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Lst>
  <p:notesMasterIdLst>
    <p:notesMasterId r:id="rId37"/>
  </p:notesMasterIdLst>
  <p:handoutMasterIdLst>
    <p:handoutMasterId r:id="rId38"/>
  </p:handoutMasterIdLst>
  <p:sldIdLst>
    <p:sldId id="400" r:id="rId3"/>
    <p:sldId id="307" r:id="rId4"/>
    <p:sldId id="287" r:id="rId5"/>
    <p:sldId id="290" r:id="rId6"/>
    <p:sldId id="322" r:id="rId7"/>
    <p:sldId id="323" r:id="rId8"/>
    <p:sldId id="324" r:id="rId9"/>
    <p:sldId id="332" r:id="rId10"/>
    <p:sldId id="314" r:id="rId11"/>
    <p:sldId id="329" r:id="rId12"/>
    <p:sldId id="330" r:id="rId13"/>
    <p:sldId id="331" r:id="rId14"/>
    <p:sldId id="315" r:id="rId15"/>
    <p:sldId id="318" r:id="rId16"/>
    <p:sldId id="335" r:id="rId17"/>
    <p:sldId id="373" r:id="rId18"/>
    <p:sldId id="319" r:id="rId19"/>
    <p:sldId id="321" r:id="rId20"/>
    <p:sldId id="306" r:id="rId21"/>
    <p:sldId id="292" r:id="rId22"/>
    <p:sldId id="376" r:id="rId23"/>
    <p:sldId id="296" r:id="rId24"/>
    <p:sldId id="305" r:id="rId25"/>
    <p:sldId id="301" r:id="rId26"/>
    <p:sldId id="310" r:id="rId27"/>
    <p:sldId id="309" r:id="rId28"/>
    <p:sldId id="304" r:id="rId29"/>
    <p:sldId id="308" r:id="rId30"/>
    <p:sldId id="279" r:id="rId31"/>
    <p:sldId id="317" r:id="rId32"/>
    <p:sldId id="401" r:id="rId33"/>
    <p:sldId id="402" r:id="rId34"/>
    <p:sldId id="320" r:id="rId35"/>
    <p:sldId id="403" r:id="rId36"/>
  </p:sldIdLst>
  <p:sldSz cx="9144000" cy="5143500" type="screen16x9"/>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40341F50-D24E-418A-9A04-71A57ACCA094}" styleName="">
    <a:wholeTbl>
      <a:tcTxStyle>
        <a:font>
          <a:latin typeface="Arial"/>
          <a:ea typeface="Arial"/>
          <a:cs typeface="Arial"/>
        </a:font>
        <a:srgbClr val="000000"/>
      </a:tcTxStyle>
      <a:tcStyle>
        <a:tcBdr>
          <a:left>
            <a:ln w="9528" cap="flat" cmpd="sng" algn="ctr">
              <a:solidFill>
                <a:srgbClr val="000000"/>
              </a:solidFill>
              <a:prstDash val="solid"/>
              <a:round/>
              <a:headEnd type="none" w="med" len="med"/>
              <a:tailEnd type="none" w="med" len="med"/>
            </a:ln>
          </a:left>
          <a:right>
            <a:ln w="9528" cap="flat" cmpd="sng" algn="ctr">
              <a:solidFill>
                <a:srgbClr val="000000"/>
              </a:solidFill>
              <a:prstDash val="solid"/>
              <a:round/>
              <a:headEnd type="none" w="med" len="med"/>
              <a:tailEnd type="none" w="med" len="med"/>
            </a:ln>
          </a:right>
          <a:top>
            <a:ln w="9528" cap="flat" cmpd="sng" algn="ctr">
              <a:solidFill>
                <a:srgbClr val="000000"/>
              </a:solidFill>
              <a:prstDash val="solid"/>
              <a:round/>
              <a:headEnd type="none" w="med" len="med"/>
              <a:tailEnd type="none" w="med" len="med"/>
            </a:ln>
          </a:top>
          <a:bottom>
            <a:ln w="9528" cap="flat" cmpd="sng" algn="ctr">
              <a:solidFill>
                <a:srgbClr val="000000"/>
              </a:solidFill>
              <a:prstDash val="solid"/>
              <a:round/>
              <a:headEnd type="none" w="med" len="med"/>
              <a:tailEnd type="none" w="med" len="med"/>
            </a:ln>
          </a:bottom>
        </a:tcBdr>
      </a:tcStyle>
    </a:wholeTbl>
    <a:band1H>
      <a:tcTxStyle>
        <a:font>
          <a:latin typeface=""/>
          <a:ea typeface=""/>
          <a:cs typeface=""/>
        </a:font>
      </a:tcTxStyle>
      <a:tcStyle>
        <a:tcBdr/>
      </a:tcStyle>
    </a:band1H>
    <a:band2H>
      <a:tcTxStyle>
        <a:font>
          <a:latin typeface=""/>
          <a:ea typeface=""/>
          <a:cs typeface=""/>
        </a:font>
      </a:tcTxStyle>
      <a:tcStyle>
        <a:tcBdr/>
      </a:tcStyle>
    </a:band2H>
    <a:band1V>
      <a:tcTxStyle>
        <a:font>
          <a:latin typeface=""/>
          <a:ea typeface=""/>
          <a:cs typeface=""/>
        </a:font>
      </a:tcTxStyle>
      <a:tcStyle>
        <a:tcBdr/>
      </a:tcStyle>
    </a:band1V>
    <a:band2V>
      <a:tcTxStyle>
        <a:font>
          <a:latin typeface=""/>
          <a:ea typeface=""/>
          <a:cs typeface=""/>
        </a:font>
      </a:tcTxStyle>
      <a:tcStyle>
        <a:tcBdr/>
      </a:tcStyle>
    </a:band2V>
    <a:lastCol>
      <a:tcTxStyle>
        <a:font>
          <a:latin typeface=""/>
          <a:ea typeface=""/>
          <a:cs typeface=""/>
        </a:font>
      </a:tcTxStyle>
      <a:tcStyle>
        <a:tcBdr/>
      </a:tcStyle>
    </a:lastCol>
    <a:firstCol>
      <a:tcTxStyle>
        <a:font>
          <a:latin typeface=""/>
          <a:ea typeface=""/>
          <a:cs typeface=""/>
        </a:font>
      </a:tcTxStyle>
      <a:tcStyle>
        <a:tcBdr/>
      </a:tcStyle>
    </a:firstCol>
    <a:lastRow>
      <a:tcTxStyle>
        <a:font>
          <a:latin typeface=""/>
          <a:ea typeface=""/>
          <a:cs typeface=""/>
        </a:font>
      </a:tcTxStyle>
      <a:tcStyle>
        <a:tcBdr/>
      </a:tcStyle>
    </a:lastRow>
    <a:firstRow>
      <a:tcTxStyle>
        <a:font>
          <a:latin typeface=""/>
          <a:ea typeface=""/>
          <a:cs typeface=""/>
        </a:font>
      </a:tcTxStyle>
      <a:tcStyle>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autoTitleDeleted val="1"/>
    <c:plotArea>
      <c:layout/>
      <c:barChart>
        <c:barDir val="bar"/>
        <c:grouping val="stacked"/>
        <c:varyColors val="0"/>
        <c:ser>
          <c:idx val="0"/>
          <c:order val="0"/>
          <c:tx>
            <c:v>Series 1</c:v>
          </c:tx>
          <c:spPr>
            <a:solidFill>
              <a:srgbClr val="2F85A7"/>
            </a:solidFill>
            <a:ln>
              <a:noFill/>
            </a:ln>
          </c:spPr>
          <c:invertIfNegative val="0"/>
          <c:cat>
            <c:strLit>
              <c:ptCount val="4"/>
              <c:pt idx="0">
                <c:v>Category 1</c:v>
              </c:pt>
              <c:pt idx="1">
                <c:v>Category 2</c:v>
              </c:pt>
              <c:pt idx="2">
                <c:v>Category 3</c:v>
              </c:pt>
              <c:pt idx="3">
                <c:v>Category 4</c:v>
              </c:pt>
            </c:strLit>
          </c:cat>
          <c:val>
            <c:numLit>
              <c:formatCode>General</c:formatCode>
              <c:ptCount val="4"/>
              <c:pt idx="0">
                <c:v>50</c:v>
              </c:pt>
              <c:pt idx="1">
                <c:v>60</c:v>
              </c:pt>
              <c:pt idx="2">
                <c:v>30</c:v>
              </c:pt>
              <c:pt idx="3">
                <c:v>40</c:v>
              </c:pt>
            </c:numLit>
          </c:val>
          <c:extLst>
            <c:ext xmlns:c16="http://schemas.microsoft.com/office/drawing/2014/chart" uri="{C3380CC4-5D6E-409C-BE32-E72D297353CC}">
              <c16:uniqueId val="{00000000-3E89-48BA-80DE-14BA51F84B81}"/>
            </c:ext>
          </c:extLst>
        </c:ser>
        <c:ser>
          <c:idx val="1"/>
          <c:order val="1"/>
          <c:tx>
            <c:v>Series 2</c:v>
          </c:tx>
          <c:spPr>
            <a:solidFill>
              <a:srgbClr val="BFBFBF"/>
            </a:solidFill>
            <a:ln>
              <a:noFill/>
            </a:ln>
          </c:spPr>
          <c:invertIfNegative val="0"/>
          <c:cat>
            <c:strLit>
              <c:ptCount val="4"/>
              <c:pt idx="0">
                <c:v>Category 1</c:v>
              </c:pt>
              <c:pt idx="1">
                <c:v>Category 2</c:v>
              </c:pt>
              <c:pt idx="2">
                <c:v>Category 3</c:v>
              </c:pt>
              <c:pt idx="3">
                <c:v>Category 4</c:v>
              </c:pt>
            </c:strLit>
          </c:cat>
          <c:val>
            <c:numLit>
              <c:formatCode>General</c:formatCode>
              <c:ptCount val="4"/>
              <c:pt idx="0">
                <c:v>50</c:v>
              </c:pt>
              <c:pt idx="1">
                <c:v>40</c:v>
              </c:pt>
              <c:pt idx="2">
                <c:v>70</c:v>
              </c:pt>
              <c:pt idx="3">
                <c:v>60</c:v>
              </c:pt>
            </c:numLit>
          </c:val>
          <c:extLst>
            <c:ext xmlns:c16="http://schemas.microsoft.com/office/drawing/2014/chart" uri="{C3380CC4-5D6E-409C-BE32-E72D297353CC}">
              <c16:uniqueId val="{00000001-3E89-48BA-80DE-14BA51F84B81}"/>
            </c:ext>
          </c:extLst>
        </c:ser>
        <c:dLbls>
          <c:showLegendKey val="0"/>
          <c:showVal val="0"/>
          <c:showCatName val="0"/>
          <c:showSerName val="0"/>
          <c:showPercent val="0"/>
          <c:showBubbleSize val="0"/>
        </c:dLbls>
        <c:gapWidth val="100"/>
        <c:overlap val="100"/>
        <c:axId val="1863887231"/>
        <c:axId val="1863885567"/>
      </c:barChart>
      <c:valAx>
        <c:axId val="1863885567"/>
        <c:scaling>
          <c:orientation val="minMax"/>
        </c:scaling>
        <c:delete val="1"/>
        <c:axPos val="b"/>
        <c:majorGridlines>
          <c:spPr>
            <a:ln>
              <a:noFill/>
            </a:ln>
          </c:spPr>
        </c:majorGridlines>
        <c:numFmt formatCode="General" sourceLinked="0"/>
        <c:majorTickMark val="out"/>
        <c:minorTickMark val="none"/>
        <c:tickLblPos val="nextTo"/>
        <c:crossAx val="1863887231"/>
        <c:crosses val="autoZero"/>
        <c:crossBetween val="between"/>
      </c:valAx>
      <c:catAx>
        <c:axId val="1863887231"/>
        <c:scaling>
          <c:orientation val="minMax"/>
        </c:scaling>
        <c:delete val="0"/>
        <c:axPos val="l"/>
        <c:numFmt formatCode="General" sourceLinked="0"/>
        <c:majorTickMark val="out"/>
        <c:minorTickMark val="none"/>
        <c:tickLblPos val="nextTo"/>
        <c:spPr>
          <a:noFill/>
          <a:ln>
            <a:noFill/>
          </a:ln>
        </c:spPr>
        <c:txPr>
          <a:bodyPr lIns="0" tIns="0" rIns="0" bIns="0"/>
          <a:lstStyle/>
          <a:p>
            <a:pPr marL="0" marR="0" indent="0" defTabSz="914400" fontAlgn="auto" hangingPunct="1">
              <a:lnSpc>
                <a:spcPct val="100000"/>
              </a:lnSpc>
              <a:spcBef>
                <a:spcPts val="0"/>
              </a:spcBef>
              <a:spcAft>
                <a:spcPts val="0"/>
              </a:spcAft>
              <a:tabLst/>
              <a:defRPr sz="1200" b="0" i="0" u="none" strike="noStrike" kern="1200" baseline="0">
                <a:solidFill>
                  <a:srgbClr val="404040"/>
                </a:solidFill>
                <a:latin typeface="Arial" pitchFamily="34"/>
                <a:cs typeface="Arial" pitchFamily="34"/>
              </a:defRPr>
            </a:pPr>
            <a:endParaRPr lang="en-US"/>
          </a:p>
        </c:txPr>
        <c:crossAx val="1863885567"/>
        <c:crosses val="autoZero"/>
        <c:auto val="1"/>
        <c:lblAlgn val="ctr"/>
        <c:lblOffset val="100"/>
        <c:noMultiLvlLbl val="0"/>
      </c:catAx>
      <c:spPr>
        <a:noFill/>
        <a:ln>
          <a:noFill/>
        </a:ln>
      </c:spPr>
    </c:plotArea>
    <c:plotVisOnly val="1"/>
    <c:dispBlanksAs val="gap"/>
    <c:showDLblsOverMax val="0"/>
  </c:chart>
  <c:spPr>
    <a:noFill/>
    <a:ln>
      <a:noFill/>
    </a:ln>
  </c:spPr>
  <c:txPr>
    <a:bodyPr lIns="0" tIns="0" rIns="0" bIns="0"/>
    <a:lstStyle/>
    <a:p>
      <a:pPr marL="0" marR="0" indent="0" defTabSz="914400" fontAlgn="auto" hangingPunct="1">
        <a:lnSpc>
          <a:spcPct val="100000"/>
        </a:lnSpc>
        <a:spcBef>
          <a:spcPts val="0"/>
        </a:spcBef>
        <a:spcAft>
          <a:spcPts val="0"/>
        </a:spcAft>
        <a:tabLst/>
        <a:defRPr lang="es-ES" sz="1800" b="0" i="0" u="none" strike="noStrike" kern="1200" baseline="0">
          <a:solidFill>
            <a:srgbClr val="000000"/>
          </a:solidFill>
          <a:latin typeface="Arial"/>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06E31D04-BEBC-E098-E381-C4FDE890127A}"/>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200" b="0" i="0" u="none" strike="noStrike" kern="0" cap="none" spc="0" baseline="0">
              <a:solidFill>
                <a:srgbClr val="000000"/>
              </a:solidFill>
              <a:uFillTx/>
              <a:latin typeface="Arial"/>
              <a:ea typeface="Arial"/>
              <a:cs typeface="Arial"/>
            </a:endParaRPr>
          </a:p>
        </p:txBody>
      </p:sp>
      <p:sp>
        <p:nvSpPr>
          <p:cNvPr id="3" name="Marcador de fecha 2">
            <a:extLst>
              <a:ext uri="{FF2B5EF4-FFF2-40B4-BE49-F238E27FC236}">
                <a16:creationId xmlns:a16="http://schemas.microsoft.com/office/drawing/2014/main" id="{227E6CFB-EABB-2132-549F-255F16C85D14}"/>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B081402-E4FC-4D0C-A123-AFD3FBE9E272}" type="datetime1">
              <a:rPr lang="es-PE" sz="1200" b="0" i="0" u="none" strike="noStrike" kern="0" cap="none" spc="0" baseline="0">
                <a:solidFill>
                  <a:srgbClr val="000000"/>
                </a:solidFill>
                <a:uFillTx/>
                <a:latin typeface="Arial"/>
                <a:ea typeface="Arial"/>
                <a:cs typeface="Arial"/>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11/02/2026</a:t>
            </a:fld>
            <a:endParaRPr lang="es-PE" sz="1200" b="0" i="0" u="none" strike="noStrike" kern="0" cap="none" spc="0" baseline="0">
              <a:solidFill>
                <a:srgbClr val="000000"/>
              </a:solidFill>
              <a:uFillTx/>
              <a:latin typeface="Arial"/>
              <a:ea typeface="Arial"/>
              <a:cs typeface="Arial"/>
            </a:endParaRPr>
          </a:p>
        </p:txBody>
      </p:sp>
      <p:sp>
        <p:nvSpPr>
          <p:cNvPr id="4" name="Marcador de pie de página 3">
            <a:extLst>
              <a:ext uri="{FF2B5EF4-FFF2-40B4-BE49-F238E27FC236}">
                <a16:creationId xmlns:a16="http://schemas.microsoft.com/office/drawing/2014/main" id="{19D34450-C3C5-5826-5388-B627312CF700}"/>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200" b="0" i="0" u="none" strike="noStrike" kern="0" cap="none" spc="0" baseline="0">
              <a:solidFill>
                <a:srgbClr val="000000"/>
              </a:solidFill>
              <a:uFillTx/>
              <a:latin typeface="Arial"/>
              <a:ea typeface="Arial"/>
              <a:cs typeface="Arial"/>
            </a:endParaRPr>
          </a:p>
        </p:txBody>
      </p:sp>
      <p:sp>
        <p:nvSpPr>
          <p:cNvPr id="5" name="Marcador de número de diapositiva 4">
            <a:extLst>
              <a:ext uri="{FF2B5EF4-FFF2-40B4-BE49-F238E27FC236}">
                <a16:creationId xmlns:a16="http://schemas.microsoft.com/office/drawing/2014/main" id="{3B2BC4D0-9A0E-6BF1-9EE0-262CEB5F8CB0}"/>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E5A812D-69A1-41DE-A79F-AB519A3743EE}" type="slidenum">
              <a:t>‹Nº›</a:t>
            </a:fld>
            <a:endParaRPr lang="es-PE" sz="1200" b="0" i="0" u="none" strike="noStrike" kern="0" cap="none" spc="0" baseline="0">
              <a:solidFill>
                <a:srgbClr val="000000"/>
              </a:solidFill>
              <a:uFillTx/>
              <a:latin typeface="Arial"/>
              <a:ea typeface="Arial"/>
              <a:cs typeface="Arial"/>
            </a:endParaRPr>
          </a:p>
        </p:txBody>
      </p:sp>
    </p:spTree>
    <p:extLst>
      <p:ext uri="{BB962C8B-B14F-4D97-AF65-F5344CB8AC3E}">
        <p14:creationId xmlns:p14="http://schemas.microsoft.com/office/powerpoint/2010/main" val="1901563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831AA41A-5361-B485-7F1F-A9EB63326DCF}"/>
              </a:ext>
            </a:extLst>
          </p:cNvPr>
          <p:cNvSpPr>
            <a:spLocks noGrp="1" noRot="1" noChangeAspect="1"/>
          </p:cNvSpPr>
          <p:nvPr>
            <p:ph type="sldImg" idx="2"/>
          </p:nvPr>
        </p:nvSpPr>
        <p:spPr>
          <a:xfrm>
            <a:off x="381176" y="685800"/>
            <a:ext cx="6096295"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6A9036FC-0923-7C32-FB93-C3E2610E17E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es-PE"/>
          </a:p>
        </p:txBody>
      </p:sp>
    </p:spTree>
    <p:extLst>
      <p:ext uri="{BB962C8B-B14F-4D97-AF65-F5344CB8AC3E}">
        <p14:creationId xmlns:p14="http://schemas.microsoft.com/office/powerpoint/2010/main" val="3417830536"/>
      </p:ext>
    </p:extLst>
  </p:cSld>
  <p:clrMap bg1="lt1" tx1="dk1" bg2="lt2" tx2="dk2" accent1="accent1" accent2="accent2" accent3="accent3" accent4="accent4" accent5="accent5" accent6="accent6" hlink="hlink" folHlink="folHlink"/>
  <p:notesStyle>
    <a:lvl1pPr marL="457200" marR="0" lvl="0" indent="-317497" algn="l" defTabSz="914400" rtl="0" fontAlgn="auto" hangingPunct="1">
      <a:lnSpc>
        <a:spcPct val="100000"/>
      </a:lnSpc>
      <a:spcBef>
        <a:spcPts val="0"/>
      </a:spcBef>
      <a:spcAft>
        <a:spcPts val="0"/>
      </a:spcAft>
      <a:buClr>
        <a:srgbClr val="000000"/>
      </a:buClr>
      <a:buSzPts val="1400"/>
      <a:buFont typeface="Arial"/>
      <a:buChar char="●"/>
      <a:tabLst/>
      <a:defRPr lang="es-PE"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901;p:notes">
            <a:extLst>
              <a:ext uri="{FF2B5EF4-FFF2-40B4-BE49-F238E27FC236}">
                <a16:creationId xmlns:a16="http://schemas.microsoft.com/office/drawing/2014/main" id="{66CE80CD-6DA6-7D60-614B-006548CE1B39}"/>
              </a:ext>
            </a:extLst>
          </p:cNvPr>
          <p:cNvSpPr>
            <a:spLocks noGrp="1" noRot="1" noChangeAspect="1"/>
          </p:cNvSpPr>
          <p:nvPr>
            <p:ph type="sldImg"/>
          </p:nvPr>
        </p:nvSpPr>
        <p:spPr>
          <a:xfrm>
            <a:off x="381000" y="685800"/>
            <a:ext cx="6096000" cy="3429000"/>
          </a:xfrm>
        </p:spPr>
      </p:sp>
      <p:sp>
        <p:nvSpPr>
          <p:cNvPr id="3" name="Google Shape;902;p:notes">
            <a:extLst>
              <a:ext uri="{FF2B5EF4-FFF2-40B4-BE49-F238E27FC236}">
                <a16:creationId xmlns:a16="http://schemas.microsoft.com/office/drawing/2014/main" id="{B9F9C03C-8613-4D72-9A15-45E97DD0787E}"/>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E190C91-B157-90FD-D363-514D2EBBD83F}"/>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D1A2F2A7-EBA2-BF18-4305-ECA0E4ADAB2C}"/>
              </a:ext>
            </a:extLst>
          </p:cNvPr>
          <p:cNvSpPr txBox="1">
            <a:spLocks noGrp="1"/>
          </p:cNvSpPr>
          <p:nvPr>
            <p:ph type="body" sz="quarter" idx="1"/>
          </p:nvPr>
        </p:nvSpPr>
        <p:spPr/>
        <p:txBody>
          <a:bodyPr/>
          <a:lstStyle/>
          <a:p>
            <a:pPr marL="139702" lvl="0" indent="0">
              <a:buNone/>
            </a:pPr>
            <a:endParaRPr lang="en-US" dirty="0">
              <a:solidFill>
                <a:srgbClr val="2F85A7"/>
              </a:solidFill>
              <a:latin typeface="Arial" pitchFamily="34"/>
              <a:cs typeface="Arial" pitchFamily="34"/>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D2C5747-3B59-8D04-04A5-B1852B3EF1CF}"/>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3C65F5DA-2CD0-8B23-E98F-26D2FA196024}"/>
              </a:ext>
            </a:extLst>
          </p:cNvPr>
          <p:cNvSpPr txBox="1">
            <a:spLocks noGrp="1"/>
          </p:cNvSpPr>
          <p:nvPr>
            <p:ph type="body" sz="quarter" idx="1"/>
          </p:nvPr>
        </p:nvSpPr>
        <p:spPr/>
        <p:txBody>
          <a:bodyPr/>
          <a:lstStyle/>
          <a:p>
            <a:pPr marL="139702" lvl="0" indent="0">
              <a:buNone/>
            </a:pPr>
            <a:endParaRPr lang="es-E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A5C3B40-A05E-3E88-8C0C-609926D3D862}"/>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C66B325B-4268-978C-922A-C3A4AF72CB55}"/>
              </a:ext>
            </a:extLst>
          </p:cNvPr>
          <p:cNvSpPr txBox="1">
            <a:spLocks noGrp="1"/>
          </p:cNvSpPr>
          <p:nvPr>
            <p:ph type="body" sz="quarter" idx="1"/>
          </p:nvPr>
        </p:nvSpPr>
        <p:spPr/>
        <p:txBody>
          <a:bodyPr/>
          <a:lstStyle/>
          <a:p>
            <a:pPr marL="139703" lvl="0" indent="0">
              <a:buNone/>
            </a:pPr>
            <a:endParaRPr lang="es-E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A591F67-1D11-83C1-BAFE-E016655A246F}"/>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329FC97A-E920-F5B1-F3FB-977A21FE252B}"/>
              </a:ext>
            </a:extLst>
          </p:cNvPr>
          <p:cNvSpPr txBox="1">
            <a:spLocks noGrp="1"/>
          </p:cNvSpPr>
          <p:nvPr>
            <p:ph type="body" sz="quarter" idx="1"/>
          </p:nvPr>
        </p:nvSpPr>
        <p:spPr/>
        <p:txBody>
          <a:bodyPr/>
          <a:lstStyle/>
          <a:p>
            <a:pPr marL="139702" lvl="0" indent="0">
              <a:buNone/>
            </a:pPr>
            <a:endParaRPr lang="es-E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CD9CA13-C4DD-8A03-8F22-3094E1E11A41}"/>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683AABD-C550-74E1-6946-6D4CF4FCC7FB}"/>
              </a:ext>
            </a:extLst>
          </p:cNvPr>
          <p:cNvSpPr txBox="1">
            <a:spLocks noGrp="1"/>
          </p:cNvSpPr>
          <p:nvPr>
            <p:ph type="body" sz="quarter" idx="1"/>
          </p:nvPr>
        </p:nvSpPr>
        <p:spPr/>
        <p:txBody>
          <a:bodyPr/>
          <a:lstStyle/>
          <a:p>
            <a:pPr marL="139702" lvl="0" indent="0">
              <a:buNone/>
            </a:pPr>
            <a:endParaRPr lang="es-E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94A9458-86E4-3957-82D3-ECD880462BF3}"/>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2A93119E-F4BE-DA9D-3307-D3598E4D8BB3}"/>
              </a:ext>
            </a:extLst>
          </p:cNvPr>
          <p:cNvSpPr txBox="1">
            <a:spLocks noGrp="1"/>
          </p:cNvSpPr>
          <p:nvPr>
            <p:ph type="body" sz="quarter" idx="1"/>
          </p:nvPr>
        </p:nvSpPr>
        <p:spPr/>
        <p:txBody>
          <a:bodyPr/>
          <a:lstStyle/>
          <a:p>
            <a:pPr marL="139702" lvl="0" indent="0">
              <a:buNone/>
            </a:pPr>
            <a:endParaRPr lang="es-E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359;g35ed75ccf_022:notes">
            <a:extLst>
              <a:ext uri="{FF2B5EF4-FFF2-40B4-BE49-F238E27FC236}">
                <a16:creationId xmlns:a16="http://schemas.microsoft.com/office/drawing/2014/main" id="{F1C921A8-1A81-2064-7DB7-330FA144F8EE}"/>
              </a:ext>
            </a:extLst>
          </p:cNvPr>
          <p:cNvSpPr>
            <a:spLocks noGrp="1" noRot="1" noChangeAspect="1"/>
          </p:cNvSpPr>
          <p:nvPr>
            <p:ph type="sldImg"/>
          </p:nvPr>
        </p:nvSpPr>
        <p:spPr>
          <a:xfrm>
            <a:off x="381000" y="685800"/>
            <a:ext cx="6096000" cy="3429000"/>
          </a:xfrm>
        </p:spPr>
      </p:sp>
      <p:sp>
        <p:nvSpPr>
          <p:cNvPr id="3" name="Google Shape;360;g35ed75ccf_022:notes">
            <a:extLst>
              <a:ext uri="{FF2B5EF4-FFF2-40B4-BE49-F238E27FC236}">
                <a16:creationId xmlns:a16="http://schemas.microsoft.com/office/drawing/2014/main" id="{472FB90E-A402-C701-C6E8-2278DF8A586F}"/>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318F0F8-BBD6-3F86-9C0B-1858B0C101A2}"/>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80FF3BF-4094-82C7-D81E-E818B477797D}"/>
              </a:ext>
            </a:extLst>
          </p:cNvPr>
          <p:cNvSpPr txBox="1">
            <a:spLocks noGrp="1"/>
          </p:cNvSpPr>
          <p:nvPr>
            <p:ph type="body" sz="quarter" idx="1"/>
          </p:nvPr>
        </p:nvSpPr>
        <p:spPr/>
        <p:txBody>
          <a:bodyPr/>
          <a:lstStyle/>
          <a:p>
            <a:pPr marL="158748" lvl="0" indent="0">
              <a:buNone/>
            </a:pPr>
            <a:endParaRPr lang="es-P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65;gbee43893fe_1_18133:notes">
            <a:extLst>
              <a:ext uri="{FF2B5EF4-FFF2-40B4-BE49-F238E27FC236}">
                <a16:creationId xmlns:a16="http://schemas.microsoft.com/office/drawing/2014/main" id="{F05DBEAA-3A50-ACCB-64B0-C29108797912}"/>
              </a:ext>
            </a:extLst>
          </p:cNvPr>
          <p:cNvSpPr>
            <a:spLocks noGrp="1" noRot="1" noChangeAspect="1"/>
          </p:cNvSpPr>
          <p:nvPr>
            <p:ph type="sldImg"/>
          </p:nvPr>
        </p:nvSpPr>
        <p:spPr>
          <a:xfrm>
            <a:off x="381000" y="685800"/>
            <a:ext cx="6096000" cy="3429000"/>
          </a:xfrm>
        </p:spPr>
      </p:sp>
      <p:sp>
        <p:nvSpPr>
          <p:cNvPr id="3" name="Google Shape;2966;gbee43893fe_1_18133:notes">
            <a:extLst>
              <a:ext uri="{FF2B5EF4-FFF2-40B4-BE49-F238E27FC236}">
                <a16:creationId xmlns:a16="http://schemas.microsoft.com/office/drawing/2014/main" id="{A1912D4D-BA8E-555E-583A-2C9B63CBF284}"/>
              </a:ext>
            </a:extLst>
          </p:cNvPr>
          <p:cNvSpPr txBox="1">
            <a:spLocks noGrp="1"/>
          </p:cNvSpPr>
          <p:nvPr>
            <p:ph type="body" sz="quarter" idx="1"/>
          </p:nvPr>
        </p:nvSpPr>
        <p:spPr/>
        <p:txBody>
          <a:bodyPr/>
          <a:lstStyle/>
          <a:p>
            <a:pPr marL="0" lvl="0" indent="0">
              <a:buNone/>
            </a:pP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D26A6CF-00AD-B988-E86B-1FDF423D36F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F991413D-91E9-2511-5C3F-AAD87FE73B1D}"/>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C5A590F-36E8-0603-E1A1-ECC22D8A7B0E}"/>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04C6C332-9570-3B5D-2651-236F014BC4C2}"/>
              </a:ext>
            </a:extLst>
          </p:cNvPr>
          <p:cNvSpPr txBox="1">
            <a:spLocks noGrp="1"/>
          </p:cNvSpPr>
          <p:nvPr>
            <p:ph type="body" sz="quarter" idx="1"/>
          </p:nvPr>
        </p:nvSpPr>
        <p:spPr/>
        <p:txBody>
          <a:bodyPr/>
          <a:lstStyle/>
          <a:p>
            <a:pPr marL="139703" lvl="0" indent="0">
              <a:buNone/>
            </a:pPr>
            <a:endParaRPr lang="es-E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5FEA5F4-E466-3BC9-78E3-9B2038C62E3F}"/>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9B8AB3F5-E53A-C577-B87F-18D7E514504A}"/>
              </a:ext>
            </a:extLst>
          </p:cNvPr>
          <p:cNvSpPr txBox="1">
            <a:spLocks noGrp="1"/>
          </p:cNvSpPr>
          <p:nvPr>
            <p:ph type="body" sz="quarter" idx="1"/>
          </p:nvPr>
        </p:nvSpPr>
        <p:spPr/>
        <p:txBody>
          <a:bodyPr/>
          <a:lstStyle/>
          <a:p>
            <a:pPr marL="0" lvl="0" indent="0">
              <a:buNone/>
            </a:pPr>
            <a:endParaRPr lang="es-E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8F2D97B-E24B-F439-F792-3CCA4BEE34DB}"/>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815C8CDD-74E3-55C6-48B1-38E579FFB3EA}"/>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0CAAA69-747A-784E-86D1-0F7BDAA38A4A}"/>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1610A75F-2D89-4DB9-5D70-2CEAF442E66D}"/>
              </a:ext>
            </a:extLst>
          </p:cNvPr>
          <p:cNvSpPr txBox="1">
            <a:spLocks noGrp="1"/>
          </p:cNvSpPr>
          <p:nvPr>
            <p:ph type="body" sz="quarter" idx="1"/>
          </p:nvPr>
        </p:nvSpPr>
        <p:spPr/>
        <p:txBody>
          <a:bodyPr/>
          <a:lstStyle/>
          <a:p>
            <a:pPr marL="139702" lvl="0" indent="0">
              <a:buNone/>
            </a:pPr>
            <a:endParaRPr lang="es-E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76DD43B-1398-4E91-6001-67C26923E91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62D1DD03-EC41-4384-0396-E64B71121553}"/>
              </a:ext>
            </a:extLst>
          </p:cNvPr>
          <p:cNvSpPr txBox="1">
            <a:spLocks noGrp="1"/>
          </p:cNvSpPr>
          <p:nvPr>
            <p:ph type="body" sz="quarter" idx="1"/>
          </p:nvPr>
        </p:nvSpPr>
        <p:spPr/>
        <p:txBody>
          <a:bodyPr/>
          <a:lstStyle/>
          <a:p>
            <a:pPr marL="139702" lvl="0" indent="0">
              <a:buNone/>
            </a:pPr>
            <a:endParaRPr lang="es-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C09AF16-4A9B-9281-C165-934079CDD36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DEED198E-10C8-FB0E-A04F-83ED4FF843D7}"/>
              </a:ext>
            </a:extLst>
          </p:cNvPr>
          <p:cNvSpPr txBox="1">
            <a:spLocks noGrp="1"/>
          </p:cNvSpPr>
          <p:nvPr>
            <p:ph type="body" sz="quarter" idx="1"/>
          </p:nvPr>
        </p:nvSpPr>
        <p:spPr/>
        <p:txBody>
          <a:bodyPr/>
          <a:lstStyle/>
          <a:p>
            <a:pPr marL="139702" lvl="0" indent="0">
              <a:buNone/>
            </a:pPr>
            <a:endParaRPr lang="es-E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B116109-7EAA-0072-9C9E-55F8F52FAC3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95DCFC6E-C23B-38EB-2F47-34F31CDE808D}"/>
              </a:ext>
            </a:extLst>
          </p:cNvPr>
          <p:cNvSpPr txBox="1">
            <a:spLocks noGrp="1"/>
          </p:cNvSpPr>
          <p:nvPr>
            <p:ph type="body" sz="quarter" idx="1"/>
          </p:nvPr>
        </p:nvSpPr>
        <p:spPr/>
        <p:txBody>
          <a:bodyPr/>
          <a:lstStyle/>
          <a:p>
            <a:pPr marL="139703" lvl="0" indent="0">
              <a:buNone/>
            </a:pPr>
            <a:endParaRPr lang="es-E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24A242C-02E2-D8F6-9639-C3E2FC52B16B}"/>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D6FEA56A-4619-DADB-1809-C384D731595D}"/>
              </a:ext>
            </a:extLst>
          </p:cNvPr>
          <p:cNvSpPr txBox="1">
            <a:spLocks noGrp="1"/>
          </p:cNvSpPr>
          <p:nvPr>
            <p:ph type="body" sz="quarter" idx="1"/>
          </p:nvPr>
        </p:nvSpPr>
        <p:spPr/>
        <p:txBody>
          <a:bodyPr/>
          <a:lstStyle/>
          <a:p>
            <a:pPr marL="139703" lvl="0" indent="0">
              <a:buNone/>
            </a:pPr>
            <a:endParaRPr lang="es-E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4783113-FFF4-72BD-6086-DD696C5EEC70}"/>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EFF34F4-4B4F-9290-9612-48915CB5F492}"/>
              </a:ext>
            </a:extLst>
          </p:cNvPr>
          <p:cNvSpPr txBox="1">
            <a:spLocks noGrp="1"/>
          </p:cNvSpPr>
          <p:nvPr>
            <p:ph type="body" sz="quarter" idx="1"/>
          </p:nvPr>
        </p:nvSpPr>
        <p:spPr/>
        <p:txBody>
          <a:bodyPr/>
          <a:lstStyle/>
          <a:p>
            <a:pPr marL="139703" lvl="0" indent="0">
              <a:buNone/>
            </a:pPr>
            <a:endParaRPr lang="es-E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98024EE-A5E0-69CD-300D-0C7E7BC72D5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09DC3B11-6A6E-CE58-EF25-7FE075A00356}"/>
              </a:ext>
            </a:extLst>
          </p:cNvPr>
          <p:cNvSpPr txBox="1">
            <a:spLocks noGrp="1"/>
          </p:cNvSpPr>
          <p:nvPr>
            <p:ph type="body" sz="quarter" idx="1"/>
          </p:nvPr>
        </p:nvSpPr>
        <p:spPr/>
        <p:txBody>
          <a:bodyPr/>
          <a:lstStyle/>
          <a:p>
            <a:pPr marL="139703" lvl="0" indent="0">
              <a:buNone/>
            </a:pPr>
            <a:endParaRPr lang="es-E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 1 column">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E7A4D3CB-95E9-AF0D-0CAD-993F59974D11}"/>
              </a:ext>
            </a:extLst>
          </p:cNvPr>
          <p:cNvSpPr/>
          <p:nvPr/>
        </p:nvSpPr>
        <p:spPr>
          <a:xfrm>
            <a:off x="-1591" y="7936"/>
            <a:ext cx="258766" cy="833439"/>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 name="Rectangle 6">
            <a:extLst>
              <a:ext uri="{FF2B5EF4-FFF2-40B4-BE49-F238E27FC236}">
                <a16:creationId xmlns:a16="http://schemas.microsoft.com/office/drawing/2014/main" id="{AAB06B0D-00B8-9B42-0362-E57209A4A548}"/>
              </a:ext>
            </a:extLst>
          </p:cNvPr>
          <p:cNvSpPr/>
          <p:nvPr/>
        </p:nvSpPr>
        <p:spPr>
          <a:xfrm>
            <a:off x="257175" y="7936"/>
            <a:ext cx="7910510" cy="809628"/>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4" name="Rectangle 7">
            <a:extLst>
              <a:ext uri="{FF2B5EF4-FFF2-40B4-BE49-F238E27FC236}">
                <a16:creationId xmlns:a16="http://schemas.microsoft.com/office/drawing/2014/main" id="{2F6E36FC-9877-A877-49E4-65173EAEEB61}"/>
              </a:ext>
            </a:extLst>
          </p:cNvPr>
          <p:cNvSpPr/>
          <p:nvPr/>
        </p:nvSpPr>
        <p:spPr>
          <a:xfrm>
            <a:off x="257175" y="819146"/>
            <a:ext cx="8886824" cy="22229"/>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Rectangle 36">
            <a:extLst>
              <a:ext uri="{FF2B5EF4-FFF2-40B4-BE49-F238E27FC236}">
                <a16:creationId xmlns:a16="http://schemas.microsoft.com/office/drawing/2014/main" id="{2E6AE631-7ED1-9283-656B-EEF78F337967}"/>
              </a:ext>
            </a:extLst>
          </p:cNvPr>
          <p:cNvSpPr/>
          <p:nvPr/>
        </p:nvSpPr>
        <p:spPr>
          <a:xfrm>
            <a:off x="12701" y="4975222"/>
            <a:ext cx="3830641" cy="169858"/>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Rectangle 37">
            <a:extLst>
              <a:ext uri="{FF2B5EF4-FFF2-40B4-BE49-F238E27FC236}">
                <a16:creationId xmlns:a16="http://schemas.microsoft.com/office/drawing/2014/main" id="{30386C3D-19E3-0373-9DBF-3E2E379CA675}"/>
              </a:ext>
            </a:extLst>
          </p:cNvPr>
          <p:cNvSpPr/>
          <p:nvPr/>
        </p:nvSpPr>
        <p:spPr>
          <a:xfrm>
            <a:off x="3827458" y="4975222"/>
            <a:ext cx="2727326" cy="169858"/>
          </a:xfrm>
          <a:prstGeom prst="rect">
            <a:avLst/>
          </a:prstGeom>
          <a:solidFill>
            <a:srgbClr val="276F8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Rectangle 38">
            <a:extLst>
              <a:ext uri="{FF2B5EF4-FFF2-40B4-BE49-F238E27FC236}">
                <a16:creationId xmlns:a16="http://schemas.microsoft.com/office/drawing/2014/main" id="{1927164A-6703-6508-E46E-9EC9BA6AD465}"/>
              </a:ext>
            </a:extLst>
          </p:cNvPr>
          <p:cNvSpPr/>
          <p:nvPr/>
        </p:nvSpPr>
        <p:spPr>
          <a:xfrm>
            <a:off x="6554784" y="4975222"/>
            <a:ext cx="1612901" cy="169858"/>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Rectangle 39">
            <a:extLst>
              <a:ext uri="{FF2B5EF4-FFF2-40B4-BE49-F238E27FC236}">
                <a16:creationId xmlns:a16="http://schemas.microsoft.com/office/drawing/2014/main" id="{E282DAF2-317C-00BC-8164-6F9E3A783F88}"/>
              </a:ext>
            </a:extLst>
          </p:cNvPr>
          <p:cNvSpPr/>
          <p:nvPr/>
        </p:nvSpPr>
        <p:spPr>
          <a:xfrm>
            <a:off x="8167685" y="4975222"/>
            <a:ext cx="966785" cy="169858"/>
          </a:xfrm>
          <a:prstGeom prst="rect">
            <a:avLst/>
          </a:pr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Google Shape;27;p5">
            <a:extLst>
              <a:ext uri="{FF2B5EF4-FFF2-40B4-BE49-F238E27FC236}">
                <a16:creationId xmlns:a16="http://schemas.microsoft.com/office/drawing/2014/main" id="{522F454F-57C6-055C-D011-A97AC062B502}"/>
              </a:ext>
            </a:extLst>
          </p:cNvPr>
          <p:cNvSpPr txBox="1">
            <a:spLocks noGrp="1"/>
          </p:cNvSpPr>
          <p:nvPr>
            <p:ph type="title"/>
          </p:nvPr>
        </p:nvSpPr>
        <p:spPr>
          <a:xfrm>
            <a:off x="338135" y="121962"/>
            <a:ext cx="7486650" cy="708303"/>
          </a:xfrm>
        </p:spPr>
        <p:txBody>
          <a:bodyPr/>
          <a:lstStyle>
            <a:lvl1pPr>
              <a:defRPr>
                <a:solidFill>
                  <a:srgbClr val="FFFFFF"/>
                </a:solidFill>
              </a:defRPr>
            </a:lvl1pPr>
          </a:lstStyle>
          <a:p>
            <a:pPr lvl="0"/>
            <a:endParaRPr lang="es-PE"/>
          </a:p>
        </p:txBody>
      </p:sp>
      <p:sp>
        <p:nvSpPr>
          <p:cNvPr id="10" name="Google Shape;26;p5">
            <a:extLst>
              <a:ext uri="{FF2B5EF4-FFF2-40B4-BE49-F238E27FC236}">
                <a16:creationId xmlns:a16="http://schemas.microsoft.com/office/drawing/2014/main" id="{8F7D8A4C-AA0B-3EEB-8F3B-FC06AC0ABCE7}"/>
              </a:ext>
            </a:extLst>
          </p:cNvPr>
          <p:cNvSpPr/>
          <p:nvPr/>
        </p:nvSpPr>
        <p:spPr>
          <a:xfrm>
            <a:off x="8674199" y="4673699"/>
            <a:ext cx="469800" cy="469800"/>
          </a:xfrm>
          <a:prstGeom prst="rect">
            <a:avLst/>
          </a:prstGeom>
          <a:solidFill>
            <a:srgbClr val="CEDB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29;p5">
            <a:extLst>
              <a:ext uri="{FF2B5EF4-FFF2-40B4-BE49-F238E27FC236}">
                <a16:creationId xmlns:a16="http://schemas.microsoft.com/office/drawing/2014/main" id="{BB0121E5-F955-B4F3-4CE9-6C7078B93BFB}"/>
              </a:ext>
            </a:extLst>
          </p:cNvPr>
          <p:cNvSpPr txBox="1">
            <a:spLocks noGrp="1"/>
          </p:cNvSpPr>
          <p:nvPr>
            <p:ph type="sldNum" sz="quarter" idx="8"/>
          </p:nvPr>
        </p:nvSpPr>
        <p:spPr/>
        <p:txBody>
          <a:bodyPr/>
          <a:lstStyle>
            <a:lvl1pPr>
              <a:defRPr/>
            </a:lvl1pPr>
          </a:lstStyle>
          <a:p>
            <a:pPr lvl="0"/>
            <a:fld id="{C5FAEF7C-E739-471F-9F3D-201C1842E13B}" type="slidenum">
              <a:t>‹Nº›</a:t>
            </a:fld>
            <a:endParaRPr lang="en-US"/>
          </a:p>
        </p:txBody>
      </p:sp>
      <p:grpSp>
        <p:nvGrpSpPr>
          <p:cNvPr id="12" name="Grupo 13">
            <a:extLst>
              <a:ext uri="{FF2B5EF4-FFF2-40B4-BE49-F238E27FC236}">
                <a16:creationId xmlns:a16="http://schemas.microsoft.com/office/drawing/2014/main" id="{DBAE64EF-664D-1417-3F5C-393666398CB7}"/>
              </a:ext>
            </a:extLst>
          </p:cNvPr>
          <p:cNvGrpSpPr/>
          <p:nvPr/>
        </p:nvGrpSpPr>
        <p:grpSpPr>
          <a:xfrm>
            <a:off x="8399376" y="41349"/>
            <a:ext cx="509604" cy="766623"/>
            <a:chOff x="8399376" y="41349"/>
            <a:chExt cx="509604" cy="766623"/>
          </a:xfrm>
        </p:grpSpPr>
        <p:sp>
          <p:nvSpPr>
            <p:cNvPr id="13" name="Freeform 23">
              <a:extLst>
                <a:ext uri="{FF2B5EF4-FFF2-40B4-BE49-F238E27FC236}">
                  <a16:creationId xmlns:a16="http://schemas.microsoft.com/office/drawing/2014/main" id="{3CBADA9B-4614-724A-E5EE-C6A40D1261CE}"/>
                </a:ext>
              </a:extLst>
            </p:cNvPr>
            <p:cNvSpPr/>
            <p:nvPr/>
          </p:nvSpPr>
          <p:spPr>
            <a:xfrm>
              <a:off x="8454066" y="93113"/>
              <a:ext cx="377848" cy="441234"/>
            </a:xfrm>
            <a:custGeom>
              <a:avLst/>
              <a:gdLst>
                <a:gd name="f0" fmla="val 10800000"/>
                <a:gd name="f1" fmla="val 5400000"/>
                <a:gd name="f2" fmla="val 180"/>
                <a:gd name="f3" fmla="val w"/>
                <a:gd name="f4" fmla="val h"/>
                <a:gd name="f5" fmla="val 0"/>
                <a:gd name="f6" fmla="val 341"/>
                <a:gd name="f7" fmla="val 402"/>
                <a:gd name="f8" fmla="val 62"/>
                <a:gd name="f9" fmla="val 387"/>
                <a:gd name="f10" fmla="val 36"/>
                <a:gd name="f11" fmla="val 347"/>
                <a:gd name="f12" fmla="val 26"/>
                <a:gd name="f13" fmla="val 310"/>
                <a:gd name="f14" fmla="val 21"/>
                <a:gd name="f15" fmla="val 287"/>
                <a:gd name="f16" fmla="val 17"/>
                <a:gd name="f17" fmla="val 267"/>
                <a:gd name="f18" fmla="val 174"/>
                <a:gd name="f19" fmla="val 54"/>
                <a:gd name="f20" fmla="val 88"/>
                <a:gd name="f21" fmla="val 67"/>
                <a:gd name="f22" fmla="val 68"/>
                <a:gd name="f23" fmla="val 81"/>
                <a:gd name="f24" fmla="val 45"/>
                <a:gd name="f25" fmla="val 110"/>
                <a:gd name="f26" fmla="val 29"/>
                <a:gd name="f27" fmla="val 158"/>
                <a:gd name="f28" fmla="val 226"/>
                <a:gd name="f29" fmla="val 2"/>
                <a:gd name="f30" fmla="val 270"/>
                <a:gd name="f31" fmla="val 35"/>
                <a:gd name="f32" fmla="val 294"/>
                <a:gd name="f33" fmla="val 53"/>
                <a:gd name="f34" fmla="val 307"/>
                <a:gd name="f35" fmla="val 77"/>
                <a:gd name="f36" fmla="val 314"/>
                <a:gd name="f37" fmla="val 89"/>
                <a:gd name="f38" fmla="val 328"/>
                <a:gd name="f39" fmla="val 116"/>
                <a:gd name="f40" fmla="val 333"/>
                <a:gd name="f41" fmla="val 140"/>
                <a:gd name="f42" fmla="val 336"/>
                <a:gd name="f43" fmla="val 155"/>
                <a:gd name="f44" fmla="val 198"/>
                <a:gd name="f45" fmla="val 340"/>
                <a:gd name="f46" fmla="val 220"/>
                <a:gd name="f47" fmla="val 243"/>
                <a:gd name="f48" fmla="val 339"/>
                <a:gd name="f49" fmla="val 295"/>
                <a:gd name="f50" fmla="val 316"/>
                <a:gd name="f51" fmla="val 317"/>
                <a:gd name="f52" fmla="val 348"/>
                <a:gd name="f53" fmla="val 293"/>
                <a:gd name="f54" fmla="val 383"/>
                <a:gd name="f55" fmla="val 255"/>
                <a:gd name="f56" fmla="val 384"/>
                <a:gd name="f57" fmla="val 216"/>
                <a:gd name="f58" fmla="val 400"/>
                <a:gd name="f59" fmla="val 178"/>
                <a:gd name="f60" fmla="val 401"/>
                <a:gd name="f61" fmla="val 139"/>
                <a:gd name="f62" fmla="val 101"/>
                <a:gd name="f63" fmla="val 386"/>
                <a:gd name="f64" fmla="+- 0 0 -90"/>
                <a:gd name="f65" fmla="*/ f3 1 341"/>
                <a:gd name="f66" fmla="*/ f4 1 402"/>
                <a:gd name="f67" fmla="val f5"/>
                <a:gd name="f68" fmla="val f6"/>
                <a:gd name="f69" fmla="val f7"/>
                <a:gd name="f70" fmla="*/ f64 f0 1"/>
                <a:gd name="f71" fmla="+- f69 0 f67"/>
                <a:gd name="f72" fmla="+- f68 0 f67"/>
                <a:gd name="f73" fmla="*/ f70 1 f2"/>
                <a:gd name="f74" fmla="*/ f72 1 341"/>
                <a:gd name="f75" fmla="*/ f71 1 402"/>
                <a:gd name="f76" fmla="*/ 62 f72 1"/>
                <a:gd name="f77" fmla="*/ 387 f71 1"/>
                <a:gd name="f78" fmla="*/ 21 f72 1"/>
                <a:gd name="f79" fmla="*/ 287 f71 1"/>
                <a:gd name="f80" fmla="*/ 54 f72 1"/>
                <a:gd name="f81" fmla="*/ 88 f71 1"/>
                <a:gd name="f82" fmla="*/ 110 f72 1"/>
                <a:gd name="f83" fmla="*/ 29 f71 1"/>
                <a:gd name="f84" fmla="*/ 270 f72 1"/>
                <a:gd name="f85" fmla="*/ 35 f71 1"/>
                <a:gd name="f86" fmla="*/ 314 f72 1"/>
                <a:gd name="f87" fmla="*/ 89 f71 1"/>
                <a:gd name="f88" fmla="*/ 336 f72 1"/>
                <a:gd name="f89" fmla="*/ 155 f71 1"/>
                <a:gd name="f90" fmla="*/ 340 f72 1"/>
                <a:gd name="f91" fmla="*/ 220 f71 1"/>
                <a:gd name="f92" fmla="*/ 333 f72 1"/>
                <a:gd name="f93" fmla="*/ 295 f71 1"/>
                <a:gd name="f94" fmla="*/ 293 f72 1"/>
                <a:gd name="f95" fmla="*/ 383 f71 1"/>
                <a:gd name="f96" fmla="*/ 178 f72 1"/>
                <a:gd name="f97" fmla="*/ 401 f71 1"/>
                <a:gd name="f98" fmla="+- f73 0 f1"/>
                <a:gd name="f99" fmla="*/ f76 1 341"/>
                <a:gd name="f100" fmla="*/ f77 1 402"/>
                <a:gd name="f101" fmla="*/ f78 1 341"/>
                <a:gd name="f102" fmla="*/ f79 1 402"/>
                <a:gd name="f103" fmla="*/ f80 1 341"/>
                <a:gd name="f104" fmla="*/ f81 1 402"/>
                <a:gd name="f105" fmla="*/ f82 1 341"/>
                <a:gd name="f106" fmla="*/ f83 1 402"/>
                <a:gd name="f107" fmla="*/ f84 1 341"/>
                <a:gd name="f108" fmla="*/ f85 1 402"/>
                <a:gd name="f109" fmla="*/ f86 1 341"/>
                <a:gd name="f110" fmla="*/ f87 1 402"/>
                <a:gd name="f111" fmla="*/ f88 1 341"/>
                <a:gd name="f112" fmla="*/ f89 1 402"/>
                <a:gd name="f113" fmla="*/ f90 1 341"/>
                <a:gd name="f114" fmla="*/ f91 1 402"/>
                <a:gd name="f115" fmla="*/ f92 1 341"/>
                <a:gd name="f116" fmla="*/ f93 1 402"/>
                <a:gd name="f117" fmla="*/ f94 1 341"/>
                <a:gd name="f118" fmla="*/ f95 1 402"/>
                <a:gd name="f119" fmla="*/ f96 1 341"/>
                <a:gd name="f120" fmla="*/ f97 1 402"/>
                <a:gd name="f121" fmla="*/ 0 1 f74"/>
                <a:gd name="f122" fmla="*/ f68 1 f74"/>
                <a:gd name="f123" fmla="*/ 0 1 f75"/>
                <a:gd name="f124" fmla="*/ f69 1 f75"/>
                <a:gd name="f125" fmla="*/ f99 1 f74"/>
                <a:gd name="f126" fmla="*/ f100 1 f75"/>
                <a:gd name="f127" fmla="*/ f101 1 f74"/>
                <a:gd name="f128" fmla="*/ f102 1 f75"/>
                <a:gd name="f129" fmla="*/ f103 1 f74"/>
                <a:gd name="f130" fmla="*/ f104 1 f75"/>
                <a:gd name="f131" fmla="*/ f105 1 f74"/>
                <a:gd name="f132" fmla="*/ f106 1 f75"/>
                <a:gd name="f133" fmla="*/ f107 1 f74"/>
                <a:gd name="f134" fmla="*/ f108 1 f75"/>
                <a:gd name="f135" fmla="*/ f109 1 f74"/>
                <a:gd name="f136" fmla="*/ f110 1 f75"/>
                <a:gd name="f137" fmla="*/ f111 1 f74"/>
                <a:gd name="f138" fmla="*/ f112 1 f75"/>
                <a:gd name="f139" fmla="*/ f113 1 f74"/>
                <a:gd name="f140" fmla="*/ f114 1 f75"/>
                <a:gd name="f141" fmla="*/ f115 1 f74"/>
                <a:gd name="f142" fmla="*/ f116 1 f75"/>
                <a:gd name="f143" fmla="*/ f117 1 f74"/>
                <a:gd name="f144" fmla="*/ f118 1 f75"/>
                <a:gd name="f145" fmla="*/ f119 1 f74"/>
                <a:gd name="f146" fmla="*/ f120 1 f75"/>
                <a:gd name="f147" fmla="*/ f121 f65 1"/>
                <a:gd name="f148" fmla="*/ f122 f65 1"/>
                <a:gd name="f149" fmla="*/ f124 f66 1"/>
                <a:gd name="f150" fmla="*/ f123 f66 1"/>
                <a:gd name="f151" fmla="*/ f125 f65 1"/>
                <a:gd name="f152" fmla="*/ f126 f66 1"/>
                <a:gd name="f153" fmla="*/ f127 f65 1"/>
                <a:gd name="f154" fmla="*/ f128 f66 1"/>
                <a:gd name="f155" fmla="*/ f129 f65 1"/>
                <a:gd name="f156" fmla="*/ f130 f66 1"/>
                <a:gd name="f157" fmla="*/ f131 f65 1"/>
                <a:gd name="f158" fmla="*/ f132 f66 1"/>
                <a:gd name="f159" fmla="*/ f133 f65 1"/>
                <a:gd name="f160" fmla="*/ f134 f66 1"/>
                <a:gd name="f161" fmla="*/ f135 f65 1"/>
                <a:gd name="f162" fmla="*/ f136 f66 1"/>
                <a:gd name="f163" fmla="*/ f137 f65 1"/>
                <a:gd name="f164" fmla="*/ f138 f66 1"/>
                <a:gd name="f165" fmla="*/ f139 f65 1"/>
                <a:gd name="f166" fmla="*/ f140 f66 1"/>
                <a:gd name="f167" fmla="*/ f141 f65 1"/>
                <a:gd name="f168" fmla="*/ f142 f66 1"/>
                <a:gd name="f169" fmla="*/ f143 f65 1"/>
                <a:gd name="f170" fmla="*/ f144 f66 1"/>
                <a:gd name="f171" fmla="*/ f145 f65 1"/>
                <a:gd name="f172" fmla="*/ f146 f66 1"/>
              </a:gdLst>
              <a:ahLst/>
              <a:cxnLst>
                <a:cxn ang="3cd4">
                  <a:pos x="hc" y="t"/>
                </a:cxn>
                <a:cxn ang="0">
                  <a:pos x="r" y="vc"/>
                </a:cxn>
                <a:cxn ang="cd4">
                  <a:pos x="hc" y="b"/>
                </a:cxn>
                <a:cxn ang="cd2">
                  <a:pos x="l" y="vc"/>
                </a:cxn>
                <a:cxn ang="f98">
                  <a:pos x="f151" y="f152"/>
                </a:cxn>
                <a:cxn ang="f98">
                  <a:pos x="f153" y="f154"/>
                </a:cxn>
                <a:cxn ang="f98">
                  <a:pos x="f155" y="f156"/>
                </a:cxn>
                <a:cxn ang="f98">
                  <a:pos x="f157" y="f158"/>
                </a:cxn>
                <a:cxn ang="f98">
                  <a:pos x="f159" y="f160"/>
                </a:cxn>
                <a:cxn ang="f98">
                  <a:pos x="f161" y="f162"/>
                </a:cxn>
                <a:cxn ang="f98">
                  <a:pos x="f163" y="f164"/>
                </a:cxn>
                <a:cxn ang="f98">
                  <a:pos x="f165" y="f166"/>
                </a:cxn>
                <a:cxn ang="f98">
                  <a:pos x="f167" y="f168"/>
                </a:cxn>
                <a:cxn ang="f98">
                  <a:pos x="f169" y="f170"/>
                </a:cxn>
                <a:cxn ang="f98">
                  <a:pos x="f171" y="f172"/>
                </a:cxn>
                <a:cxn ang="f98">
                  <a:pos x="f151" y="f152"/>
                </a:cxn>
              </a:cxnLst>
              <a:rect l="f147" t="f150" r="f148" b="f149"/>
              <a:pathLst>
                <a:path w="341" h="402">
                  <a:moveTo>
                    <a:pt x="f8" y="f9"/>
                  </a:moveTo>
                  <a:cubicBezTo>
                    <a:pt x="f10" y="f11"/>
                    <a:pt x="f12" y="f13"/>
                    <a:pt x="f14" y="f15"/>
                  </a:cubicBezTo>
                  <a:cubicBezTo>
                    <a:pt x="f16" y="f17"/>
                    <a:pt x="f5" y="f18"/>
                    <a:pt x="f19" y="f20"/>
                  </a:cubicBezTo>
                  <a:cubicBezTo>
                    <a:pt x="f21" y="f22"/>
                    <a:pt x="f23" y="f24"/>
                    <a:pt x="f25" y="f26"/>
                  </a:cubicBezTo>
                  <a:cubicBezTo>
                    <a:pt x="f27" y="f5"/>
                    <a:pt x="f28" y="f29"/>
                    <a:pt x="f30" y="f31"/>
                  </a:cubicBezTo>
                  <a:cubicBezTo>
                    <a:pt x="f32" y="f33"/>
                    <a:pt x="f34" y="f35"/>
                    <a:pt x="f36" y="f37"/>
                  </a:cubicBezTo>
                  <a:cubicBezTo>
                    <a:pt x="f38" y="f39"/>
                    <a:pt x="f40" y="f41"/>
                    <a:pt x="f42" y="f43"/>
                  </a:cubicBezTo>
                  <a:cubicBezTo>
                    <a:pt x="f6" y="f2"/>
                    <a:pt x="f6" y="f44"/>
                    <a:pt x="f45" y="f46"/>
                  </a:cubicBezTo>
                  <a:cubicBezTo>
                    <a:pt x="f45" y="f47"/>
                    <a:pt x="f48" y="f17"/>
                    <a:pt x="f40" y="f49"/>
                  </a:cubicBezTo>
                  <a:cubicBezTo>
                    <a:pt x="f38" y="f50"/>
                    <a:pt x="f51" y="f52"/>
                    <a:pt x="f53" y="f54"/>
                  </a:cubicBezTo>
                  <a:cubicBezTo>
                    <a:pt x="f55" y="f56"/>
                    <a:pt x="f57" y="f58"/>
                    <a:pt x="f59" y="f60"/>
                  </a:cubicBezTo>
                  <a:cubicBezTo>
                    <a:pt x="f61" y="f7"/>
                    <a:pt x="f62" y="f63"/>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24">
              <a:extLst>
                <a:ext uri="{FF2B5EF4-FFF2-40B4-BE49-F238E27FC236}">
                  <a16:creationId xmlns:a16="http://schemas.microsoft.com/office/drawing/2014/main" id="{220365F9-C1D7-425C-345B-D34ED94F3230}"/>
                </a:ext>
              </a:extLst>
            </p:cNvPr>
            <p:cNvSpPr/>
            <p:nvPr/>
          </p:nvSpPr>
          <p:spPr>
            <a:xfrm>
              <a:off x="8454066" y="88184"/>
              <a:ext cx="382822" cy="451100"/>
            </a:xfrm>
            <a:custGeom>
              <a:avLst/>
              <a:gdLst>
                <a:gd name="f0" fmla="val 10800000"/>
                <a:gd name="f1" fmla="val 5400000"/>
                <a:gd name="f2" fmla="val 180"/>
                <a:gd name="f3" fmla="val w"/>
                <a:gd name="f4" fmla="val h"/>
                <a:gd name="f5" fmla="val 0"/>
                <a:gd name="f6" fmla="val 347"/>
                <a:gd name="f7" fmla="val 411"/>
                <a:gd name="f8" fmla="val 177"/>
                <a:gd name="f9" fmla="val 158"/>
                <a:gd name="f10" fmla="val 139"/>
                <a:gd name="f11" fmla="val 407"/>
                <a:gd name="f12" fmla="val 120"/>
                <a:gd name="f13" fmla="val 404"/>
                <a:gd name="f14" fmla="val 101"/>
                <a:gd name="f15" fmla="val 400"/>
                <a:gd name="f16" fmla="val 82"/>
                <a:gd name="f17" fmla="val 396"/>
                <a:gd name="f18" fmla="val 63"/>
                <a:gd name="f19" fmla="val 397"/>
                <a:gd name="f20" fmla="val 61"/>
                <a:gd name="f21" fmla="val 59"/>
                <a:gd name="f22" fmla="val 394"/>
                <a:gd name="f23" fmla="val 38"/>
                <a:gd name="f24" fmla="val 363"/>
                <a:gd name="f25" fmla="val 24"/>
                <a:gd name="f26" fmla="val 329"/>
                <a:gd name="f27" fmla="val 17"/>
                <a:gd name="f28" fmla="val 293"/>
                <a:gd name="f29" fmla="val 10"/>
                <a:gd name="f30" fmla="val 259"/>
                <a:gd name="f31" fmla="val 172"/>
                <a:gd name="f32" fmla="val 51"/>
                <a:gd name="f33" fmla="val 91"/>
                <a:gd name="f34" fmla="val 64"/>
                <a:gd name="f35" fmla="val 70"/>
                <a:gd name="f36" fmla="val 79"/>
                <a:gd name="f37" fmla="val 47"/>
                <a:gd name="f38" fmla="val 108"/>
                <a:gd name="f39" fmla="val 29"/>
                <a:gd name="f40" fmla="val 159"/>
                <a:gd name="f41" fmla="val 229"/>
                <a:gd name="f42" fmla="val 3"/>
                <a:gd name="f43" fmla="val 274"/>
                <a:gd name="f44" fmla="val 36"/>
                <a:gd name="f45" fmla="val 299"/>
                <a:gd name="f46" fmla="val 55"/>
                <a:gd name="f47" fmla="val 312"/>
                <a:gd name="f48" fmla="val 319"/>
                <a:gd name="f49" fmla="val 92"/>
                <a:gd name="f50" fmla="val 335"/>
                <a:gd name="f51" fmla="val 339"/>
                <a:gd name="f52" fmla="val 145"/>
                <a:gd name="f53" fmla="val 342"/>
                <a:gd name="f54" fmla="val 184"/>
                <a:gd name="f55" fmla="val 203"/>
                <a:gd name="f56" fmla="val 346"/>
                <a:gd name="f57" fmla="val 225"/>
                <a:gd name="f58" fmla="val 248"/>
                <a:gd name="f59" fmla="val 345"/>
                <a:gd name="f60" fmla="val 272"/>
                <a:gd name="f61" fmla="val 301"/>
                <a:gd name="f62" fmla="val 331"/>
                <a:gd name="f63" fmla="val 333"/>
                <a:gd name="f64" fmla="val 318"/>
                <a:gd name="f65" fmla="val 298"/>
                <a:gd name="f66" fmla="val 391"/>
                <a:gd name="f67" fmla="val 297"/>
                <a:gd name="f68" fmla="val 393"/>
                <a:gd name="f69" fmla="val 294"/>
                <a:gd name="f70" fmla="val 276"/>
                <a:gd name="f71" fmla="val 256"/>
                <a:gd name="f72" fmla="val 398"/>
                <a:gd name="f73" fmla="val 238"/>
                <a:gd name="f74" fmla="val 402"/>
                <a:gd name="f75" fmla="val 218"/>
                <a:gd name="f76" fmla="val 406"/>
                <a:gd name="f77" fmla="val 199"/>
                <a:gd name="f78" fmla="val 179"/>
                <a:gd name="f79" fmla="val 178"/>
                <a:gd name="f80" fmla="val 66"/>
                <a:gd name="f81" fmla="val 387"/>
                <a:gd name="f82" fmla="val 85"/>
                <a:gd name="f83" fmla="val 104"/>
                <a:gd name="f84" fmla="val 390"/>
                <a:gd name="f85" fmla="val 122"/>
                <a:gd name="f86" fmla="val 141"/>
                <a:gd name="f87" fmla="val 160"/>
                <a:gd name="f88" fmla="val 401"/>
                <a:gd name="f89" fmla="val 197"/>
                <a:gd name="f90" fmla="val 217"/>
                <a:gd name="f91" fmla="val 235"/>
                <a:gd name="f92" fmla="val 392"/>
                <a:gd name="f93" fmla="val 254"/>
                <a:gd name="f94" fmla="val 388"/>
                <a:gd name="f95" fmla="val 273"/>
                <a:gd name="f96" fmla="val 384"/>
                <a:gd name="f97" fmla="val 291"/>
                <a:gd name="f98" fmla="val 383"/>
                <a:gd name="f99" fmla="val 309"/>
                <a:gd name="f100" fmla="val 357"/>
                <a:gd name="f101" fmla="val 322"/>
                <a:gd name="f102" fmla="val 328"/>
                <a:gd name="f103" fmla="val 271"/>
                <a:gd name="f104" fmla="val 336"/>
                <a:gd name="f105" fmla="val 247"/>
                <a:gd name="f106" fmla="val 337"/>
                <a:gd name="f107" fmla="val 185"/>
                <a:gd name="f108" fmla="val 332"/>
                <a:gd name="f109" fmla="val 330"/>
                <a:gd name="f110" fmla="val 148"/>
                <a:gd name="f111" fmla="val 325"/>
                <a:gd name="f112" fmla="val 123"/>
                <a:gd name="f113" fmla="val 310"/>
                <a:gd name="f114" fmla="val 97"/>
                <a:gd name="f115" fmla="val 303"/>
                <a:gd name="f116" fmla="val 84"/>
                <a:gd name="f117" fmla="val 268"/>
                <a:gd name="f118" fmla="val 44"/>
                <a:gd name="f119" fmla="val 226"/>
                <a:gd name="f120" fmla="val 13"/>
                <a:gd name="f121" fmla="val 161"/>
                <a:gd name="f122" fmla="val 114"/>
                <a:gd name="f123" fmla="val 86"/>
                <a:gd name="f124" fmla="val 54"/>
                <a:gd name="f125" fmla="val 72"/>
                <a:gd name="f126" fmla="val 75"/>
                <a:gd name="f127" fmla="val 96"/>
                <a:gd name="f128" fmla="val 175"/>
                <a:gd name="f129" fmla="val 20"/>
                <a:gd name="f130" fmla="val 258"/>
                <a:gd name="f131" fmla="val 27"/>
                <a:gd name="f132" fmla="val 34"/>
                <a:gd name="f133" fmla="val 324"/>
                <a:gd name="f134" fmla="+- 0 0 -90"/>
                <a:gd name="f135" fmla="*/ f3 1 347"/>
                <a:gd name="f136" fmla="*/ f4 1 411"/>
                <a:gd name="f137" fmla="val f5"/>
                <a:gd name="f138" fmla="val f6"/>
                <a:gd name="f139" fmla="val f7"/>
                <a:gd name="f140" fmla="*/ f134 f0 1"/>
                <a:gd name="f141" fmla="+- f139 0 f137"/>
                <a:gd name="f142" fmla="+- f138 0 f137"/>
                <a:gd name="f143" fmla="*/ f140 1 f2"/>
                <a:gd name="f144" fmla="*/ f142 1 347"/>
                <a:gd name="f145" fmla="*/ f141 1 411"/>
                <a:gd name="f146" fmla="*/ 177 f142 1"/>
                <a:gd name="f147" fmla="*/ 411 f141 1"/>
                <a:gd name="f148" fmla="*/ 120 f142 1"/>
                <a:gd name="f149" fmla="*/ 404 f141 1"/>
                <a:gd name="f150" fmla="*/ 63 f142 1"/>
                <a:gd name="f151" fmla="*/ 397 f141 1"/>
                <a:gd name="f152" fmla="*/ 61 f142 1"/>
                <a:gd name="f153" fmla="*/ 59 f142 1"/>
                <a:gd name="f154" fmla="*/ 394 f141 1"/>
                <a:gd name="f155" fmla="*/ 17 f142 1"/>
                <a:gd name="f156" fmla="*/ 293 f141 1"/>
                <a:gd name="f157" fmla="*/ 51 f142 1"/>
                <a:gd name="f158" fmla="*/ 91 f141 1"/>
                <a:gd name="f159" fmla="*/ 108 f142 1"/>
                <a:gd name="f160" fmla="*/ 29 f141 1"/>
                <a:gd name="f161" fmla="*/ 274 f142 1"/>
                <a:gd name="f162" fmla="*/ 36 f141 1"/>
                <a:gd name="f163" fmla="*/ 319 f142 1"/>
                <a:gd name="f164" fmla="*/ 92 f141 1"/>
                <a:gd name="f165" fmla="*/ 342 f142 1"/>
                <a:gd name="f166" fmla="*/ 159 f141 1"/>
                <a:gd name="f167" fmla="*/ 346 f142 1"/>
                <a:gd name="f168" fmla="*/ 225 f141 1"/>
                <a:gd name="f169" fmla="*/ 339 f142 1"/>
                <a:gd name="f170" fmla="*/ 301 f141 1"/>
                <a:gd name="f171" fmla="*/ 298 f142 1"/>
                <a:gd name="f172" fmla="*/ 391 f141 1"/>
                <a:gd name="f173" fmla="*/ 297 f142 1"/>
                <a:gd name="f174" fmla="*/ 393 f141 1"/>
                <a:gd name="f175" fmla="*/ 294 f142 1"/>
                <a:gd name="f176" fmla="*/ 238 f142 1"/>
                <a:gd name="f177" fmla="*/ 402 f141 1"/>
                <a:gd name="f178" fmla="*/ 179 f142 1"/>
                <a:gd name="f179" fmla="*/ 66 f142 1"/>
                <a:gd name="f180" fmla="*/ 387 f141 1"/>
                <a:gd name="f181" fmla="*/ 122 f142 1"/>
                <a:gd name="f182" fmla="*/ 401 f141 1"/>
                <a:gd name="f183" fmla="*/ 235 f142 1"/>
                <a:gd name="f184" fmla="*/ 392 f141 1"/>
                <a:gd name="f185" fmla="*/ 291 f142 1"/>
                <a:gd name="f186" fmla="*/ 383 f141 1"/>
                <a:gd name="f187" fmla="*/ 329 f142 1"/>
                <a:gd name="f188" fmla="*/ 299 f141 1"/>
                <a:gd name="f189" fmla="*/ 336 f142 1"/>
                <a:gd name="f190" fmla="*/ 332 f142 1"/>
                <a:gd name="f191" fmla="*/ 160 f141 1"/>
                <a:gd name="f192" fmla="*/ 310 f142 1"/>
                <a:gd name="f193" fmla="*/ 97 f141 1"/>
                <a:gd name="f194" fmla="*/ 268 f142 1"/>
                <a:gd name="f195" fmla="*/ 44 f141 1"/>
                <a:gd name="f196" fmla="*/ 114 f142 1"/>
                <a:gd name="f197" fmla="*/ 38 f141 1"/>
                <a:gd name="f198" fmla="*/ 96 f141 1"/>
                <a:gd name="f199" fmla="*/ 27 f142 1"/>
                <a:gd name="f200" fmla="*/ 291 f141 1"/>
                <a:gd name="f201" fmla="+- f143 0 f1"/>
                <a:gd name="f202" fmla="*/ f146 1 347"/>
                <a:gd name="f203" fmla="*/ f147 1 411"/>
                <a:gd name="f204" fmla="*/ f148 1 347"/>
                <a:gd name="f205" fmla="*/ f149 1 411"/>
                <a:gd name="f206" fmla="*/ f150 1 347"/>
                <a:gd name="f207" fmla="*/ f151 1 411"/>
                <a:gd name="f208" fmla="*/ f152 1 347"/>
                <a:gd name="f209" fmla="*/ f153 1 347"/>
                <a:gd name="f210" fmla="*/ f154 1 411"/>
                <a:gd name="f211" fmla="*/ f155 1 347"/>
                <a:gd name="f212" fmla="*/ f156 1 411"/>
                <a:gd name="f213" fmla="*/ f157 1 347"/>
                <a:gd name="f214" fmla="*/ f158 1 411"/>
                <a:gd name="f215" fmla="*/ f159 1 347"/>
                <a:gd name="f216" fmla="*/ f160 1 411"/>
                <a:gd name="f217" fmla="*/ f161 1 347"/>
                <a:gd name="f218" fmla="*/ f162 1 411"/>
                <a:gd name="f219" fmla="*/ f163 1 347"/>
                <a:gd name="f220" fmla="*/ f164 1 411"/>
                <a:gd name="f221" fmla="*/ f165 1 347"/>
                <a:gd name="f222" fmla="*/ f166 1 411"/>
                <a:gd name="f223" fmla="*/ f167 1 347"/>
                <a:gd name="f224" fmla="*/ f168 1 411"/>
                <a:gd name="f225" fmla="*/ f169 1 347"/>
                <a:gd name="f226" fmla="*/ f170 1 411"/>
                <a:gd name="f227" fmla="*/ f171 1 347"/>
                <a:gd name="f228" fmla="*/ f172 1 411"/>
                <a:gd name="f229" fmla="*/ f173 1 347"/>
                <a:gd name="f230" fmla="*/ f174 1 411"/>
                <a:gd name="f231" fmla="*/ f175 1 347"/>
                <a:gd name="f232" fmla="*/ f176 1 347"/>
                <a:gd name="f233" fmla="*/ f177 1 411"/>
                <a:gd name="f234" fmla="*/ f178 1 347"/>
                <a:gd name="f235" fmla="*/ f179 1 347"/>
                <a:gd name="f236" fmla="*/ f180 1 411"/>
                <a:gd name="f237" fmla="*/ f181 1 347"/>
                <a:gd name="f238" fmla="*/ f182 1 411"/>
                <a:gd name="f239" fmla="*/ f183 1 347"/>
                <a:gd name="f240" fmla="*/ f184 1 411"/>
                <a:gd name="f241" fmla="*/ f185 1 347"/>
                <a:gd name="f242" fmla="*/ f186 1 411"/>
                <a:gd name="f243" fmla="*/ f187 1 347"/>
                <a:gd name="f244" fmla="*/ f188 1 411"/>
                <a:gd name="f245" fmla="*/ f189 1 347"/>
                <a:gd name="f246" fmla="*/ f190 1 347"/>
                <a:gd name="f247" fmla="*/ f191 1 411"/>
                <a:gd name="f248" fmla="*/ f192 1 347"/>
                <a:gd name="f249" fmla="*/ f193 1 411"/>
                <a:gd name="f250" fmla="*/ f194 1 347"/>
                <a:gd name="f251" fmla="*/ f195 1 411"/>
                <a:gd name="f252" fmla="*/ f196 1 347"/>
                <a:gd name="f253" fmla="*/ f197 1 411"/>
                <a:gd name="f254" fmla="*/ f198 1 411"/>
                <a:gd name="f255" fmla="*/ f199 1 347"/>
                <a:gd name="f256" fmla="*/ f200 1 411"/>
                <a:gd name="f257" fmla="*/ 0 1 f144"/>
                <a:gd name="f258" fmla="*/ f138 1 f144"/>
                <a:gd name="f259" fmla="*/ 0 1 f145"/>
                <a:gd name="f260" fmla="*/ f139 1 f145"/>
                <a:gd name="f261" fmla="*/ f202 1 f144"/>
                <a:gd name="f262" fmla="*/ f203 1 f145"/>
                <a:gd name="f263" fmla="*/ f204 1 f144"/>
                <a:gd name="f264" fmla="*/ f205 1 f145"/>
                <a:gd name="f265" fmla="*/ f206 1 f144"/>
                <a:gd name="f266" fmla="*/ f207 1 f145"/>
                <a:gd name="f267" fmla="*/ f208 1 f144"/>
                <a:gd name="f268" fmla="*/ f209 1 f144"/>
                <a:gd name="f269" fmla="*/ f210 1 f145"/>
                <a:gd name="f270" fmla="*/ f211 1 f144"/>
                <a:gd name="f271" fmla="*/ f212 1 f145"/>
                <a:gd name="f272" fmla="*/ f213 1 f144"/>
                <a:gd name="f273" fmla="*/ f214 1 f145"/>
                <a:gd name="f274" fmla="*/ f215 1 f144"/>
                <a:gd name="f275" fmla="*/ f216 1 f145"/>
                <a:gd name="f276" fmla="*/ f217 1 f144"/>
                <a:gd name="f277" fmla="*/ f218 1 f145"/>
                <a:gd name="f278" fmla="*/ f219 1 f144"/>
                <a:gd name="f279" fmla="*/ f220 1 f145"/>
                <a:gd name="f280" fmla="*/ f221 1 f144"/>
                <a:gd name="f281" fmla="*/ f222 1 f145"/>
                <a:gd name="f282" fmla="*/ f223 1 f144"/>
                <a:gd name="f283" fmla="*/ f224 1 f145"/>
                <a:gd name="f284" fmla="*/ f225 1 f144"/>
                <a:gd name="f285" fmla="*/ f226 1 f145"/>
                <a:gd name="f286" fmla="*/ f227 1 f144"/>
                <a:gd name="f287" fmla="*/ f228 1 f145"/>
                <a:gd name="f288" fmla="*/ f229 1 f144"/>
                <a:gd name="f289" fmla="*/ f230 1 f145"/>
                <a:gd name="f290" fmla="*/ f231 1 f144"/>
                <a:gd name="f291" fmla="*/ f232 1 f144"/>
                <a:gd name="f292" fmla="*/ f233 1 f145"/>
                <a:gd name="f293" fmla="*/ f234 1 f144"/>
                <a:gd name="f294" fmla="*/ f235 1 f144"/>
                <a:gd name="f295" fmla="*/ f236 1 f145"/>
                <a:gd name="f296" fmla="*/ f237 1 f144"/>
                <a:gd name="f297" fmla="*/ f238 1 f145"/>
                <a:gd name="f298" fmla="*/ f239 1 f144"/>
                <a:gd name="f299" fmla="*/ f240 1 f145"/>
                <a:gd name="f300" fmla="*/ f241 1 f144"/>
                <a:gd name="f301" fmla="*/ f242 1 f145"/>
                <a:gd name="f302" fmla="*/ f243 1 f144"/>
                <a:gd name="f303" fmla="*/ f244 1 f145"/>
                <a:gd name="f304" fmla="*/ f245 1 f144"/>
                <a:gd name="f305" fmla="*/ f246 1 f144"/>
                <a:gd name="f306" fmla="*/ f247 1 f145"/>
                <a:gd name="f307" fmla="*/ f248 1 f144"/>
                <a:gd name="f308" fmla="*/ f249 1 f145"/>
                <a:gd name="f309" fmla="*/ f250 1 f144"/>
                <a:gd name="f310" fmla="*/ f251 1 f145"/>
                <a:gd name="f311" fmla="*/ f252 1 f144"/>
                <a:gd name="f312" fmla="*/ f253 1 f145"/>
                <a:gd name="f313" fmla="*/ f254 1 f145"/>
                <a:gd name="f314" fmla="*/ f255 1 f144"/>
                <a:gd name="f315" fmla="*/ f256 1 f145"/>
                <a:gd name="f316" fmla="*/ f257 f135 1"/>
                <a:gd name="f317" fmla="*/ f258 f135 1"/>
                <a:gd name="f318" fmla="*/ f260 f136 1"/>
                <a:gd name="f319" fmla="*/ f259 f136 1"/>
                <a:gd name="f320" fmla="*/ f261 f135 1"/>
                <a:gd name="f321" fmla="*/ f262 f136 1"/>
                <a:gd name="f322" fmla="*/ f263 f135 1"/>
                <a:gd name="f323" fmla="*/ f264 f136 1"/>
                <a:gd name="f324" fmla="*/ f265 f135 1"/>
                <a:gd name="f325" fmla="*/ f266 f136 1"/>
                <a:gd name="f326" fmla="*/ f267 f135 1"/>
                <a:gd name="f327" fmla="*/ f268 f135 1"/>
                <a:gd name="f328" fmla="*/ f269 f136 1"/>
                <a:gd name="f329" fmla="*/ f270 f135 1"/>
                <a:gd name="f330" fmla="*/ f271 f136 1"/>
                <a:gd name="f331" fmla="*/ f272 f135 1"/>
                <a:gd name="f332" fmla="*/ f273 f136 1"/>
                <a:gd name="f333" fmla="*/ f274 f135 1"/>
                <a:gd name="f334" fmla="*/ f275 f136 1"/>
                <a:gd name="f335" fmla="*/ f276 f135 1"/>
                <a:gd name="f336" fmla="*/ f277 f136 1"/>
                <a:gd name="f337" fmla="*/ f278 f135 1"/>
                <a:gd name="f338" fmla="*/ f279 f136 1"/>
                <a:gd name="f339" fmla="*/ f280 f135 1"/>
                <a:gd name="f340" fmla="*/ f281 f136 1"/>
                <a:gd name="f341" fmla="*/ f282 f135 1"/>
                <a:gd name="f342" fmla="*/ f283 f136 1"/>
                <a:gd name="f343" fmla="*/ f284 f135 1"/>
                <a:gd name="f344" fmla="*/ f285 f136 1"/>
                <a:gd name="f345" fmla="*/ f286 f135 1"/>
                <a:gd name="f346" fmla="*/ f287 f136 1"/>
                <a:gd name="f347" fmla="*/ f288 f135 1"/>
                <a:gd name="f348" fmla="*/ f289 f136 1"/>
                <a:gd name="f349" fmla="*/ f290 f135 1"/>
                <a:gd name="f350" fmla="*/ f291 f135 1"/>
                <a:gd name="f351" fmla="*/ f292 f136 1"/>
                <a:gd name="f352" fmla="*/ f293 f135 1"/>
                <a:gd name="f353" fmla="*/ f294 f135 1"/>
                <a:gd name="f354" fmla="*/ f295 f136 1"/>
                <a:gd name="f355" fmla="*/ f296 f135 1"/>
                <a:gd name="f356" fmla="*/ f297 f136 1"/>
                <a:gd name="f357" fmla="*/ f298 f135 1"/>
                <a:gd name="f358" fmla="*/ f299 f136 1"/>
                <a:gd name="f359" fmla="*/ f300 f135 1"/>
                <a:gd name="f360" fmla="*/ f301 f136 1"/>
                <a:gd name="f361" fmla="*/ f302 f135 1"/>
                <a:gd name="f362" fmla="*/ f303 f136 1"/>
                <a:gd name="f363" fmla="*/ f304 f135 1"/>
                <a:gd name="f364" fmla="*/ f305 f135 1"/>
                <a:gd name="f365" fmla="*/ f306 f136 1"/>
                <a:gd name="f366" fmla="*/ f307 f135 1"/>
                <a:gd name="f367" fmla="*/ f308 f136 1"/>
                <a:gd name="f368" fmla="*/ f309 f135 1"/>
                <a:gd name="f369" fmla="*/ f310 f136 1"/>
                <a:gd name="f370" fmla="*/ f311 f135 1"/>
                <a:gd name="f371" fmla="*/ f312 f136 1"/>
                <a:gd name="f372" fmla="*/ f313 f136 1"/>
                <a:gd name="f373" fmla="*/ f314 f135 1"/>
                <a:gd name="f374" fmla="*/ f315 f136 1"/>
              </a:gdLst>
              <a:ahLst/>
              <a:cxnLst>
                <a:cxn ang="3cd4">
                  <a:pos x="hc" y="t"/>
                </a:cxn>
                <a:cxn ang="0">
                  <a:pos x="r" y="vc"/>
                </a:cxn>
                <a:cxn ang="cd4">
                  <a:pos x="hc" y="b"/>
                </a:cxn>
                <a:cxn ang="cd2">
                  <a:pos x="l" y="vc"/>
                </a:cxn>
                <a:cxn ang="f201">
                  <a:pos x="f320" y="f321"/>
                </a:cxn>
                <a:cxn ang="f201">
                  <a:pos x="f322" y="f323"/>
                </a:cxn>
                <a:cxn ang="f201">
                  <a:pos x="f324" y="f325"/>
                </a:cxn>
                <a:cxn ang="f201">
                  <a:pos x="f326" y="f325"/>
                </a:cxn>
                <a:cxn ang="f201">
                  <a:pos x="f327" y="f328"/>
                </a:cxn>
                <a:cxn ang="f201">
                  <a:pos x="f329" y="f330"/>
                </a:cxn>
                <a:cxn ang="f201">
                  <a:pos x="f331" y="f332"/>
                </a:cxn>
                <a:cxn ang="f201">
                  <a:pos x="f333" y="f334"/>
                </a:cxn>
                <a:cxn ang="f201">
                  <a:pos x="f335" y="f336"/>
                </a:cxn>
                <a:cxn ang="f201">
                  <a:pos x="f337" y="f338"/>
                </a:cxn>
                <a:cxn ang="f201">
                  <a:pos x="f339" y="f340"/>
                </a:cxn>
                <a:cxn ang="f201">
                  <a:pos x="f341" y="f342"/>
                </a:cxn>
                <a:cxn ang="f201">
                  <a:pos x="f343" y="f344"/>
                </a:cxn>
                <a:cxn ang="f201">
                  <a:pos x="f345" y="f346"/>
                </a:cxn>
                <a:cxn ang="f201">
                  <a:pos x="f347" y="f348"/>
                </a:cxn>
                <a:cxn ang="f201">
                  <a:pos x="f349" y="f348"/>
                </a:cxn>
                <a:cxn ang="f201">
                  <a:pos x="f350" y="f351"/>
                </a:cxn>
                <a:cxn ang="f201">
                  <a:pos x="f352" y="f321"/>
                </a:cxn>
                <a:cxn ang="f201">
                  <a:pos x="f320" y="f321"/>
                </a:cxn>
                <a:cxn ang="f201">
                  <a:pos x="f353" y="f354"/>
                </a:cxn>
                <a:cxn ang="f201">
                  <a:pos x="f355" y="f328"/>
                </a:cxn>
                <a:cxn ang="f201">
                  <a:pos x="f352" y="f356"/>
                </a:cxn>
                <a:cxn ang="f201">
                  <a:pos x="f357" y="f358"/>
                </a:cxn>
                <a:cxn ang="f201">
                  <a:pos x="f359" y="f360"/>
                </a:cxn>
                <a:cxn ang="f201">
                  <a:pos x="f361" y="f362"/>
                </a:cxn>
                <a:cxn ang="f201">
                  <a:pos x="f363" y="f342"/>
                </a:cxn>
                <a:cxn ang="f201">
                  <a:pos x="f364" y="f365"/>
                </a:cxn>
                <a:cxn ang="f201">
                  <a:pos x="f366" y="f367"/>
                </a:cxn>
                <a:cxn ang="f201">
                  <a:pos x="f368" y="f369"/>
                </a:cxn>
                <a:cxn ang="f201">
                  <a:pos x="f370" y="f371"/>
                </a:cxn>
                <a:cxn ang="f201">
                  <a:pos x="f327" y="f372"/>
                </a:cxn>
                <a:cxn ang="f201">
                  <a:pos x="f373" y="f374"/>
                </a:cxn>
                <a:cxn ang="f201">
                  <a:pos x="f353" y="f354"/>
                </a:cxn>
              </a:cxnLst>
              <a:rect l="f316" t="f319" r="f317" b="f318"/>
              <a:pathLst>
                <a:path w="347" h="411">
                  <a:moveTo>
                    <a:pt x="f8" y="f7"/>
                  </a:moveTo>
                  <a:cubicBezTo>
                    <a:pt x="f9" y="f7"/>
                    <a:pt x="f10" y="f11"/>
                    <a:pt x="f12" y="f13"/>
                  </a:cubicBezTo>
                  <a:cubicBezTo>
                    <a:pt x="f14" y="f15"/>
                    <a:pt x="f16" y="f17"/>
                    <a:pt x="f18" y="f19"/>
                  </a:cubicBezTo>
                  <a:cubicBezTo>
                    <a:pt x="f20" y="f19"/>
                    <a:pt x="f20" y="f19"/>
                    <a:pt x="f20" y="f19"/>
                  </a:cubicBezTo>
                  <a:cubicBezTo>
                    <a:pt x="f21" y="f22"/>
                    <a:pt x="f21" y="f22"/>
                    <a:pt x="f21" y="f22"/>
                  </a:cubicBezTo>
                  <a:cubicBezTo>
                    <a:pt x="f23" y="f24"/>
                    <a:pt x="f25" y="f26"/>
                    <a:pt x="f27" y="f28"/>
                  </a:cubicBezTo>
                  <a:cubicBezTo>
                    <a:pt x="f29" y="f30"/>
                    <a:pt x="f5" y="f31"/>
                    <a:pt x="f32" y="f33"/>
                  </a:cubicBezTo>
                  <a:cubicBezTo>
                    <a:pt x="f34" y="f35"/>
                    <a:pt x="f36" y="f37"/>
                    <a:pt x="f38" y="f39"/>
                  </a:cubicBezTo>
                  <a:cubicBezTo>
                    <a:pt x="f40" y="f5"/>
                    <a:pt x="f41" y="f42"/>
                    <a:pt x="f43" y="f44"/>
                  </a:cubicBezTo>
                  <a:cubicBezTo>
                    <a:pt x="f45" y="f46"/>
                    <a:pt x="f47" y="f36"/>
                    <a:pt x="f48" y="f49"/>
                  </a:cubicBezTo>
                  <a:cubicBezTo>
                    <a:pt x="f50" y="f12"/>
                    <a:pt x="f51" y="f52"/>
                    <a:pt x="f53" y="f40"/>
                  </a:cubicBezTo>
                  <a:cubicBezTo>
                    <a:pt x="f6" y="f54"/>
                    <a:pt x="f6" y="f55"/>
                    <a:pt x="f56" y="f57"/>
                  </a:cubicBezTo>
                  <a:cubicBezTo>
                    <a:pt x="f56" y="f58"/>
                    <a:pt x="f59" y="f60"/>
                    <a:pt x="f51" y="f61"/>
                  </a:cubicBezTo>
                  <a:cubicBezTo>
                    <a:pt x="f62" y="f63"/>
                    <a:pt x="f64" y="f24"/>
                    <a:pt x="f65" y="f66"/>
                  </a:cubicBezTo>
                  <a:cubicBezTo>
                    <a:pt x="f67" y="f68"/>
                    <a:pt x="f67" y="f68"/>
                    <a:pt x="f67" y="f68"/>
                  </a:cubicBezTo>
                  <a:cubicBezTo>
                    <a:pt x="f69" y="f68"/>
                    <a:pt x="f69" y="f68"/>
                    <a:pt x="f69" y="f68"/>
                  </a:cubicBezTo>
                  <a:cubicBezTo>
                    <a:pt x="f70" y="f22"/>
                    <a:pt x="f71" y="f72"/>
                    <a:pt x="f73" y="f74"/>
                  </a:cubicBezTo>
                  <a:cubicBezTo>
                    <a:pt x="f75" y="f76"/>
                    <a:pt x="f77" y="f7"/>
                    <a:pt x="f78" y="f7"/>
                  </a:cubicBezTo>
                  <a:cubicBezTo>
                    <a:pt x="f79" y="f7"/>
                    <a:pt x="f8" y="f7"/>
                    <a:pt x="f8" y="f7"/>
                  </a:cubicBezTo>
                  <a:close/>
                  <a:moveTo>
                    <a:pt x="f80" y="f81"/>
                  </a:moveTo>
                  <a:cubicBezTo>
                    <a:pt x="f82" y="f81"/>
                    <a:pt x="f83" y="f84"/>
                    <a:pt x="f85" y="f22"/>
                  </a:cubicBezTo>
                  <a:cubicBezTo>
                    <a:pt x="f86" y="f72"/>
                    <a:pt x="f87" y="f88"/>
                    <a:pt x="f78" y="f88"/>
                  </a:cubicBezTo>
                  <a:cubicBezTo>
                    <a:pt x="f89" y="f88"/>
                    <a:pt x="f90" y="f17"/>
                    <a:pt x="f91" y="f92"/>
                  </a:cubicBezTo>
                  <a:cubicBezTo>
                    <a:pt x="f93" y="f94"/>
                    <a:pt x="f95" y="f96"/>
                    <a:pt x="f97" y="f98"/>
                  </a:cubicBezTo>
                  <a:cubicBezTo>
                    <a:pt x="f99" y="f100"/>
                    <a:pt x="f101" y="f102"/>
                    <a:pt x="f26" y="f45"/>
                  </a:cubicBezTo>
                  <a:cubicBezTo>
                    <a:pt x="f50" y="f103"/>
                    <a:pt x="f104" y="f105"/>
                    <a:pt x="f104" y="f57"/>
                  </a:cubicBezTo>
                  <a:cubicBezTo>
                    <a:pt x="f106" y="f55"/>
                    <a:pt x="f106" y="f107"/>
                    <a:pt x="f108" y="f87"/>
                  </a:cubicBezTo>
                  <a:cubicBezTo>
                    <a:pt x="f109" y="f110"/>
                    <a:pt x="f111" y="f112"/>
                    <a:pt x="f113" y="f114"/>
                  </a:cubicBezTo>
                  <a:cubicBezTo>
                    <a:pt x="f115" y="f116"/>
                    <a:pt x="f97" y="f20"/>
                    <a:pt x="f117" y="f118"/>
                  </a:cubicBezTo>
                  <a:cubicBezTo>
                    <a:pt x="f119" y="f120"/>
                    <a:pt x="f121" y="f29"/>
                    <a:pt x="f122" y="f23"/>
                  </a:cubicBezTo>
                  <a:cubicBezTo>
                    <a:pt x="f123" y="f124"/>
                    <a:pt x="f125" y="f126"/>
                    <a:pt x="f21" y="f127"/>
                  </a:cubicBezTo>
                  <a:cubicBezTo>
                    <a:pt x="f29" y="f128"/>
                    <a:pt x="f129" y="f130"/>
                    <a:pt x="f131" y="f97"/>
                  </a:cubicBezTo>
                  <a:cubicBezTo>
                    <a:pt x="f132" y="f133"/>
                    <a:pt x="f37" y="f100"/>
                    <a:pt x="f80" y="f81"/>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Freeform 25">
              <a:extLst>
                <a:ext uri="{FF2B5EF4-FFF2-40B4-BE49-F238E27FC236}">
                  <a16:creationId xmlns:a16="http://schemas.microsoft.com/office/drawing/2014/main" id="{E8223CAF-3D88-D053-D2D2-8C2A55B445F6}"/>
                </a:ext>
              </a:extLst>
            </p:cNvPr>
            <p:cNvSpPr/>
            <p:nvPr/>
          </p:nvSpPr>
          <p:spPr>
            <a:xfrm>
              <a:off x="8404341" y="480114"/>
              <a:ext cx="499655" cy="276084"/>
            </a:xfrm>
            <a:custGeom>
              <a:avLst/>
              <a:gdLst>
                <a:gd name="f0" fmla="val 10800000"/>
                <a:gd name="f1" fmla="val 5400000"/>
                <a:gd name="f2" fmla="val 180"/>
                <a:gd name="f3" fmla="val w"/>
                <a:gd name="f4" fmla="val h"/>
                <a:gd name="f5" fmla="val 0"/>
                <a:gd name="f6" fmla="val 452"/>
                <a:gd name="f7" fmla="val 251"/>
                <a:gd name="f8" fmla="val 144"/>
                <a:gd name="f9" fmla="val 3"/>
                <a:gd name="f10" fmla="val 127"/>
                <a:gd name="f11" fmla="val 6"/>
                <a:gd name="f12" fmla="val 101"/>
                <a:gd name="f13" fmla="val 14"/>
                <a:gd name="f14" fmla="val 76"/>
                <a:gd name="f15" fmla="val 32"/>
                <a:gd name="f16" fmla="val 10"/>
                <a:gd name="f17" fmla="val 78"/>
                <a:gd name="f18" fmla="val 2"/>
                <a:gd name="f19" fmla="val 156"/>
                <a:gd name="f20" fmla="val 171"/>
                <a:gd name="f21" fmla="val 24"/>
                <a:gd name="f22" fmla="val 189"/>
                <a:gd name="f23" fmla="val 104"/>
                <a:gd name="f24" fmla="val 250"/>
                <a:gd name="f25" fmla="val 224"/>
                <a:gd name="f26" fmla="val 346"/>
                <a:gd name="f27" fmla="val 429"/>
                <a:gd name="f28" fmla="val 448"/>
                <a:gd name="f29" fmla="val 147"/>
                <a:gd name="f30" fmla="val 439"/>
                <a:gd name="f31" fmla="val 107"/>
                <a:gd name="f32" fmla="val 409"/>
                <a:gd name="f33" fmla="val 69"/>
                <a:gd name="f34" fmla="val 391"/>
                <a:gd name="f35" fmla="val 45"/>
                <a:gd name="f36" fmla="val 371"/>
                <a:gd name="f37" fmla="val 366"/>
                <a:gd name="f38" fmla="val 28"/>
                <a:gd name="f39" fmla="val 341"/>
                <a:gd name="f40" fmla="val 11"/>
                <a:gd name="f41" fmla="val 316"/>
                <a:gd name="f42" fmla="val 301"/>
                <a:gd name="f43" fmla="val 296"/>
                <a:gd name="f44" fmla="val 272"/>
                <a:gd name="f45" fmla="val 33"/>
                <a:gd name="f46" fmla="val 232"/>
                <a:gd name="f47" fmla="val 37"/>
                <a:gd name="f48" fmla="val 182"/>
                <a:gd name="f49" fmla="val 42"/>
                <a:gd name="f50" fmla="val 148"/>
                <a:gd name="f51" fmla="val 7"/>
                <a:gd name="f52" fmla="+- 0 0 -90"/>
                <a:gd name="f53" fmla="*/ f3 1 452"/>
                <a:gd name="f54" fmla="*/ f4 1 251"/>
                <a:gd name="f55" fmla="val f5"/>
                <a:gd name="f56" fmla="val f6"/>
                <a:gd name="f57" fmla="val f7"/>
                <a:gd name="f58" fmla="*/ f52 f0 1"/>
                <a:gd name="f59" fmla="+- f57 0 f55"/>
                <a:gd name="f60" fmla="+- f56 0 f55"/>
                <a:gd name="f61" fmla="*/ f58 1 f2"/>
                <a:gd name="f62" fmla="*/ f60 1 452"/>
                <a:gd name="f63" fmla="*/ f59 1 251"/>
                <a:gd name="f64" fmla="*/ 144 f60 1"/>
                <a:gd name="f65" fmla="*/ 3 f59 1"/>
                <a:gd name="f66" fmla="*/ 76 f60 1"/>
                <a:gd name="f67" fmla="*/ 32 f59 1"/>
                <a:gd name="f68" fmla="*/ 0 f60 1"/>
                <a:gd name="f69" fmla="*/ 171 f59 1"/>
                <a:gd name="f70" fmla="*/ 224 f60 1"/>
                <a:gd name="f71" fmla="*/ 250 f59 1"/>
                <a:gd name="f72" fmla="*/ 452 f60 1"/>
                <a:gd name="f73" fmla="*/ 409 f60 1"/>
                <a:gd name="f74" fmla="*/ 69 f59 1"/>
                <a:gd name="f75" fmla="*/ 366 f60 1"/>
                <a:gd name="f76" fmla="*/ 28 f59 1"/>
                <a:gd name="f77" fmla="*/ 301 f60 1"/>
                <a:gd name="f78" fmla="*/ 0 f59 1"/>
                <a:gd name="f79" fmla="*/ 232 f60 1"/>
                <a:gd name="f80" fmla="*/ 37 f59 1"/>
                <a:gd name="f81" fmla="+- f61 0 f1"/>
                <a:gd name="f82" fmla="*/ f64 1 452"/>
                <a:gd name="f83" fmla="*/ f65 1 251"/>
                <a:gd name="f84" fmla="*/ f66 1 452"/>
                <a:gd name="f85" fmla="*/ f67 1 251"/>
                <a:gd name="f86" fmla="*/ f68 1 452"/>
                <a:gd name="f87" fmla="*/ f69 1 251"/>
                <a:gd name="f88" fmla="*/ f70 1 452"/>
                <a:gd name="f89" fmla="*/ f71 1 251"/>
                <a:gd name="f90" fmla="*/ f72 1 452"/>
                <a:gd name="f91" fmla="*/ f73 1 452"/>
                <a:gd name="f92" fmla="*/ f74 1 251"/>
                <a:gd name="f93" fmla="*/ f75 1 452"/>
                <a:gd name="f94" fmla="*/ f76 1 251"/>
                <a:gd name="f95" fmla="*/ f77 1 452"/>
                <a:gd name="f96" fmla="*/ f78 1 251"/>
                <a:gd name="f97" fmla="*/ f79 1 452"/>
                <a:gd name="f98" fmla="*/ f80 1 251"/>
                <a:gd name="f99" fmla="*/ 0 1 f62"/>
                <a:gd name="f100" fmla="*/ f56 1 f62"/>
                <a:gd name="f101" fmla="*/ 0 1 f63"/>
                <a:gd name="f102" fmla="*/ f57 1 f63"/>
                <a:gd name="f103" fmla="*/ f82 1 f62"/>
                <a:gd name="f104" fmla="*/ f83 1 f63"/>
                <a:gd name="f105" fmla="*/ f84 1 f62"/>
                <a:gd name="f106" fmla="*/ f85 1 f63"/>
                <a:gd name="f107" fmla="*/ f86 1 f62"/>
                <a:gd name="f108" fmla="*/ f87 1 f63"/>
                <a:gd name="f109" fmla="*/ f88 1 f62"/>
                <a:gd name="f110" fmla="*/ f89 1 f63"/>
                <a:gd name="f111" fmla="*/ f90 1 f62"/>
                <a:gd name="f112" fmla="*/ f91 1 f62"/>
                <a:gd name="f113" fmla="*/ f92 1 f63"/>
                <a:gd name="f114" fmla="*/ f93 1 f62"/>
                <a:gd name="f115" fmla="*/ f94 1 f63"/>
                <a:gd name="f116" fmla="*/ f95 1 f62"/>
                <a:gd name="f117" fmla="*/ f96 1 f63"/>
                <a:gd name="f118" fmla="*/ f97 1 f62"/>
                <a:gd name="f119" fmla="*/ f98 1 f63"/>
                <a:gd name="f120" fmla="*/ f99 f53 1"/>
                <a:gd name="f121" fmla="*/ f100 f53 1"/>
                <a:gd name="f122" fmla="*/ f102 f54 1"/>
                <a:gd name="f123" fmla="*/ f101 f54 1"/>
                <a:gd name="f124" fmla="*/ f103 f53 1"/>
                <a:gd name="f125" fmla="*/ f104 f54 1"/>
                <a:gd name="f126" fmla="*/ f105 f53 1"/>
                <a:gd name="f127" fmla="*/ f106 f54 1"/>
                <a:gd name="f128" fmla="*/ f107 f53 1"/>
                <a:gd name="f129" fmla="*/ f108 f54 1"/>
                <a:gd name="f130" fmla="*/ f109 f53 1"/>
                <a:gd name="f131" fmla="*/ f110 f54 1"/>
                <a:gd name="f132" fmla="*/ f111 f53 1"/>
                <a:gd name="f133" fmla="*/ f112 f53 1"/>
                <a:gd name="f134" fmla="*/ f113 f54 1"/>
                <a:gd name="f135" fmla="*/ f114 f53 1"/>
                <a:gd name="f136" fmla="*/ f115 f54 1"/>
                <a:gd name="f137" fmla="*/ f116 f53 1"/>
                <a:gd name="f138" fmla="*/ f117 f54 1"/>
                <a:gd name="f139" fmla="*/ f118 f53 1"/>
                <a:gd name="f140" fmla="*/ f119 f54 1"/>
              </a:gdLst>
              <a:ahLst/>
              <a:cxnLst>
                <a:cxn ang="3cd4">
                  <a:pos x="hc" y="t"/>
                </a:cxn>
                <a:cxn ang="0">
                  <a:pos x="r" y="vc"/>
                </a:cxn>
                <a:cxn ang="cd4">
                  <a:pos x="hc" y="b"/>
                </a:cxn>
                <a:cxn ang="cd2">
                  <a:pos x="l" y="vc"/>
                </a:cxn>
                <a:cxn ang="f81">
                  <a:pos x="f124" y="f125"/>
                </a:cxn>
                <a:cxn ang="f81">
                  <a:pos x="f126" y="f127"/>
                </a:cxn>
                <a:cxn ang="f81">
                  <a:pos x="f128" y="f129"/>
                </a:cxn>
                <a:cxn ang="f81">
                  <a:pos x="f130" y="f131"/>
                </a:cxn>
                <a:cxn ang="f81">
                  <a:pos x="f132" y="f129"/>
                </a:cxn>
                <a:cxn ang="f81">
                  <a:pos x="f133" y="f134"/>
                </a:cxn>
                <a:cxn ang="f81">
                  <a:pos x="f135" y="f136"/>
                </a:cxn>
                <a:cxn ang="f81">
                  <a:pos x="f137" y="f138"/>
                </a:cxn>
                <a:cxn ang="f81">
                  <a:pos x="f139" y="f140"/>
                </a:cxn>
                <a:cxn ang="f81">
                  <a:pos x="f124" y="f125"/>
                </a:cxn>
              </a:cxnLst>
              <a:rect l="f120" t="f123" r="f121" b="f122"/>
              <a:pathLst>
                <a:path w="452" h="251">
                  <a:moveTo>
                    <a:pt x="f8" y="f9"/>
                  </a:moveTo>
                  <a:cubicBezTo>
                    <a:pt x="f10" y="f11"/>
                    <a:pt x="f12" y="f13"/>
                    <a:pt x="f14" y="f15"/>
                  </a:cubicBezTo>
                  <a:cubicBezTo>
                    <a:pt x="f16" y="f17"/>
                    <a:pt x="f18" y="f19"/>
                    <a:pt x="f5" y="f20"/>
                  </a:cubicBezTo>
                  <a:cubicBezTo>
                    <a:pt x="f21" y="f22"/>
                    <a:pt x="f23" y="f24"/>
                    <a:pt x="f25" y="f24"/>
                  </a:cubicBezTo>
                  <a:cubicBezTo>
                    <a:pt x="f26" y="f7"/>
                    <a:pt x="f27" y="f22"/>
                    <a:pt x="f6" y="f20"/>
                  </a:cubicBezTo>
                  <a:cubicBezTo>
                    <a:pt x="f28" y="f29"/>
                    <a:pt x="f30" y="f31"/>
                    <a:pt x="f32" y="f33"/>
                  </a:cubicBezTo>
                  <a:cubicBezTo>
                    <a:pt x="f34" y="f35"/>
                    <a:pt x="f36" y="f15"/>
                    <a:pt x="f37" y="f38"/>
                  </a:cubicBezTo>
                  <a:cubicBezTo>
                    <a:pt x="f39" y="f40"/>
                    <a:pt x="f41" y="f9"/>
                    <a:pt x="f42" y="f5"/>
                  </a:cubicBezTo>
                  <a:cubicBezTo>
                    <a:pt x="f43" y="f11"/>
                    <a:pt x="f44" y="f45"/>
                    <a:pt x="f46" y="f47"/>
                  </a:cubicBezTo>
                  <a:cubicBezTo>
                    <a:pt x="f48" y="f49"/>
                    <a:pt x="f50" y="f51"/>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Freeform 26">
              <a:extLst>
                <a:ext uri="{FF2B5EF4-FFF2-40B4-BE49-F238E27FC236}">
                  <a16:creationId xmlns:a16="http://schemas.microsoft.com/office/drawing/2014/main" id="{60A9C340-2FDE-036D-C98F-01AEA74D3B53}"/>
                </a:ext>
              </a:extLst>
            </p:cNvPr>
            <p:cNvSpPr/>
            <p:nvPr/>
          </p:nvSpPr>
          <p:spPr>
            <a:xfrm>
              <a:off x="8399376" y="475186"/>
              <a:ext cx="509604" cy="285942"/>
            </a:xfrm>
            <a:custGeom>
              <a:avLst/>
              <a:gdLst>
                <a:gd name="f0" fmla="val 10800000"/>
                <a:gd name="f1" fmla="val 5400000"/>
                <a:gd name="f2" fmla="val 180"/>
                <a:gd name="f3" fmla="val w"/>
                <a:gd name="f4" fmla="val h"/>
                <a:gd name="f5" fmla="val 0"/>
                <a:gd name="f6" fmla="val 462"/>
                <a:gd name="f7" fmla="val 261"/>
                <a:gd name="f8" fmla="val 231"/>
                <a:gd name="f9" fmla="val 230"/>
                <a:gd name="f10" fmla="val 229"/>
                <a:gd name="f11" fmla="val 118"/>
                <a:gd name="f12" fmla="val 39"/>
                <a:gd name="f13" fmla="val 210"/>
                <a:gd name="f14" fmla="val 2"/>
                <a:gd name="f15" fmla="val 179"/>
                <a:gd name="f16" fmla="val 176"/>
                <a:gd name="f17" fmla="val 154"/>
                <a:gd name="f18" fmla="val 14"/>
                <a:gd name="f19" fmla="val 79"/>
                <a:gd name="f20" fmla="val 78"/>
                <a:gd name="f21" fmla="val 34"/>
                <a:gd name="f22" fmla="val 99"/>
                <a:gd name="f23" fmla="val 19"/>
                <a:gd name="f24" fmla="val 122"/>
                <a:gd name="f25" fmla="val 9"/>
                <a:gd name="f26" fmla="val 149"/>
                <a:gd name="f27" fmla="val 4"/>
                <a:gd name="f28" fmla="val 151"/>
                <a:gd name="f29" fmla="val 153"/>
                <a:gd name="f30" fmla="val 6"/>
                <a:gd name="f31" fmla="val 157"/>
                <a:gd name="f32" fmla="val 189"/>
                <a:gd name="f33" fmla="val 43"/>
                <a:gd name="f34" fmla="val 237"/>
                <a:gd name="f35" fmla="val 38"/>
                <a:gd name="f36" fmla="val 272"/>
                <a:gd name="f37" fmla="val 294"/>
                <a:gd name="f38" fmla="val 12"/>
                <a:gd name="f39" fmla="val 302"/>
                <a:gd name="f40" fmla="val 3"/>
                <a:gd name="f41" fmla="val 304"/>
                <a:gd name="f42" fmla="val 307"/>
                <a:gd name="f43" fmla="val 1"/>
                <a:gd name="f44" fmla="val 331"/>
                <a:gd name="f45" fmla="val 354"/>
                <a:gd name="f46" fmla="val 16"/>
                <a:gd name="f47" fmla="val 374"/>
                <a:gd name="f48" fmla="val 30"/>
                <a:gd name="f49" fmla="val 383"/>
                <a:gd name="f50" fmla="val 36"/>
                <a:gd name="f51" fmla="val 401"/>
                <a:gd name="f52" fmla="val 50"/>
                <a:gd name="f53" fmla="val 418"/>
                <a:gd name="f54" fmla="val 72"/>
                <a:gd name="f55" fmla="val 441"/>
                <a:gd name="f56" fmla="val 101"/>
                <a:gd name="f57" fmla="val 456"/>
                <a:gd name="f58" fmla="val 137"/>
                <a:gd name="f59" fmla="val 460"/>
                <a:gd name="f60" fmla="val 422"/>
                <a:gd name="f61" fmla="val 211"/>
                <a:gd name="f62" fmla="val 343"/>
                <a:gd name="f63" fmla="val 11"/>
                <a:gd name="f64" fmla="val 174"/>
                <a:gd name="f65" fmla="val 48"/>
                <a:gd name="f66" fmla="val 204"/>
                <a:gd name="f67" fmla="val 123"/>
                <a:gd name="f68" fmla="val 251"/>
                <a:gd name="f69" fmla="val 338"/>
                <a:gd name="f70" fmla="val 414"/>
                <a:gd name="f71" fmla="val 451"/>
                <a:gd name="f72" fmla="val 446"/>
                <a:gd name="f73" fmla="val 139"/>
                <a:gd name="f74" fmla="val 432"/>
                <a:gd name="f75" fmla="val 105"/>
                <a:gd name="f76" fmla="val 411"/>
                <a:gd name="f77" fmla="val 394"/>
                <a:gd name="f78" fmla="val 57"/>
                <a:gd name="f79" fmla="val 377"/>
                <a:gd name="f80" fmla="val 44"/>
                <a:gd name="f81" fmla="val 368"/>
                <a:gd name="f82" fmla="val 350"/>
                <a:gd name="f83" fmla="val 26"/>
                <a:gd name="f84" fmla="val 330"/>
                <a:gd name="f85" fmla="val 17"/>
                <a:gd name="f86" fmla="val 308"/>
                <a:gd name="f87" fmla="val 298"/>
                <a:gd name="f88" fmla="val 23"/>
                <a:gd name="f89" fmla="val 274"/>
                <a:gd name="f90" fmla="val 238"/>
                <a:gd name="f91" fmla="val 190"/>
                <a:gd name="f92" fmla="val 53"/>
                <a:gd name="f93" fmla="val 24"/>
                <a:gd name="f94" fmla="val 148"/>
                <a:gd name="f95" fmla="val 124"/>
                <a:gd name="f96" fmla="val 103"/>
                <a:gd name="f97" fmla="val 28"/>
                <a:gd name="f98" fmla="val 84"/>
                <a:gd name="f99" fmla="val 42"/>
                <a:gd name="f100" fmla="val 83"/>
                <a:gd name="f101" fmla="val 13"/>
                <a:gd name="f102" fmla="+- 0 0 -90"/>
                <a:gd name="f103" fmla="*/ f3 1 462"/>
                <a:gd name="f104" fmla="*/ f4 1 261"/>
                <a:gd name="f105" fmla="val f5"/>
                <a:gd name="f106" fmla="val f6"/>
                <a:gd name="f107" fmla="val f7"/>
                <a:gd name="f108" fmla="*/ f102 f0 1"/>
                <a:gd name="f109" fmla="+- f107 0 f105"/>
                <a:gd name="f110" fmla="+- f106 0 f105"/>
                <a:gd name="f111" fmla="*/ f108 1 f2"/>
                <a:gd name="f112" fmla="*/ f110 1 462"/>
                <a:gd name="f113" fmla="*/ f109 1 261"/>
                <a:gd name="f114" fmla="*/ 231 f110 1"/>
                <a:gd name="f115" fmla="*/ 261 f109 1"/>
                <a:gd name="f116" fmla="*/ 229 f110 1"/>
                <a:gd name="f117" fmla="*/ 2 f110 1"/>
                <a:gd name="f118" fmla="*/ 180 f109 1"/>
                <a:gd name="f119" fmla="*/ 0 f110 1"/>
                <a:gd name="f120" fmla="*/ 179 f109 1"/>
                <a:gd name="f121" fmla="*/ 176 f109 1"/>
                <a:gd name="f122" fmla="*/ 78 f110 1"/>
                <a:gd name="f123" fmla="*/ 34 f109 1"/>
                <a:gd name="f124" fmla="*/ 149 f110 1"/>
                <a:gd name="f125" fmla="*/ 4 f109 1"/>
                <a:gd name="f126" fmla="*/ 151 f110 1"/>
                <a:gd name="f127" fmla="*/ 153 f110 1"/>
                <a:gd name="f128" fmla="*/ 6 f109 1"/>
                <a:gd name="f129" fmla="*/ 237 f110 1"/>
                <a:gd name="f130" fmla="*/ 38 f109 1"/>
                <a:gd name="f131" fmla="*/ 302 f110 1"/>
                <a:gd name="f132" fmla="*/ 3 f109 1"/>
                <a:gd name="f133" fmla="*/ 304 f110 1"/>
                <a:gd name="f134" fmla="*/ 0 f109 1"/>
                <a:gd name="f135" fmla="*/ 307 f110 1"/>
                <a:gd name="f136" fmla="*/ 1 f109 1"/>
                <a:gd name="f137" fmla="*/ 374 f110 1"/>
                <a:gd name="f138" fmla="*/ 30 f109 1"/>
                <a:gd name="f139" fmla="*/ 418 f110 1"/>
                <a:gd name="f140" fmla="*/ 72 f109 1"/>
                <a:gd name="f141" fmla="*/ 462 f110 1"/>
                <a:gd name="f142" fmla="*/ 460 f110 1"/>
                <a:gd name="f143" fmla="*/ 11 f110 1"/>
                <a:gd name="f144" fmla="*/ 174 f109 1"/>
                <a:gd name="f145" fmla="*/ 251 f109 1"/>
                <a:gd name="f146" fmla="*/ 451 f110 1"/>
                <a:gd name="f147" fmla="*/ 411 f110 1"/>
                <a:gd name="f148" fmla="*/ 78 f109 1"/>
                <a:gd name="f149" fmla="*/ 368 f110 1"/>
                <a:gd name="f150" fmla="*/ 308 f110 1"/>
                <a:gd name="f151" fmla="*/ 11 f109 1"/>
                <a:gd name="f152" fmla="*/ 238 f110 1"/>
                <a:gd name="f153" fmla="*/ 48 f109 1"/>
                <a:gd name="f154" fmla="*/ 148 f110 1"/>
                <a:gd name="f155" fmla="*/ 14 f109 1"/>
                <a:gd name="f156" fmla="*/ 84 f110 1"/>
                <a:gd name="f157" fmla="*/ 42 f109 1"/>
                <a:gd name="f158" fmla="+- f111 0 f1"/>
                <a:gd name="f159" fmla="*/ f114 1 462"/>
                <a:gd name="f160" fmla="*/ f115 1 261"/>
                <a:gd name="f161" fmla="*/ f116 1 462"/>
                <a:gd name="f162" fmla="*/ f117 1 462"/>
                <a:gd name="f163" fmla="*/ f118 1 261"/>
                <a:gd name="f164" fmla="*/ f119 1 462"/>
                <a:gd name="f165" fmla="*/ f120 1 261"/>
                <a:gd name="f166" fmla="*/ f121 1 261"/>
                <a:gd name="f167" fmla="*/ f122 1 462"/>
                <a:gd name="f168" fmla="*/ f123 1 261"/>
                <a:gd name="f169" fmla="*/ f124 1 462"/>
                <a:gd name="f170" fmla="*/ f125 1 261"/>
                <a:gd name="f171" fmla="*/ f126 1 462"/>
                <a:gd name="f172" fmla="*/ f127 1 462"/>
                <a:gd name="f173" fmla="*/ f128 1 261"/>
                <a:gd name="f174" fmla="*/ f129 1 462"/>
                <a:gd name="f175" fmla="*/ f130 1 261"/>
                <a:gd name="f176" fmla="*/ f131 1 462"/>
                <a:gd name="f177" fmla="*/ f132 1 261"/>
                <a:gd name="f178" fmla="*/ f133 1 462"/>
                <a:gd name="f179" fmla="*/ f134 1 261"/>
                <a:gd name="f180" fmla="*/ f135 1 462"/>
                <a:gd name="f181" fmla="*/ f136 1 261"/>
                <a:gd name="f182" fmla="*/ f137 1 462"/>
                <a:gd name="f183" fmla="*/ f138 1 261"/>
                <a:gd name="f184" fmla="*/ f139 1 462"/>
                <a:gd name="f185" fmla="*/ f140 1 261"/>
                <a:gd name="f186" fmla="*/ f141 1 462"/>
                <a:gd name="f187" fmla="*/ f142 1 462"/>
                <a:gd name="f188" fmla="*/ f143 1 462"/>
                <a:gd name="f189" fmla="*/ f144 1 261"/>
                <a:gd name="f190" fmla="*/ f145 1 261"/>
                <a:gd name="f191" fmla="*/ f146 1 462"/>
                <a:gd name="f192" fmla="*/ f147 1 462"/>
                <a:gd name="f193" fmla="*/ f148 1 261"/>
                <a:gd name="f194" fmla="*/ f149 1 462"/>
                <a:gd name="f195" fmla="*/ f150 1 462"/>
                <a:gd name="f196" fmla="*/ f151 1 261"/>
                <a:gd name="f197" fmla="*/ f152 1 462"/>
                <a:gd name="f198" fmla="*/ f153 1 261"/>
                <a:gd name="f199" fmla="*/ f154 1 462"/>
                <a:gd name="f200" fmla="*/ f155 1 261"/>
                <a:gd name="f201" fmla="*/ f156 1 462"/>
                <a:gd name="f202" fmla="*/ f157 1 261"/>
                <a:gd name="f203" fmla="*/ 0 1 f112"/>
                <a:gd name="f204" fmla="*/ f106 1 f112"/>
                <a:gd name="f205" fmla="*/ 0 1 f113"/>
                <a:gd name="f206" fmla="*/ f107 1 f113"/>
                <a:gd name="f207" fmla="*/ f159 1 f112"/>
                <a:gd name="f208" fmla="*/ f160 1 f113"/>
                <a:gd name="f209" fmla="*/ f161 1 f112"/>
                <a:gd name="f210" fmla="*/ f162 1 f112"/>
                <a:gd name="f211" fmla="*/ f163 1 f113"/>
                <a:gd name="f212" fmla="*/ f164 1 f112"/>
                <a:gd name="f213" fmla="*/ f165 1 f113"/>
                <a:gd name="f214" fmla="*/ f166 1 f113"/>
                <a:gd name="f215" fmla="*/ f167 1 f112"/>
                <a:gd name="f216" fmla="*/ f168 1 f113"/>
                <a:gd name="f217" fmla="*/ f169 1 f112"/>
                <a:gd name="f218" fmla="*/ f170 1 f113"/>
                <a:gd name="f219" fmla="*/ f171 1 f112"/>
                <a:gd name="f220" fmla="*/ f172 1 f112"/>
                <a:gd name="f221" fmla="*/ f173 1 f113"/>
                <a:gd name="f222" fmla="*/ f174 1 f112"/>
                <a:gd name="f223" fmla="*/ f175 1 f113"/>
                <a:gd name="f224" fmla="*/ f176 1 f112"/>
                <a:gd name="f225" fmla="*/ f177 1 f113"/>
                <a:gd name="f226" fmla="*/ f178 1 f112"/>
                <a:gd name="f227" fmla="*/ f179 1 f113"/>
                <a:gd name="f228" fmla="*/ f180 1 f112"/>
                <a:gd name="f229" fmla="*/ f181 1 f113"/>
                <a:gd name="f230" fmla="*/ f182 1 f112"/>
                <a:gd name="f231" fmla="*/ f183 1 f113"/>
                <a:gd name="f232" fmla="*/ f184 1 f112"/>
                <a:gd name="f233" fmla="*/ f185 1 f113"/>
                <a:gd name="f234" fmla="*/ f186 1 f112"/>
                <a:gd name="f235" fmla="*/ f187 1 f112"/>
                <a:gd name="f236" fmla="*/ f188 1 f112"/>
                <a:gd name="f237" fmla="*/ f189 1 f113"/>
                <a:gd name="f238" fmla="*/ f190 1 f113"/>
                <a:gd name="f239" fmla="*/ f191 1 f112"/>
                <a:gd name="f240" fmla="*/ f192 1 f112"/>
                <a:gd name="f241" fmla="*/ f193 1 f113"/>
                <a:gd name="f242" fmla="*/ f194 1 f112"/>
                <a:gd name="f243" fmla="*/ f195 1 f112"/>
                <a:gd name="f244" fmla="*/ f196 1 f113"/>
                <a:gd name="f245" fmla="*/ f197 1 f112"/>
                <a:gd name="f246" fmla="*/ f198 1 f113"/>
                <a:gd name="f247" fmla="*/ f199 1 f112"/>
                <a:gd name="f248" fmla="*/ f200 1 f113"/>
                <a:gd name="f249" fmla="*/ f201 1 f112"/>
                <a:gd name="f250" fmla="*/ f202 1 f113"/>
                <a:gd name="f251" fmla="*/ f203 f103 1"/>
                <a:gd name="f252" fmla="*/ f204 f103 1"/>
                <a:gd name="f253" fmla="*/ f206 f104 1"/>
                <a:gd name="f254" fmla="*/ f205 f104 1"/>
                <a:gd name="f255" fmla="*/ f207 f103 1"/>
                <a:gd name="f256" fmla="*/ f208 f104 1"/>
                <a:gd name="f257" fmla="*/ f209 f103 1"/>
                <a:gd name="f258" fmla="*/ f210 f103 1"/>
                <a:gd name="f259" fmla="*/ f211 f104 1"/>
                <a:gd name="f260" fmla="*/ f212 f103 1"/>
                <a:gd name="f261" fmla="*/ f213 f104 1"/>
                <a:gd name="f262" fmla="*/ f214 f104 1"/>
                <a:gd name="f263" fmla="*/ f215 f103 1"/>
                <a:gd name="f264" fmla="*/ f216 f104 1"/>
                <a:gd name="f265" fmla="*/ f217 f103 1"/>
                <a:gd name="f266" fmla="*/ f218 f104 1"/>
                <a:gd name="f267" fmla="*/ f219 f103 1"/>
                <a:gd name="f268" fmla="*/ f220 f103 1"/>
                <a:gd name="f269" fmla="*/ f221 f104 1"/>
                <a:gd name="f270" fmla="*/ f222 f103 1"/>
                <a:gd name="f271" fmla="*/ f223 f104 1"/>
                <a:gd name="f272" fmla="*/ f224 f103 1"/>
                <a:gd name="f273" fmla="*/ f225 f104 1"/>
                <a:gd name="f274" fmla="*/ f226 f103 1"/>
                <a:gd name="f275" fmla="*/ f227 f104 1"/>
                <a:gd name="f276" fmla="*/ f228 f103 1"/>
                <a:gd name="f277" fmla="*/ f229 f104 1"/>
                <a:gd name="f278" fmla="*/ f230 f103 1"/>
                <a:gd name="f279" fmla="*/ f231 f104 1"/>
                <a:gd name="f280" fmla="*/ f232 f103 1"/>
                <a:gd name="f281" fmla="*/ f233 f104 1"/>
                <a:gd name="f282" fmla="*/ f234 f103 1"/>
                <a:gd name="f283" fmla="*/ f235 f103 1"/>
                <a:gd name="f284" fmla="*/ f236 f103 1"/>
                <a:gd name="f285" fmla="*/ f237 f104 1"/>
                <a:gd name="f286" fmla="*/ f238 f104 1"/>
                <a:gd name="f287" fmla="*/ f239 f103 1"/>
                <a:gd name="f288" fmla="*/ f240 f103 1"/>
                <a:gd name="f289" fmla="*/ f241 f104 1"/>
                <a:gd name="f290" fmla="*/ f242 f103 1"/>
                <a:gd name="f291" fmla="*/ f243 f103 1"/>
                <a:gd name="f292" fmla="*/ f244 f104 1"/>
                <a:gd name="f293" fmla="*/ f245 f103 1"/>
                <a:gd name="f294" fmla="*/ f246 f104 1"/>
                <a:gd name="f295" fmla="*/ f247 f103 1"/>
                <a:gd name="f296" fmla="*/ f248 f104 1"/>
                <a:gd name="f297" fmla="*/ f249 f103 1"/>
                <a:gd name="f298" fmla="*/ f250 f104 1"/>
              </a:gdLst>
              <a:ahLst/>
              <a:cxnLst>
                <a:cxn ang="3cd4">
                  <a:pos x="hc" y="t"/>
                </a:cxn>
                <a:cxn ang="0">
                  <a:pos x="r" y="vc"/>
                </a:cxn>
                <a:cxn ang="cd4">
                  <a:pos x="hc" y="b"/>
                </a:cxn>
                <a:cxn ang="cd2">
                  <a:pos x="l" y="vc"/>
                </a:cxn>
                <a:cxn ang="f158">
                  <a:pos x="f255" y="f256"/>
                </a:cxn>
                <a:cxn ang="f158">
                  <a:pos x="f257" y="f256"/>
                </a:cxn>
                <a:cxn ang="f158">
                  <a:pos x="f258" y="f259"/>
                </a:cxn>
                <a:cxn ang="f158">
                  <a:pos x="f260" y="f261"/>
                </a:cxn>
                <a:cxn ang="f158">
                  <a:pos x="f260" y="f262"/>
                </a:cxn>
                <a:cxn ang="f158">
                  <a:pos x="f263" y="f264"/>
                </a:cxn>
                <a:cxn ang="f158">
                  <a:pos x="f265" y="f266"/>
                </a:cxn>
                <a:cxn ang="f158">
                  <a:pos x="f267" y="f266"/>
                </a:cxn>
                <a:cxn ang="f158">
                  <a:pos x="f268" y="f269"/>
                </a:cxn>
                <a:cxn ang="f158">
                  <a:pos x="f270" y="f271"/>
                </a:cxn>
                <a:cxn ang="f158">
                  <a:pos x="f272" y="f273"/>
                </a:cxn>
                <a:cxn ang="f158">
                  <a:pos x="f274" y="f275"/>
                </a:cxn>
                <a:cxn ang="f158">
                  <a:pos x="f276" y="f277"/>
                </a:cxn>
                <a:cxn ang="f158">
                  <a:pos x="f278" y="f279"/>
                </a:cxn>
                <a:cxn ang="f158">
                  <a:pos x="f280" y="f281"/>
                </a:cxn>
                <a:cxn ang="f158">
                  <a:pos x="f282" y="f262"/>
                </a:cxn>
                <a:cxn ang="f158">
                  <a:pos x="f282" y="f261"/>
                </a:cxn>
                <a:cxn ang="f158">
                  <a:pos x="f283" y="f259"/>
                </a:cxn>
                <a:cxn ang="f158">
                  <a:pos x="f255" y="f256"/>
                </a:cxn>
                <a:cxn ang="f158">
                  <a:pos x="f284" y="f285"/>
                </a:cxn>
                <a:cxn ang="f158">
                  <a:pos x="f257" y="f286"/>
                </a:cxn>
                <a:cxn ang="f158">
                  <a:pos x="f255" y="f286"/>
                </a:cxn>
                <a:cxn ang="f158">
                  <a:pos x="f287" y="f285"/>
                </a:cxn>
                <a:cxn ang="f158">
                  <a:pos x="f288" y="f289"/>
                </a:cxn>
                <a:cxn ang="f158">
                  <a:pos x="f290" y="f271"/>
                </a:cxn>
                <a:cxn ang="f158">
                  <a:pos x="f291" y="f292"/>
                </a:cxn>
                <a:cxn ang="f158">
                  <a:pos x="f293" y="f294"/>
                </a:cxn>
                <a:cxn ang="f158">
                  <a:pos x="f295" y="f296"/>
                </a:cxn>
                <a:cxn ang="f158">
                  <a:pos x="f297" y="f298"/>
                </a:cxn>
                <a:cxn ang="f158">
                  <a:pos x="f284" y="f285"/>
                </a:cxn>
              </a:cxnLst>
              <a:rect l="f251" t="f254" r="f252" b="f253"/>
              <a:pathLst>
                <a:path w="462" h="261">
                  <a:moveTo>
                    <a:pt x="f8" y="f7"/>
                  </a:moveTo>
                  <a:cubicBezTo>
                    <a:pt x="f9" y="f7"/>
                    <a:pt x="f9" y="f7"/>
                    <a:pt x="f10" y="f7"/>
                  </a:cubicBezTo>
                  <a:cubicBezTo>
                    <a:pt x="f11" y="f7"/>
                    <a:pt x="f12" y="f13"/>
                    <a:pt x="f14" y="f2"/>
                  </a:cubicBezTo>
                  <a:cubicBezTo>
                    <a:pt x="f5" y="f15"/>
                    <a:pt x="f5" y="f15"/>
                    <a:pt x="f5" y="f15"/>
                  </a:cubicBezTo>
                  <a:cubicBezTo>
                    <a:pt x="f5" y="f16"/>
                    <a:pt x="f5" y="f16"/>
                    <a:pt x="f5" y="f16"/>
                  </a:cubicBezTo>
                  <a:cubicBezTo>
                    <a:pt x="f14" y="f17"/>
                    <a:pt x="f18" y="f19"/>
                    <a:pt x="f20" y="f21"/>
                  </a:cubicBezTo>
                  <a:cubicBezTo>
                    <a:pt x="f22" y="f23"/>
                    <a:pt x="f24" y="f25"/>
                    <a:pt x="f26" y="f27"/>
                  </a:cubicBezTo>
                  <a:cubicBezTo>
                    <a:pt x="f28" y="f27"/>
                    <a:pt x="f28" y="f27"/>
                    <a:pt x="f28" y="f27"/>
                  </a:cubicBezTo>
                  <a:cubicBezTo>
                    <a:pt x="f29" y="f30"/>
                    <a:pt x="f29" y="f30"/>
                    <a:pt x="f29" y="f30"/>
                  </a:cubicBezTo>
                  <a:cubicBezTo>
                    <a:pt x="f31" y="f25"/>
                    <a:pt x="f32" y="f33"/>
                    <a:pt x="f34" y="f35"/>
                  </a:cubicBezTo>
                  <a:cubicBezTo>
                    <a:pt x="f36" y="f21"/>
                    <a:pt x="f37" y="f38"/>
                    <a:pt x="f39" y="f40"/>
                  </a:cubicBezTo>
                  <a:cubicBezTo>
                    <a:pt x="f41" y="f5"/>
                    <a:pt x="f41" y="f5"/>
                    <a:pt x="f41" y="f5"/>
                  </a:cubicBezTo>
                  <a:cubicBezTo>
                    <a:pt x="f42" y="f43"/>
                    <a:pt x="f42" y="f43"/>
                    <a:pt x="f42" y="f43"/>
                  </a:cubicBezTo>
                  <a:cubicBezTo>
                    <a:pt x="f44" y="f30"/>
                    <a:pt x="f45" y="f46"/>
                    <a:pt x="f47" y="f48"/>
                  </a:cubicBezTo>
                  <a:cubicBezTo>
                    <a:pt x="f49" y="f50"/>
                    <a:pt x="f51" y="f52"/>
                    <a:pt x="f53" y="f54"/>
                  </a:cubicBezTo>
                  <a:cubicBezTo>
                    <a:pt x="f55" y="f56"/>
                    <a:pt x="f57" y="f58"/>
                    <a:pt x="f6" y="f16"/>
                  </a:cubicBezTo>
                  <a:cubicBezTo>
                    <a:pt x="f6" y="f15"/>
                    <a:pt x="f6" y="f15"/>
                    <a:pt x="f6" y="f15"/>
                  </a:cubicBezTo>
                  <a:cubicBezTo>
                    <a:pt x="f59" y="f2"/>
                    <a:pt x="f59" y="f2"/>
                    <a:pt x="f59" y="f2"/>
                  </a:cubicBezTo>
                  <a:cubicBezTo>
                    <a:pt x="f60" y="f61"/>
                    <a:pt x="f62" y="f7"/>
                    <a:pt x="f8" y="f7"/>
                  </a:cubicBezTo>
                  <a:close/>
                  <a:moveTo>
                    <a:pt x="f63" y="f64"/>
                  </a:moveTo>
                  <a:cubicBezTo>
                    <a:pt x="f65" y="f66"/>
                    <a:pt x="f67" y="f68"/>
                    <a:pt x="f10" y="f68"/>
                  </a:cubicBezTo>
                  <a:cubicBezTo>
                    <a:pt x="f9" y="f68"/>
                    <a:pt x="f8" y="f68"/>
                    <a:pt x="f8" y="f68"/>
                  </a:cubicBezTo>
                  <a:cubicBezTo>
                    <a:pt x="f69" y="f68"/>
                    <a:pt x="f70" y="f66"/>
                    <a:pt x="f71" y="f64"/>
                  </a:cubicBezTo>
                  <a:cubicBezTo>
                    <a:pt x="f72" y="f73"/>
                    <a:pt x="f74" y="f75"/>
                    <a:pt x="f76" y="f20"/>
                  </a:cubicBezTo>
                  <a:cubicBezTo>
                    <a:pt x="f77" y="f78"/>
                    <a:pt x="f79" y="f80"/>
                    <a:pt x="f81" y="f35"/>
                  </a:cubicBezTo>
                  <a:cubicBezTo>
                    <a:pt x="f82" y="f83"/>
                    <a:pt x="f84" y="f85"/>
                    <a:pt x="f86" y="f63"/>
                  </a:cubicBezTo>
                  <a:cubicBezTo>
                    <a:pt x="f87" y="f88"/>
                    <a:pt x="f89" y="f80"/>
                    <a:pt x="f90" y="f65"/>
                  </a:cubicBezTo>
                  <a:cubicBezTo>
                    <a:pt x="f91" y="f92"/>
                    <a:pt x="f31" y="f93"/>
                    <a:pt x="f94" y="f18"/>
                  </a:cubicBezTo>
                  <a:cubicBezTo>
                    <a:pt x="f95" y="f23"/>
                    <a:pt x="f96" y="f97"/>
                    <a:pt x="f98" y="f99"/>
                  </a:cubicBezTo>
                  <a:cubicBezTo>
                    <a:pt x="f83" y="f100"/>
                    <a:pt x="f101" y="f28"/>
                    <a:pt x="f63" y="f64"/>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Freeform 27">
              <a:extLst>
                <a:ext uri="{FF2B5EF4-FFF2-40B4-BE49-F238E27FC236}">
                  <a16:creationId xmlns:a16="http://schemas.microsoft.com/office/drawing/2014/main" id="{96B0E4B1-4656-3791-F703-AA1080EFF8FD}"/>
                </a:ext>
              </a:extLst>
            </p:cNvPr>
            <p:cNvSpPr/>
            <p:nvPr/>
          </p:nvSpPr>
          <p:spPr>
            <a:xfrm>
              <a:off x="8536097" y="46277"/>
              <a:ext cx="223726" cy="133109"/>
            </a:xfrm>
            <a:custGeom>
              <a:avLst/>
              <a:gdLst>
                <a:gd name="f0" fmla="val 10800000"/>
                <a:gd name="f1" fmla="val 5400000"/>
                <a:gd name="f2" fmla="val 180"/>
                <a:gd name="f3" fmla="val w"/>
                <a:gd name="f4" fmla="val h"/>
                <a:gd name="f5" fmla="val 0"/>
                <a:gd name="f6" fmla="val 203"/>
                <a:gd name="f7" fmla="val 121"/>
                <a:gd name="f8" fmla="val 12"/>
                <a:gd name="f9" fmla="val 2"/>
                <a:gd name="f10" fmla="val 21"/>
                <a:gd name="f11" fmla="val 1"/>
                <a:gd name="f12" fmla="val 91"/>
                <a:gd name="f13" fmla="val 186"/>
                <a:gd name="f14" fmla="val 192"/>
                <a:gd name="f15" fmla="val 198"/>
                <a:gd name="f16" fmla="val 201"/>
                <a:gd name="f17" fmla="val 7"/>
                <a:gd name="f18" fmla="val 202"/>
                <a:gd name="f19" fmla="val 16"/>
                <a:gd name="f20" fmla="val 17"/>
                <a:gd name="f21" fmla="val 197"/>
                <a:gd name="f22" fmla="val 52"/>
                <a:gd name="f23" fmla="val 191"/>
                <a:gd name="f24" fmla="val 86"/>
                <a:gd name="f25" fmla="val 174"/>
                <a:gd name="f26" fmla="val 113"/>
                <a:gd name="f27" fmla="val 145"/>
                <a:gd name="f28" fmla="val 97"/>
                <a:gd name="f29" fmla="val 105"/>
                <a:gd name="f30" fmla="val 96"/>
                <a:gd name="f31" fmla="val 61"/>
                <a:gd name="f32" fmla="val 95"/>
                <a:gd name="f33" fmla="val 29"/>
                <a:gd name="f34" fmla="val 18"/>
                <a:gd name="f35" fmla="val 120"/>
                <a:gd name="f36" fmla="val 85"/>
                <a:gd name="f37" fmla="val 6"/>
                <a:gd name="f38" fmla="val 50"/>
                <a:gd name="f39" fmla="val 15"/>
                <a:gd name="f40" fmla="val 13"/>
                <a:gd name="f41" fmla="val 8"/>
                <a:gd name="f42" fmla="val 3"/>
                <a:gd name="f43" fmla="val 5"/>
                <a:gd name="f44" fmla="val 10"/>
                <a:gd name="f45" fmla="+- 0 0 -90"/>
                <a:gd name="f46" fmla="*/ f3 1 203"/>
                <a:gd name="f47" fmla="*/ f4 1 121"/>
                <a:gd name="f48" fmla="val f5"/>
                <a:gd name="f49" fmla="val f6"/>
                <a:gd name="f50" fmla="val f7"/>
                <a:gd name="f51" fmla="*/ f45 f0 1"/>
                <a:gd name="f52" fmla="+- f50 0 f48"/>
                <a:gd name="f53" fmla="+- f49 0 f48"/>
                <a:gd name="f54" fmla="*/ f51 1 f2"/>
                <a:gd name="f55" fmla="*/ f53 1 203"/>
                <a:gd name="f56" fmla="*/ f52 1 121"/>
                <a:gd name="f57" fmla="*/ 12 f53 1"/>
                <a:gd name="f58" fmla="*/ 2 f52 1"/>
                <a:gd name="f59" fmla="*/ 186 f53 1"/>
                <a:gd name="f60" fmla="*/ 0 f52 1"/>
                <a:gd name="f61" fmla="*/ 201 f53 1"/>
                <a:gd name="f62" fmla="*/ 7 f52 1"/>
                <a:gd name="f63" fmla="*/ 202 f53 1"/>
                <a:gd name="f64" fmla="*/ 17 f52 1"/>
                <a:gd name="f65" fmla="*/ 121 f52 1"/>
                <a:gd name="f66" fmla="*/ 105 f53 1"/>
                <a:gd name="f67" fmla="*/ 96 f52 1"/>
                <a:gd name="f68" fmla="*/ 18 f53 1"/>
                <a:gd name="f69" fmla="*/ 120 f52 1"/>
                <a:gd name="f70" fmla="*/ 1 f53 1"/>
                <a:gd name="f71" fmla="*/ 15 f52 1"/>
                <a:gd name="f72" fmla="*/ 3 f53 1"/>
                <a:gd name="f73" fmla="*/ 5 f52 1"/>
                <a:gd name="f74" fmla="+- f54 0 f1"/>
                <a:gd name="f75" fmla="*/ f57 1 203"/>
                <a:gd name="f76" fmla="*/ f58 1 121"/>
                <a:gd name="f77" fmla="*/ f59 1 203"/>
                <a:gd name="f78" fmla="*/ f60 1 121"/>
                <a:gd name="f79" fmla="*/ f61 1 203"/>
                <a:gd name="f80" fmla="*/ f62 1 121"/>
                <a:gd name="f81" fmla="*/ f63 1 203"/>
                <a:gd name="f82" fmla="*/ f64 1 121"/>
                <a:gd name="f83" fmla="*/ f65 1 121"/>
                <a:gd name="f84" fmla="*/ f66 1 203"/>
                <a:gd name="f85" fmla="*/ f67 1 121"/>
                <a:gd name="f86" fmla="*/ f68 1 203"/>
                <a:gd name="f87" fmla="*/ f69 1 121"/>
                <a:gd name="f88" fmla="*/ f70 1 203"/>
                <a:gd name="f89" fmla="*/ f71 1 121"/>
                <a:gd name="f90" fmla="*/ f72 1 203"/>
                <a:gd name="f91" fmla="*/ f73 1 121"/>
                <a:gd name="f92" fmla="*/ 0 1 f55"/>
                <a:gd name="f93" fmla="*/ f49 1 f55"/>
                <a:gd name="f94" fmla="*/ 0 1 f56"/>
                <a:gd name="f95" fmla="*/ f50 1 f56"/>
                <a:gd name="f96" fmla="*/ f75 1 f55"/>
                <a:gd name="f97" fmla="*/ f76 1 f56"/>
                <a:gd name="f98" fmla="*/ f77 1 f55"/>
                <a:gd name="f99" fmla="*/ f78 1 f56"/>
                <a:gd name="f100" fmla="*/ f79 1 f55"/>
                <a:gd name="f101" fmla="*/ f80 1 f56"/>
                <a:gd name="f102" fmla="*/ f81 1 f55"/>
                <a:gd name="f103" fmla="*/ f82 1 f56"/>
                <a:gd name="f104" fmla="*/ f83 1 f56"/>
                <a:gd name="f105" fmla="*/ f84 1 f55"/>
                <a:gd name="f106" fmla="*/ f85 1 f56"/>
                <a:gd name="f107" fmla="*/ f86 1 f55"/>
                <a:gd name="f108" fmla="*/ f87 1 f56"/>
                <a:gd name="f109" fmla="*/ f88 1 f55"/>
                <a:gd name="f110" fmla="*/ f89 1 f56"/>
                <a:gd name="f111" fmla="*/ f90 1 f55"/>
                <a:gd name="f112" fmla="*/ f91 1 f56"/>
                <a:gd name="f113" fmla="*/ f92 f46 1"/>
                <a:gd name="f114" fmla="*/ f93 f46 1"/>
                <a:gd name="f115" fmla="*/ f95 f47 1"/>
                <a:gd name="f116" fmla="*/ f94 f47 1"/>
                <a:gd name="f117" fmla="*/ f96 f46 1"/>
                <a:gd name="f118" fmla="*/ f97 f47 1"/>
                <a:gd name="f119" fmla="*/ f98 f46 1"/>
                <a:gd name="f120" fmla="*/ f99 f47 1"/>
                <a:gd name="f121" fmla="*/ f100 f46 1"/>
                <a:gd name="f122" fmla="*/ f101 f47 1"/>
                <a:gd name="f123" fmla="*/ f102 f46 1"/>
                <a:gd name="f124" fmla="*/ f103 f47 1"/>
                <a:gd name="f125" fmla="*/ f104 f47 1"/>
                <a:gd name="f126" fmla="*/ f105 f46 1"/>
                <a:gd name="f127" fmla="*/ f106 f47 1"/>
                <a:gd name="f128" fmla="*/ f107 f46 1"/>
                <a:gd name="f129" fmla="*/ f108 f47 1"/>
                <a:gd name="f130" fmla="*/ f109 f46 1"/>
                <a:gd name="f131" fmla="*/ f110 f47 1"/>
                <a:gd name="f132" fmla="*/ f111 f46 1"/>
                <a:gd name="f133" fmla="*/ f112 f47 1"/>
              </a:gdLst>
              <a:ahLst/>
              <a:cxnLst>
                <a:cxn ang="3cd4">
                  <a:pos x="hc" y="t"/>
                </a:cxn>
                <a:cxn ang="0">
                  <a:pos x="r" y="vc"/>
                </a:cxn>
                <a:cxn ang="cd4">
                  <a:pos x="hc" y="b"/>
                </a:cxn>
                <a:cxn ang="cd2">
                  <a:pos x="l" y="vc"/>
                </a:cxn>
                <a:cxn ang="f74">
                  <a:pos x="f117" y="f118"/>
                </a:cxn>
                <a:cxn ang="f74">
                  <a:pos x="f119" y="f120"/>
                </a:cxn>
                <a:cxn ang="f74">
                  <a:pos x="f121" y="f122"/>
                </a:cxn>
                <a:cxn ang="f74">
                  <a:pos x="f123" y="f124"/>
                </a:cxn>
                <a:cxn ang="f74">
                  <a:pos x="f119" y="f125"/>
                </a:cxn>
                <a:cxn ang="f74">
                  <a:pos x="f126" y="f127"/>
                </a:cxn>
                <a:cxn ang="f74">
                  <a:pos x="f128" y="f129"/>
                </a:cxn>
                <a:cxn ang="f74">
                  <a:pos x="f130" y="f131"/>
                </a:cxn>
                <a:cxn ang="f74">
                  <a:pos x="f132" y="f133"/>
                </a:cxn>
                <a:cxn ang="f74">
                  <a:pos x="f117" y="f118"/>
                </a:cxn>
              </a:cxnLst>
              <a:rect l="f113" t="f116" r="f114" b="f115"/>
              <a:pathLst>
                <a:path w="203" h="121">
                  <a:moveTo>
                    <a:pt x="f8" y="f9"/>
                  </a:moveTo>
                  <a:cubicBezTo>
                    <a:pt x="f10" y="f11"/>
                    <a:pt x="f12" y="f11"/>
                    <a:pt x="f13" y="f5"/>
                  </a:cubicBezTo>
                  <a:cubicBezTo>
                    <a:pt x="f14" y="f5"/>
                    <a:pt x="f15" y="f9"/>
                    <a:pt x="f16" y="f17"/>
                  </a:cubicBezTo>
                  <a:cubicBezTo>
                    <a:pt x="f6" y="f8"/>
                    <a:pt x="f18" y="f19"/>
                    <a:pt x="f18" y="f20"/>
                  </a:cubicBezTo>
                  <a:cubicBezTo>
                    <a:pt x="f21" y="f22"/>
                    <a:pt x="f23" y="f24"/>
                    <a:pt x="f13" y="f7"/>
                  </a:cubicBezTo>
                  <a:cubicBezTo>
                    <a:pt x="f25" y="f26"/>
                    <a:pt x="f27" y="f28"/>
                    <a:pt x="f29" y="f30"/>
                  </a:cubicBezTo>
                  <a:cubicBezTo>
                    <a:pt x="f31" y="f32"/>
                    <a:pt x="f33" y="f26"/>
                    <a:pt x="f34" y="f35"/>
                  </a:cubicBezTo>
                  <a:cubicBezTo>
                    <a:pt x="f8" y="f36"/>
                    <a:pt x="f37" y="f38"/>
                    <a:pt x="f11" y="f39"/>
                  </a:cubicBezTo>
                  <a:cubicBezTo>
                    <a:pt x="f5" y="f40"/>
                    <a:pt x="f5" y="f41"/>
                    <a:pt x="f42" y="f43"/>
                  </a:cubicBezTo>
                  <a:cubicBezTo>
                    <a:pt x="f37" y="f9"/>
                    <a:pt x="f44"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28">
              <a:extLst>
                <a:ext uri="{FF2B5EF4-FFF2-40B4-BE49-F238E27FC236}">
                  <a16:creationId xmlns:a16="http://schemas.microsoft.com/office/drawing/2014/main" id="{77CE4E36-E503-ABBA-A759-4B144D1D20D2}"/>
                </a:ext>
              </a:extLst>
            </p:cNvPr>
            <p:cNvSpPr/>
            <p:nvPr/>
          </p:nvSpPr>
          <p:spPr>
            <a:xfrm>
              <a:off x="8531123" y="41349"/>
              <a:ext cx="233665" cy="147904"/>
            </a:xfrm>
            <a:custGeom>
              <a:avLst/>
              <a:gdLst>
                <a:gd name="f0" fmla="val 10800000"/>
                <a:gd name="f1" fmla="val 5400000"/>
                <a:gd name="f2" fmla="val 180"/>
                <a:gd name="f3" fmla="val w"/>
                <a:gd name="f4" fmla="val h"/>
                <a:gd name="f5" fmla="val 0"/>
                <a:gd name="f6" fmla="val 213"/>
                <a:gd name="f7" fmla="val 134"/>
                <a:gd name="f8" fmla="val 195"/>
                <a:gd name="f9" fmla="val 188"/>
                <a:gd name="f10" fmla="val 130"/>
                <a:gd name="f11" fmla="val 172"/>
                <a:gd name="f12" fmla="val 120"/>
                <a:gd name="f13" fmla="val 145"/>
                <a:gd name="f14" fmla="val 107"/>
                <a:gd name="f15" fmla="val 110"/>
                <a:gd name="f16" fmla="val 106"/>
                <a:gd name="f17" fmla="val 70"/>
                <a:gd name="f18" fmla="val 105"/>
                <a:gd name="f19" fmla="val 40"/>
                <a:gd name="f20" fmla="val 25"/>
                <a:gd name="f21" fmla="val 129"/>
                <a:gd name="f22" fmla="val 19"/>
                <a:gd name="f23" fmla="val 1"/>
                <a:gd name="f24" fmla="val 21"/>
                <a:gd name="f25" fmla="val 13"/>
                <a:gd name="f26" fmla="val 2"/>
                <a:gd name="f27" fmla="val 9"/>
                <a:gd name="f28" fmla="val 5"/>
                <a:gd name="f29" fmla="val 7"/>
                <a:gd name="f30" fmla="val 15"/>
                <a:gd name="f31" fmla="val 17"/>
                <a:gd name="f32" fmla="val 27"/>
                <a:gd name="f33" fmla="val 98"/>
                <a:gd name="f34" fmla="val 191"/>
                <a:gd name="f35" fmla="val 199"/>
                <a:gd name="f36" fmla="val 206"/>
                <a:gd name="f37" fmla="val 3"/>
                <a:gd name="f38" fmla="val 210"/>
                <a:gd name="f39" fmla="val 10"/>
                <a:gd name="f40" fmla="val 212"/>
                <a:gd name="f41" fmla="val 24"/>
                <a:gd name="f42" fmla="val 96"/>
                <a:gd name="f43" fmla="val 108"/>
                <a:gd name="f44" fmla="val 109"/>
                <a:gd name="f45" fmla="val 111"/>
                <a:gd name="f46" fmla="val 143"/>
                <a:gd name="f47" fmla="val 97"/>
                <a:gd name="f48" fmla="val 169"/>
                <a:gd name="f49" fmla="val 187"/>
                <a:gd name="f50" fmla="val 118"/>
                <a:gd name="f51" fmla="val 202"/>
                <a:gd name="f52" fmla="val 22"/>
                <a:gd name="f53" fmla="val 203"/>
                <a:gd name="f54" fmla="val 20"/>
                <a:gd name="f55" fmla="val 201"/>
                <a:gd name="f56" fmla="val 200"/>
                <a:gd name="f57" fmla="val 12"/>
                <a:gd name="f58" fmla="val 196"/>
                <a:gd name="f59" fmla="val 100"/>
                <a:gd name="f60" fmla="val 11"/>
                <a:gd name="f61" fmla="val 16"/>
                <a:gd name="f62" fmla="val 14"/>
                <a:gd name="f63" fmla="val 18"/>
                <a:gd name="f64" fmla="val 26"/>
                <a:gd name="f65" fmla="val 117"/>
                <a:gd name="f66" fmla="val 43"/>
                <a:gd name="f67" fmla="val 71"/>
                <a:gd name="f68" fmla="+- 0 0 -90"/>
                <a:gd name="f69" fmla="*/ f3 1 213"/>
                <a:gd name="f70" fmla="*/ f4 1 134"/>
                <a:gd name="f71" fmla="val f5"/>
                <a:gd name="f72" fmla="val f6"/>
                <a:gd name="f73" fmla="val f7"/>
                <a:gd name="f74" fmla="*/ f68 f0 1"/>
                <a:gd name="f75" fmla="+- f73 0 f71"/>
                <a:gd name="f76" fmla="+- f72 0 f71"/>
                <a:gd name="f77" fmla="*/ f74 1 f2"/>
                <a:gd name="f78" fmla="*/ f76 1 213"/>
                <a:gd name="f79" fmla="*/ f75 1 134"/>
                <a:gd name="f80" fmla="*/ 195 f76 1"/>
                <a:gd name="f81" fmla="*/ 134 f75 1"/>
                <a:gd name="f82" fmla="*/ 188 f76 1"/>
                <a:gd name="f83" fmla="*/ 130 f75 1"/>
                <a:gd name="f84" fmla="*/ 110 f76 1"/>
                <a:gd name="f85" fmla="*/ 106 f75 1"/>
                <a:gd name="f86" fmla="*/ 25 f76 1"/>
                <a:gd name="f87" fmla="*/ 129 f75 1"/>
                <a:gd name="f88" fmla="*/ 19 f76 1"/>
                <a:gd name="f89" fmla="*/ 1 f76 1"/>
                <a:gd name="f90" fmla="*/ 21 f75 1"/>
                <a:gd name="f91" fmla="*/ 5 f76 1"/>
                <a:gd name="f92" fmla="*/ 7 f75 1"/>
                <a:gd name="f93" fmla="*/ 17 f76 1"/>
                <a:gd name="f94" fmla="*/ 2 f75 1"/>
                <a:gd name="f95" fmla="*/ 191 f76 1"/>
                <a:gd name="f96" fmla="*/ 0 f75 1"/>
                <a:gd name="f97" fmla="*/ 210 f76 1"/>
                <a:gd name="f98" fmla="*/ 10 f75 1"/>
                <a:gd name="f99" fmla="*/ 212 f76 1"/>
                <a:gd name="f100" fmla="*/ 24 f75 1"/>
                <a:gd name="f101" fmla="*/ 106 f76 1"/>
                <a:gd name="f102" fmla="*/ 96 f75 1"/>
                <a:gd name="f103" fmla="*/ 111 f76 1"/>
                <a:gd name="f104" fmla="*/ 187 f76 1"/>
                <a:gd name="f105" fmla="*/ 118 f75 1"/>
                <a:gd name="f106" fmla="*/ 202 f76 1"/>
                <a:gd name="f107" fmla="*/ 22 f75 1"/>
                <a:gd name="f108" fmla="*/ 201 f76 1"/>
                <a:gd name="f109" fmla="*/ 15 f75 1"/>
                <a:gd name="f110" fmla="*/ 12 f75 1"/>
                <a:gd name="f111" fmla="*/ 12 f76 1"/>
                <a:gd name="f112" fmla="*/ 14 f75 1"/>
                <a:gd name="f113" fmla="*/ 11 f76 1"/>
                <a:gd name="f114" fmla="*/ 20 f75 1"/>
                <a:gd name="f115" fmla="*/ 26 f76 1"/>
                <a:gd name="f116" fmla="*/ 117 f75 1"/>
                <a:gd name="f117" fmla="+- f77 0 f1"/>
                <a:gd name="f118" fmla="*/ f80 1 213"/>
                <a:gd name="f119" fmla="*/ f81 1 134"/>
                <a:gd name="f120" fmla="*/ f82 1 213"/>
                <a:gd name="f121" fmla="*/ f83 1 134"/>
                <a:gd name="f122" fmla="*/ f84 1 213"/>
                <a:gd name="f123" fmla="*/ f85 1 134"/>
                <a:gd name="f124" fmla="*/ f86 1 213"/>
                <a:gd name="f125" fmla="*/ f87 1 134"/>
                <a:gd name="f126" fmla="*/ f88 1 213"/>
                <a:gd name="f127" fmla="*/ f89 1 213"/>
                <a:gd name="f128" fmla="*/ f90 1 134"/>
                <a:gd name="f129" fmla="*/ f91 1 213"/>
                <a:gd name="f130" fmla="*/ f92 1 134"/>
                <a:gd name="f131" fmla="*/ f93 1 213"/>
                <a:gd name="f132" fmla="*/ f94 1 134"/>
                <a:gd name="f133" fmla="*/ f95 1 213"/>
                <a:gd name="f134" fmla="*/ f96 1 134"/>
                <a:gd name="f135" fmla="*/ f97 1 213"/>
                <a:gd name="f136" fmla="*/ f98 1 134"/>
                <a:gd name="f137" fmla="*/ f99 1 213"/>
                <a:gd name="f138" fmla="*/ f100 1 134"/>
                <a:gd name="f139" fmla="*/ f101 1 213"/>
                <a:gd name="f140" fmla="*/ f102 1 134"/>
                <a:gd name="f141" fmla="*/ f103 1 213"/>
                <a:gd name="f142" fmla="*/ f104 1 213"/>
                <a:gd name="f143" fmla="*/ f105 1 134"/>
                <a:gd name="f144" fmla="*/ f106 1 213"/>
                <a:gd name="f145" fmla="*/ f107 1 134"/>
                <a:gd name="f146" fmla="*/ f108 1 213"/>
                <a:gd name="f147" fmla="*/ f109 1 134"/>
                <a:gd name="f148" fmla="*/ f110 1 134"/>
                <a:gd name="f149" fmla="*/ f111 1 213"/>
                <a:gd name="f150" fmla="*/ f112 1 134"/>
                <a:gd name="f151" fmla="*/ f113 1 213"/>
                <a:gd name="f152" fmla="*/ f114 1 134"/>
                <a:gd name="f153" fmla="*/ f115 1 213"/>
                <a:gd name="f154" fmla="*/ f116 1 134"/>
                <a:gd name="f155" fmla="*/ 0 1 f78"/>
                <a:gd name="f156" fmla="*/ f72 1 f78"/>
                <a:gd name="f157" fmla="*/ 0 1 f79"/>
                <a:gd name="f158" fmla="*/ f73 1 f79"/>
                <a:gd name="f159" fmla="*/ f118 1 f78"/>
                <a:gd name="f160" fmla="*/ f119 1 f79"/>
                <a:gd name="f161" fmla="*/ f120 1 f78"/>
                <a:gd name="f162" fmla="*/ f121 1 f79"/>
                <a:gd name="f163" fmla="*/ f122 1 f78"/>
                <a:gd name="f164" fmla="*/ f123 1 f79"/>
                <a:gd name="f165" fmla="*/ f124 1 f78"/>
                <a:gd name="f166" fmla="*/ f125 1 f79"/>
                <a:gd name="f167" fmla="*/ f126 1 f78"/>
                <a:gd name="f168" fmla="*/ f127 1 f78"/>
                <a:gd name="f169" fmla="*/ f128 1 f79"/>
                <a:gd name="f170" fmla="*/ f129 1 f78"/>
                <a:gd name="f171" fmla="*/ f130 1 f79"/>
                <a:gd name="f172" fmla="*/ f131 1 f78"/>
                <a:gd name="f173" fmla="*/ f132 1 f79"/>
                <a:gd name="f174" fmla="*/ f133 1 f78"/>
                <a:gd name="f175" fmla="*/ f134 1 f79"/>
                <a:gd name="f176" fmla="*/ f135 1 f78"/>
                <a:gd name="f177" fmla="*/ f136 1 f79"/>
                <a:gd name="f178" fmla="*/ f137 1 f78"/>
                <a:gd name="f179" fmla="*/ f138 1 f79"/>
                <a:gd name="f180" fmla="*/ f139 1 f78"/>
                <a:gd name="f181" fmla="*/ f140 1 f79"/>
                <a:gd name="f182" fmla="*/ f141 1 f78"/>
                <a:gd name="f183" fmla="*/ f142 1 f78"/>
                <a:gd name="f184" fmla="*/ f143 1 f79"/>
                <a:gd name="f185" fmla="*/ f144 1 f78"/>
                <a:gd name="f186" fmla="*/ f145 1 f79"/>
                <a:gd name="f187" fmla="*/ f146 1 f78"/>
                <a:gd name="f188" fmla="*/ f147 1 f79"/>
                <a:gd name="f189" fmla="*/ f148 1 f79"/>
                <a:gd name="f190" fmla="*/ f149 1 f78"/>
                <a:gd name="f191" fmla="*/ f150 1 f79"/>
                <a:gd name="f192" fmla="*/ f151 1 f78"/>
                <a:gd name="f193" fmla="*/ f152 1 f79"/>
                <a:gd name="f194" fmla="*/ f153 1 f78"/>
                <a:gd name="f195" fmla="*/ f154 1 f79"/>
                <a:gd name="f196" fmla="*/ f155 f69 1"/>
                <a:gd name="f197" fmla="*/ f156 f69 1"/>
                <a:gd name="f198" fmla="*/ f158 f70 1"/>
                <a:gd name="f199" fmla="*/ f157 f70 1"/>
                <a:gd name="f200" fmla="*/ f159 f69 1"/>
                <a:gd name="f201" fmla="*/ f160 f70 1"/>
                <a:gd name="f202" fmla="*/ f161 f69 1"/>
                <a:gd name="f203" fmla="*/ f162 f70 1"/>
                <a:gd name="f204" fmla="*/ f163 f69 1"/>
                <a:gd name="f205" fmla="*/ f164 f70 1"/>
                <a:gd name="f206" fmla="*/ f165 f69 1"/>
                <a:gd name="f207" fmla="*/ f166 f70 1"/>
                <a:gd name="f208" fmla="*/ f167 f69 1"/>
                <a:gd name="f209" fmla="*/ f168 f69 1"/>
                <a:gd name="f210" fmla="*/ f169 f70 1"/>
                <a:gd name="f211" fmla="*/ f170 f69 1"/>
                <a:gd name="f212" fmla="*/ f171 f70 1"/>
                <a:gd name="f213" fmla="*/ f172 f69 1"/>
                <a:gd name="f214" fmla="*/ f173 f70 1"/>
                <a:gd name="f215" fmla="*/ f174 f69 1"/>
                <a:gd name="f216" fmla="*/ f175 f70 1"/>
                <a:gd name="f217" fmla="*/ f176 f69 1"/>
                <a:gd name="f218" fmla="*/ f177 f70 1"/>
                <a:gd name="f219" fmla="*/ f178 f69 1"/>
                <a:gd name="f220" fmla="*/ f179 f70 1"/>
                <a:gd name="f221" fmla="*/ f180 f69 1"/>
                <a:gd name="f222" fmla="*/ f181 f70 1"/>
                <a:gd name="f223" fmla="*/ f182 f69 1"/>
                <a:gd name="f224" fmla="*/ f183 f69 1"/>
                <a:gd name="f225" fmla="*/ f184 f70 1"/>
                <a:gd name="f226" fmla="*/ f185 f69 1"/>
                <a:gd name="f227" fmla="*/ f186 f70 1"/>
                <a:gd name="f228" fmla="*/ f187 f69 1"/>
                <a:gd name="f229" fmla="*/ f188 f70 1"/>
                <a:gd name="f230" fmla="*/ f189 f70 1"/>
                <a:gd name="f231" fmla="*/ f190 f69 1"/>
                <a:gd name="f232" fmla="*/ f191 f70 1"/>
                <a:gd name="f233" fmla="*/ f192 f69 1"/>
                <a:gd name="f234" fmla="*/ f193 f70 1"/>
                <a:gd name="f235" fmla="*/ f194 f69 1"/>
                <a:gd name="f236" fmla="*/ f195 f70 1"/>
              </a:gdLst>
              <a:ahLst/>
              <a:cxnLst>
                <a:cxn ang="3cd4">
                  <a:pos x="hc" y="t"/>
                </a:cxn>
                <a:cxn ang="0">
                  <a:pos x="r" y="vc"/>
                </a:cxn>
                <a:cxn ang="cd4">
                  <a:pos x="hc" y="b"/>
                </a:cxn>
                <a:cxn ang="cd2">
                  <a:pos x="l" y="vc"/>
                </a:cxn>
                <a:cxn ang="f117">
                  <a:pos x="f200" y="f201"/>
                </a:cxn>
                <a:cxn ang="f117">
                  <a:pos x="f202" y="f203"/>
                </a:cxn>
                <a:cxn ang="f117">
                  <a:pos x="f204" y="f205"/>
                </a:cxn>
                <a:cxn ang="f117">
                  <a:pos x="f206" y="f207"/>
                </a:cxn>
                <a:cxn ang="f117">
                  <a:pos x="f208" y="f201"/>
                </a:cxn>
                <a:cxn ang="f117">
                  <a:pos x="f209" y="f210"/>
                </a:cxn>
                <a:cxn ang="f117">
                  <a:pos x="f211" y="f212"/>
                </a:cxn>
                <a:cxn ang="f117">
                  <a:pos x="f213" y="f214"/>
                </a:cxn>
                <a:cxn ang="f117">
                  <a:pos x="f215" y="f216"/>
                </a:cxn>
                <a:cxn ang="f117">
                  <a:pos x="f217" y="f218"/>
                </a:cxn>
                <a:cxn ang="f117">
                  <a:pos x="f219" y="f220"/>
                </a:cxn>
                <a:cxn ang="f117">
                  <a:pos x="f200" y="f201"/>
                </a:cxn>
                <a:cxn ang="f117">
                  <a:pos x="f221" y="f222"/>
                </a:cxn>
                <a:cxn ang="f117">
                  <a:pos x="f223" y="f222"/>
                </a:cxn>
                <a:cxn ang="f117">
                  <a:pos x="f224" y="f225"/>
                </a:cxn>
                <a:cxn ang="f117">
                  <a:pos x="f226" y="f227"/>
                </a:cxn>
                <a:cxn ang="f117">
                  <a:pos x="f228" y="f229"/>
                </a:cxn>
                <a:cxn ang="f117">
                  <a:pos x="f215" y="f218"/>
                </a:cxn>
                <a:cxn ang="f117">
                  <a:pos x="f215" y="f218"/>
                </a:cxn>
                <a:cxn ang="f117">
                  <a:pos x="f213" y="f230"/>
                </a:cxn>
                <a:cxn ang="f117">
                  <a:pos x="f213" y="f230"/>
                </a:cxn>
                <a:cxn ang="f117">
                  <a:pos x="f231" y="f232"/>
                </a:cxn>
                <a:cxn ang="f117">
                  <a:pos x="f233" y="f234"/>
                </a:cxn>
                <a:cxn ang="f117">
                  <a:pos x="f235" y="f236"/>
                </a:cxn>
                <a:cxn ang="f117">
                  <a:pos x="f221" y="f222"/>
                </a:cxn>
                <a:cxn ang="f117">
                  <a:pos x="f213" y="f212"/>
                </a:cxn>
                <a:cxn ang="f117">
                  <a:pos x="f213" y="f212"/>
                </a:cxn>
              </a:cxnLst>
              <a:rect l="f196" t="f199" r="f197" b="f198"/>
              <a:pathLst>
                <a:path w="213" h="134">
                  <a:moveTo>
                    <a:pt x="f8" y="f7"/>
                  </a:moveTo>
                  <a:cubicBezTo>
                    <a:pt x="f9" y="f10"/>
                    <a:pt x="f9" y="f10"/>
                    <a:pt x="f9" y="f10"/>
                  </a:cubicBezTo>
                  <a:cubicBezTo>
                    <a:pt x="f11" y="f12"/>
                    <a:pt x="f13" y="f14"/>
                    <a:pt x="f15" y="f16"/>
                  </a:cubicBezTo>
                  <a:cubicBezTo>
                    <a:pt x="f17" y="f18"/>
                    <a:pt x="f19" y="f12"/>
                    <a:pt x="f20" y="f21"/>
                  </a:cubicBezTo>
                  <a:cubicBezTo>
                    <a:pt x="f22" y="f7"/>
                    <a:pt x="f22" y="f7"/>
                    <a:pt x="f22" y="f7"/>
                  </a:cubicBezTo>
                  <a:cubicBezTo>
                    <a:pt x="f23" y="f24"/>
                    <a:pt x="f23" y="f24"/>
                    <a:pt x="f23" y="f24"/>
                  </a:cubicBezTo>
                  <a:cubicBezTo>
                    <a:pt x="f5" y="f25"/>
                    <a:pt x="f26" y="f27"/>
                    <a:pt x="f28" y="f29"/>
                  </a:cubicBezTo>
                  <a:cubicBezTo>
                    <a:pt x="f27" y="f26"/>
                    <a:pt x="f30" y="f26"/>
                    <a:pt x="f31" y="f26"/>
                  </a:cubicBezTo>
                  <a:cubicBezTo>
                    <a:pt x="f32" y="f23"/>
                    <a:pt x="f33" y="f23"/>
                    <a:pt x="f34" y="f5"/>
                  </a:cubicBezTo>
                  <a:cubicBezTo>
                    <a:pt x="f35" y="f5"/>
                    <a:pt x="f36" y="f37"/>
                    <a:pt x="f38" y="f39"/>
                  </a:cubicBezTo>
                  <a:cubicBezTo>
                    <a:pt x="f6" y="f30"/>
                    <a:pt x="f6" y="f24"/>
                    <a:pt x="f40" y="f41"/>
                  </a:cubicBezTo>
                  <a:lnTo>
                    <a:pt x="f8" y="f7"/>
                  </a:lnTo>
                  <a:close/>
                  <a:moveTo>
                    <a:pt x="f16" y="f42"/>
                  </a:moveTo>
                  <a:cubicBezTo>
                    <a:pt x="f43" y="f42"/>
                    <a:pt x="f44" y="f42"/>
                    <a:pt x="f45" y="f42"/>
                  </a:cubicBezTo>
                  <a:cubicBezTo>
                    <a:pt x="f46" y="f47"/>
                    <a:pt x="f48" y="f14"/>
                    <a:pt x="f49" y="f50"/>
                  </a:cubicBezTo>
                  <a:cubicBezTo>
                    <a:pt x="f51" y="f52"/>
                    <a:pt x="f51" y="f52"/>
                    <a:pt x="f51" y="f52"/>
                  </a:cubicBezTo>
                  <a:cubicBezTo>
                    <a:pt x="f53" y="f54"/>
                    <a:pt x="f53" y="f31"/>
                    <a:pt x="f55" y="f30"/>
                  </a:cubicBezTo>
                  <a:cubicBezTo>
                    <a:pt x="f56" y="f57"/>
                    <a:pt x="f58" y="f39"/>
                    <a:pt x="f34" y="f39"/>
                  </a:cubicBezTo>
                  <a:cubicBezTo>
                    <a:pt x="f34" y="f39"/>
                    <a:pt x="f34" y="f39"/>
                    <a:pt x="f34" y="f39"/>
                  </a:cubicBezTo>
                  <a:cubicBezTo>
                    <a:pt x="f59" y="f60"/>
                    <a:pt x="f32" y="f60"/>
                    <a:pt x="f31" y="f57"/>
                  </a:cubicBezTo>
                  <a:cubicBezTo>
                    <a:pt x="f31" y="f57"/>
                    <a:pt x="f31" y="f57"/>
                    <a:pt x="f31" y="f57"/>
                  </a:cubicBezTo>
                  <a:cubicBezTo>
                    <a:pt x="f61" y="f57"/>
                    <a:pt x="f25" y="f57"/>
                    <a:pt x="f57" y="f62"/>
                  </a:cubicBezTo>
                  <a:cubicBezTo>
                    <a:pt x="f60" y="f30"/>
                    <a:pt x="f39" y="f63"/>
                    <a:pt x="f60" y="f54"/>
                  </a:cubicBezTo>
                  <a:cubicBezTo>
                    <a:pt x="f64" y="f65"/>
                    <a:pt x="f64" y="f65"/>
                    <a:pt x="f64" y="f65"/>
                  </a:cubicBezTo>
                  <a:cubicBezTo>
                    <a:pt x="f66" y="f43"/>
                    <a:pt x="f67" y="f42"/>
                    <a:pt x="f16" y="f42"/>
                  </a:cubicBezTo>
                  <a:close/>
                  <a:moveTo>
                    <a:pt x="f31" y="f29"/>
                  </a:moveTo>
                  <a:cubicBezTo>
                    <a:pt x="f31" y="f29"/>
                    <a:pt x="f31" y="f29"/>
                    <a:pt x="f31" y="f29"/>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29">
              <a:extLst>
                <a:ext uri="{FF2B5EF4-FFF2-40B4-BE49-F238E27FC236}">
                  <a16:creationId xmlns:a16="http://schemas.microsoft.com/office/drawing/2014/main" id="{0883DE7F-94D0-8E74-BCD5-012938A56210}"/>
                </a:ext>
              </a:extLst>
            </p:cNvPr>
            <p:cNvSpPr/>
            <p:nvPr/>
          </p:nvSpPr>
          <p:spPr>
            <a:xfrm>
              <a:off x="8424230" y="724159"/>
              <a:ext cx="472315" cy="83813"/>
            </a:xfrm>
            <a:custGeom>
              <a:avLst/>
              <a:gdLst>
                <a:gd name="f0" fmla="val 10800000"/>
                <a:gd name="f1" fmla="val 5400000"/>
                <a:gd name="f2" fmla="val 180"/>
                <a:gd name="f3" fmla="val w"/>
                <a:gd name="f4" fmla="val h"/>
                <a:gd name="f5" fmla="val 0"/>
                <a:gd name="f6" fmla="val 427"/>
                <a:gd name="f7" fmla="val 75"/>
                <a:gd name="f8" fmla="val 208"/>
                <a:gd name="f9" fmla="val 205"/>
                <a:gd name="f10" fmla="val 203"/>
                <a:gd name="f11" fmla="val 200"/>
                <a:gd name="f12" fmla="val 112"/>
                <a:gd name="f13" fmla="val 73"/>
                <a:gd name="f14" fmla="val 44"/>
                <a:gd name="f15" fmla="val 42"/>
                <a:gd name="f16" fmla="val 3"/>
                <a:gd name="f17" fmla="val 17"/>
                <a:gd name="f18" fmla="val 15"/>
                <a:gd name="f19" fmla="val 12"/>
                <a:gd name="f20" fmla="val 1"/>
                <a:gd name="f21" fmla="val 10"/>
                <a:gd name="f22" fmla="val 7"/>
                <a:gd name="f23" fmla="val 6"/>
                <a:gd name="f24" fmla="val 8"/>
                <a:gd name="f25" fmla="val 49"/>
                <a:gd name="f26" fmla="val 33"/>
                <a:gd name="f27" fmla="val 115"/>
                <a:gd name="f28" fmla="val 63"/>
                <a:gd name="f29" fmla="val 65"/>
                <a:gd name="f30" fmla="val 303"/>
                <a:gd name="f31" fmla="val 67"/>
                <a:gd name="f32" fmla="val 381"/>
                <a:gd name="f33" fmla="val 26"/>
                <a:gd name="f34" fmla="val 418"/>
                <a:gd name="f35" fmla="val 2"/>
                <a:gd name="f36" fmla="val 421"/>
                <a:gd name="f37" fmla="val 424"/>
                <a:gd name="f38" fmla="val 425"/>
                <a:gd name="f39" fmla="val 5"/>
                <a:gd name="f40" fmla="val 426"/>
                <a:gd name="f41" fmla="val 386"/>
                <a:gd name="f42" fmla="val 34"/>
                <a:gd name="f43" fmla="val 309"/>
                <a:gd name="f44" fmla="+- 0 0 -90"/>
                <a:gd name="f45" fmla="*/ f3 1 427"/>
                <a:gd name="f46" fmla="*/ f4 1 75"/>
                <a:gd name="f47" fmla="val f5"/>
                <a:gd name="f48" fmla="val f6"/>
                <a:gd name="f49" fmla="val f7"/>
                <a:gd name="f50" fmla="*/ f44 f0 1"/>
                <a:gd name="f51" fmla="+- f49 0 f47"/>
                <a:gd name="f52" fmla="+- f48 0 f47"/>
                <a:gd name="f53" fmla="*/ f50 1 f2"/>
                <a:gd name="f54" fmla="*/ f52 1 427"/>
                <a:gd name="f55" fmla="*/ f51 1 75"/>
                <a:gd name="f56" fmla="*/ 208 f52 1"/>
                <a:gd name="f57" fmla="*/ 75 f51 1"/>
                <a:gd name="f58" fmla="*/ 200 f52 1"/>
                <a:gd name="f59" fmla="*/ 3 f52 1"/>
                <a:gd name="f60" fmla="*/ 17 f51 1"/>
                <a:gd name="f61" fmla="*/ 1 f52 1"/>
                <a:gd name="f62" fmla="*/ 10 f51 1"/>
                <a:gd name="f63" fmla="*/ 8 f52 1"/>
                <a:gd name="f64" fmla="*/ 8 f51 1"/>
                <a:gd name="f65" fmla="*/ 65 f51 1"/>
                <a:gd name="f66" fmla="*/ 418 f52 1"/>
                <a:gd name="f67" fmla="*/ 2 f51 1"/>
                <a:gd name="f68" fmla="*/ 425 f52 1"/>
                <a:gd name="f69" fmla="*/ 3 f51 1"/>
                <a:gd name="f70" fmla="*/ 424 f52 1"/>
                <a:gd name="f71" fmla="+- f53 0 f1"/>
                <a:gd name="f72" fmla="*/ f56 1 427"/>
                <a:gd name="f73" fmla="*/ f57 1 75"/>
                <a:gd name="f74" fmla="*/ f58 1 427"/>
                <a:gd name="f75" fmla="*/ f59 1 427"/>
                <a:gd name="f76" fmla="*/ f60 1 75"/>
                <a:gd name="f77" fmla="*/ f61 1 427"/>
                <a:gd name="f78" fmla="*/ f62 1 75"/>
                <a:gd name="f79" fmla="*/ f63 1 427"/>
                <a:gd name="f80" fmla="*/ f64 1 75"/>
                <a:gd name="f81" fmla="*/ f65 1 75"/>
                <a:gd name="f82" fmla="*/ f66 1 427"/>
                <a:gd name="f83" fmla="*/ f67 1 75"/>
                <a:gd name="f84" fmla="*/ f68 1 427"/>
                <a:gd name="f85" fmla="*/ f69 1 75"/>
                <a:gd name="f86" fmla="*/ f70 1 427"/>
                <a:gd name="f87" fmla="*/ 0 1 f54"/>
                <a:gd name="f88" fmla="*/ f48 1 f54"/>
                <a:gd name="f89" fmla="*/ 0 1 f55"/>
                <a:gd name="f90" fmla="*/ f49 1 f55"/>
                <a:gd name="f91" fmla="*/ f72 1 f54"/>
                <a:gd name="f92" fmla="*/ f73 1 f55"/>
                <a:gd name="f93" fmla="*/ f74 1 f54"/>
                <a:gd name="f94" fmla="*/ f75 1 f54"/>
                <a:gd name="f95" fmla="*/ f76 1 f55"/>
                <a:gd name="f96" fmla="*/ f77 1 f54"/>
                <a:gd name="f97" fmla="*/ f78 1 f55"/>
                <a:gd name="f98" fmla="*/ f79 1 f54"/>
                <a:gd name="f99" fmla="*/ f80 1 f55"/>
                <a:gd name="f100" fmla="*/ f81 1 f55"/>
                <a:gd name="f101" fmla="*/ f82 1 f54"/>
                <a:gd name="f102" fmla="*/ f83 1 f55"/>
                <a:gd name="f103" fmla="*/ f84 1 f54"/>
                <a:gd name="f104" fmla="*/ f85 1 f55"/>
                <a:gd name="f105" fmla="*/ f86 1 f54"/>
                <a:gd name="f106" fmla="*/ f87 f45 1"/>
                <a:gd name="f107" fmla="*/ f88 f45 1"/>
                <a:gd name="f108" fmla="*/ f90 f46 1"/>
                <a:gd name="f109" fmla="*/ f89 f46 1"/>
                <a:gd name="f110" fmla="*/ f91 f45 1"/>
                <a:gd name="f111" fmla="*/ f92 f46 1"/>
                <a:gd name="f112" fmla="*/ f93 f45 1"/>
                <a:gd name="f113" fmla="*/ f94 f45 1"/>
                <a:gd name="f114" fmla="*/ f95 f46 1"/>
                <a:gd name="f115" fmla="*/ f96 f45 1"/>
                <a:gd name="f116" fmla="*/ f97 f46 1"/>
                <a:gd name="f117" fmla="*/ f98 f45 1"/>
                <a:gd name="f118" fmla="*/ f99 f46 1"/>
                <a:gd name="f119" fmla="*/ f100 f46 1"/>
                <a:gd name="f120" fmla="*/ f101 f45 1"/>
                <a:gd name="f121" fmla="*/ f102 f46 1"/>
                <a:gd name="f122" fmla="*/ f103 f45 1"/>
                <a:gd name="f123" fmla="*/ f104 f46 1"/>
                <a:gd name="f124" fmla="*/ f105 f45 1"/>
              </a:gdLst>
              <a:ahLst/>
              <a:cxnLst>
                <a:cxn ang="3cd4">
                  <a:pos x="hc" y="t"/>
                </a:cxn>
                <a:cxn ang="0">
                  <a:pos x="r" y="vc"/>
                </a:cxn>
                <a:cxn ang="cd4">
                  <a:pos x="hc" y="b"/>
                </a:cxn>
                <a:cxn ang="cd2">
                  <a:pos x="l" y="vc"/>
                </a:cxn>
                <a:cxn ang="f71">
                  <a:pos x="f110" y="f111"/>
                </a:cxn>
                <a:cxn ang="f71">
                  <a:pos x="f112" y="f111"/>
                </a:cxn>
                <a:cxn ang="f71">
                  <a:pos x="f113" y="f114"/>
                </a:cxn>
                <a:cxn ang="f71">
                  <a:pos x="f115" y="f116"/>
                </a:cxn>
                <a:cxn ang="f71">
                  <a:pos x="f117" y="f118"/>
                </a:cxn>
                <a:cxn ang="f71">
                  <a:pos x="f112" y="f119"/>
                </a:cxn>
                <a:cxn ang="f71">
                  <a:pos x="f120" y="f121"/>
                </a:cxn>
                <a:cxn ang="f71">
                  <a:pos x="f122" y="f123"/>
                </a:cxn>
                <a:cxn ang="f71">
                  <a:pos x="f124" y="f116"/>
                </a:cxn>
                <a:cxn ang="f71">
                  <a:pos x="f110" y="f111"/>
                </a:cxn>
              </a:cxnLst>
              <a:rect l="f106" t="f109" r="f107" b="f108"/>
              <a:pathLst>
                <a:path w="427" h="75">
                  <a:moveTo>
                    <a:pt x="f8" y="f7"/>
                  </a:moveTo>
                  <a:cubicBezTo>
                    <a:pt x="f9" y="f7"/>
                    <a:pt x="f10" y="f7"/>
                    <a:pt x="f11" y="f7"/>
                  </a:cubicBezTo>
                  <a:cubicBezTo>
                    <a:pt x="f12" y="f13"/>
                    <a:pt x="f14" y="f15"/>
                    <a:pt x="f16" y="f17"/>
                  </a:cubicBezTo>
                  <a:cubicBezTo>
                    <a:pt x="f5" y="f18"/>
                    <a:pt x="f5" y="f19"/>
                    <a:pt x="f20" y="f21"/>
                  </a:cubicBezTo>
                  <a:cubicBezTo>
                    <a:pt x="f16" y="f22"/>
                    <a:pt x="f23" y="f22"/>
                    <a:pt x="f24" y="f24"/>
                  </a:cubicBezTo>
                  <a:cubicBezTo>
                    <a:pt x="f25" y="f26"/>
                    <a:pt x="f27" y="f28"/>
                    <a:pt x="f11" y="f29"/>
                  </a:cubicBezTo>
                  <a:cubicBezTo>
                    <a:pt x="f30" y="f31"/>
                    <a:pt x="f32" y="f33"/>
                    <a:pt x="f34" y="f35"/>
                  </a:cubicBezTo>
                  <a:cubicBezTo>
                    <a:pt x="f36" y="f5"/>
                    <a:pt x="f37" y="f20"/>
                    <a:pt x="f38" y="f16"/>
                  </a:cubicBezTo>
                  <a:cubicBezTo>
                    <a:pt x="f6" y="f39"/>
                    <a:pt x="f40" y="f24"/>
                    <a:pt x="f37" y="f21"/>
                  </a:cubicBezTo>
                  <a:cubicBezTo>
                    <a:pt x="f41" y="f42"/>
                    <a:pt x="f43"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30">
              <a:extLst>
                <a:ext uri="{FF2B5EF4-FFF2-40B4-BE49-F238E27FC236}">
                  <a16:creationId xmlns:a16="http://schemas.microsoft.com/office/drawing/2014/main" id="{0554955A-1E7E-C655-F68E-58115B9752B9}"/>
                </a:ext>
              </a:extLst>
            </p:cNvPr>
            <p:cNvSpPr/>
            <p:nvPr/>
          </p:nvSpPr>
          <p:spPr>
            <a:xfrm>
              <a:off x="8645469" y="70930"/>
              <a:ext cx="12426" cy="54233"/>
            </a:xfrm>
            <a:custGeom>
              <a:avLst/>
              <a:gdLst>
                <a:gd name="f0" fmla="val 10800000"/>
                <a:gd name="f1" fmla="val 5400000"/>
                <a:gd name="f2" fmla="val 180"/>
                <a:gd name="f3" fmla="val w"/>
                <a:gd name="f4" fmla="val h"/>
                <a:gd name="f5" fmla="val 0"/>
                <a:gd name="f6" fmla="val 10"/>
                <a:gd name="f7" fmla="val 48"/>
                <a:gd name="f8" fmla="val 5"/>
                <a:gd name="f9" fmla="val 2"/>
                <a:gd name="f10" fmla="val 46"/>
                <a:gd name="f11" fmla="val 43"/>
                <a:gd name="f12" fmla="val 7"/>
                <a:gd name="f13" fmla="val 8"/>
                <a:gd name="f14" fmla="+- 0 0 -90"/>
                <a:gd name="f15" fmla="*/ f3 1 10"/>
                <a:gd name="f16" fmla="*/ f4 1 48"/>
                <a:gd name="f17" fmla="val f5"/>
                <a:gd name="f18" fmla="val f6"/>
                <a:gd name="f19" fmla="val f7"/>
                <a:gd name="f20" fmla="*/ f14 f0 1"/>
                <a:gd name="f21" fmla="+- f19 0 f17"/>
                <a:gd name="f22" fmla="+- f18 0 f17"/>
                <a:gd name="f23" fmla="*/ f20 1 f2"/>
                <a:gd name="f24" fmla="*/ f22 1 10"/>
                <a:gd name="f25" fmla="*/ f21 1 48"/>
                <a:gd name="f26" fmla="*/ 5 f22 1"/>
                <a:gd name="f27" fmla="*/ 48 f21 1"/>
                <a:gd name="f28" fmla="*/ 0 f22 1"/>
                <a:gd name="f29" fmla="*/ 43 f21 1"/>
                <a:gd name="f30" fmla="*/ 5 f21 1"/>
                <a:gd name="f31" fmla="*/ 0 f21 1"/>
                <a:gd name="f32" fmla="*/ 10 f22 1"/>
                <a:gd name="f33" fmla="+- f23 0 f1"/>
                <a:gd name="f34" fmla="*/ f26 1 10"/>
                <a:gd name="f35" fmla="*/ f27 1 48"/>
                <a:gd name="f36" fmla="*/ f28 1 10"/>
                <a:gd name="f37" fmla="*/ f29 1 48"/>
                <a:gd name="f38" fmla="*/ f30 1 48"/>
                <a:gd name="f39" fmla="*/ f31 1 48"/>
                <a:gd name="f40" fmla="*/ f32 1 10"/>
                <a:gd name="f41" fmla="*/ 0 1 f24"/>
                <a:gd name="f42" fmla="*/ f18 1 f24"/>
                <a:gd name="f43" fmla="*/ 0 1 f25"/>
                <a:gd name="f44" fmla="*/ f19 1 f25"/>
                <a:gd name="f45" fmla="*/ f34 1 f24"/>
                <a:gd name="f46" fmla="*/ f35 1 f25"/>
                <a:gd name="f47" fmla="*/ f36 1 f24"/>
                <a:gd name="f48" fmla="*/ f37 1 f25"/>
                <a:gd name="f49" fmla="*/ f38 1 f25"/>
                <a:gd name="f50" fmla="*/ f39 1 f25"/>
                <a:gd name="f51" fmla="*/ f40 1 f24"/>
                <a:gd name="f52" fmla="*/ f41 f15 1"/>
                <a:gd name="f53" fmla="*/ f42 f15 1"/>
                <a:gd name="f54" fmla="*/ f44 f16 1"/>
                <a:gd name="f55" fmla="*/ f43 f16 1"/>
                <a:gd name="f56" fmla="*/ f45 f15 1"/>
                <a:gd name="f57" fmla="*/ f46 f16 1"/>
                <a:gd name="f58" fmla="*/ f47 f15 1"/>
                <a:gd name="f59" fmla="*/ f48 f16 1"/>
                <a:gd name="f60" fmla="*/ f49 f16 1"/>
                <a:gd name="f61" fmla="*/ f50 f16 1"/>
                <a:gd name="f62" fmla="*/ f51 f15 1"/>
              </a:gdLst>
              <a:ahLst/>
              <a:cxnLst>
                <a:cxn ang="3cd4">
                  <a:pos x="hc" y="t"/>
                </a:cxn>
                <a:cxn ang="0">
                  <a:pos x="r" y="vc"/>
                </a:cxn>
                <a:cxn ang="cd4">
                  <a:pos x="hc" y="b"/>
                </a:cxn>
                <a:cxn ang="cd2">
                  <a:pos x="l" y="vc"/>
                </a:cxn>
                <a:cxn ang="f33">
                  <a:pos x="f56" y="f57"/>
                </a:cxn>
                <a:cxn ang="f33">
                  <a:pos x="f58" y="f59"/>
                </a:cxn>
                <a:cxn ang="f33">
                  <a:pos x="f58" y="f60"/>
                </a:cxn>
                <a:cxn ang="f33">
                  <a:pos x="f56" y="f61"/>
                </a:cxn>
                <a:cxn ang="f33">
                  <a:pos x="f56" y="f61"/>
                </a:cxn>
                <a:cxn ang="f33">
                  <a:pos x="f62" y="f60"/>
                </a:cxn>
                <a:cxn ang="f33">
                  <a:pos x="f62" y="f59"/>
                </a:cxn>
                <a:cxn ang="f33">
                  <a:pos x="f56" y="f57"/>
                </a:cxn>
              </a:cxnLst>
              <a:rect l="f52" t="f55" r="f53" b="f54"/>
              <a:pathLst>
                <a:path w="10" h="48">
                  <a:moveTo>
                    <a:pt x="f8" y="f7"/>
                  </a:moveTo>
                  <a:cubicBezTo>
                    <a:pt x="f9" y="f7"/>
                    <a:pt x="f5" y="f10"/>
                    <a:pt x="f5" y="f11"/>
                  </a:cubicBezTo>
                  <a:cubicBezTo>
                    <a:pt x="f5" y="f8"/>
                    <a:pt x="f5" y="f8"/>
                    <a:pt x="f5" y="f8"/>
                  </a:cubicBezTo>
                  <a:cubicBezTo>
                    <a:pt x="f5" y="f9"/>
                    <a:pt x="f9" y="f5"/>
                    <a:pt x="f8" y="f5"/>
                  </a:cubicBezTo>
                  <a:cubicBezTo>
                    <a:pt x="f8" y="f5"/>
                    <a:pt x="f8" y="f5"/>
                    <a:pt x="f8" y="f5"/>
                  </a:cubicBezTo>
                  <a:cubicBezTo>
                    <a:pt x="f12" y="f5"/>
                    <a:pt x="f6" y="f9"/>
                    <a:pt x="f6" y="f8"/>
                  </a:cubicBezTo>
                  <a:cubicBezTo>
                    <a:pt x="f6" y="f11"/>
                    <a:pt x="f6" y="f11"/>
                    <a:pt x="f6" y="f11"/>
                  </a:cubicBezTo>
                  <a:cubicBezTo>
                    <a:pt x="f6" y="f10"/>
                    <a:pt x="f13"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Freeform 31">
              <a:extLst>
                <a:ext uri="{FF2B5EF4-FFF2-40B4-BE49-F238E27FC236}">
                  <a16:creationId xmlns:a16="http://schemas.microsoft.com/office/drawing/2014/main" id="{6FCDD9EB-747F-43DF-16D1-534EB8159C6A}"/>
                </a:ext>
              </a:extLst>
            </p:cNvPr>
            <p:cNvSpPr/>
            <p:nvPr/>
          </p:nvSpPr>
          <p:spPr>
            <a:xfrm>
              <a:off x="8625590" y="90644"/>
              <a:ext cx="52203" cy="12326"/>
            </a:xfrm>
            <a:custGeom>
              <a:avLst/>
              <a:gdLst>
                <a:gd name="f0" fmla="val 10800000"/>
                <a:gd name="f1" fmla="val 5400000"/>
                <a:gd name="f2" fmla="val 180"/>
                <a:gd name="f3" fmla="val w"/>
                <a:gd name="f4" fmla="val h"/>
                <a:gd name="f5" fmla="val 0"/>
                <a:gd name="f6" fmla="val 48"/>
                <a:gd name="f7" fmla="val 11"/>
                <a:gd name="f8" fmla="val 5"/>
                <a:gd name="f9" fmla="val 2"/>
                <a:gd name="f10" fmla="val 9"/>
                <a:gd name="f11" fmla="val 6"/>
                <a:gd name="f12" fmla="val 3"/>
                <a:gd name="f13" fmla="val 1"/>
                <a:gd name="f14" fmla="val 43"/>
                <a:gd name="f15" fmla="val 45"/>
                <a:gd name="f16" fmla="val 8"/>
                <a:gd name="f17" fmla="val 46"/>
                <a:gd name="f18" fmla="+- 0 0 -90"/>
                <a:gd name="f19" fmla="*/ f3 1 48"/>
                <a:gd name="f20" fmla="*/ f4 1 11"/>
                <a:gd name="f21" fmla="val f5"/>
                <a:gd name="f22" fmla="val f6"/>
                <a:gd name="f23" fmla="val f7"/>
                <a:gd name="f24" fmla="*/ f18 f0 1"/>
                <a:gd name="f25" fmla="+- f23 0 f21"/>
                <a:gd name="f26" fmla="+- f22 0 f21"/>
                <a:gd name="f27" fmla="*/ f24 1 f2"/>
                <a:gd name="f28" fmla="*/ f26 1 48"/>
                <a:gd name="f29" fmla="*/ f25 1 11"/>
                <a:gd name="f30" fmla="*/ 5 f26 1"/>
                <a:gd name="f31" fmla="*/ 11 f25 1"/>
                <a:gd name="f32" fmla="*/ 0 f26 1"/>
                <a:gd name="f33" fmla="*/ 6 f25 1"/>
                <a:gd name="f34" fmla="*/ 1 f25 1"/>
                <a:gd name="f35" fmla="*/ 43 f26 1"/>
                <a:gd name="f36" fmla="*/ 48 f26 1"/>
                <a:gd name="f37" fmla="+- f27 0 f1"/>
                <a:gd name="f38" fmla="*/ f30 1 48"/>
                <a:gd name="f39" fmla="*/ f31 1 11"/>
                <a:gd name="f40" fmla="*/ f32 1 48"/>
                <a:gd name="f41" fmla="*/ f33 1 11"/>
                <a:gd name="f42" fmla="*/ f34 1 11"/>
                <a:gd name="f43" fmla="*/ f35 1 48"/>
                <a:gd name="f44" fmla="*/ f36 1 48"/>
                <a:gd name="f45" fmla="*/ 0 1 f28"/>
                <a:gd name="f46" fmla="*/ f22 1 f28"/>
                <a:gd name="f47" fmla="*/ 0 1 f29"/>
                <a:gd name="f48" fmla="*/ f23 1 f29"/>
                <a:gd name="f49" fmla="*/ f38 1 f28"/>
                <a:gd name="f50" fmla="*/ f39 1 f29"/>
                <a:gd name="f51" fmla="*/ f40 1 f28"/>
                <a:gd name="f52" fmla="*/ f41 1 f29"/>
                <a:gd name="f53" fmla="*/ f42 1 f29"/>
                <a:gd name="f54" fmla="*/ f43 1 f28"/>
                <a:gd name="f55" fmla="*/ f44 1 f28"/>
                <a:gd name="f56" fmla="*/ f45 f19 1"/>
                <a:gd name="f57" fmla="*/ f46 f19 1"/>
                <a:gd name="f58" fmla="*/ f48 f20 1"/>
                <a:gd name="f59" fmla="*/ f47 f20 1"/>
                <a:gd name="f60" fmla="*/ f49 f19 1"/>
                <a:gd name="f61" fmla="*/ f50 f20 1"/>
                <a:gd name="f62" fmla="*/ f51 f19 1"/>
                <a:gd name="f63" fmla="*/ f52 f20 1"/>
                <a:gd name="f64" fmla="*/ f53 f20 1"/>
                <a:gd name="f65" fmla="*/ f54 f19 1"/>
                <a:gd name="f66" fmla="*/ f55 f19 1"/>
              </a:gdLst>
              <a:ahLst/>
              <a:cxnLst>
                <a:cxn ang="3cd4">
                  <a:pos x="hc" y="t"/>
                </a:cxn>
                <a:cxn ang="0">
                  <a:pos x="r" y="vc"/>
                </a:cxn>
                <a:cxn ang="cd4">
                  <a:pos x="hc" y="b"/>
                </a:cxn>
                <a:cxn ang="cd2">
                  <a:pos x="l" y="vc"/>
                </a:cxn>
                <a:cxn ang="f37">
                  <a:pos x="f60" y="f61"/>
                </a:cxn>
                <a:cxn ang="f37">
                  <a:pos x="f62" y="f63"/>
                </a:cxn>
                <a:cxn ang="f37">
                  <a:pos x="f60" y="f64"/>
                </a:cxn>
                <a:cxn ang="f37">
                  <a:pos x="f65" y="f64"/>
                </a:cxn>
                <a:cxn ang="f37">
                  <a:pos x="f66" y="f63"/>
                </a:cxn>
                <a:cxn ang="f37">
                  <a:pos x="f65" y="f61"/>
                </a:cxn>
                <a:cxn ang="f37">
                  <a:pos x="f60" y="f61"/>
                </a:cxn>
              </a:cxnLst>
              <a:rect l="f56" t="f59" r="f57" b="f58"/>
              <a:pathLst>
                <a:path w="48" h="11">
                  <a:moveTo>
                    <a:pt x="f8" y="f7"/>
                  </a:moveTo>
                  <a:cubicBezTo>
                    <a:pt x="f9" y="f7"/>
                    <a:pt x="f5" y="f10"/>
                    <a:pt x="f5" y="f11"/>
                  </a:cubicBezTo>
                  <a:cubicBezTo>
                    <a:pt x="f5" y="f12"/>
                    <a:pt x="f9" y="f13"/>
                    <a:pt x="f8" y="f13"/>
                  </a:cubicBezTo>
                  <a:cubicBezTo>
                    <a:pt x="f14" y="f13"/>
                    <a:pt x="f14" y="f13"/>
                    <a:pt x="f14" y="f13"/>
                  </a:cubicBezTo>
                  <a:cubicBezTo>
                    <a:pt x="f15" y="f5"/>
                    <a:pt x="f6" y="f12"/>
                    <a:pt x="f6" y="f11"/>
                  </a:cubicBezTo>
                  <a:cubicBezTo>
                    <a:pt x="f6" y="f16"/>
                    <a:pt x="f17" y="f7"/>
                    <a:pt x="f14" y="f7"/>
                  </a:cubicBezTo>
                  <a:cubicBezTo>
                    <a:pt x="f8" y="f7"/>
                    <a:pt x="f8"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Freeform 32">
              <a:extLst>
                <a:ext uri="{FF2B5EF4-FFF2-40B4-BE49-F238E27FC236}">
                  <a16:creationId xmlns:a16="http://schemas.microsoft.com/office/drawing/2014/main" id="{93A62A7E-6BB6-23AC-8310-971C34B27149}"/>
                </a:ext>
              </a:extLst>
            </p:cNvPr>
            <p:cNvSpPr/>
            <p:nvPr/>
          </p:nvSpPr>
          <p:spPr>
            <a:xfrm>
              <a:off x="8526149" y="184315"/>
              <a:ext cx="246101" cy="281013"/>
            </a:xfrm>
            <a:custGeom>
              <a:avLst/>
              <a:gdLst>
                <a:gd name="f0" fmla="val 10800000"/>
                <a:gd name="f1" fmla="val 5400000"/>
                <a:gd name="f2" fmla="val 180"/>
                <a:gd name="f3" fmla="val w"/>
                <a:gd name="f4" fmla="val h"/>
                <a:gd name="f5" fmla="val 0"/>
                <a:gd name="f6" fmla="val 223"/>
                <a:gd name="f7" fmla="val 257"/>
                <a:gd name="f8" fmla="val 111"/>
                <a:gd name="f9" fmla="val 110"/>
                <a:gd name="f10" fmla="val 109"/>
                <a:gd name="f11" fmla="val 83"/>
                <a:gd name="f12" fmla="val 256"/>
                <a:gd name="f13" fmla="val 65"/>
                <a:gd name="f14" fmla="val 241"/>
                <a:gd name="f15" fmla="val 53"/>
                <a:gd name="f16" fmla="val 230"/>
                <a:gd name="f17" fmla="val 22"/>
                <a:gd name="f18" fmla="val 204"/>
                <a:gd name="f19" fmla="val 12"/>
                <a:gd name="f20" fmla="val 171"/>
                <a:gd name="f21" fmla="val 9"/>
                <a:gd name="f22" fmla="val 158"/>
                <a:gd name="f23" fmla="val 121"/>
                <a:gd name="f24" fmla="val 10"/>
                <a:gd name="f25" fmla="val 91"/>
                <a:gd name="f26" fmla="val 14"/>
                <a:gd name="f27" fmla="val 78"/>
                <a:gd name="f28" fmla="val 25"/>
                <a:gd name="f29" fmla="val 42"/>
                <a:gd name="f30" fmla="val 46"/>
                <a:gd name="f31" fmla="val 18"/>
                <a:gd name="f32" fmla="val 62"/>
                <a:gd name="f33" fmla="val 3"/>
                <a:gd name="f34" fmla="val 66"/>
                <a:gd name="f35" fmla="val 69"/>
                <a:gd name="f36" fmla="val 4"/>
                <a:gd name="f37" fmla="val 81"/>
                <a:gd name="f38" fmla="val 20"/>
                <a:gd name="f39" fmla="val 95"/>
                <a:gd name="f40" fmla="val 34"/>
                <a:gd name="f41" fmla="val 55"/>
                <a:gd name="f42" fmla="val 154"/>
                <a:gd name="f43" fmla="val 202"/>
                <a:gd name="f44" fmla="val 89"/>
                <a:gd name="f45" fmla="val 90"/>
                <a:gd name="f46" fmla="val 205"/>
                <a:gd name="f47" fmla="val 206"/>
                <a:gd name="f48" fmla="val 209"/>
                <a:gd name="f49" fmla="val 207"/>
                <a:gd name="f50" fmla="val 74"/>
                <a:gd name="f51" fmla="val 67"/>
                <a:gd name="f52" fmla="val 199"/>
                <a:gd name="f53" fmla="val 57"/>
                <a:gd name="f54" fmla="val 195"/>
                <a:gd name="f55" fmla="val 51"/>
                <a:gd name="f56" fmla="val 194"/>
                <a:gd name="f57" fmla="val 49"/>
                <a:gd name="f58" fmla="val 48"/>
                <a:gd name="f59" fmla="val 192"/>
                <a:gd name="f60" fmla="val 193"/>
                <a:gd name="f61" fmla="val 44"/>
                <a:gd name="f62" fmla="val 41"/>
                <a:gd name="f63" fmla="val 198"/>
                <a:gd name="f64" fmla="val 40"/>
                <a:gd name="f65" fmla="val 200"/>
                <a:gd name="f66" fmla="val 201"/>
                <a:gd name="f67" fmla="val 43"/>
                <a:gd name="f68" fmla="val 47"/>
                <a:gd name="f69" fmla="val 52"/>
                <a:gd name="f70" fmla="val 210"/>
                <a:gd name="f71" fmla="val 60"/>
                <a:gd name="f72" fmla="val 214"/>
                <a:gd name="f73" fmla="val 217"/>
                <a:gd name="f74" fmla="val 80"/>
                <a:gd name="f75" fmla="val 220"/>
                <a:gd name="f76" fmla="val 93"/>
                <a:gd name="f77" fmla="val 221"/>
                <a:gd name="f78" fmla="val 99"/>
                <a:gd name="f79" fmla="val 222"/>
                <a:gd name="f80" fmla="val 105"/>
                <a:gd name="f81" fmla="val 117"/>
                <a:gd name="f82" fmla="val 138"/>
                <a:gd name="f83" fmla="val 219"/>
                <a:gd name="f84" fmla="val 168"/>
                <a:gd name="f85" fmla="val 179"/>
                <a:gd name="f86" fmla="val 232"/>
                <a:gd name="f87" fmla="val 147"/>
                <a:gd name="f88" fmla="val 247"/>
                <a:gd name="f89" fmla="val 139"/>
                <a:gd name="f90" fmla="val 251"/>
                <a:gd name="f91" fmla="val 127"/>
                <a:gd name="f92" fmla="val 15"/>
                <a:gd name="f93" fmla="val 28"/>
                <a:gd name="f94" fmla="val 33"/>
                <a:gd name="f95" fmla="val 50"/>
                <a:gd name="f96" fmla="val 23"/>
                <a:gd name="f97" fmla="val 19"/>
                <a:gd name="f98" fmla="val 156"/>
                <a:gd name="f99" fmla="val 21"/>
                <a:gd name="f100" fmla="val 31"/>
                <a:gd name="f101" fmla="val 59"/>
                <a:gd name="f102" fmla="val 70"/>
                <a:gd name="f103" fmla="val 87"/>
                <a:gd name="f104" fmla="val 246"/>
                <a:gd name="f105" fmla="val 124"/>
                <a:gd name="f106" fmla="val 134"/>
                <a:gd name="f107" fmla="val 242"/>
                <a:gd name="f108" fmla="val 143"/>
                <a:gd name="f109" fmla="val 238"/>
                <a:gd name="f110" fmla="val 172"/>
                <a:gd name="f111" fmla="val 224"/>
                <a:gd name="f112" fmla="val 187"/>
                <a:gd name="f113" fmla="val 165"/>
                <a:gd name="f114" fmla="val 213"/>
                <a:gd name="f115" fmla="val 137"/>
                <a:gd name="f116" fmla="val 212"/>
                <a:gd name="f117" fmla="val 118"/>
                <a:gd name="f118" fmla="val 211"/>
                <a:gd name="f119" fmla="val 100"/>
                <a:gd name="f120" fmla="val 150"/>
                <a:gd name="f121" fmla="val 115"/>
                <a:gd name="f122" fmla="val 63"/>
                <a:gd name="f123" fmla="val 104"/>
                <a:gd name="f124" fmla="val 54"/>
                <a:gd name="f125" fmla="val 76"/>
                <a:gd name="f126" fmla="val 29"/>
                <a:gd name="f127" fmla="+- 0 0 -90"/>
                <a:gd name="f128" fmla="*/ f3 1 223"/>
                <a:gd name="f129" fmla="*/ f4 1 257"/>
                <a:gd name="f130" fmla="val f5"/>
                <a:gd name="f131" fmla="val f6"/>
                <a:gd name="f132" fmla="val f7"/>
                <a:gd name="f133" fmla="*/ f127 f0 1"/>
                <a:gd name="f134" fmla="+- f132 0 f130"/>
                <a:gd name="f135" fmla="+- f131 0 f130"/>
                <a:gd name="f136" fmla="*/ f133 1 f2"/>
                <a:gd name="f137" fmla="*/ f135 1 223"/>
                <a:gd name="f138" fmla="*/ f134 1 257"/>
                <a:gd name="f139" fmla="*/ 111 f135 1"/>
                <a:gd name="f140" fmla="*/ 257 f134 1"/>
                <a:gd name="f141" fmla="*/ 109 f135 1"/>
                <a:gd name="f142" fmla="*/ 53 f135 1"/>
                <a:gd name="f143" fmla="*/ 230 f134 1"/>
                <a:gd name="f144" fmla="*/ 9 f135 1"/>
                <a:gd name="f145" fmla="*/ 158 f134 1"/>
                <a:gd name="f146" fmla="*/ 14 f135 1"/>
                <a:gd name="f147" fmla="*/ 78 f134 1"/>
                <a:gd name="f148" fmla="*/ 62 f135 1"/>
                <a:gd name="f149" fmla="*/ 3 f134 1"/>
                <a:gd name="f150" fmla="*/ 66 f135 1"/>
                <a:gd name="f151" fmla="*/ 0 f134 1"/>
                <a:gd name="f152" fmla="*/ 69 f135 1"/>
                <a:gd name="f153" fmla="*/ 4 f134 1"/>
                <a:gd name="f154" fmla="*/ 110 f135 1"/>
                <a:gd name="f155" fmla="*/ 46 f134 1"/>
                <a:gd name="f156" fmla="*/ 202 f135 1"/>
                <a:gd name="f157" fmla="*/ 89 f134 1"/>
                <a:gd name="f158" fmla="*/ 206 f135 1"/>
                <a:gd name="f159" fmla="*/ 90 f134 1"/>
                <a:gd name="f160" fmla="*/ 209 f135 1"/>
                <a:gd name="f161" fmla="*/ 67 f134 1"/>
                <a:gd name="f162" fmla="*/ 194 f135 1"/>
                <a:gd name="f163" fmla="*/ 49 f134 1"/>
                <a:gd name="f164" fmla="*/ 48 f134 1"/>
                <a:gd name="f165" fmla="*/ 192 f135 1"/>
                <a:gd name="f166" fmla="*/ 193 f135 1"/>
                <a:gd name="f167" fmla="*/ 44 f134 1"/>
                <a:gd name="f168" fmla="*/ 41 f134 1"/>
                <a:gd name="f169" fmla="*/ 198 f135 1"/>
                <a:gd name="f170" fmla="*/ 40 f134 1"/>
                <a:gd name="f171" fmla="*/ 200 f135 1"/>
                <a:gd name="f172" fmla="*/ 43 f134 1"/>
                <a:gd name="f173" fmla="*/ 210 f135 1"/>
                <a:gd name="f174" fmla="*/ 60 f134 1"/>
                <a:gd name="f175" fmla="*/ 220 f135 1"/>
                <a:gd name="f176" fmla="*/ 93 f134 1"/>
                <a:gd name="f177" fmla="*/ 221 f135 1"/>
                <a:gd name="f178" fmla="*/ 99 f134 1"/>
                <a:gd name="f179" fmla="*/ 222 f135 1"/>
                <a:gd name="f180" fmla="*/ 117 f134 1"/>
                <a:gd name="f181" fmla="*/ 198 f134 1"/>
                <a:gd name="f182" fmla="*/ 147 f135 1"/>
                <a:gd name="f183" fmla="*/ 247 f134 1"/>
                <a:gd name="f184" fmla="*/ 65 f135 1"/>
                <a:gd name="f185" fmla="*/ 15 f134 1"/>
                <a:gd name="f186" fmla="*/ 23 f135 1"/>
                <a:gd name="f187" fmla="*/ 81 f134 1"/>
                <a:gd name="f188" fmla="*/ 19 f135 1"/>
                <a:gd name="f189" fmla="*/ 156 f134 1"/>
                <a:gd name="f190" fmla="*/ 59 f135 1"/>
                <a:gd name="f191" fmla="*/ 223 f134 1"/>
                <a:gd name="f192" fmla="*/ 143 f135 1"/>
                <a:gd name="f193" fmla="*/ 238 f134 1"/>
                <a:gd name="f194" fmla="*/ 193 f134 1"/>
                <a:gd name="f195" fmla="*/ 212 f135 1"/>
                <a:gd name="f196" fmla="*/ 118 f134 1"/>
                <a:gd name="f197" fmla="*/ 211 f135 1"/>
                <a:gd name="f198" fmla="*/ 100 f134 1"/>
                <a:gd name="f199" fmla="*/ 205 f135 1"/>
                <a:gd name="f200" fmla="*/ 104 f135 1"/>
                <a:gd name="f201" fmla="*/ 54 f134 1"/>
                <a:gd name="f202" fmla="+- f136 0 f1"/>
                <a:gd name="f203" fmla="*/ f139 1 223"/>
                <a:gd name="f204" fmla="*/ f140 1 257"/>
                <a:gd name="f205" fmla="*/ f141 1 223"/>
                <a:gd name="f206" fmla="*/ f142 1 223"/>
                <a:gd name="f207" fmla="*/ f143 1 257"/>
                <a:gd name="f208" fmla="*/ f144 1 223"/>
                <a:gd name="f209" fmla="*/ f145 1 257"/>
                <a:gd name="f210" fmla="*/ f146 1 223"/>
                <a:gd name="f211" fmla="*/ f147 1 257"/>
                <a:gd name="f212" fmla="*/ f148 1 223"/>
                <a:gd name="f213" fmla="*/ f149 1 257"/>
                <a:gd name="f214" fmla="*/ f150 1 223"/>
                <a:gd name="f215" fmla="*/ f151 1 257"/>
                <a:gd name="f216" fmla="*/ f152 1 223"/>
                <a:gd name="f217" fmla="*/ f153 1 257"/>
                <a:gd name="f218" fmla="*/ f154 1 223"/>
                <a:gd name="f219" fmla="*/ f155 1 257"/>
                <a:gd name="f220" fmla="*/ f156 1 223"/>
                <a:gd name="f221" fmla="*/ f157 1 257"/>
                <a:gd name="f222" fmla="*/ f158 1 223"/>
                <a:gd name="f223" fmla="*/ f159 1 257"/>
                <a:gd name="f224" fmla="*/ f160 1 223"/>
                <a:gd name="f225" fmla="*/ f161 1 257"/>
                <a:gd name="f226" fmla="*/ f162 1 223"/>
                <a:gd name="f227" fmla="*/ f163 1 257"/>
                <a:gd name="f228" fmla="*/ f164 1 257"/>
                <a:gd name="f229" fmla="*/ f165 1 223"/>
                <a:gd name="f230" fmla="*/ f166 1 223"/>
                <a:gd name="f231" fmla="*/ f167 1 257"/>
                <a:gd name="f232" fmla="*/ f168 1 257"/>
                <a:gd name="f233" fmla="*/ f169 1 223"/>
                <a:gd name="f234" fmla="*/ f170 1 257"/>
                <a:gd name="f235" fmla="*/ f171 1 223"/>
                <a:gd name="f236" fmla="*/ f172 1 257"/>
                <a:gd name="f237" fmla="*/ f173 1 223"/>
                <a:gd name="f238" fmla="*/ f174 1 257"/>
                <a:gd name="f239" fmla="*/ f175 1 223"/>
                <a:gd name="f240" fmla="*/ f176 1 257"/>
                <a:gd name="f241" fmla="*/ f177 1 223"/>
                <a:gd name="f242" fmla="*/ f178 1 257"/>
                <a:gd name="f243" fmla="*/ f179 1 223"/>
                <a:gd name="f244" fmla="*/ f180 1 257"/>
                <a:gd name="f245" fmla="*/ f181 1 257"/>
                <a:gd name="f246" fmla="*/ f182 1 223"/>
                <a:gd name="f247" fmla="*/ f183 1 257"/>
                <a:gd name="f248" fmla="*/ f184 1 223"/>
                <a:gd name="f249" fmla="*/ f185 1 257"/>
                <a:gd name="f250" fmla="*/ f186 1 223"/>
                <a:gd name="f251" fmla="*/ f187 1 257"/>
                <a:gd name="f252" fmla="*/ f188 1 223"/>
                <a:gd name="f253" fmla="*/ f189 1 257"/>
                <a:gd name="f254" fmla="*/ f190 1 223"/>
                <a:gd name="f255" fmla="*/ f191 1 257"/>
                <a:gd name="f256" fmla="*/ f192 1 223"/>
                <a:gd name="f257" fmla="*/ f193 1 257"/>
                <a:gd name="f258" fmla="*/ f194 1 257"/>
                <a:gd name="f259" fmla="*/ f195 1 223"/>
                <a:gd name="f260" fmla="*/ f196 1 257"/>
                <a:gd name="f261" fmla="*/ f197 1 223"/>
                <a:gd name="f262" fmla="*/ f198 1 257"/>
                <a:gd name="f263" fmla="*/ f199 1 223"/>
                <a:gd name="f264" fmla="*/ f200 1 223"/>
                <a:gd name="f265" fmla="*/ f201 1 257"/>
                <a:gd name="f266" fmla="*/ 0 1 f137"/>
                <a:gd name="f267" fmla="*/ f131 1 f137"/>
                <a:gd name="f268" fmla="*/ 0 1 f138"/>
                <a:gd name="f269" fmla="*/ f132 1 f138"/>
                <a:gd name="f270" fmla="*/ f203 1 f137"/>
                <a:gd name="f271" fmla="*/ f204 1 f138"/>
                <a:gd name="f272" fmla="*/ f205 1 f137"/>
                <a:gd name="f273" fmla="*/ f206 1 f137"/>
                <a:gd name="f274" fmla="*/ f207 1 f138"/>
                <a:gd name="f275" fmla="*/ f208 1 f137"/>
                <a:gd name="f276" fmla="*/ f209 1 f138"/>
                <a:gd name="f277" fmla="*/ f210 1 f137"/>
                <a:gd name="f278" fmla="*/ f211 1 f138"/>
                <a:gd name="f279" fmla="*/ f212 1 f137"/>
                <a:gd name="f280" fmla="*/ f213 1 f138"/>
                <a:gd name="f281" fmla="*/ f214 1 f137"/>
                <a:gd name="f282" fmla="*/ f215 1 f138"/>
                <a:gd name="f283" fmla="*/ f216 1 f137"/>
                <a:gd name="f284" fmla="*/ f217 1 f138"/>
                <a:gd name="f285" fmla="*/ f218 1 f137"/>
                <a:gd name="f286" fmla="*/ f219 1 f138"/>
                <a:gd name="f287" fmla="*/ f220 1 f137"/>
                <a:gd name="f288" fmla="*/ f221 1 f138"/>
                <a:gd name="f289" fmla="*/ f222 1 f137"/>
                <a:gd name="f290" fmla="*/ f223 1 f138"/>
                <a:gd name="f291" fmla="*/ f224 1 f137"/>
                <a:gd name="f292" fmla="*/ f225 1 f138"/>
                <a:gd name="f293" fmla="*/ f226 1 f137"/>
                <a:gd name="f294" fmla="*/ f227 1 f138"/>
                <a:gd name="f295" fmla="*/ f228 1 f138"/>
                <a:gd name="f296" fmla="*/ f229 1 f137"/>
                <a:gd name="f297" fmla="*/ f230 1 f137"/>
                <a:gd name="f298" fmla="*/ f231 1 f138"/>
                <a:gd name="f299" fmla="*/ f232 1 f138"/>
                <a:gd name="f300" fmla="*/ f233 1 f137"/>
                <a:gd name="f301" fmla="*/ f234 1 f138"/>
                <a:gd name="f302" fmla="*/ f235 1 f137"/>
                <a:gd name="f303" fmla="*/ f236 1 f138"/>
                <a:gd name="f304" fmla="*/ f237 1 f137"/>
                <a:gd name="f305" fmla="*/ f238 1 f138"/>
                <a:gd name="f306" fmla="*/ f239 1 f137"/>
                <a:gd name="f307" fmla="*/ f240 1 f138"/>
                <a:gd name="f308" fmla="*/ f241 1 f137"/>
                <a:gd name="f309" fmla="*/ f242 1 f138"/>
                <a:gd name="f310" fmla="*/ f243 1 f137"/>
                <a:gd name="f311" fmla="*/ f244 1 f138"/>
                <a:gd name="f312" fmla="*/ f245 1 f138"/>
                <a:gd name="f313" fmla="*/ f246 1 f137"/>
                <a:gd name="f314" fmla="*/ f247 1 f138"/>
                <a:gd name="f315" fmla="*/ f248 1 f137"/>
                <a:gd name="f316" fmla="*/ f249 1 f138"/>
                <a:gd name="f317" fmla="*/ f250 1 f137"/>
                <a:gd name="f318" fmla="*/ f251 1 f138"/>
                <a:gd name="f319" fmla="*/ f252 1 f137"/>
                <a:gd name="f320" fmla="*/ f253 1 f138"/>
                <a:gd name="f321" fmla="*/ f254 1 f137"/>
                <a:gd name="f322" fmla="*/ f255 1 f138"/>
                <a:gd name="f323" fmla="*/ f256 1 f137"/>
                <a:gd name="f324" fmla="*/ f257 1 f138"/>
                <a:gd name="f325" fmla="*/ f258 1 f138"/>
                <a:gd name="f326" fmla="*/ f259 1 f137"/>
                <a:gd name="f327" fmla="*/ f260 1 f138"/>
                <a:gd name="f328" fmla="*/ f261 1 f137"/>
                <a:gd name="f329" fmla="*/ f262 1 f138"/>
                <a:gd name="f330" fmla="*/ f263 1 f137"/>
                <a:gd name="f331" fmla="*/ f264 1 f137"/>
                <a:gd name="f332" fmla="*/ f265 1 f138"/>
                <a:gd name="f333" fmla="*/ f266 f128 1"/>
                <a:gd name="f334" fmla="*/ f267 f128 1"/>
                <a:gd name="f335" fmla="*/ f269 f129 1"/>
                <a:gd name="f336" fmla="*/ f268 f129 1"/>
                <a:gd name="f337" fmla="*/ f270 f128 1"/>
                <a:gd name="f338" fmla="*/ f271 f129 1"/>
                <a:gd name="f339" fmla="*/ f272 f128 1"/>
                <a:gd name="f340" fmla="*/ f273 f128 1"/>
                <a:gd name="f341" fmla="*/ f274 f129 1"/>
                <a:gd name="f342" fmla="*/ f275 f128 1"/>
                <a:gd name="f343" fmla="*/ f276 f129 1"/>
                <a:gd name="f344" fmla="*/ f277 f128 1"/>
                <a:gd name="f345" fmla="*/ f278 f129 1"/>
                <a:gd name="f346" fmla="*/ f279 f128 1"/>
                <a:gd name="f347" fmla="*/ f280 f129 1"/>
                <a:gd name="f348" fmla="*/ f281 f128 1"/>
                <a:gd name="f349" fmla="*/ f282 f129 1"/>
                <a:gd name="f350" fmla="*/ f283 f128 1"/>
                <a:gd name="f351" fmla="*/ f284 f129 1"/>
                <a:gd name="f352" fmla="*/ f285 f128 1"/>
                <a:gd name="f353" fmla="*/ f286 f129 1"/>
                <a:gd name="f354" fmla="*/ f287 f128 1"/>
                <a:gd name="f355" fmla="*/ f288 f129 1"/>
                <a:gd name="f356" fmla="*/ f289 f128 1"/>
                <a:gd name="f357" fmla="*/ f290 f129 1"/>
                <a:gd name="f358" fmla="*/ f291 f128 1"/>
                <a:gd name="f359" fmla="*/ f292 f129 1"/>
                <a:gd name="f360" fmla="*/ f293 f128 1"/>
                <a:gd name="f361" fmla="*/ f294 f129 1"/>
                <a:gd name="f362" fmla="*/ f295 f129 1"/>
                <a:gd name="f363" fmla="*/ f296 f128 1"/>
                <a:gd name="f364" fmla="*/ f297 f128 1"/>
                <a:gd name="f365" fmla="*/ f298 f129 1"/>
                <a:gd name="f366" fmla="*/ f299 f129 1"/>
                <a:gd name="f367" fmla="*/ f300 f128 1"/>
                <a:gd name="f368" fmla="*/ f301 f129 1"/>
                <a:gd name="f369" fmla="*/ f302 f128 1"/>
                <a:gd name="f370" fmla="*/ f303 f129 1"/>
                <a:gd name="f371" fmla="*/ f304 f128 1"/>
                <a:gd name="f372" fmla="*/ f305 f129 1"/>
                <a:gd name="f373" fmla="*/ f306 f128 1"/>
                <a:gd name="f374" fmla="*/ f307 f129 1"/>
                <a:gd name="f375" fmla="*/ f308 f128 1"/>
                <a:gd name="f376" fmla="*/ f309 f129 1"/>
                <a:gd name="f377" fmla="*/ f310 f128 1"/>
                <a:gd name="f378" fmla="*/ f311 f129 1"/>
                <a:gd name="f379" fmla="*/ f312 f129 1"/>
                <a:gd name="f380" fmla="*/ f313 f128 1"/>
                <a:gd name="f381" fmla="*/ f314 f129 1"/>
                <a:gd name="f382" fmla="*/ f315 f128 1"/>
                <a:gd name="f383" fmla="*/ f316 f129 1"/>
                <a:gd name="f384" fmla="*/ f317 f128 1"/>
                <a:gd name="f385" fmla="*/ f318 f129 1"/>
                <a:gd name="f386" fmla="*/ f319 f128 1"/>
                <a:gd name="f387" fmla="*/ f320 f129 1"/>
                <a:gd name="f388" fmla="*/ f321 f128 1"/>
                <a:gd name="f389" fmla="*/ f322 f129 1"/>
                <a:gd name="f390" fmla="*/ f323 f128 1"/>
                <a:gd name="f391" fmla="*/ f324 f129 1"/>
                <a:gd name="f392" fmla="*/ f325 f129 1"/>
                <a:gd name="f393" fmla="*/ f326 f128 1"/>
                <a:gd name="f394" fmla="*/ f327 f129 1"/>
                <a:gd name="f395" fmla="*/ f328 f128 1"/>
                <a:gd name="f396" fmla="*/ f329 f129 1"/>
                <a:gd name="f397" fmla="*/ f330 f128 1"/>
                <a:gd name="f398" fmla="*/ f331 f128 1"/>
                <a:gd name="f399" fmla="*/ f332 f129 1"/>
              </a:gdLst>
              <a:ahLst/>
              <a:cxnLst>
                <a:cxn ang="3cd4">
                  <a:pos x="hc" y="t"/>
                </a:cxn>
                <a:cxn ang="0">
                  <a:pos x="r" y="vc"/>
                </a:cxn>
                <a:cxn ang="cd4">
                  <a:pos x="hc" y="b"/>
                </a:cxn>
                <a:cxn ang="cd2">
                  <a:pos x="l" y="vc"/>
                </a:cxn>
                <a:cxn ang="f202">
                  <a:pos x="f337" y="f338"/>
                </a:cxn>
                <a:cxn ang="f202">
                  <a:pos x="f339" y="f338"/>
                </a:cxn>
                <a:cxn ang="f202">
                  <a:pos x="f340" y="f341"/>
                </a:cxn>
                <a:cxn ang="f202">
                  <a:pos x="f342" y="f343"/>
                </a:cxn>
                <a:cxn ang="f202">
                  <a:pos x="f344" y="f345"/>
                </a:cxn>
                <a:cxn ang="f202">
                  <a:pos x="f346" y="f347"/>
                </a:cxn>
                <a:cxn ang="f202">
                  <a:pos x="f348" y="f349"/>
                </a:cxn>
                <a:cxn ang="f202">
                  <a:pos x="f350" y="f351"/>
                </a:cxn>
                <a:cxn ang="f202">
                  <a:pos x="f352" y="f353"/>
                </a:cxn>
                <a:cxn ang="f202">
                  <a:pos x="f354" y="f355"/>
                </a:cxn>
                <a:cxn ang="f202">
                  <a:pos x="f356" y="f357"/>
                </a:cxn>
                <a:cxn ang="f202">
                  <a:pos x="f358" y="f357"/>
                </a:cxn>
                <a:cxn ang="f202">
                  <a:pos x="f354" y="f359"/>
                </a:cxn>
                <a:cxn ang="f202">
                  <a:pos x="f360" y="f361"/>
                </a:cxn>
                <a:cxn ang="f202">
                  <a:pos x="f360" y="f362"/>
                </a:cxn>
                <a:cxn ang="f202">
                  <a:pos x="f363" y="f353"/>
                </a:cxn>
                <a:cxn ang="f202">
                  <a:pos x="f364" y="f365"/>
                </a:cxn>
                <a:cxn ang="f202">
                  <a:pos x="f364" y="f366"/>
                </a:cxn>
                <a:cxn ang="f202">
                  <a:pos x="f367" y="f368"/>
                </a:cxn>
                <a:cxn ang="f202">
                  <a:pos x="f369" y="f366"/>
                </a:cxn>
                <a:cxn ang="f202">
                  <a:pos x="f354" y="f370"/>
                </a:cxn>
                <a:cxn ang="f202">
                  <a:pos x="f354" y="f370"/>
                </a:cxn>
                <a:cxn ang="f202">
                  <a:pos x="f371" y="f372"/>
                </a:cxn>
                <a:cxn ang="f202">
                  <a:pos x="f373" y="f374"/>
                </a:cxn>
                <a:cxn ang="f202">
                  <a:pos x="f373" y="f374"/>
                </a:cxn>
                <a:cxn ang="f202">
                  <a:pos x="f375" y="f376"/>
                </a:cxn>
                <a:cxn ang="f202">
                  <a:pos x="f375" y="f376"/>
                </a:cxn>
                <a:cxn ang="f202">
                  <a:pos x="f377" y="f378"/>
                </a:cxn>
                <a:cxn ang="f202">
                  <a:pos x="f369" y="f379"/>
                </a:cxn>
                <a:cxn ang="f202">
                  <a:pos x="f380" y="f381"/>
                </a:cxn>
                <a:cxn ang="f202">
                  <a:pos x="f337" y="f338"/>
                </a:cxn>
                <a:cxn ang="f202">
                  <a:pos x="f382" y="f383"/>
                </a:cxn>
                <a:cxn ang="f202">
                  <a:pos x="f384" y="f385"/>
                </a:cxn>
                <a:cxn ang="f202">
                  <a:pos x="f386" y="f387"/>
                </a:cxn>
                <a:cxn ang="f202">
                  <a:pos x="f388" y="f389"/>
                </a:cxn>
                <a:cxn ang="f202">
                  <a:pos x="f352" y="f381"/>
                </a:cxn>
                <a:cxn ang="f202">
                  <a:pos x="f390" y="f391"/>
                </a:cxn>
                <a:cxn ang="f202">
                  <a:pos x="f363" y="f392"/>
                </a:cxn>
                <a:cxn ang="f202">
                  <a:pos x="f393" y="f394"/>
                </a:cxn>
                <a:cxn ang="f202">
                  <a:pos x="f395" y="f396"/>
                </a:cxn>
                <a:cxn ang="f202">
                  <a:pos x="f356" y="f396"/>
                </a:cxn>
                <a:cxn ang="f202">
                  <a:pos x="f397" y="f396"/>
                </a:cxn>
                <a:cxn ang="f202">
                  <a:pos x="f369" y="f376"/>
                </a:cxn>
                <a:cxn ang="f202">
                  <a:pos x="f398" y="f399"/>
                </a:cxn>
                <a:cxn ang="f202">
                  <a:pos x="f382" y="f383"/>
                </a:cxn>
              </a:cxnLst>
              <a:rect l="f333" t="f336" r="f334" b="f335"/>
              <a:pathLst>
                <a:path w="223" h="257">
                  <a:moveTo>
                    <a:pt x="f8" y="f7"/>
                  </a:moveTo>
                  <a:cubicBezTo>
                    <a:pt x="f9" y="f7"/>
                    <a:pt x="f9" y="f7"/>
                    <a:pt x="f10" y="f7"/>
                  </a:cubicBezTo>
                  <a:cubicBezTo>
                    <a:pt x="f11" y="f12"/>
                    <a:pt x="f13" y="f14"/>
                    <a:pt x="f15" y="f16"/>
                  </a:cubicBezTo>
                  <a:cubicBezTo>
                    <a:pt x="f17" y="f18"/>
                    <a:pt x="f19" y="f20"/>
                    <a:pt x="f21" y="f22"/>
                  </a:cubicBezTo>
                  <a:cubicBezTo>
                    <a:pt x="f5" y="f23"/>
                    <a:pt x="f24" y="f25"/>
                    <a:pt x="f26" y="f27"/>
                  </a:cubicBezTo>
                  <a:cubicBezTo>
                    <a:pt x="f28" y="f29"/>
                    <a:pt x="f30" y="f31"/>
                    <a:pt x="f32" y="f33"/>
                  </a:cubicBezTo>
                  <a:cubicBezTo>
                    <a:pt x="f34" y="f5"/>
                    <a:pt x="f34" y="f5"/>
                    <a:pt x="f34" y="f5"/>
                  </a:cubicBezTo>
                  <a:cubicBezTo>
                    <a:pt x="f35" y="f36"/>
                    <a:pt x="f35" y="f36"/>
                    <a:pt x="f35" y="f36"/>
                  </a:cubicBezTo>
                  <a:cubicBezTo>
                    <a:pt x="f37" y="f38"/>
                    <a:pt x="f39" y="f40"/>
                    <a:pt x="f9" y="f30"/>
                  </a:cubicBezTo>
                  <a:cubicBezTo>
                    <a:pt x="f23" y="f41"/>
                    <a:pt x="f42" y="f37"/>
                    <a:pt x="f43" y="f44"/>
                  </a:cubicBezTo>
                  <a:cubicBezTo>
                    <a:pt x="f18" y="f45"/>
                    <a:pt x="f46" y="f45"/>
                    <a:pt x="f47" y="f45"/>
                  </a:cubicBezTo>
                  <a:cubicBezTo>
                    <a:pt x="f48" y="f45"/>
                    <a:pt x="f48" y="f45"/>
                    <a:pt x="f48" y="f45"/>
                  </a:cubicBezTo>
                  <a:cubicBezTo>
                    <a:pt x="f49" y="f37"/>
                    <a:pt x="f18" y="f50"/>
                    <a:pt x="f43" y="f51"/>
                  </a:cubicBezTo>
                  <a:cubicBezTo>
                    <a:pt x="f52" y="f53"/>
                    <a:pt x="f54" y="f55"/>
                    <a:pt x="f56" y="f57"/>
                  </a:cubicBezTo>
                  <a:cubicBezTo>
                    <a:pt x="f56" y="f58"/>
                    <a:pt x="f56" y="f58"/>
                    <a:pt x="f56" y="f58"/>
                  </a:cubicBezTo>
                  <a:cubicBezTo>
                    <a:pt x="f59" y="f30"/>
                    <a:pt x="f59" y="f30"/>
                    <a:pt x="f59" y="f30"/>
                  </a:cubicBezTo>
                  <a:cubicBezTo>
                    <a:pt x="f60" y="f61"/>
                    <a:pt x="f60" y="f61"/>
                    <a:pt x="f60" y="f61"/>
                  </a:cubicBezTo>
                  <a:cubicBezTo>
                    <a:pt x="f60" y="f62"/>
                    <a:pt x="f60" y="f62"/>
                    <a:pt x="f60" y="f62"/>
                  </a:cubicBezTo>
                  <a:cubicBezTo>
                    <a:pt x="f63" y="f64"/>
                    <a:pt x="f63" y="f64"/>
                    <a:pt x="f63" y="f64"/>
                  </a:cubicBezTo>
                  <a:cubicBezTo>
                    <a:pt x="f65" y="f62"/>
                    <a:pt x="f65" y="f62"/>
                    <a:pt x="f65" y="f62"/>
                  </a:cubicBezTo>
                  <a:cubicBezTo>
                    <a:pt x="f66" y="f62"/>
                    <a:pt x="f66" y="f29"/>
                    <a:pt x="f43" y="f67"/>
                  </a:cubicBezTo>
                  <a:cubicBezTo>
                    <a:pt x="f43" y="f67"/>
                    <a:pt x="f43" y="f67"/>
                    <a:pt x="f43" y="f67"/>
                  </a:cubicBezTo>
                  <a:cubicBezTo>
                    <a:pt x="f46" y="f68"/>
                    <a:pt x="f49" y="f69"/>
                    <a:pt x="f70" y="f71"/>
                  </a:cubicBezTo>
                  <a:cubicBezTo>
                    <a:pt x="f72" y="f35"/>
                    <a:pt x="f73" y="f74"/>
                    <a:pt x="f75" y="f76"/>
                  </a:cubicBezTo>
                  <a:cubicBezTo>
                    <a:pt x="f75" y="f76"/>
                    <a:pt x="f75" y="f76"/>
                    <a:pt x="f75" y="f76"/>
                  </a:cubicBezTo>
                  <a:cubicBezTo>
                    <a:pt x="f77" y="f78"/>
                    <a:pt x="f77" y="f78"/>
                    <a:pt x="f77" y="f78"/>
                  </a:cubicBezTo>
                  <a:cubicBezTo>
                    <a:pt x="f77" y="f78"/>
                    <a:pt x="f77" y="f78"/>
                    <a:pt x="f77" y="f78"/>
                  </a:cubicBezTo>
                  <a:cubicBezTo>
                    <a:pt x="f79" y="f80"/>
                    <a:pt x="f79" y="f8"/>
                    <a:pt x="f79" y="f81"/>
                  </a:cubicBezTo>
                  <a:cubicBezTo>
                    <a:pt x="f6" y="f82"/>
                    <a:pt x="f83" y="f84"/>
                    <a:pt x="f65" y="f63"/>
                  </a:cubicBezTo>
                  <a:cubicBezTo>
                    <a:pt x="f54" y="f49"/>
                    <a:pt x="f85" y="f86"/>
                    <a:pt x="f87" y="f88"/>
                  </a:cubicBezTo>
                  <a:cubicBezTo>
                    <a:pt x="f89" y="f90"/>
                    <a:pt x="f91" y="f7"/>
                    <a:pt x="f8" y="f7"/>
                  </a:cubicBezTo>
                  <a:close/>
                  <a:moveTo>
                    <a:pt x="f13" y="f92"/>
                  </a:moveTo>
                  <a:cubicBezTo>
                    <a:pt x="f55" y="f93"/>
                    <a:pt x="f94" y="f95"/>
                    <a:pt x="f96" y="f37"/>
                  </a:cubicBezTo>
                  <a:cubicBezTo>
                    <a:pt x="f97" y="f76"/>
                    <a:pt x="f24" y="f23"/>
                    <a:pt x="f97" y="f98"/>
                  </a:cubicBezTo>
                  <a:cubicBezTo>
                    <a:pt x="f99" y="f84"/>
                    <a:pt x="f100" y="f63"/>
                    <a:pt x="f101" y="f6"/>
                  </a:cubicBezTo>
                  <a:cubicBezTo>
                    <a:pt x="f102" y="f86"/>
                    <a:pt x="f103" y="f104"/>
                    <a:pt x="f9" y="f88"/>
                  </a:cubicBezTo>
                  <a:cubicBezTo>
                    <a:pt x="f105" y="f88"/>
                    <a:pt x="f106" y="f107"/>
                    <a:pt x="f108" y="f109"/>
                  </a:cubicBezTo>
                  <a:cubicBezTo>
                    <a:pt x="f110" y="f111"/>
                    <a:pt x="f112" y="f66"/>
                    <a:pt x="f59" y="f60"/>
                  </a:cubicBezTo>
                  <a:cubicBezTo>
                    <a:pt x="f70" y="f113"/>
                    <a:pt x="f114" y="f115"/>
                    <a:pt x="f116" y="f117"/>
                  </a:cubicBezTo>
                  <a:cubicBezTo>
                    <a:pt x="f116" y="f8"/>
                    <a:pt x="f116" y="f80"/>
                    <a:pt x="f118" y="f119"/>
                  </a:cubicBezTo>
                  <a:cubicBezTo>
                    <a:pt x="f47" y="f119"/>
                    <a:pt x="f47" y="f119"/>
                    <a:pt x="f47" y="f119"/>
                  </a:cubicBezTo>
                  <a:cubicBezTo>
                    <a:pt x="f46" y="f119"/>
                    <a:pt x="f46" y="f119"/>
                    <a:pt x="f46" y="f119"/>
                  </a:cubicBezTo>
                  <a:cubicBezTo>
                    <a:pt x="f18" y="f119"/>
                    <a:pt x="f43" y="f119"/>
                    <a:pt x="f65" y="f78"/>
                  </a:cubicBezTo>
                  <a:cubicBezTo>
                    <a:pt x="f120" y="f45"/>
                    <a:pt x="f121" y="f122"/>
                    <a:pt x="f123" y="f124"/>
                  </a:cubicBezTo>
                  <a:cubicBezTo>
                    <a:pt x="f44" y="f29"/>
                    <a:pt x="f125" y="f126"/>
                    <a:pt x="f13" y="f92"/>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Freeform 33">
              <a:extLst>
                <a:ext uri="{FF2B5EF4-FFF2-40B4-BE49-F238E27FC236}">
                  <a16:creationId xmlns:a16="http://schemas.microsoft.com/office/drawing/2014/main" id="{7131FD72-11F6-28AB-506A-4DD0F910E7C0}"/>
                </a:ext>
              </a:extLst>
            </p:cNvPr>
            <p:cNvSpPr/>
            <p:nvPr/>
          </p:nvSpPr>
          <p:spPr>
            <a:xfrm>
              <a:off x="8578352" y="300170"/>
              <a:ext cx="39776" cy="12326"/>
            </a:xfrm>
            <a:custGeom>
              <a:avLst/>
              <a:gdLst>
                <a:gd name="f0" fmla="val 10800000"/>
                <a:gd name="f1" fmla="val 5400000"/>
                <a:gd name="f2" fmla="val 180"/>
                <a:gd name="f3" fmla="val w"/>
                <a:gd name="f4" fmla="val h"/>
                <a:gd name="f5" fmla="val 0"/>
                <a:gd name="f6" fmla="val 36"/>
                <a:gd name="f7" fmla="val 10"/>
                <a:gd name="f8" fmla="val 31"/>
                <a:gd name="f9" fmla="val 5"/>
                <a:gd name="f10" fmla="val 3"/>
                <a:gd name="f11" fmla="val 8"/>
                <a:gd name="f12" fmla="val 2"/>
                <a:gd name="f13" fmla="val 34"/>
                <a:gd name="f14" fmla="+- 0 0 -90"/>
                <a:gd name="f15" fmla="*/ f3 1 36"/>
                <a:gd name="f16" fmla="*/ f4 1 10"/>
                <a:gd name="f17" fmla="val f5"/>
                <a:gd name="f18" fmla="val f6"/>
                <a:gd name="f19" fmla="val f7"/>
                <a:gd name="f20" fmla="*/ f14 f0 1"/>
                <a:gd name="f21" fmla="+- f19 0 f17"/>
                <a:gd name="f22" fmla="+- f18 0 f17"/>
                <a:gd name="f23" fmla="*/ f20 1 f2"/>
                <a:gd name="f24" fmla="*/ f21 1 10"/>
                <a:gd name="f25" fmla="*/ f22 1 36"/>
                <a:gd name="f26" fmla="*/ 31 f22 1"/>
                <a:gd name="f27" fmla="*/ 10 f21 1"/>
                <a:gd name="f28" fmla="*/ 5 f22 1"/>
                <a:gd name="f29" fmla="*/ 0 f22 1"/>
                <a:gd name="f30" fmla="*/ 5 f21 1"/>
                <a:gd name="f31" fmla="*/ 0 f21 1"/>
                <a:gd name="f32" fmla="*/ 36 f22 1"/>
                <a:gd name="f33" fmla="+- f23 0 f1"/>
                <a:gd name="f34" fmla="*/ f26 1 36"/>
                <a:gd name="f35" fmla="*/ f27 1 10"/>
                <a:gd name="f36" fmla="*/ f28 1 36"/>
                <a:gd name="f37" fmla="*/ f29 1 36"/>
                <a:gd name="f38" fmla="*/ f30 1 10"/>
                <a:gd name="f39" fmla="*/ f31 1 10"/>
                <a:gd name="f40" fmla="*/ f32 1 36"/>
                <a:gd name="f41" fmla="*/ 0 1 f25"/>
                <a:gd name="f42" fmla="*/ f18 1 f25"/>
                <a:gd name="f43" fmla="*/ 0 1 f24"/>
                <a:gd name="f44" fmla="*/ f19 1 f24"/>
                <a:gd name="f45" fmla="*/ f34 1 f25"/>
                <a:gd name="f46" fmla="*/ f35 1 f24"/>
                <a:gd name="f47" fmla="*/ f36 1 f25"/>
                <a:gd name="f48" fmla="*/ f37 1 f25"/>
                <a:gd name="f49" fmla="*/ f38 1 f24"/>
                <a:gd name="f50" fmla="*/ f39 1 f24"/>
                <a:gd name="f51" fmla="*/ f40 1 f25"/>
                <a:gd name="f52" fmla="*/ f41 f15 1"/>
                <a:gd name="f53" fmla="*/ f42 f15 1"/>
                <a:gd name="f54" fmla="*/ f44 f16 1"/>
                <a:gd name="f55" fmla="*/ f43 f16 1"/>
                <a:gd name="f56" fmla="*/ f45 f15 1"/>
                <a:gd name="f57" fmla="*/ f46 f16 1"/>
                <a:gd name="f58" fmla="*/ f47 f15 1"/>
                <a:gd name="f59" fmla="*/ f48 f15 1"/>
                <a:gd name="f60" fmla="*/ f49 f16 1"/>
                <a:gd name="f61" fmla="*/ f50 f16 1"/>
                <a:gd name="f62" fmla="*/ f51 f15 1"/>
              </a:gdLst>
              <a:ahLst/>
              <a:cxnLst>
                <a:cxn ang="3cd4">
                  <a:pos x="hc" y="t"/>
                </a:cxn>
                <a:cxn ang="0">
                  <a:pos x="r" y="vc"/>
                </a:cxn>
                <a:cxn ang="cd4">
                  <a:pos x="hc" y="b"/>
                </a:cxn>
                <a:cxn ang="cd2">
                  <a:pos x="l" y="vc"/>
                </a:cxn>
                <a:cxn ang="f33">
                  <a:pos x="f56" y="f57"/>
                </a:cxn>
                <a:cxn ang="f33">
                  <a:pos x="f58" y="f57"/>
                </a:cxn>
                <a:cxn ang="f33">
                  <a:pos x="f59" y="f60"/>
                </a:cxn>
                <a:cxn ang="f33">
                  <a:pos x="f58" y="f61"/>
                </a:cxn>
                <a:cxn ang="f33">
                  <a:pos x="f56" y="f61"/>
                </a:cxn>
                <a:cxn ang="f33">
                  <a:pos x="f62" y="f60"/>
                </a:cxn>
                <a:cxn ang="f33">
                  <a:pos x="f56" y="f57"/>
                </a:cxn>
              </a:cxnLst>
              <a:rect l="f52" t="f55" r="f53" b="f54"/>
              <a:pathLst>
                <a:path w="36" h="10">
                  <a:moveTo>
                    <a:pt x="f8" y="f7"/>
                  </a:moveTo>
                  <a:cubicBezTo>
                    <a:pt x="f9" y="f7"/>
                    <a:pt x="f9" y="f7"/>
                    <a:pt x="f9" y="f7"/>
                  </a:cubicBezTo>
                  <a:cubicBezTo>
                    <a:pt x="f10" y="f7"/>
                    <a:pt x="f5" y="f11"/>
                    <a:pt x="f5" y="f9"/>
                  </a:cubicBezTo>
                  <a:cubicBezTo>
                    <a:pt x="f5" y="f12"/>
                    <a:pt x="f10" y="f5"/>
                    <a:pt x="f9" y="f5"/>
                  </a:cubicBezTo>
                  <a:cubicBezTo>
                    <a:pt x="f8" y="f5"/>
                    <a:pt x="f8" y="f5"/>
                    <a:pt x="f8" y="f5"/>
                  </a:cubicBezTo>
                  <a:cubicBezTo>
                    <a:pt x="f13" y="f5"/>
                    <a:pt x="f6" y="f12"/>
                    <a:pt x="f6" y="f9"/>
                  </a:cubicBezTo>
                  <a:cubicBezTo>
                    <a:pt x="f6" y="f11"/>
                    <a:pt x="f13"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Freeform 34">
              <a:extLst>
                <a:ext uri="{FF2B5EF4-FFF2-40B4-BE49-F238E27FC236}">
                  <a16:creationId xmlns:a16="http://schemas.microsoft.com/office/drawing/2014/main" id="{62EB36A6-D11A-0164-86B5-72DE825C589A}"/>
                </a:ext>
              </a:extLst>
            </p:cNvPr>
            <p:cNvSpPr/>
            <p:nvPr/>
          </p:nvSpPr>
          <p:spPr>
            <a:xfrm>
              <a:off x="8682758" y="300170"/>
              <a:ext cx="42263" cy="12326"/>
            </a:xfrm>
            <a:custGeom>
              <a:avLst/>
              <a:gdLst>
                <a:gd name="f0" fmla="val 10800000"/>
                <a:gd name="f1" fmla="val 5400000"/>
                <a:gd name="f2" fmla="val 180"/>
                <a:gd name="f3" fmla="val w"/>
                <a:gd name="f4" fmla="val h"/>
                <a:gd name="f5" fmla="val 0"/>
                <a:gd name="f6" fmla="val 38"/>
                <a:gd name="f7" fmla="val 11"/>
                <a:gd name="f8" fmla="val 6"/>
                <a:gd name="f9" fmla="val 3"/>
                <a:gd name="f10" fmla="val 1"/>
                <a:gd name="f11" fmla="val 9"/>
                <a:gd name="f12" fmla="val 4"/>
                <a:gd name="f13" fmla="val 5"/>
                <a:gd name="f14" fmla="val 33"/>
                <a:gd name="f15" fmla="val 36"/>
                <a:gd name="f16" fmla="val 8"/>
                <a:gd name="f17" fmla="val 10"/>
                <a:gd name="f18" fmla="+- 0 0 -90"/>
                <a:gd name="f19" fmla="*/ f3 1 38"/>
                <a:gd name="f20" fmla="*/ f4 1 11"/>
                <a:gd name="f21" fmla="val f5"/>
                <a:gd name="f22" fmla="val f6"/>
                <a:gd name="f23" fmla="val f7"/>
                <a:gd name="f24" fmla="*/ f18 f0 1"/>
                <a:gd name="f25" fmla="+- f23 0 f21"/>
                <a:gd name="f26" fmla="+- f22 0 f21"/>
                <a:gd name="f27" fmla="*/ f24 1 f2"/>
                <a:gd name="f28" fmla="*/ f26 1 38"/>
                <a:gd name="f29" fmla="*/ f25 1 11"/>
                <a:gd name="f30" fmla="*/ 6 f26 1"/>
                <a:gd name="f31" fmla="*/ 11 f25 1"/>
                <a:gd name="f32" fmla="*/ 1 f26 1"/>
                <a:gd name="f33" fmla="*/ 6 f25 1"/>
                <a:gd name="f34" fmla="*/ 5 f26 1"/>
                <a:gd name="f35" fmla="*/ 1 f25 1"/>
                <a:gd name="f36" fmla="*/ 33 f26 1"/>
                <a:gd name="f37" fmla="*/ 0 f25 1"/>
                <a:gd name="f38" fmla="*/ 38 f26 1"/>
                <a:gd name="f39" fmla="*/ 5 f25 1"/>
                <a:gd name="f40" fmla="*/ 10 f25 1"/>
                <a:gd name="f41" fmla="+- f27 0 f1"/>
                <a:gd name="f42" fmla="*/ f30 1 38"/>
                <a:gd name="f43" fmla="*/ f31 1 11"/>
                <a:gd name="f44" fmla="*/ f32 1 38"/>
                <a:gd name="f45" fmla="*/ f33 1 11"/>
                <a:gd name="f46" fmla="*/ f34 1 38"/>
                <a:gd name="f47" fmla="*/ f35 1 11"/>
                <a:gd name="f48" fmla="*/ f36 1 38"/>
                <a:gd name="f49" fmla="*/ f37 1 11"/>
                <a:gd name="f50" fmla="*/ f38 1 38"/>
                <a:gd name="f51" fmla="*/ f39 1 11"/>
                <a:gd name="f52" fmla="*/ f40 1 11"/>
                <a:gd name="f53" fmla="*/ 0 1 f28"/>
                <a:gd name="f54" fmla="*/ f22 1 f28"/>
                <a:gd name="f55" fmla="*/ 0 1 f29"/>
                <a:gd name="f56" fmla="*/ f23 1 f29"/>
                <a:gd name="f57" fmla="*/ f42 1 f28"/>
                <a:gd name="f58" fmla="*/ f43 1 f29"/>
                <a:gd name="f59" fmla="*/ f44 1 f28"/>
                <a:gd name="f60" fmla="*/ f45 1 f29"/>
                <a:gd name="f61" fmla="*/ f46 1 f28"/>
                <a:gd name="f62" fmla="*/ f47 1 f29"/>
                <a:gd name="f63" fmla="*/ f48 1 f28"/>
                <a:gd name="f64" fmla="*/ f49 1 f29"/>
                <a:gd name="f65" fmla="*/ f50 1 f28"/>
                <a:gd name="f66" fmla="*/ f51 1 f29"/>
                <a:gd name="f67" fmla="*/ f52 1 f29"/>
                <a:gd name="f68" fmla="*/ f53 f19 1"/>
                <a:gd name="f69" fmla="*/ f54 f19 1"/>
                <a:gd name="f70" fmla="*/ f56 f20 1"/>
                <a:gd name="f71" fmla="*/ f55 f20 1"/>
                <a:gd name="f72" fmla="*/ f57 f19 1"/>
                <a:gd name="f73" fmla="*/ f58 f20 1"/>
                <a:gd name="f74" fmla="*/ f59 f19 1"/>
                <a:gd name="f75" fmla="*/ f60 f20 1"/>
                <a:gd name="f76" fmla="*/ f61 f19 1"/>
                <a:gd name="f77" fmla="*/ f62 f20 1"/>
                <a:gd name="f78" fmla="*/ f63 f19 1"/>
                <a:gd name="f79" fmla="*/ f64 f20 1"/>
                <a:gd name="f80" fmla="*/ f65 f19 1"/>
                <a:gd name="f81" fmla="*/ f66 f20 1"/>
                <a:gd name="f82" fmla="*/ f67 f20 1"/>
              </a:gdLst>
              <a:ahLst/>
              <a:cxnLst>
                <a:cxn ang="3cd4">
                  <a:pos x="hc" y="t"/>
                </a:cxn>
                <a:cxn ang="0">
                  <a:pos x="r" y="vc"/>
                </a:cxn>
                <a:cxn ang="cd4">
                  <a:pos x="hc" y="b"/>
                </a:cxn>
                <a:cxn ang="cd2">
                  <a:pos x="l" y="vc"/>
                </a:cxn>
                <a:cxn ang="f41">
                  <a:pos x="f72" y="f73"/>
                </a:cxn>
                <a:cxn ang="f41">
                  <a:pos x="f74" y="f75"/>
                </a:cxn>
                <a:cxn ang="f41">
                  <a:pos x="f76" y="f77"/>
                </a:cxn>
                <a:cxn ang="f41">
                  <a:pos x="f78" y="f79"/>
                </a:cxn>
                <a:cxn ang="f41">
                  <a:pos x="f80" y="f81"/>
                </a:cxn>
                <a:cxn ang="f41">
                  <a:pos x="f78" y="f82"/>
                </a:cxn>
                <a:cxn ang="f41">
                  <a:pos x="f72" y="f73"/>
                </a:cxn>
              </a:cxnLst>
              <a:rect l="f68" t="f71" r="f69" b="f70"/>
              <a:pathLst>
                <a:path w="38" h="11">
                  <a:moveTo>
                    <a:pt x="f8" y="f7"/>
                  </a:moveTo>
                  <a:cubicBezTo>
                    <a:pt x="f9" y="f7"/>
                    <a:pt x="f10" y="f11"/>
                    <a:pt x="f10" y="f8"/>
                  </a:cubicBezTo>
                  <a:cubicBezTo>
                    <a:pt x="f5" y="f12"/>
                    <a:pt x="f9" y="f10"/>
                    <a:pt x="f13" y="f10"/>
                  </a:cubicBezTo>
                  <a:cubicBezTo>
                    <a:pt x="f14" y="f5"/>
                    <a:pt x="f14" y="f5"/>
                    <a:pt x="f14" y="f5"/>
                  </a:cubicBezTo>
                  <a:cubicBezTo>
                    <a:pt x="f15" y="f10"/>
                    <a:pt x="f6" y="f9"/>
                    <a:pt x="f6" y="f13"/>
                  </a:cubicBezTo>
                  <a:cubicBezTo>
                    <a:pt x="f6" y="f16"/>
                    <a:pt x="f15" y="f17"/>
                    <a:pt x="f14" y="f17"/>
                  </a:cubicBezTo>
                  <a:cubicBezTo>
                    <a:pt x="f8" y="f7"/>
                    <a:pt x="f8"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Freeform 35">
              <a:extLst>
                <a:ext uri="{FF2B5EF4-FFF2-40B4-BE49-F238E27FC236}">
                  <a16:creationId xmlns:a16="http://schemas.microsoft.com/office/drawing/2014/main" id="{F8E3E83F-513B-F3C9-35A6-BD9A46005897}"/>
                </a:ext>
              </a:extLst>
            </p:cNvPr>
            <p:cNvSpPr/>
            <p:nvPr/>
          </p:nvSpPr>
          <p:spPr>
            <a:xfrm>
              <a:off x="8615641" y="391381"/>
              <a:ext cx="77065" cy="24652"/>
            </a:xfrm>
            <a:custGeom>
              <a:avLst/>
              <a:gdLst>
                <a:gd name="f0" fmla="val 10800000"/>
                <a:gd name="f1" fmla="val 5400000"/>
                <a:gd name="f2" fmla="val 180"/>
                <a:gd name="f3" fmla="val w"/>
                <a:gd name="f4" fmla="val h"/>
                <a:gd name="f5" fmla="val 0"/>
                <a:gd name="f6" fmla="val 70"/>
                <a:gd name="f7" fmla="val 22"/>
                <a:gd name="f8" fmla="val 35"/>
                <a:gd name="f9" fmla="val 34"/>
                <a:gd name="f10" fmla="val 33"/>
                <a:gd name="f11" fmla="val 18"/>
                <a:gd name="f12" fmla="val 21"/>
                <a:gd name="f13" fmla="val 7"/>
                <a:gd name="f14" fmla="val 14"/>
                <a:gd name="f15" fmla="val 2"/>
                <a:gd name="f16" fmla="val 9"/>
                <a:gd name="f17" fmla="val 8"/>
                <a:gd name="f18" fmla="val 4"/>
                <a:gd name="f19" fmla="val 13"/>
                <a:gd name="f20" fmla="val 5"/>
                <a:gd name="f21" fmla="val 11"/>
                <a:gd name="f22" fmla="val 12"/>
                <a:gd name="f23" fmla="val 48"/>
                <a:gd name="f24" fmla="val 57"/>
                <a:gd name="f25" fmla="val 61"/>
                <a:gd name="f26" fmla="val 63"/>
                <a:gd name="f27" fmla="val 66"/>
                <a:gd name="f28" fmla="val 68"/>
                <a:gd name="f29" fmla="val 52"/>
                <a:gd name="f30" fmla="+- 0 0 -90"/>
                <a:gd name="f31" fmla="*/ f3 1 70"/>
                <a:gd name="f32" fmla="*/ f4 1 22"/>
                <a:gd name="f33" fmla="val f5"/>
                <a:gd name="f34" fmla="val f6"/>
                <a:gd name="f35" fmla="val f7"/>
                <a:gd name="f36" fmla="*/ f30 f0 1"/>
                <a:gd name="f37" fmla="+- f35 0 f33"/>
                <a:gd name="f38" fmla="+- f34 0 f33"/>
                <a:gd name="f39" fmla="*/ f36 1 f2"/>
                <a:gd name="f40" fmla="*/ f38 1 70"/>
                <a:gd name="f41" fmla="*/ f37 1 22"/>
                <a:gd name="f42" fmla="*/ 35 f38 1"/>
                <a:gd name="f43" fmla="*/ 22 f37 1"/>
                <a:gd name="f44" fmla="*/ 33 f38 1"/>
                <a:gd name="f45" fmla="*/ 2 f38 1"/>
                <a:gd name="f46" fmla="*/ 9 f37 1"/>
                <a:gd name="f47" fmla="*/ 2 f37 1"/>
                <a:gd name="f48" fmla="*/ 9 f38 1"/>
                <a:gd name="f49" fmla="*/ 34 f38 1"/>
                <a:gd name="f50" fmla="*/ 12 f37 1"/>
                <a:gd name="f51" fmla="*/ 61 f38 1"/>
                <a:gd name="f52" fmla="*/ 68 f38 1"/>
                <a:gd name="f53" fmla="+- f39 0 f1"/>
                <a:gd name="f54" fmla="*/ f42 1 70"/>
                <a:gd name="f55" fmla="*/ f43 1 22"/>
                <a:gd name="f56" fmla="*/ f44 1 70"/>
                <a:gd name="f57" fmla="*/ f45 1 70"/>
                <a:gd name="f58" fmla="*/ f46 1 22"/>
                <a:gd name="f59" fmla="*/ f47 1 22"/>
                <a:gd name="f60" fmla="*/ f48 1 70"/>
                <a:gd name="f61" fmla="*/ f49 1 70"/>
                <a:gd name="f62" fmla="*/ f50 1 22"/>
                <a:gd name="f63" fmla="*/ f51 1 70"/>
                <a:gd name="f64" fmla="*/ f52 1 70"/>
                <a:gd name="f65" fmla="*/ 0 1 f40"/>
                <a:gd name="f66" fmla="*/ f34 1 f40"/>
                <a:gd name="f67" fmla="*/ 0 1 f41"/>
                <a:gd name="f68" fmla="*/ f35 1 f41"/>
                <a:gd name="f69" fmla="*/ f54 1 f40"/>
                <a:gd name="f70" fmla="*/ f55 1 f41"/>
                <a:gd name="f71" fmla="*/ f56 1 f40"/>
                <a:gd name="f72" fmla="*/ f57 1 f40"/>
                <a:gd name="f73" fmla="*/ f58 1 f41"/>
                <a:gd name="f74" fmla="*/ f59 1 f41"/>
                <a:gd name="f75" fmla="*/ f60 1 f40"/>
                <a:gd name="f76" fmla="*/ f61 1 f40"/>
                <a:gd name="f77" fmla="*/ f62 1 f41"/>
                <a:gd name="f78" fmla="*/ f63 1 f40"/>
                <a:gd name="f79" fmla="*/ f64 1 f40"/>
                <a:gd name="f80" fmla="*/ f65 f31 1"/>
                <a:gd name="f81" fmla="*/ f66 f31 1"/>
                <a:gd name="f82" fmla="*/ f68 f32 1"/>
                <a:gd name="f83" fmla="*/ f67 f32 1"/>
                <a:gd name="f84" fmla="*/ f69 f31 1"/>
                <a:gd name="f85" fmla="*/ f70 f32 1"/>
                <a:gd name="f86" fmla="*/ f71 f31 1"/>
                <a:gd name="f87" fmla="*/ f72 f31 1"/>
                <a:gd name="f88" fmla="*/ f73 f32 1"/>
                <a:gd name="f89" fmla="*/ f74 f32 1"/>
                <a:gd name="f90" fmla="*/ f75 f31 1"/>
                <a:gd name="f91" fmla="*/ f76 f31 1"/>
                <a:gd name="f92" fmla="*/ f77 f32 1"/>
                <a:gd name="f93" fmla="*/ f78 f31 1"/>
                <a:gd name="f94" fmla="*/ f79 f31 1"/>
              </a:gdLst>
              <a:ahLst/>
              <a:cxnLst>
                <a:cxn ang="3cd4">
                  <a:pos x="hc" y="t"/>
                </a:cxn>
                <a:cxn ang="0">
                  <a:pos x="r" y="vc"/>
                </a:cxn>
                <a:cxn ang="cd4">
                  <a:pos x="hc" y="b"/>
                </a:cxn>
                <a:cxn ang="cd2">
                  <a:pos x="l" y="vc"/>
                </a:cxn>
                <a:cxn ang="f53">
                  <a:pos x="f84" y="f85"/>
                </a:cxn>
                <a:cxn ang="f53">
                  <a:pos x="f86" y="f85"/>
                </a:cxn>
                <a:cxn ang="f53">
                  <a:pos x="f87" y="f88"/>
                </a:cxn>
                <a:cxn ang="f53">
                  <a:pos x="f87" y="f89"/>
                </a:cxn>
                <a:cxn ang="f53">
                  <a:pos x="f90" y="f89"/>
                </a:cxn>
                <a:cxn ang="f53">
                  <a:pos x="f91" y="f92"/>
                </a:cxn>
                <a:cxn ang="f53">
                  <a:pos x="f93" y="f89"/>
                </a:cxn>
                <a:cxn ang="f53">
                  <a:pos x="f94" y="f89"/>
                </a:cxn>
                <a:cxn ang="f53">
                  <a:pos x="f94" y="f88"/>
                </a:cxn>
                <a:cxn ang="f53">
                  <a:pos x="f84" y="f85"/>
                </a:cxn>
              </a:cxnLst>
              <a:rect l="f80" t="f83" r="f81" b="f82"/>
              <a:pathLst>
                <a:path w="70" h="22">
                  <a:moveTo>
                    <a:pt x="f8" y="f7"/>
                  </a:moveTo>
                  <a:cubicBezTo>
                    <a:pt x="f9" y="f7"/>
                    <a:pt x="f9" y="f7"/>
                    <a:pt x="f10" y="f7"/>
                  </a:cubicBezTo>
                  <a:cubicBezTo>
                    <a:pt x="f11" y="f12"/>
                    <a:pt x="f13" y="f14"/>
                    <a:pt x="f15" y="f16"/>
                  </a:cubicBezTo>
                  <a:cubicBezTo>
                    <a:pt x="f5" y="f17"/>
                    <a:pt x="f5" y="f18"/>
                    <a:pt x="f15" y="f15"/>
                  </a:cubicBezTo>
                  <a:cubicBezTo>
                    <a:pt x="f18" y="f5"/>
                    <a:pt x="f13" y="f5"/>
                    <a:pt x="f16" y="f15"/>
                  </a:cubicBezTo>
                  <a:cubicBezTo>
                    <a:pt x="f19" y="f20"/>
                    <a:pt x="f12" y="f21"/>
                    <a:pt x="f9" y="f22"/>
                  </a:cubicBezTo>
                  <a:cubicBezTo>
                    <a:pt x="f23" y="f22"/>
                    <a:pt x="f24" y="f20"/>
                    <a:pt x="f25" y="f15"/>
                  </a:cubicBezTo>
                  <a:cubicBezTo>
                    <a:pt x="f26" y="f5"/>
                    <a:pt x="f27" y="f5"/>
                    <a:pt x="f28" y="f15"/>
                  </a:cubicBezTo>
                  <a:cubicBezTo>
                    <a:pt x="f6" y="f18"/>
                    <a:pt x="f6" y="f13"/>
                    <a:pt x="f28" y="f16"/>
                  </a:cubicBezTo>
                  <a:cubicBezTo>
                    <a:pt x="f26" y="f19"/>
                    <a:pt x="f29"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36">
              <a:extLst>
                <a:ext uri="{FF2B5EF4-FFF2-40B4-BE49-F238E27FC236}">
                  <a16:creationId xmlns:a16="http://schemas.microsoft.com/office/drawing/2014/main" id="{108783A4-1B70-B576-0295-05D9F4A1ED5C}"/>
                </a:ext>
              </a:extLst>
            </p:cNvPr>
            <p:cNvSpPr/>
            <p:nvPr/>
          </p:nvSpPr>
          <p:spPr>
            <a:xfrm>
              <a:off x="8720047" y="645273"/>
              <a:ext cx="32314" cy="9857"/>
            </a:xfrm>
            <a:custGeom>
              <a:avLst/>
              <a:gdLst>
                <a:gd name="f0" fmla="val 10800000"/>
                <a:gd name="f1" fmla="val 5400000"/>
                <a:gd name="f2" fmla="val 180"/>
                <a:gd name="f3" fmla="val w"/>
                <a:gd name="f4" fmla="val h"/>
                <a:gd name="f5" fmla="val 0"/>
                <a:gd name="f6" fmla="val 30"/>
                <a:gd name="f7" fmla="val 10"/>
                <a:gd name="f8" fmla="val 25"/>
                <a:gd name="f9" fmla="val 5"/>
                <a:gd name="f10" fmla="val 2"/>
                <a:gd name="f11" fmla="val 7"/>
                <a:gd name="f12" fmla="val 28"/>
                <a:gd name="f13" fmla="+- 0 0 -90"/>
                <a:gd name="f14" fmla="*/ f3 1 30"/>
                <a:gd name="f15" fmla="*/ f4 1 10"/>
                <a:gd name="f16" fmla="val f5"/>
                <a:gd name="f17" fmla="val f6"/>
                <a:gd name="f18" fmla="val f7"/>
                <a:gd name="f19" fmla="*/ f13 f0 1"/>
                <a:gd name="f20" fmla="+- f18 0 f16"/>
                <a:gd name="f21" fmla="+- f17 0 f16"/>
                <a:gd name="f22" fmla="*/ f19 1 f2"/>
                <a:gd name="f23" fmla="*/ f20 1 10"/>
                <a:gd name="f24" fmla="*/ f21 1 30"/>
                <a:gd name="f25" fmla="*/ 25 f21 1"/>
                <a:gd name="f26" fmla="*/ 10 f20 1"/>
                <a:gd name="f27" fmla="*/ 5 f21 1"/>
                <a:gd name="f28" fmla="*/ 0 f21 1"/>
                <a:gd name="f29" fmla="*/ 5 f20 1"/>
                <a:gd name="f30" fmla="*/ 0 f20 1"/>
                <a:gd name="f31" fmla="*/ 30 f21 1"/>
                <a:gd name="f32" fmla="+- f22 0 f1"/>
                <a:gd name="f33" fmla="*/ f25 1 30"/>
                <a:gd name="f34" fmla="*/ f26 1 10"/>
                <a:gd name="f35" fmla="*/ f27 1 30"/>
                <a:gd name="f36" fmla="*/ f28 1 30"/>
                <a:gd name="f37" fmla="*/ f29 1 10"/>
                <a:gd name="f38" fmla="*/ f30 1 10"/>
                <a:gd name="f39" fmla="*/ f31 1 30"/>
                <a:gd name="f40" fmla="*/ 0 1 f24"/>
                <a:gd name="f41" fmla="*/ f17 1 f24"/>
                <a:gd name="f42" fmla="*/ 0 1 f23"/>
                <a:gd name="f43" fmla="*/ f18 1 f23"/>
                <a:gd name="f44" fmla="*/ f33 1 f24"/>
                <a:gd name="f45" fmla="*/ f34 1 f23"/>
                <a:gd name="f46" fmla="*/ f35 1 f24"/>
                <a:gd name="f47" fmla="*/ f36 1 f24"/>
                <a:gd name="f48" fmla="*/ f37 1 f23"/>
                <a:gd name="f49" fmla="*/ f38 1 f23"/>
                <a:gd name="f50" fmla="*/ f39 1 f24"/>
                <a:gd name="f51" fmla="*/ f40 f14 1"/>
                <a:gd name="f52" fmla="*/ f41 f14 1"/>
                <a:gd name="f53" fmla="*/ f43 f15 1"/>
                <a:gd name="f54" fmla="*/ f42 f15 1"/>
                <a:gd name="f55" fmla="*/ f44 f14 1"/>
                <a:gd name="f56" fmla="*/ f45 f15 1"/>
                <a:gd name="f57" fmla="*/ f46 f14 1"/>
                <a:gd name="f58" fmla="*/ f47 f14 1"/>
                <a:gd name="f59" fmla="*/ f48 f15 1"/>
                <a:gd name="f60" fmla="*/ f49 f15 1"/>
                <a:gd name="f61" fmla="*/ f50 f14 1"/>
              </a:gdLst>
              <a:ahLst/>
              <a:cxnLst>
                <a:cxn ang="3cd4">
                  <a:pos x="hc" y="t"/>
                </a:cxn>
                <a:cxn ang="0">
                  <a:pos x="r" y="vc"/>
                </a:cxn>
                <a:cxn ang="cd4">
                  <a:pos x="hc" y="b"/>
                </a:cxn>
                <a:cxn ang="cd2">
                  <a:pos x="l" y="vc"/>
                </a:cxn>
                <a:cxn ang="f32">
                  <a:pos x="f55" y="f56"/>
                </a:cxn>
                <a:cxn ang="f32">
                  <a:pos x="f57" y="f56"/>
                </a:cxn>
                <a:cxn ang="f32">
                  <a:pos x="f58" y="f59"/>
                </a:cxn>
                <a:cxn ang="f32">
                  <a:pos x="f57" y="f60"/>
                </a:cxn>
                <a:cxn ang="f32">
                  <a:pos x="f55" y="f60"/>
                </a:cxn>
                <a:cxn ang="f32">
                  <a:pos x="f61" y="f59"/>
                </a:cxn>
                <a:cxn ang="f32">
                  <a:pos x="f55" y="f56"/>
                </a:cxn>
              </a:cxnLst>
              <a:rect l="f51" t="f54" r="f52" b="f53"/>
              <a:pathLst>
                <a:path w="30" h="10">
                  <a:moveTo>
                    <a:pt x="f8" y="f7"/>
                  </a:moveTo>
                  <a:cubicBezTo>
                    <a:pt x="f9" y="f7"/>
                    <a:pt x="f9" y="f7"/>
                    <a:pt x="f9" y="f7"/>
                  </a:cubicBezTo>
                  <a:cubicBezTo>
                    <a:pt x="f10" y="f7"/>
                    <a:pt x="f5" y="f11"/>
                    <a:pt x="f5" y="f9"/>
                  </a:cubicBezTo>
                  <a:cubicBezTo>
                    <a:pt x="f5" y="f10"/>
                    <a:pt x="f10" y="f5"/>
                    <a:pt x="f9" y="f5"/>
                  </a:cubicBezTo>
                  <a:cubicBezTo>
                    <a:pt x="f8" y="f5"/>
                    <a:pt x="f8" y="f5"/>
                    <a:pt x="f8" y="f5"/>
                  </a:cubicBezTo>
                  <a:cubicBezTo>
                    <a:pt x="f12" y="f5"/>
                    <a:pt x="f6" y="f10"/>
                    <a:pt x="f6" y="f9"/>
                  </a:cubicBezTo>
                  <a:cubicBezTo>
                    <a:pt x="f6" y="f11"/>
                    <a:pt x="f12"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37">
              <a:extLst>
                <a:ext uri="{FF2B5EF4-FFF2-40B4-BE49-F238E27FC236}">
                  <a16:creationId xmlns:a16="http://schemas.microsoft.com/office/drawing/2014/main" id="{7068A7AC-5BA4-1581-509D-E30986A00512}"/>
                </a:ext>
              </a:extLst>
            </p:cNvPr>
            <p:cNvSpPr/>
            <p:nvPr/>
          </p:nvSpPr>
          <p:spPr>
            <a:xfrm>
              <a:off x="8802078" y="637876"/>
              <a:ext cx="9939" cy="88742"/>
            </a:xfrm>
            <a:custGeom>
              <a:avLst/>
              <a:gdLst>
                <a:gd name="f0" fmla="val 10800000"/>
                <a:gd name="f1" fmla="val 5400000"/>
                <a:gd name="f2" fmla="val 180"/>
                <a:gd name="f3" fmla="val w"/>
                <a:gd name="f4" fmla="val h"/>
                <a:gd name="f5" fmla="val 0"/>
                <a:gd name="f6" fmla="val 10"/>
                <a:gd name="f7" fmla="val 82"/>
                <a:gd name="f8" fmla="val 5"/>
                <a:gd name="f9" fmla="val 2"/>
                <a:gd name="f10" fmla="val 79"/>
                <a:gd name="f11" fmla="val 77"/>
                <a:gd name="f12" fmla="val 8"/>
                <a:gd name="f13" fmla="+- 0 0 -90"/>
                <a:gd name="f14" fmla="*/ f3 1 10"/>
                <a:gd name="f15" fmla="*/ f4 1 82"/>
                <a:gd name="f16" fmla="val f5"/>
                <a:gd name="f17" fmla="val f6"/>
                <a:gd name="f18" fmla="val f7"/>
                <a:gd name="f19" fmla="*/ f13 f0 1"/>
                <a:gd name="f20" fmla="+- f18 0 f16"/>
                <a:gd name="f21" fmla="+- f17 0 f16"/>
                <a:gd name="f22" fmla="*/ f19 1 f2"/>
                <a:gd name="f23" fmla="*/ f21 1 10"/>
                <a:gd name="f24" fmla="*/ f20 1 82"/>
                <a:gd name="f25" fmla="*/ 5 f21 1"/>
                <a:gd name="f26" fmla="*/ 82 f20 1"/>
                <a:gd name="f27" fmla="*/ 0 f21 1"/>
                <a:gd name="f28" fmla="*/ 77 f20 1"/>
                <a:gd name="f29" fmla="*/ 5 f20 1"/>
                <a:gd name="f30" fmla="*/ 0 f20 1"/>
                <a:gd name="f31" fmla="*/ 10 f21 1"/>
                <a:gd name="f32" fmla="+- f22 0 f1"/>
                <a:gd name="f33" fmla="*/ f25 1 10"/>
                <a:gd name="f34" fmla="*/ f26 1 82"/>
                <a:gd name="f35" fmla="*/ f27 1 10"/>
                <a:gd name="f36" fmla="*/ f28 1 82"/>
                <a:gd name="f37" fmla="*/ f29 1 82"/>
                <a:gd name="f38" fmla="*/ f30 1 82"/>
                <a:gd name="f39" fmla="*/ f31 1 10"/>
                <a:gd name="f40" fmla="*/ 0 1 f23"/>
                <a:gd name="f41" fmla="*/ f17 1 f23"/>
                <a:gd name="f42" fmla="*/ 0 1 f24"/>
                <a:gd name="f43" fmla="*/ f18 1 f24"/>
                <a:gd name="f44" fmla="*/ f33 1 f23"/>
                <a:gd name="f45" fmla="*/ f34 1 f24"/>
                <a:gd name="f46" fmla="*/ f35 1 f23"/>
                <a:gd name="f47" fmla="*/ f36 1 f24"/>
                <a:gd name="f48" fmla="*/ f37 1 f24"/>
                <a:gd name="f49" fmla="*/ f38 1 f24"/>
                <a:gd name="f50" fmla="*/ f39 1 f23"/>
                <a:gd name="f51" fmla="*/ f40 f14 1"/>
                <a:gd name="f52" fmla="*/ f41 f14 1"/>
                <a:gd name="f53" fmla="*/ f43 f15 1"/>
                <a:gd name="f54" fmla="*/ f42 f15 1"/>
                <a:gd name="f55" fmla="*/ f44 f14 1"/>
                <a:gd name="f56" fmla="*/ f45 f15 1"/>
                <a:gd name="f57" fmla="*/ f46 f14 1"/>
                <a:gd name="f58" fmla="*/ f47 f15 1"/>
                <a:gd name="f59" fmla="*/ f48 f15 1"/>
                <a:gd name="f60" fmla="*/ f49 f15 1"/>
                <a:gd name="f61" fmla="*/ f50 f14 1"/>
              </a:gdLst>
              <a:ahLst/>
              <a:cxnLst>
                <a:cxn ang="3cd4">
                  <a:pos x="hc" y="t"/>
                </a:cxn>
                <a:cxn ang="0">
                  <a:pos x="r" y="vc"/>
                </a:cxn>
                <a:cxn ang="cd4">
                  <a:pos x="hc" y="b"/>
                </a:cxn>
                <a:cxn ang="cd2">
                  <a:pos x="l" y="vc"/>
                </a:cxn>
                <a:cxn ang="f32">
                  <a:pos x="f55" y="f56"/>
                </a:cxn>
                <a:cxn ang="f32">
                  <a:pos x="f57" y="f58"/>
                </a:cxn>
                <a:cxn ang="f32">
                  <a:pos x="f57" y="f59"/>
                </a:cxn>
                <a:cxn ang="f32">
                  <a:pos x="f55" y="f60"/>
                </a:cxn>
                <a:cxn ang="f32">
                  <a:pos x="f61" y="f59"/>
                </a:cxn>
                <a:cxn ang="f32">
                  <a:pos x="f61" y="f58"/>
                </a:cxn>
                <a:cxn ang="f32">
                  <a:pos x="f55" y="f56"/>
                </a:cxn>
              </a:cxnLst>
              <a:rect l="f51" t="f54" r="f52" b="f53"/>
              <a:pathLst>
                <a:path w="10" h="82">
                  <a:moveTo>
                    <a:pt x="f8" y="f7"/>
                  </a:moveTo>
                  <a:cubicBezTo>
                    <a:pt x="f9" y="f7"/>
                    <a:pt x="f5" y="f10"/>
                    <a:pt x="f5" y="f11"/>
                  </a:cubicBezTo>
                  <a:cubicBezTo>
                    <a:pt x="f5" y="f8"/>
                    <a:pt x="f5" y="f8"/>
                    <a:pt x="f5" y="f8"/>
                  </a:cubicBezTo>
                  <a:cubicBezTo>
                    <a:pt x="f5" y="f9"/>
                    <a:pt x="f9" y="f5"/>
                    <a:pt x="f8" y="f5"/>
                  </a:cubicBezTo>
                  <a:cubicBezTo>
                    <a:pt x="f12" y="f5"/>
                    <a:pt x="f6" y="f9"/>
                    <a:pt x="f6" y="f8"/>
                  </a:cubicBezTo>
                  <a:cubicBezTo>
                    <a:pt x="f6" y="f11"/>
                    <a:pt x="f6" y="f11"/>
                    <a:pt x="f6" y="f11"/>
                  </a:cubicBezTo>
                  <a:cubicBezTo>
                    <a:pt x="f6" y="f10"/>
                    <a:pt x="f12"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38">
              <a:extLst>
                <a:ext uri="{FF2B5EF4-FFF2-40B4-BE49-F238E27FC236}">
                  <a16:creationId xmlns:a16="http://schemas.microsoft.com/office/drawing/2014/main" id="{815D6E2A-D936-59BD-802A-70094174D6EB}"/>
                </a:ext>
              </a:extLst>
            </p:cNvPr>
            <p:cNvSpPr/>
            <p:nvPr/>
          </p:nvSpPr>
          <p:spPr>
            <a:xfrm>
              <a:off x="8496321" y="637876"/>
              <a:ext cx="9939" cy="88742"/>
            </a:xfrm>
            <a:custGeom>
              <a:avLst/>
              <a:gdLst>
                <a:gd name="f0" fmla="val 10800000"/>
                <a:gd name="f1" fmla="val 5400000"/>
                <a:gd name="f2" fmla="val 180"/>
                <a:gd name="f3" fmla="val w"/>
                <a:gd name="f4" fmla="val h"/>
                <a:gd name="f5" fmla="val 0"/>
                <a:gd name="f6" fmla="val 10"/>
                <a:gd name="f7" fmla="val 81"/>
                <a:gd name="f8" fmla="val 5"/>
                <a:gd name="f9" fmla="val 3"/>
                <a:gd name="f10" fmla="val 79"/>
                <a:gd name="f11" fmla="val 76"/>
                <a:gd name="f12" fmla="val 2"/>
                <a:gd name="f13" fmla="val 8"/>
                <a:gd name="f14" fmla="+- 0 0 -90"/>
                <a:gd name="f15" fmla="*/ f3 1 10"/>
                <a:gd name="f16" fmla="*/ f4 1 81"/>
                <a:gd name="f17" fmla="val f5"/>
                <a:gd name="f18" fmla="val f6"/>
                <a:gd name="f19" fmla="val f7"/>
                <a:gd name="f20" fmla="*/ f14 f0 1"/>
                <a:gd name="f21" fmla="+- f19 0 f17"/>
                <a:gd name="f22" fmla="+- f18 0 f17"/>
                <a:gd name="f23" fmla="*/ f20 1 f2"/>
                <a:gd name="f24" fmla="*/ f22 1 10"/>
                <a:gd name="f25" fmla="*/ f21 1 81"/>
                <a:gd name="f26" fmla="*/ 5 f22 1"/>
                <a:gd name="f27" fmla="*/ 81 f21 1"/>
                <a:gd name="f28" fmla="*/ 0 f22 1"/>
                <a:gd name="f29" fmla="*/ 76 f21 1"/>
                <a:gd name="f30" fmla="*/ 5 f21 1"/>
                <a:gd name="f31" fmla="*/ 0 f21 1"/>
                <a:gd name="f32" fmla="*/ 10 f22 1"/>
                <a:gd name="f33" fmla="+- f23 0 f1"/>
                <a:gd name="f34" fmla="*/ f26 1 10"/>
                <a:gd name="f35" fmla="*/ f27 1 81"/>
                <a:gd name="f36" fmla="*/ f28 1 10"/>
                <a:gd name="f37" fmla="*/ f29 1 81"/>
                <a:gd name="f38" fmla="*/ f30 1 81"/>
                <a:gd name="f39" fmla="*/ f31 1 81"/>
                <a:gd name="f40" fmla="*/ f32 1 10"/>
                <a:gd name="f41" fmla="*/ 0 1 f24"/>
                <a:gd name="f42" fmla="*/ f18 1 f24"/>
                <a:gd name="f43" fmla="*/ 0 1 f25"/>
                <a:gd name="f44" fmla="*/ f19 1 f25"/>
                <a:gd name="f45" fmla="*/ f34 1 f24"/>
                <a:gd name="f46" fmla="*/ f35 1 f25"/>
                <a:gd name="f47" fmla="*/ f36 1 f24"/>
                <a:gd name="f48" fmla="*/ f37 1 f25"/>
                <a:gd name="f49" fmla="*/ f38 1 f25"/>
                <a:gd name="f50" fmla="*/ f39 1 f25"/>
                <a:gd name="f51" fmla="*/ f40 1 f24"/>
                <a:gd name="f52" fmla="*/ f41 f15 1"/>
                <a:gd name="f53" fmla="*/ f42 f15 1"/>
                <a:gd name="f54" fmla="*/ f44 f16 1"/>
                <a:gd name="f55" fmla="*/ f43 f16 1"/>
                <a:gd name="f56" fmla="*/ f45 f15 1"/>
                <a:gd name="f57" fmla="*/ f46 f16 1"/>
                <a:gd name="f58" fmla="*/ f47 f15 1"/>
                <a:gd name="f59" fmla="*/ f48 f16 1"/>
                <a:gd name="f60" fmla="*/ f49 f16 1"/>
                <a:gd name="f61" fmla="*/ f50 f16 1"/>
                <a:gd name="f62" fmla="*/ f51 f15 1"/>
              </a:gdLst>
              <a:ahLst/>
              <a:cxnLst>
                <a:cxn ang="3cd4">
                  <a:pos x="hc" y="t"/>
                </a:cxn>
                <a:cxn ang="0">
                  <a:pos x="r" y="vc"/>
                </a:cxn>
                <a:cxn ang="cd4">
                  <a:pos x="hc" y="b"/>
                </a:cxn>
                <a:cxn ang="cd2">
                  <a:pos x="l" y="vc"/>
                </a:cxn>
                <a:cxn ang="f33">
                  <a:pos x="f56" y="f57"/>
                </a:cxn>
                <a:cxn ang="f33">
                  <a:pos x="f58" y="f59"/>
                </a:cxn>
                <a:cxn ang="f33">
                  <a:pos x="f58" y="f60"/>
                </a:cxn>
                <a:cxn ang="f33">
                  <a:pos x="f56" y="f61"/>
                </a:cxn>
                <a:cxn ang="f33">
                  <a:pos x="f62" y="f60"/>
                </a:cxn>
                <a:cxn ang="f33">
                  <a:pos x="f62" y="f59"/>
                </a:cxn>
                <a:cxn ang="f33">
                  <a:pos x="f56" y="f57"/>
                </a:cxn>
              </a:cxnLst>
              <a:rect l="f52" t="f55" r="f53" b="f54"/>
              <a:pathLst>
                <a:path w="10" h="81">
                  <a:moveTo>
                    <a:pt x="f8" y="f7"/>
                  </a:moveTo>
                  <a:cubicBezTo>
                    <a:pt x="f9" y="f7"/>
                    <a:pt x="f5" y="f10"/>
                    <a:pt x="f5" y="f11"/>
                  </a:cubicBezTo>
                  <a:cubicBezTo>
                    <a:pt x="f5" y="f8"/>
                    <a:pt x="f5" y="f8"/>
                    <a:pt x="f5" y="f8"/>
                  </a:cubicBezTo>
                  <a:cubicBezTo>
                    <a:pt x="f5" y="f12"/>
                    <a:pt x="f12" y="f5"/>
                    <a:pt x="f8" y="f5"/>
                  </a:cubicBezTo>
                  <a:cubicBezTo>
                    <a:pt x="f13" y="f5"/>
                    <a:pt x="f6" y="f12"/>
                    <a:pt x="f6" y="f8"/>
                  </a:cubicBezTo>
                  <a:cubicBezTo>
                    <a:pt x="f6" y="f11"/>
                    <a:pt x="f6" y="f11"/>
                    <a:pt x="f6" y="f11"/>
                  </a:cubicBezTo>
                  <a:cubicBezTo>
                    <a:pt x="f6" y="f10"/>
                    <a:pt x="f13" y="f7"/>
                    <a:pt x="f8" y="f7"/>
                  </a:cubicBez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39">
              <a:extLst>
                <a:ext uri="{FF2B5EF4-FFF2-40B4-BE49-F238E27FC236}">
                  <a16:creationId xmlns:a16="http://schemas.microsoft.com/office/drawing/2014/main" id="{AE80C235-60FA-B7FC-54D6-5221600A2D55}"/>
                </a:ext>
              </a:extLst>
            </p:cNvPr>
            <p:cNvSpPr/>
            <p:nvPr/>
          </p:nvSpPr>
          <p:spPr>
            <a:xfrm>
              <a:off x="8546037" y="519562"/>
              <a:ext cx="211299" cy="150363"/>
            </a:xfrm>
            <a:custGeom>
              <a:avLst/>
              <a:gdLst>
                <a:gd name="f0" fmla="val 10800000"/>
                <a:gd name="f1" fmla="val 5400000"/>
                <a:gd name="f2" fmla="val 180"/>
                <a:gd name="f3" fmla="val w"/>
                <a:gd name="f4" fmla="val h"/>
                <a:gd name="f5" fmla="val 0"/>
                <a:gd name="f6" fmla="val 190"/>
                <a:gd name="f7" fmla="val 136"/>
                <a:gd name="f8" fmla="val 90"/>
                <a:gd name="f9" fmla="val 86"/>
                <a:gd name="f10" fmla="val 128"/>
                <a:gd name="f11" fmla="val 74"/>
                <a:gd name="f12" fmla="val 104"/>
                <a:gd name="f13" fmla="val 61"/>
                <a:gd name="f14" fmla="val 81"/>
                <a:gd name="f15" fmla="val 45"/>
                <a:gd name="f16" fmla="val 60"/>
                <a:gd name="f17" fmla="val 32"/>
                <a:gd name="f18" fmla="val 43"/>
                <a:gd name="f19" fmla="val 17"/>
                <a:gd name="f20" fmla="val 26"/>
                <a:gd name="f21" fmla="val 2"/>
                <a:gd name="f22" fmla="val 10"/>
                <a:gd name="f23" fmla="val 8"/>
                <a:gd name="f24" fmla="val 5"/>
                <a:gd name="f25" fmla="val 3"/>
                <a:gd name="f26" fmla="val 4"/>
                <a:gd name="f27" fmla="val 1"/>
                <a:gd name="f28" fmla="val 7"/>
                <a:gd name="f29" fmla="val 9"/>
                <a:gd name="f30" fmla="val 25"/>
                <a:gd name="f31" fmla="val 19"/>
                <a:gd name="f32" fmla="val 40"/>
                <a:gd name="f33" fmla="val 36"/>
                <a:gd name="f34" fmla="val 53"/>
                <a:gd name="f35" fmla="val 54"/>
                <a:gd name="f36" fmla="val 67"/>
                <a:gd name="f37" fmla="val 80"/>
                <a:gd name="f38" fmla="val 94"/>
                <a:gd name="f39" fmla="val 91"/>
                <a:gd name="f40" fmla="val 115"/>
                <a:gd name="f41" fmla="val 107"/>
                <a:gd name="f42" fmla="val 125"/>
                <a:gd name="f43" fmla="val 65"/>
                <a:gd name="f44" fmla="val 144"/>
                <a:gd name="f45" fmla="val 42"/>
                <a:gd name="f46" fmla="val 156"/>
                <a:gd name="f47" fmla="val 29"/>
                <a:gd name="f48" fmla="val 169"/>
                <a:gd name="f49" fmla="val 15"/>
                <a:gd name="f50" fmla="val 181"/>
                <a:gd name="f51" fmla="val 183"/>
                <a:gd name="f52" fmla="val 187"/>
                <a:gd name="f53" fmla="val 189"/>
                <a:gd name="f54" fmla="val 176"/>
                <a:gd name="f55" fmla="val 22"/>
                <a:gd name="f56" fmla="val 164"/>
                <a:gd name="f57" fmla="val 35"/>
                <a:gd name="f58" fmla="val 152"/>
                <a:gd name="f59" fmla="val 49"/>
                <a:gd name="f60" fmla="val 131"/>
                <a:gd name="f61" fmla="val 112"/>
                <a:gd name="f62" fmla="val 100"/>
                <a:gd name="f63" fmla="val 95"/>
                <a:gd name="f64" fmla="+- 0 0 -90"/>
                <a:gd name="f65" fmla="*/ f3 1 190"/>
                <a:gd name="f66" fmla="*/ f4 1 136"/>
                <a:gd name="f67" fmla="val f5"/>
                <a:gd name="f68" fmla="val f6"/>
                <a:gd name="f69" fmla="val f7"/>
                <a:gd name="f70" fmla="*/ f64 f0 1"/>
                <a:gd name="f71" fmla="+- f69 0 f67"/>
                <a:gd name="f72" fmla="+- f68 0 f67"/>
                <a:gd name="f73" fmla="*/ f70 1 f2"/>
                <a:gd name="f74" fmla="*/ f72 1 190"/>
                <a:gd name="f75" fmla="*/ f71 1 136"/>
                <a:gd name="f76" fmla="*/ 90 f72 1"/>
                <a:gd name="f77" fmla="*/ 136 f71 1"/>
                <a:gd name="f78" fmla="*/ 86 f72 1"/>
                <a:gd name="f79" fmla="*/ 128 f71 1"/>
                <a:gd name="f80" fmla="*/ 45 f72 1"/>
                <a:gd name="f81" fmla="*/ 60 f71 1"/>
                <a:gd name="f82" fmla="*/ 2 f72 1"/>
                <a:gd name="f83" fmla="*/ 10 f71 1"/>
                <a:gd name="f84" fmla="*/ 3 f71 1"/>
                <a:gd name="f85" fmla="*/ 9 f72 1"/>
                <a:gd name="f86" fmla="*/ 53 f72 1"/>
                <a:gd name="f87" fmla="*/ 54 f71 1"/>
                <a:gd name="f88" fmla="*/ 91 f72 1"/>
                <a:gd name="f89" fmla="*/ 115 f71 1"/>
                <a:gd name="f90" fmla="*/ 144 f72 1"/>
                <a:gd name="f91" fmla="*/ 42 f71 1"/>
                <a:gd name="f92" fmla="*/ 181 f72 1"/>
                <a:gd name="f93" fmla="*/ 2 f71 1"/>
                <a:gd name="f94" fmla="*/ 189 f72 1"/>
                <a:gd name="f95" fmla="*/ 9 f71 1"/>
                <a:gd name="f96" fmla="*/ 152 f72 1"/>
                <a:gd name="f97" fmla="*/ 49 f71 1"/>
                <a:gd name="f98" fmla="*/ 95 f72 1"/>
                <a:gd name="f99" fmla="+- f73 0 f1"/>
                <a:gd name="f100" fmla="*/ f76 1 190"/>
                <a:gd name="f101" fmla="*/ f77 1 136"/>
                <a:gd name="f102" fmla="*/ f78 1 190"/>
                <a:gd name="f103" fmla="*/ f79 1 136"/>
                <a:gd name="f104" fmla="*/ f80 1 190"/>
                <a:gd name="f105" fmla="*/ f81 1 136"/>
                <a:gd name="f106" fmla="*/ f82 1 190"/>
                <a:gd name="f107" fmla="*/ f83 1 136"/>
                <a:gd name="f108" fmla="*/ f84 1 136"/>
                <a:gd name="f109" fmla="*/ f85 1 190"/>
                <a:gd name="f110" fmla="*/ f86 1 190"/>
                <a:gd name="f111" fmla="*/ f87 1 136"/>
                <a:gd name="f112" fmla="*/ f88 1 190"/>
                <a:gd name="f113" fmla="*/ f89 1 136"/>
                <a:gd name="f114" fmla="*/ f90 1 190"/>
                <a:gd name="f115" fmla="*/ f91 1 136"/>
                <a:gd name="f116" fmla="*/ f92 1 190"/>
                <a:gd name="f117" fmla="*/ f93 1 136"/>
                <a:gd name="f118" fmla="*/ f94 1 190"/>
                <a:gd name="f119" fmla="*/ f95 1 136"/>
                <a:gd name="f120" fmla="*/ f96 1 190"/>
                <a:gd name="f121" fmla="*/ f97 1 136"/>
                <a:gd name="f122" fmla="*/ f98 1 190"/>
                <a:gd name="f123" fmla="*/ 0 1 f74"/>
                <a:gd name="f124" fmla="*/ f68 1 f74"/>
                <a:gd name="f125" fmla="*/ 0 1 f75"/>
                <a:gd name="f126" fmla="*/ f69 1 f75"/>
                <a:gd name="f127" fmla="*/ f100 1 f74"/>
                <a:gd name="f128" fmla="*/ f101 1 f75"/>
                <a:gd name="f129" fmla="*/ f102 1 f74"/>
                <a:gd name="f130" fmla="*/ f103 1 f75"/>
                <a:gd name="f131" fmla="*/ f104 1 f74"/>
                <a:gd name="f132" fmla="*/ f105 1 f75"/>
                <a:gd name="f133" fmla="*/ f106 1 f74"/>
                <a:gd name="f134" fmla="*/ f107 1 f75"/>
                <a:gd name="f135" fmla="*/ f108 1 f75"/>
                <a:gd name="f136" fmla="*/ f109 1 f74"/>
                <a:gd name="f137" fmla="*/ f110 1 f74"/>
                <a:gd name="f138" fmla="*/ f111 1 f75"/>
                <a:gd name="f139" fmla="*/ f112 1 f74"/>
                <a:gd name="f140" fmla="*/ f113 1 f75"/>
                <a:gd name="f141" fmla="*/ f114 1 f74"/>
                <a:gd name="f142" fmla="*/ f115 1 f75"/>
                <a:gd name="f143" fmla="*/ f116 1 f74"/>
                <a:gd name="f144" fmla="*/ f117 1 f75"/>
                <a:gd name="f145" fmla="*/ f118 1 f74"/>
                <a:gd name="f146" fmla="*/ f119 1 f75"/>
                <a:gd name="f147" fmla="*/ f120 1 f74"/>
                <a:gd name="f148" fmla="*/ f121 1 f75"/>
                <a:gd name="f149" fmla="*/ f122 1 f74"/>
                <a:gd name="f150" fmla="*/ f123 f65 1"/>
                <a:gd name="f151" fmla="*/ f124 f65 1"/>
                <a:gd name="f152" fmla="*/ f126 f66 1"/>
                <a:gd name="f153" fmla="*/ f125 f66 1"/>
                <a:gd name="f154" fmla="*/ f127 f65 1"/>
                <a:gd name="f155" fmla="*/ f128 f66 1"/>
                <a:gd name="f156" fmla="*/ f129 f65 1"/>
                <a:gd name="f157" fmla="*/ f130 f66 1"/>
                <a:gd name="f158" fmla="*/ f131 f65 1"/>
                <a:gd name="f159" fmla="*/ f132 f66 1"/>
                <a:gd name="f160" fmla="*/ f133 f65 1"/>
                <a:gd name="f161" fmla="*/ f134 f66 1"/>
                <a:gd name="f162" fmla="*/ f135 f66 1"/>
                <a:gd name="f163" fmla="*/ f136 f65 1"/>
                <a:gd name="f164" fmla="*/ f137 f65 1"/>
                <a:gd name="f165" fmla="*/ f138 f66 1"/>
                <a:gd name="f166" fmla="*/ f139 f65 1"/>
                <a:gd name="f167" fmla="*/ f140 f66 1"/>
                <a:gd name="f168" fmla="*/ f141 f65 1"/>
                <a:gd name="f169" fmla="*/ f142 f66 1"/>
                <a:gd name="f170" fmla="*/ f143 f65 1"/>
                <a:gd name="f171" fmla="*/ f144 f66 1"/>
                <a:gd name="f172" fmla="*/ f145 f65 1"/>
                <a:gd name="f173" fmla="*/ f146 f66 1"/>
                <a:gd name="f174" fmla="*/ f147 f65 1"/>
                <a:gd name="f175" fmla="*/ f148 f66 1"/>
                <a:gd name="f176" fmla="*/ f149 f65 1"/>
              </a:gdLst>
              <a:ahLst/>
              <a:cxnLst>
                <a:cxn ang="3cd4">
                  <a:pos x="hc" y="t"/>
                </a:cxn>
                <a:cxn ang="0">
                  <a:pos x="r" y="vc"/>
                </a:cxn>
                <a:cxn ang="cd4">
                  <a:pos x="hc" y="b"/>
                </a:cxn>
                <a:cxn ang="cd2">
                  <a:pos x="l" y="vc"/>
                </a:cxn>
                <a:cxn ang="f99">
                  <a:pos x="f154" y="f155"/>
                </a:cxn>
                <a:cxn ang="f99">
                  <a:pos x="f156" y="f157"/>
                </a:cxn>
                <a:cxn ang="f99">
                  <a:pos x="f158" y="f159"/>
                </a:cxn>
                <a:cxn ang="f99">
                  <a:pos x="f160" y="f161"/>
                </a:cxn>
                <a:cxn ang="f99">
                  <a:pos x="f160" y="f162"/>
                </a:cxn>
                <a:cxn ang="f99">
                  <a:pos x="f163" y="f162"/>
                </a:cxn>
                <a:cxn ang="f99">
                  <a:pos x="f164" y="f165"/>
                </a:cxn>
                <a:cxn ang="f99">
                  <a:pos x="f166" y="f167"/>
                </a:cxn>
                <a:cxn ang="f99">
                  <a:pos x="f168" y="f169"/>
                </a:cxn>
                <a:cxn ang="f99">
                  <a:pos x="f170" y="f171"/>
                </a:cxn>
                <a:cxn ang="f99">
                  <a:pos x="f172" y="f171"/>
                </a:cxn>
                <a:cxn ang="f99">
                  <a:pos x="f172" y="f173"/>
                </a:cxn>
                <a:cxn ang="f99">
                  <a:pos x="f174" y="f175"/>
                </a:cxn>
                <a:cxn ang="f99">
                  <a:pos x="f176" y="f157"/>
                </a:cxn>
                <a:cxn ang="f99">
                  <a:pos x="f154" y="f155"/>
                </a:cxn>
              </a:cxnLst>
              <a:rect l="f150" t="f153" r="f151" b="f152"/>
              <a:pathLst>
                <a:path w="190" h="136">
                  <a:moveTo>
                    <a:pt x="f8" y="f7"/>
                  </a:moveTo>
                  <a:cubicBezTo>
                    <a:pt x="f9" y="f10"/>
                    <a:pt x="f9" y="f10"/>
                    <a:pt x="f9" y="f10"/>
                  </a:cubicBezTo>
                  <a:cubicBezTo>
                    <a:pt x="f11" y="f12"/>
                    <a:pt x="f13" y="f14"/>
                    <a:pt x="f15" y="f16"/>
                  </a:cubicBezTo>
                  <a:cubicBezTo>
                    <a:pt x="f17" y="f18"/>
                    <a:pt x="f19" y="f20"/>
                    <a:pt x="f21" y="f22"/>
                  </a:cubicBezTo>
                  <a:cubicBezTo>
                    <a:pt x="f5" y="f23"/>
                    <a:pt x="f5" y="f24"/>
                    <a:pt x="f21" y="f25"/>
                  </a:cubicBezTo>
                  <a:cubicBezTo>
                    <a:pt x="f26" y="f27"/>
                    <a:pt x="f28" y="f27"/>
                    <a:pt x="f29" y="f25"/>
                  </a:cubicBezTo>
                  <a:cubicBezTo>
                    <a:pt x="f30" y="f31"/>
                    <a:pt x="f32" y="f33"/>
                    <a:pt x="f34" y="f35"/>
                  </a:cubicBezTo>
                  <a:cubicBezTo>
                    <a:pt x="f36" y="f11"/>
                    <a:pt x="f37" y="f38"/>
                    <a:pt x="f39" y="f40"/>
                  </a:cubicBezTo>
                  <a:cubicBezTo>
                    <a:pt x="f41" y="f8"/>
                    <a:pt x="f42" y="f43"/>
                    <a:pt x="f44" y="f45"/>
                  </a:cubicBezTo>
                  <a:cubicBezTo>
                    <a:pt x="f46" y="f47"/>
                    <a:pt x="f48" y="f49"/>
                    <a:pt x="f50" y="f21"/>
                  </a:cubicBezTo>
                  <a:cubicBezTo>
                    <a:pt x="f51" y="f5"/>
                    <a:pt x="f52" y="f5"/>
                    <a:pt x="f53" y="f21"/>
                  </a:cubicBezTo>
                  <a:cubicBezTo>
                    <a:pt x="f6" y="f26"/>
                    <a:pt x="f6" y="f28"/>
                    <a:pt x="f53" y="f29"/>
                  </a:cubicBezTo>
                  <a:cubicBezTo>
                    <a:pt x="f54" y="f55"/>
                    <a:pt x="f56" y="f57"/>
                    <a:pt x="f58" y="f59"/>
                  </a:cubicBezTo>
                  <a:cubicBezTo>
                    <a:pt x="f60" y="f11"/>
                    <a:pt x="f61" y="f62"/>
                    <a:pt x="f63" y="f10"/>
                  </a:cubicBezTo>
                  <a:lnTo>
                    <a:pt x="f8" y="f7"/>
                  </a:lnTo>
                  <a:close/>
                </a:path>
              </a:pathLst>
            </a:custGeom>
            <a:solidFill>
              <a:srgbClr val="2D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extLst>
      <p:ext uri="{BB962C8B-B14F-4D97-AF65-F5344CB8AC3E}">
        <p14:creationId xmlns:p14="http://schemas.microsoft.com/office/powerpoint/2010/main" val="65359116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itle + 1 column">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B31C1C74-20EF-DE31-B9B9-DE7C5DCDD0F9}"/>
              </a:ext>
            </a:extLst>
          </p:cNvPr>
          <p:cNvSpPr/>
          <p:nvPr/>
        </p:nvSpPr>
        <p:spPr>
          <a:xfrm>
            <a:off x="-1591" y="7936"/>
            <a:ext cx="258766" cy="833439"/>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 name="Google Shape;26;p5">
            <a:extLst>
              <a:ext uri="{FF2B5EF4-FFF2-40B4-BE49-F238E27FC236}">
                <a16:creationId xmlns:a16="http://schemas.microsoft.com/office/drawing/2014/main" id="{1432931C-BE59-ED97-7306-EC41B934082D}"/>
              </a:ext>
            </a:extLst>
          </p:cNvPr>
          <p:cNvSpPr/>
          <p:nvPr/>
        </p:nvSpPr>
        <p:spPr>
          <a:xfrm>
            <a:off x="8674199" y="4673699"/>
            <a:ext cx="469800" cy="469800"/>
          </a:xfrm>
          <a:prstGeom prst="rect">
            <a:avLst/>
          </a:prstGeom>
          <a:solidFill>
            <a:srgbClr val="CEDB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Google Shape;29;p5">
            <a:extLst>
              <a:ext uri="{FF2B5EF4-FFF2-40B4-BE49-F238E27FC236}">
                <a16:creationId xmlns:a16="http://schemas.microsoft.com/office/drawing/2014/main" id="{CDB4CDD1-F3B6-ECDB-1236-B552C56A6988}"/>
              </a:ext>
            </a:extLst>
          </p:cNvPr>
          <p:cNvSpPr txBox="1">
            <a:spLocks noGrp="1"/>
          </p:cNvSpPr>
          <p:nvPr>
            <p:ph type="sldNum" sz="quarter" idx="8"/>
          </p:nvPr>
        </p:nvSpPr>
        <p:spPr/>
        <p:txBody>
          <a:bodyPr/>
          <a:lstStyle>
            <a:lvl1pPr>
              <a:defRPr/>
            </a:lvl1pPr>
          </a:lstStyle>
          <a:p>
            <a:pPr lvl="0"/>
            <a:fld id="{352E5885-95FE-41D3-AD14-A25138DBD99B}" type="slidenum">
              <a:t>‹Nº›</a:t>
            </a:fld>
            <a:endParaRPr lang="en-US"/>
          </a:p>
        </p:txBody>
      </p:sp>
      <p:sp>
        <p:nvSpPr>
          <p:cNvPr id="5" name="Google Shape;7;p1">
            <a:extLst>
              <a:ext uri="{FF2B5EF4-FFF2-40B4-BE49-F238E27FC236}">
                <a16:creationId xmlns:a16="http://schemas.microsoft.com/office/drawing/2014/main" id="{391A1C91-B6A2-87EB-7CBB-E34EFE2FD910}"/>
              </a:ext>
            </a:extLst>
          </p:cNvPr>
          <p:cNvSpPr txBox="1">
            <a:spLocks noGrp="1"/>
          </p:cNvSpPr>
          <p:nvPr>
            <p:ph type="title"/>
          </p:nvPr>
        </p:nvSpPr>
        <p:spPr>
          <a:xfrm>
            <a:off x="334652" y="133072"/>
            <a:ext cx="8474695" cy="708303"/>
          </a:xfrm>
        </p:spPr>
        <p:txBody>
          <a:bodyPr/>
          <a:lstStyle>
            <a:lvl1pPr>
              <a:defRPr/>
            </a:lvl1pPr>
          </a:lstStyle>
          <a:p>
            <a:pPr lvl="0"/>
            <a:endParaRPr lang="es-PE"/>
          </a:p>
        </p:txBody>
      </p:sp>
    </p:spTree>
    <p:extLst>
      <p:ext uri="{BB962C8B-B14F-4D97-AF65-F5344CB8AC3E}">
        <p14:creationId xmlns:p14="http://schemas.microsoft.com/office/powerpoint/2010/main" val="3979282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aption">
    <p:spTree>
      <p:nvGrpSpPr>
        <p:cNvPr id="1" name=""/>
        <p:cNvGrpSpPr/>
        <p:nvPr/>
      </p:nvGrpSpPr>
      <p:grpSpPr>
        <a:xfrm>
          <a:off x="0" y="0"/>
          <a:ext cx="0" cy="0"/>
          <a:chOff x="0" y="0"/>
          <a:chExt cx="0" cy="0"/>
        </a:xfrm>
      </p:grpSpPr>
      <p:sp>
        <p:nvSpPr>
          <p:cNvPr id="2" name="Google Shape;58;p10">
            <a:extLst>
              <a:ext uri="{FF2B5EF4-FFF2-40B4-BE49-F238E27FC236}">
                <a16:creationId xmlns:a16="http://schemas.microsoft.com/office/drawing/2014/main" id="{B2171711-0E77-59C2-87B3-18B30730A449}"/>
              </a:ext>
            </a:extLst>
          </p:cNvPr>
          <p:cNvSpPr/>
          <p:nvPr/>
        </p:nvSpPr>
        <p:spPr>
          <a:xfrm>
            <a:off x="8674199" y="4673699"/>
            <a:ext cx="469800" cy="469800"/>
          </a:xfrm>
          <a:prstGeom prst="rect">
            <a:avLst/>
          </a:prstGeom>
          <a:solidFill>
            <a:srgbClr val="CEDB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 name="Google Shape;60;p10">
            <a:extLst>
              <a:ext uri="{FF2B5EF4-FFF2-40B4-BE49-F238E27FC236}">
                <a16:creationId xmlns:a16="http://schemas.microsoft.com/office/drawing/2014/main" id="{578281A5-ABB2-5A5D-A532-52541825BF80}"/>
              </a:ext>
            </a:extLst>
          </p:cNvPr>
          <p:cNvSpPr txBox="1">
            <a:spLocks noGrp="1"/>
          </p:cNvSpPr>
          <p:nvPr>
            <p:ph type="sldNum" sz="quarter" idx="8"/>
          </p:nvPr>
        </p:nvSpPr>
        <p:spPr/>
        <p:txBody>
          <a:bodyPr/>
          <a:lstStyle>
            <a:lvl1pPr>
              <a:defRPr/>
            </a:lvl1pPr>
          </a:lstStyle>
          <a:p>
            <a:pPr lvl="0"/>
            <a:fld id="{72214369-066D-4090-9425-0BE3731665C4}" type="slidenum">
              <a:t>‹Nº›</a:t>
            </a:fld>
            <a:endParaRPr lang="en-US"/>
          </a:p>
        </p:txBody>
      </p:sp>
      <p:sp>
        <p:nvSpPr>
          <p:cNvPr id="4" name="Rounded Rectangle 2">
            <a:extLst>
              <a:ext uri="{FF2B5EF4-FFF2-40B4-BE49-F238E27FC236}">
                <a16:creationId xmlns:a16="http://schemas.microsoft.com/office/drawing/2014/main" id="{A568FE4E-F4E9-6184-103F-A043B2595A69}"/>
              </a:ext>
            </a:extLst>
          </p:cNvPr>
          <p:cNvSpPr/>
          <p:nvPr/>
        </p:nvSpPr>
        <p:spPr>
          <a:xfrm>
            <a:off x="373056" y="998076"/>
            <a:ext cx="2560640" cy="3885121"/>
          </a:xfrm>
          <a:custGeom>
            <a:avLst>
              <a:gd name="f0" fmla="val 85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0" cap="none" spc="0" baseline="0">
              <a:solidFill>
                <a:srgbClr val="FFFFFF"/>
              </a:solidFill>
              <a:uFillTx/>
              <a:latin typeface="Arial"/>
              <a:ea typeface="맑은 고딕" pitchFamily="34"/>
            </a:endParaRPr>
          </a:p>
        </p:txBody>
      </p:sp>
      <p:sp>
        <p:nvSpPr>
          <p:cNvPr id="5" name="Rounded Rectangle 3">
            <a:extLst>
              <a:ext uri="{FF2B5EF4-FFF2-40B4-BE49-F238E27FC236}">
                <a16:creationId xmlns:a16="http://schemas.microsoft.com/office/drawing/2014/main" id="{45CD3B16-5695-2BEB-163F-10366022FE3A}"/>
              </a:ext>
            </a:extLst>
          </p:cNvPr>
          <p:cNvSpPr/>
          <p:nvPr/>
        </p:nvSpPr>
        <p:spPr>
          <a:xfrm>
            <a:off x="550980" y="1105198"/>
            <a:ext cx="110651" cy="360654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4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0" cap="none" spc="0" baseline="0">
              <a:solidFill>
                <a:srgbClr val="FFFFFF"/>
              </a:solidFill>
              <a:uFillTx/>
              <a:latin typeface="Arial"/>
              <a:ea typeface="맑은 고딕" pitchFamily="34"/>
            </a:endParaRPr>
          </a:p>
        </p:txBody>
      </p:sp>
      <p:sp>
        <p:nvSpPr>
          <p:cNvPr id="6" name="Google Shape;55;p9">
            <a:extLst>
              <a:ext uri="{FF2B5EF4-FFF2-40B4-BE49-F238E27FC236}">
                <a16:creationId xmlns:a16="http://schemas.microsoft.com/office/drawing/2014/main" id="{07DA94EC-495C-5CA4-4145-8AE4C8B82578}"/>
              </a:ext>
            </a:extLst>
          </p:cNvPr>
          <p:cNvSpPr txBox="1">
            <a:spLocks noGrp="1"/>
          </p:cNvSpPr>
          <p:nvPr>
            <p:ph type="title"/>
          </p:nvPr>
        </p:nvSpPr>
        <p:spPr>
          <a:xfrm>
            <a:off x="199375" y="147200"/>
            <a:ext cx="8474695" cy="708303"/>
          </a:xfrm>
        </p:spPr>
        <p:txBody>
          <a:bodyPr/>
          <a:lstStyle>
            <a:lvl1pPr>
              <a:defRPr/>
            </a:lvl1pPr>
          </a:lstStyle>
          <a:p>
            <a:pPr lvl="0"/>
            <a:endParaRPr lang="es-PE"/>
          </a:p>
        </p:txBody>
      </p:sp>
    </p:spTree>
    <p:extLst>
      <p:ext uri="{BB962C8B-B14F-4D97-AF65-F5344CB8AC3E}">
        <p14:creationId xmlns:p14="http://schemas.microsoft.com/office/powerpoint/2010/main" val="1498169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Google Shape;9;p2">
            <a:extLst>
              <a:ext uri="{FF2B5EF4-FFF2-40B4-BE49-F238E27FC236}">
                <a16:creationId xmlns:a16="http://schemas.microsoft.com/office/drawing/2014/main" id="{7378062A-2685-D993-BA44-EF036BD1FEC7}"/>
              </a:ext>
            </a:extLst>
          </p:cNvPr>
          <p:cNvSpPr/>
          <p:nvPr/>
        </p:nvSpPr>
        <p:spPr>
          <a:xfrm>
            <a:off x="649397" y="662528"/>
            <a:ext cx="3608396" cy="36083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Arial"/>
              <a:ea typeface="Arial"/>
              <a:cs typeface="Arial"/>
            </a:endParaRPr>
          </a:p>
        </p:txBody>
      </p:sp>
      <p:sp>
        <p:nvSpPr>
          <p:cNvPr id="3" name="Google Shape;10;p2">
            <a:extLst>
              <a:ext uri="{FF2B5EF4-FFF2-40B4-BE49-F238E27FC236}">
                <a16:creationId xmlns:a16="http://schemas.microsoft.com/office/drawing/2014/main" id="{0D2C8819-F1E1-3291-D1D2-25D244D51D75}"/>
              </a:ext>
            </a:extLst>
          </p:cNvPr>
          <p:cNvSpPr txBox="1">
            <a:spLocks noGrp="1"/>
          </p:cNvSpPr>
          <p:nvPr>
            <p:ph type="ctrTitle"/>
          </p:nvPr>
        </p:nvSpPr>
        <p:spPr>
          <a:xfrm>
            <a:off x="4518279" y="1322295"/>
            <a:ext cx="3876598" cy="1889699"/>
          </a:xfrm>
        </p:spPr>
        <p:txBody>
          <a:bodyPr lIns="91421" tIns="91421" rIns="91421" bIns="91421" anchor="b" anchorCtr="1"/>
          <a:lstStyle>
            <a:lvl1pPr algn="ctr">
              <a:lnSpc>
                <a:spcPct val="80000"/>
              </a:lnSpc>
              <a:defRPr sz="6200"/>
            </a:lvl1pPr>
          </a:lstStyle>
          <a:p>
            <a:pPr lvl="0"/>
            <a:endParaRPr lang="es-PE"/>
          </a:p>
        </p:txBody>
      </p:sp>
      <p:sp>
        <p:nvSpPr>
          <p:cNvPr id="4" name="Google Shape;11;p2">
            <a:extLst>
              <a:ext uri="{FF2B5EF4-FFF2-40B4-BE49-F238E27FC236}">
                <a16:creationId xmlns:a16="http://schemas.microsoft.com/office/drawing/2014/main" id="{C976C0B7-9116-0BE9-411A-451D91CF3F2C}"/>
              </a:ext>
            </a:extLst>
          </p:cNvPr>
          <p:cNvSpPr txBox="1">
            <a:spLocks noGrp="1"/>
          </p:cNvSpPr>
          <p:nvPr>
            <p:ph type="subTitle" idx="1"/>
          </p:nvPr>
        </p:nvSpPr>
        <p:spPr>
          <a:xfrm>
            <a:off x="4874675" y="3423797"/>
            <a:ext cx="3163796" cy="733202"/>
          </a:xfrm>
        </p:spPr>
        <p:txBody>
          <a:bodyPr lIns="91421" tIns="91421" rIns="91421" bIns="91421" anchorCtr="1"/>
          <a:lstStyle>
            <a:lvl1pPr algn="ctr">
              <a:lnSpc>
                <a:spcPct val="100000"/>
              </a:lnSpc>
              <a:spcBef>
                <a:spcPts val="0"/>
              </a:spcBef>
              <a:buNone/>
              <a:defRPr/>
            </a:lvl1pPr>
          </a:lstStyle>
          <a:p>
            <a:pPr lvl="0"/>
            <a:endParaRPr lang="es-PE"/>
          </a:p>
        </p:txBody>
      </p:sp>
      <p:sp>
        <p:nvSpPr>
          <p:cNvPr id="5" name="Google Shape;12;p2">
            <a:extLst>
              <a:ext uri="{FF2B5EF4-FFF2-40B4-BE49-F238E27FC236}">
                <a16:creationId xmlns:a16="http://schemas.microsoft.com/office/drawing/2014/main" id="{E075D02D-B377-D5DC-0EF6-FAE568931999}"/>
              </a:ext>
            </a:extLst>
          </p:cNvPr>
          <p:cNvSpPr/>
          <p:nvPr/>
        </p:nvSpPr>
        <p:spPr>
          <a:xfrm>
            <a:off x="0" y="4919133"/>
            <a:ext cx="9144000" cy="224466"/>
          </a:xfrm>
          <a:prstGeom prst="rect">
            <a:avLst/>
          </a:prstGeom>
          <a:solidFill>
            <a:srgbClr val="3282B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0" cap="none" spc="0" baseline="0">
              <a:solidFill>
                <a:srgbClr val="000000"/>
              </a:solidFill>
              <a:uFillTx/>
              <a:latin typeface="Arial"/>
              <a:ea typeface="Arial"/>
              <a:cs typeface="Arial"/>
            </a:endParaRPr>
          </a:p>
        </p:txBody>
      </p:sp>
      <p:sp>
        <p:nvSpPr>
          <p:cNvPr id="6" name="Cruz 7">
            <a:extLst>
              <a:ext uri="{FF2B5EF4-FFF2-40B4-BE49-F238E27FC236}">
                <a16:creationId xmlns:a16="http://schemas.microsoft.com/office/drawing/2014/main" id="{B7A8BC27-E2C2-15A9-E5E5-A2D196117520}"/>
              </a:ext>
            </a:extLst>
          </p:cNvPr>
          <p:cNvSpPr/>
          <p:nvPr/>
        </p:nvSpPr>
        <p:spPr>
          <a:xfrm>
            <a:off x="8494602" y="132075"/>
            <a:ext cx="530452" cy="530452"/>
          </a:xfrm>
          <a:custGeom>
            <a:avLst>
              <a:gd name="f5" fmla="val 25000"/>
            </a:avLst>
            <a:gdLst>
              <a:gd name="f1" fmla="val w"/>
              <a:gd name="f2" fmla="val h"/>
              <a:gd name="f3" fmla="val ss"/>
              <a:gd name="f4" fmla="val 0"/>
              <a:gd name="f5" fmla="val 25000"/>
              <a:gd name="f6" fmla="abs f1"/>
              <a:gd name="f7" fmla="abs f2"/>
              <a:gd name="f8" fmla="abs f3"/>
              <a:gd name="f9" fmla="val f4"/>
              <a:gd name="f10" fmla="val f5"/>
              <a:gd name="f11" fmla="?: f6 f1 1"/>
              <a:gd name="f12" fmla="?: f7 f2 1"/>
              <a:gd name="f13" fmla="?: f8 f3 1"/>
              <a:gd name="f14" fmla="*/ f11 1 21600"/>
              <a:gd name="f15" fmla="*/ f12 1 21600"/>
              <a:gd name="f16" fmla="*/ 21600 f11 1"/>
              <a:gd name="f17" fmla="*/ 21600 f12 1"/>
              <a:gd name="f18" fmla="min f15 f14"/>
              <a:gd name="f19" fmla="*/ f16 1 f13"/>
              <a:gd name="f20" fmla="*/ f17 1 f13"/>
              <a:gd name="f21" fmla="val f19"/>
              <a:gd name="f22" fmla="val f20"/>
              <a:gd name="f23" fmla="*/ f9 f18 1"/>
              <a:gd name="f24" fmla="+- f22 0 f9"/>
              <a:gd name="f25" fmla="+- f21 0 f9"/>
              <a:gd name="f26" fmla="*/ f21 f18 1"/>
              <a:gd name="f27" fmla="*/ f22 f18 1"/>
              <a:gd name="f28" fmla="min f25 f24"/>
              <a:gd name="f29" fmla="+- f25 0 f24"/>
              <a:gd name="f30" fmla="*/ f28 f10 1"/>
              <a:gd name="f31" fmla="*/ f30 1 100000"/>
              <a:gd name="f32" fmla="+- f21 0 f31"/>
              <a:gd name="f33" fmla="+- f22 0 f31"/>
              <a:gd name="f34" fmla="?: f29 f9 f31"/>
              <a:gd name="f35" fmla="?: f29 f31 f9"/>
              <a:gd name="f36" fmla="*/ f31 f18 1"/>
              <a:gd name="f37" fmla="?: f29 f21 f32"/>
              <a:gd name="f38" fmla="?: f29 f33 f22"/>
              <a:gd name="f39" fmla="*/ f34 f18 1"/>
              <a:gd name="f40" fmla="*/ f35 f18 1"/>
              <a:gd name="f41" fmla="*/ f32 f18 1"/>
              <a:gd name="f42" fmla="*/ f33 f18 1"/>
              <a:gd name="f43" fmla="*/ f37 f18 1"/>
              <a:gd name="f44" fmla="*/ f38 f18 1"/>
            </a:gdLst>
            <a:ahLst/>
            <a:cxnLst>
              <a:cxn ang="3cd4">
                <a:pos x="hc" y="t"/>
              </a:cxn>
              <a:cxn ang="0">
                <a:pos x="r" y="vc"/>
              </a:cxn>
              <a:cxn ang="cd4">
                <a:pos x="hc" y="b"/>
              </a:cxn>
              <a:cxn ang="cd2">
                <a:pos x="l" y="vc"/>
              </a:cxn>
            </a:cxnLst>
            <a:rect l="f39" t="f40" r="f43" b="f44"/>
            <a:pathLst>
              <a:path>
                <a:moveTo>
                  <a:pt x="f23" y="f36"/>
                </a:moveTo>
                <a:lnTo>
                  <a:pt x="f36" y="f36"/>
                </a:lnTo>
                <a:lnTo>
                  <a:pt x="f36" y="f23"/>
                </a:lnTo>
                <a:lnTo>
                  <a:pt x="f41" y="f23"/>
                </a:lnTo>
                <a:lnTo>
                  <a:pt x="f41" y="f36"/>
                </a:lnTo>
                <a:lnTo>
                  <a:pt x="f26" y="f36"/>
                </a:lnTo>
                <a:lnTo>
                  <a:pt x="f26" y="f42"/>
                </a:lnTo>
                <a:lnTo>
                  <a:pt x="f41" y="f42"/>
                </a:lnTo>
                <a:lnTo>
                  <a:pt x="f41" y="f27"/>
                </a:lnTo>
                <a:lnTo>
                  <a:pt x="f36" y="f27"/>
                </a:lnTo>
                <a:lnTo>
                  <a:pt x="f36" y="f42"/>
                </a:lnTo>
                <a:lnTo>
                  <a:pt x="f23" y="f42"/>
                </a:lnTo>
                <a:close/>
              </a:path>
            </a:pathLst>
          </a:custGeom>
          <a:solidFill>
            <a:srgbClr val="376E8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Tree>
    <p:extLst>
      <p:ext uri="{BB962C8B-B14F-4D97-AF65-F5344CB8AC3E}">
        <p14:creationId xmlns:p14="http://schemas.microsoft.com/office/powerpoint/2010/main" val="102632561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Google Shape;76;p6">
            <a:extLst>
              <a:ext uri="{FF2B5EF4-FFF2-40B4-BE49-F238E27FC236}">
                <a16:creationId xmlns:a16="http://schemas.microsoft.com/office/drawing/2014/main" id="{990E1444-CC78-12A1-18DD-710552D554EA}"/>
              </a:ext>
            </a:extLst>
          </p:cNvPr>
          <p:cNvSpPr txBox="1">
            <a:spLocks noGrp="1"/>
          </p:cNvSpPr>
          <p:nvPr>
            <p:ph type="title"/>
          </p:nvPr>
        </p:nvSpPr>
        <p:spPr>
          <a:xfrm>
            <a:off x="713222" y="387102"/>
            <a:ext cx="5788197" cy="572697"/>
          </a:xfrm>
        </p:spPr>
        <p:txBody>
          <a:bodyPr lIns="91421" tIns="91421" rIns="91421" bIns="91421" anchor="t"/>
          <a:lstStyle>
            <a:lvl1pPr>
              <a:defRPr/>
            </a:lvl1pPr>
          </a:lstStyle>
          <a:p>
            <a:pPr lvl="0"/>
            <a:endParaRPr lang="es-PE"/>
          </a:p>
        </p:txBody>
      </p:sp>
    </p:spTree>
    <p:extLst>
      <p:ext uri="{BB962C8B-B14F-4D97-AF65-F5344CB8AC3E}">
        <p14:creationId xmlns:p14="http://schemas.microsoft.com/office/powerpoint/2010/main" val="373933092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9_Icon sets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CA7616B-1753-6345-64D2-485B18C02C04}"/>
              </a:ext>
            </a:extLst>
          </p:cNvPr>
          <p:cNvSpPr txBox="1">
            <a:spLocks noGrp="1"/>
          </p:cNvSpPr>
          <p:nvPr>
            <p:ph type="body" idx="4294967295"/>
          </p:nvPr>
        </p:nvSpPr>
        <p:spPr>
          <a:xfrm>
            <a:off x="242645" y="92610"/>
            <a:ext cx="8679896" cy="543181"/>
          </a:xfrm>
        </p:spPr>
        <p:txBody>
          <a:bodyPr anchor="ctr" anchorCtr="1"/>
          <a:lstStyle>
            <a:lvl1pPr marL="0" indent="0" algn="ctr">
              <a:buNone/>
              <a:defRPr lang="en-US" sz="4050">
                <a:latin typeface="Arial"/>
                <a:cs typeface="Arial" pitchFamily="34"/>
              </a:defRPr>
            </a:lvl1pPr>
          </a:lstStyle>
          <a:p>
            <a:pPr lvl="0"/>
            <a:r>
              <a:rPr lang="en-US"/>
              <a:t>BASIC LAYOUT</a:t>
            </a:r>
          </a:p>
        </p:txBody>
      </p:sp>
      <p:sp>
        <p:nvSpPr>
          <p:cNvPr id="3" name="Rounded Rectangle 2">
            <a:extLst>
              <a:ext uri="{FF2B5EF4-FFF2-40B4-BE49-F238E27FC236}">
                <a16:creationId xmlns:a16="http://schemas.microsoft.com/office/drawing/2014/main" id="{BD833F00-40B8-4774-0FF7-EE3999DA74A5}"/>
              </a:ext>
            </a:extLst>
          </p:cNvPr>
          <p:cNvSpPr/>
          <p:nvPr/>
        </p:nvSpPr>
        <p:spPr>
          <a:xfrm>
            <a:off x="265505" y="848691"/>
            <a:ext cx="2670578" cy="4051916"/>
          </a:xfrm>
          <a:custGeom>
            <a:avLst>
              <a:gd name="f0" fmla="val 85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5E4028"/>
              </a:solidFill>
              <a:uFillTx/>
              <a:latin typeface="Arial"/>
              <a:ea typeface="맑은 고딕" pitchFamily="34"/>
            </a:endParaRPr>
          </a:p>
        </p:txBody>
      </p:sp>
      <p:sp>
        <p:nvSpPr>
          <p:cNvPr id="4" name="Rounded Rectangle 3">
            <a:extLst>
              <a:ext uri="{FF2B5EF4-FFF2-40B4-BE49-F238E27FC236}">
                <a16:creationId xmlns:a16="http://schemas.microsoft.com/office/drawing/2014/main" id="{0B7840C2-A570-DFA6-14C7-5198204CE726}"/>
              </a:ext>
            </a:extLst>
          </p:cNvPr>
          <p:cNvSpPr/>
          <p:nvPr/>
        </p:nvSpPr>
        <p:spPr>
          <a:xfrm>
            <a:off x="342360" y="972510"/>
            <a:ext cx="98151" cy="3199321"/>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맑은 고딕" pitchFamily="34"/>
            </a:endParaRPr>
          </a:p>
        </p:txBody>
      </p:sp>
      <p:grpSp>
        <p:nvGrpSpPr>
          <p:cNvPr id="5" name="Grupo 5">
            <a:extLst>
              <a:ext uri="{FF2B5EF4-FFF2-40B4-BE49-F238E27FC236}">
                <a16:creationId xmlns:a16="http://schemas.microsoft.com/office/drawing/2014/main" id="{50AF271D-8BDA-D5C4-7E90-F4CE0E6AD6C3}"/>
              </a:ext>
            </a:extLst>
          </p:cNvPr>
          <p:cNvGrpSpPr/>
          <p:nvPr/>
        </p:nvGrpSpPr>
        <p:grpSpPr>
          <a:xfrm>
            <a:off x="1047033" y="1366625"/>
            <a:ext cx="1674184" cy="1419112"/>
            <a:chOff x="1047033" y="1366625"/>
            <a:chExt cx="1674184" cy="1419112"/>
          </a:xfrm>
        </p:grpSpPr>
        <p:sp>
          <p:nvSpPr>
            <p:cNvPr id="6" name="TextBox 57">
              <a:extLst>
                <a:ext uri="{FF2B5EF4-FFF2-40B4-BE49-F238E27FC236}">
                  <a16:creationId xmlns:a16="http://schemas.microsoft.com/office/drawing/2014/main" id="{7D9F29D7-7909-E2DC-7BB1-D07F37AF88B3}"/>
                </a:ext>
              </a:extLst>
            </p:cNvPr>
            <p:cNvSpPr txBox="1"/>
            <p:nvPr/>
          </p:nvSpPr>
          <p:spPr>
            <a:xfrm>
              <a:off x="1047033" y="1366625"/>
              <a:ext cx="1674184" cy="78482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You can Resize without losing quality</a:t>
              </a:r>
            </a:p>
          </p:txBody>
        </p:sp>
        <p:sp>
          <p:nvSpPr>
            <p:cNvPr id="7" name="TextBox 58">
              <a:extLst>
                <a:ext uri="{FF2B5EF4-FFF2-40B4-BE49-F238E27FC236}">
                  <a16:creationId xmlns:a16="http://schemas.microsoft.com/office/drawing/2014/main" id="{7ED533C9-05DE-5210-C5E2-0572EF61B19D}"/>
                </a:ext>
              </a:extLst>
            </p:cNvPr>
            <p:cNvSpPr txBox="1"/>
            <p:nvPr/>
          </p:nvSpPr>
          <p:spPr>
            <a:xfrm>
              <a:off x="1047033" y="2000908"/>
              <a:ext cx="1674184" cy="78482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You can Change Fill Color &amp;</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Line Color</a:t>
              </a:r>
            </a:p>
          </p:txBody>
        </p:sp>
      </p:grpSp>
      <p:sp>
        <p:nvSpPr>
          <p:cNvPr id="9" name="TextBox 60">
            <a:extLst>
              <a:ext uri="{FF2B5EF4-FFF2-40B4-BE49-F238E27FC236}">
                <a16:creationId xmlns:a16="http://schemas.microsoft.com/office/drawing/2014/main" id="{64566620-D14B-4DA8-CF42-E668983CF446}"/>
              </a:ext>
            </a:extLst>
          </p:cNvPr>
          <p:cNvSpPr txBox="1"/>
          <p:nvPr/>
        </p:nvSpPr>
        <p:spPr>
          <a:xfrm>
            <a:off x="683248" y="3016431"/>
            <a:ext cx="2037969" cy="1477332"/>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GOOGLE SLIDES AND FREE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PPT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TEMPLATES  </a:t>
            </a:r>
          </a:p>
        </p:txBody>
      </p:sp>
      <p:sp>
        <p:nvSpPr>
          <p:cNvPr id="16" name="Rounded Rectangle 3">
            <a:extLst>
              <a:ext uri="{FF2B5EF4-FFF2-40B4-BE49-F238E27FC236}">
                <a16:creationId xmlns:a16="http://schemas.microsoft.com/office/drawing/2014/main" id="{A828114A-C99F-FF45-0ED9-844552E35C6E}"/>
              </a:ext>
            </a:extLst>
          </p:cNvPr>
          <p:cNvSpPr/>
          <p:nvPr/>
        </p:nvSpPr>
        <p:spPr>
          <a:xfrm rot="5400013">
            <a:off x="1948929" y="3912557"/>
            <a:ext cx="76233" cy="166846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맑은 고딕" pitchFamily="34"/>
            </a:endParaRPr>
          </a:p>
        </p:txBody>
      </p:sp>
      <p:grpSp>
        <p:nvGrpSpPr>
          <p:cNvPr id="17" name="Grupo 14">
            <a:extLst>
              <a:ext uri="{FF2B5EF4-FFF2-40B4-BE49-F238E27FC236}">
                <a16:creationId xmlns:a16="http://schemas.microsoft.com/office/drawing/2014/main" id="{566E18BA-6278-673E-F74C-B5D3C4F4892E}"/>
              </a:ext>
            </a:extLst>
          </p:cNvPr>
          <p:cNvGrpSpPr/>
          <p:nvPr/>
        </p:nvGrpSpPr>
        <p:grpSpPr>
          <a:xfrm>
            <a:off x="2141945" y="972510"/>
            <a:ext cx="679335" cy="682773"/>
            <a:chOff x="2141945" y="972510"/>
            <a:chExt cx="679335" cy="682773"/>
          </a:xfrm>
        </p:grpSpPr>
        <p:sp>
          <p:nvSpPr>
            <p:cNvPr id="18" name="Rounded Rectangle 3">
              <a:extLst>
                <a:ext uri="{FF2B5EF4-FFF2-40B4-BE49-F238E27FC236}">
                  <a16:creationId xmlns:a16="http://schemas.microsoft.com/office/drawing/2014/main" id="{6C4BA182-0879-A221-73A0-15FD0C1E8408}"/>
                </a:ext>
              </a:extLst>
            </p:cNvPr>
            <p:cNvSpPr/>
            <p:nvPr/>
          </p:nvSpPr>
          <p:spPr>
            <a:xfrm rot="10799991">
              <a:off x="2724280" y="975948"/>
              <a:ext cx="96999" cy="679335"/>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맑은 고딕" pitchFamily="34"/>
              </a:endParaRPr>
            </a:p>
          </p:txBody>
        </p:sp>
        <p:sp>
          <p:nvSpPr>
            <p:cNvPr id="19" name="Rounded Rectangle 3">
              <a:extLst>
                <a:ext uri="{FF2B5EF4-FFF2-40B4-BE49-F238E27FC236}">
                  <a16:creationId xmlns:a16="http://schemas.microsoft.com/office/drawing/2014/main" id="{523D863A-83BD-5A73-A892-993AEE980440}"/>
                </a:ext>
              </a:extLst>
            </p:cNvPr>
            <p:cNvSpPr/>
            <p:nvPr/>
          </p:nvSpPr>
          <p:spPr>
            <a:xfrm rot="5400013">
              <a:off x="2433113" y="681342"/>
              <a:ext cx="96999" cy="679335"/>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FFFFF"/>
                </a:solidFill>
                <a:uFillTx/>
                <a:latin typeface="Arial"/>
                <a:ea typeface="맑은 고딕" pitchFamily="34"/>
              </a:endParaRPr>
            </a:p>
          </p:txBody>
        </p:sp>
      </p:grpSp>
    </p:spTree>
    <p:extLst>
      <p:ext uri="{BB962C8B-B14F-4D97-AF65-F5344CB8AC3E}">
        <p14:creationId xmlns:p14="http://schemas.microsoft.com/office/powerpoint/2010/main" val="230748685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1_Title + 1 column">
    <p:spTree>
      <p:nvGrpSpPr>
        <p:cNvPr id="1" name=""/>
        <p:cNvGrpSpPr/>
        <p:nvPr/>
      </p:nvGrpSpPr>
      <p:grpSpPr>
        <a:xfrm>
          <a:off x="0" y="0"/>
          <a:ext cx="0" cy="0"/>
          <a:chOff x="0" y="0"/>
          <a:chExt cx="0" cy="0"/>
        </a:xfrm>
      </p:grpSpPr>
      <p:sp>
        <p:nvSpPr>
          <p:cNvPr id="2" name="Google Shape;28;p5">
            <a:extLst>
              <a:ext uri="{FF2B5EF4-FFF2-40B4-BE49-F238E27FC236}">
                <a16:creationId xmlns:a16="http://schemas.microsoft.com/office/drawing/2014/main" id="{EE6933FC-3BD7-8ADC-5382-5B488D26D2C9}"/>
              </a:ext>
            </a:extLst>
          </p:cNvPr>
          <p:cNvSpPr txBox="1">
            <a:spLocks noGrp="1"/>
          </p:cNvSpPr>
          <p:nvPr>
            <p:ph type="title"/>
          </p:nvPr>
        </p:nvSpPr>
        <p:spPr>
          <a:xfrm>
            <a:off x="844420" y="5596"/>
            <a:ext cx="3552599" cy="1140000"/>
          </a:xfrm>
        </p:spPr>
        <p:txBody>
          <a:bodyPr lIns="91421" tIns="91421" rIns="91421" bIns="91421" anchor="b"/>
          <a:lstStyle>
            <a:lvl1pPr>
              <a:defRPr/>
            </a:lvl1pPr>
          </a:lstStyle>
          <a:p>
            <a:pPr lvl="0"/>
            <a:endParaRPr lang="es-PE"/>
          </a:p>
        </p:txBody>
      </p:sp>
      <p:sp>
        <p:nvSpPr>
          <p:cNvPr id="3" name="Google Shape;29;p5">
            <a:extLst>
              <a:ext uri="{FF2B5EF4-FFF2-40B4-BE49-F238E27FC236}">
                <a16:creationId xmlns:a16="http://schemas.microsoft.com/office/drawing/2014/main" id="{A395EB57-6549-82D0-6958-0A06E19A82EC}"/>
              </a:ext>
            </a:extLst>
          </p:cNvPr>
          <p:cNvSpPr txBox="1">
            <a:spLocks noGrp="1"/>
          </p:cNvSpPr>
          <p:nvPr>
            <p:ph type="body" idx="1"/>
          </p:nvPr>
        </p:nvSpPr>
        <p:spPr>
          <a:xfrm>
            <a:off x="844420" y="1538075"/>
            <a:ext cx="5169002" cy="3387897"/>
          </a:xfrm>
        </p:spPr>
        <p:txBody>
          <a:bodyPr lIns="91421" tIns="91421" rIns="91421" bIns="91421"/>
          <a:lstStyle>
            <a:lvl1pPr marL="457190" indent="-380993">
              <a:buChar char="▹"/>
              <a:defRPr/>
            </a:lvl1pPr>
          </a:lstStyle>
          <a:p>
            <a:pPr lvl="0"/>
            <a:endParaRPr lang="es-PE"/>
          </a:p>
        </p:txBody>
      </p:sp>
    </p:spTree>
    <p:extLst>
      <p:ext uri="{BB962C8B-B14F-4D97-AF65-F5344CB8AC3E}">
        <p14:creationId xmlns:p14="http://schemas.microsoft.com/office/powerpoint/2010/main" val="220542969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캡션 있는 콘텐츠">
    <p:spTree>
      <p:nvGrpSpPr>
        <p:cNvPr id="1" name=""/>
        <p:cNvGrpSpPr/>
        <p:nvPr/>
      </p:nvGrpSpPr>
      <p:grpSpPr>
        <a:xfrm>
          <a:off x="0" y="0"/>
          <a:ext cx="0" cy="0"/>
          <a:chOff x="0" y="0"/>
          <a:chExt cx="0" cy="0"/>
        </a:xfrm>
      </p:grpSpPr>
      <p:sp>
        <p:nvSpPr>
          <p:cNvPr id="2" name="그림 개체 틀 13">
            <a:extLst>
              <a:ext uri="{FF2B5EF4-FFF2-40B4-BE49-F238E27FC236}">
                <a16:creationId xmlns:a16="http://schemas.microsoft.com/office/drawing/2014/main" id="{FCB3E21D-F6C3-8B09-DCD8-2E700F2A2B2B}"/>
              </a:ext>
            </a:extLst>
          </p:cNvPr>
          <p:cNvSpPr txBox="1">
            <a:spLocks noGrp="1"/>
          </p:cNvSpPr>
          <p:nvPr>
            <p:ph type="pic" idx="4294967295"/>
          </p:nvPr>
        </p:nvSpPr>
        <p:spPr>
          <a:xfrm>
            <a:off x="4246080" y="0"/>
            <a:ext cx="4897919" cy="5143499"/>
          </a:xfrm>
          <a:solidFill>
            <a:srgbClr val="F2F2F2"/>
          </a:solidFill>
        </p:spPr>
        <p:txBody>
          <a:bodyPr anchor="ctr" anchorCtr="1"/>
          <a:lstStyle>
            <a:lvl1pPr marL="0" indent="0" algn="ctr">
              <a:buNone/>
              <a:defRPr lang="en-US" sz="900">
                <a:latin typeface="Arial" pitchFamily="34"/>
                <a:cs typeface="Arial" pitchFamily="34"/>
              </a:defRPr>
            </a:lvl1pPr>
          </a:lstStyle>
          <a:p>
            <a:pPr lvl="0"/>
            <a:r>
              <a:rPr lang="en-US"/>
              <a:t>Your Picture Here</a:t>
            </a:r>
          </a:p>
        </p:txBody>
      </p:sp>
    </p:spTree>
    <p:extLst>
      <p:ext uri="{BB962C8B-B14F-4D97-AF65-F5344CB8AC3E}">
        <p14:creationId xmlns:p14="http://schemas.microsoft.com/office/powerpoint/2010/main" val="289639504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6_Imag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51963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_Images &amp; Contents Layou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596316"/>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6728C8-D2CA-4701-7783-7DFD3A0F4C2F}"/>
              </a:ext>
            </a:extLst>
          </p:cNvPr>
          <p:cNvSpPr txBox="1">
            <a:spLocks noGrp="1"/>
          </p:cNvSpPr>
          <p:nvPr>
            <p:ph type="ctrTitle"/>
          </p:nvPr>
        </p:nvSpPr>
        <p:spPr>
          <a:xfrm>
            <a:off x="1143000" y="841376"/>
            <a:ext cx="6858000" cy="1790696"/>
          </a:xfrm>
        </p:spPr>
        <p:txBody>
          <a:bodyPr anchor="b" anchorCtr="1"/>
          <a:lstStyle>
            <a:lvl1pPr algn="ctr">
              <a:defRPr sz="6000"/>
            </a:lvl1pPr>
          </a:lstStyle>
          <a:p>
            <a:pPr lvl="0"/>
            <a:r>
              <a:rPr lang="es-ES"/>
              <a:t>Haga clic para modificar el estilo de título del patrón</a:t>
            </a:r>
            <a:endParaRPr lang="es-PE"/>
          </a:p>
        </p:txBody>
      </p:sp>
      <p:sp>
        <p:nvSpPr>
          <p:cNvPr id="3" name="Subtítulo 2">
            <a:extLst>
              <a:ext uri="{FF2B5EF4-FFF2-40B4-BE49-F238E27FC236}">
                <a16:creationId xmlns:a16="http://schemas.microsoft.com/office/drawing/2014/main" id="{BBB9499E-8198-12FC-16D1-693B430171C3}"/>
              </a:ext>
            </a:extLst>
          </p:cNvPr>
          <p:cNvSpPr txBox="1">
            <a:spLocks noGrp="1"/>
          </p:cNvSpPr>
          <p:nvPr>
            <p:ph type="subTitle" idx="1"/>
          </p:nvPr>
        </p:nvSpPr>
        <p:spPr>
          <a:xfrm>
            <a:off x="1143000" y="2701923"/>
            <a:ext cx="6858000" cy="1241426"/>
          </a:xfrm>
        </p:spPr>
        <p:txBody>
          <a:bodyPr anchorCtr="1"/>
          <a:lstStyle>
            <a:lvl1pPr marL="0" indent="0" algn="ctr">
              <a:buNone/>
              <a:defRPr sz="2400"/>
            </a:lvl1pPr>
          </a:lstStyle>
          <a:p>
            <a:pPr lvl="0"/>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30767F41-A794-7749-DCFC-9B5653A84B0F}"/>
              </a:ext>
            </a:extLst>
          </p:cNvPr>
          <p:cNvSpPr txBox="1">
            <a:spLocks noGrp="1"/>
          </p:cNvSpPr>
          <p:nvPr>
            <p:ph type="dt" sz="half" idx="7"/>
          </p:nvPr>
        </p:nvSpPr>
        <p:spPr/>
        <p:txBody>
          <a:bodyPr/>
          <a:lstStyle>
            <a:lvl1pPr>
              <a:defRPr/>
            </a:lvl1pPr>
          </a:lstStyle>
          <a:p>
            <a:pPr lvl="0"/>
            <a:fld id="{0CAD0CB6-E799-48BD-A664-3A2E328D92E6}" type="datetime1">
              <a:rPr lang="es-PE"/>
              <a:pPr lvl="0"/>
              <a:t>11/02/2026</a:t>
            </a:fld>
            <a:endParaRPr lang="es-PE"/>
          </a:p>
        </p:txBody>
      </p:sp>
      <p:sp>
        <p:nvSpPr>
          <p:cNvPr id="5" name="Marcador de pie de página 4">
            <a:extLst>
              <a:ext uri="{FF2B5EF4-FFF2-40B4-BE49-F238E27FC236}">
                <a16:creationId xmlns:a16="http://schemas.microsoft.com/office/drawing/2014/main" id="{6A02DDDB-79E6-461D-F139-E6C408391374}"/>
              </a:ext>
            </a:extLst>
          </p:cNvPr>
          <p:cNvSpPr txBox="1">
            <a:spLocks noGrp="1"/>
          </p:cNvSpPr>
          <p:nvPr>
            <p:ph type="ftr" sz="quarter" idx="9"/>
          </p:nvPr>
        </p:nvSpPr>
        <p:spPr/>
        <p:txBody>
          <a:bodyPr/>
          <a:lstStyle>
            <a:lvl1pPr>
              <a:defRPr/>
            </a:lvl1pPr>
          </a:lstStyle>
          <a:p>
            <a:pPr lvl="0"/>
            <a:endParaRPr lang="es-PE"/>
          </a:p>
        </p:txBody>
      </p:sp>
      <p:sp>
        <p:nvSpPr>
          <p:cNvPr id="6" name="Marcador de número de diapositiva 5">
            <a:extLst>
              <a:ext uri="{FF2B5EF4-FFF2-40B4-BE49-F238E27FC236}">
                <a16:creationId xmlns:a16="http://schemas.microsoft.com/office/drawing/2014/main" id="{98D510AA-4704-6D2A-7367-F56C1647615B}"/>
              </a:ext>
            </a:extLst>
          </p:cNvPr>
          <p:cNvSpPr txBox="1">
            <a:spLocks noGrp="1"/>
          </p:cNvSpPr>
          <p:nvPr>
            <p:ph type="sldNum" sz="quarter" idx="8"/>
          </p:nvPr>
        </p:nvSpPr>
        <p:spPr/>
        <p:txBody>
          <a:bodyPr/>
          <a:lstStyle>
            <a:lvl1pPr>
              <a:defRPr/>
            </a:lvl1pPr>
          </a:lstStyle>
          <a:p>
            <a:pPr lvl="0"/>
            <a:fld id="{FD3B908A-D333-4122-B163-553BA56F2A92}" type="slidenum">
              <a:t>‹Nº›</a:t>
            </a:fld>
            <a:endParaRPr lang="es-PE"/>
          </a:p>
        </p:txBody>
      </p:sp>
    </p:spTree>
    <p:extLst>
      <p:ext uri="{BB962C8B-B14F-4D97-AF65-F5344CB8AC3E}">
        <p14:creationId xmlns:p14="http://schemas.microsoft.com/office/powerpoint/2010/main" val="336900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 1 column">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F45A1DC4-8BB7-FE63-2D68-80600052B0E3}"/>
              </a:ext>
            </a:extLst>
          </p:cNvPr>
          <p:cNvSpPr/>
          <p:nvPr/>
        </p:nvSpPr>
        <p:spPr>
          <a:xfrm>
            <a:off x="-1591" y="7936"/>
            <a:ext cx="258766" cy="833439"/>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 name="Rectangle 6">
            <a:extLst>
              <a:ext uri="{FF2B5EF4-FFF2-40B4-BE49-F238E27FC236}">
                <a16:creationId xmlns:a16="http://schemas.microsoft.com/office/drawing/2014/main" id="{57E57C80-274C-0923-D012-4F01CA9E88BC}"/>
              </a:ext>
            </a:extLst>
          </p:cNvPr>
          <p:cNvSpPr/>
          <p:nvPr/>
        </p:nvSpPr>
        <p:spPr>
          <a:xfrm>
            <a:off x="257175" y="664494"/>
            <a:ext cx="7910510" cy="153061"/>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4" name="Rectangle 7">
            <a:extLst>
              <a:ext uri="{FF2B5EF4-FFF2-40B4-BE49-F238E27FC236}">
                <a16:creationId xmlns:a16="http://schemas.microsoft.com/office/drawing/2014/main" id="{3A65A03C-2AA1-7E7F-F11B-D7E234FE0202}"/>
              </a:ext>
            </a:extLst>
          </p:cNvPr>
          <p:cNvSpPr/>
          <p:nvPr/>
        </p:nvSpPr>
        <p:spPr>
          <a:xfrm>
            <a:off x="247646" y="838632"/>
            <a:ext cx="8886824" cy="22229"/>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Rectangle 36">
            <a:extLst>
              <a:ext uri="{FF2B5EF4-FFF2-40B4-BE49-F238E27FC236}">
                <a16:creationId xmlns:a16="http://schemas.microsoft.com/office/drawing/2014/main" id="{3EFA6FD4-C2CA-913F-A34B-44F9CCB37587}"/>
              </a:ext>
            </a:extLst>
          </p:cNvPr>
          <p:cNvSpPr/>
          <p:nvPr/>
        </p:nvSpPr>
        <p:spPr>
          <a:xfrm>
            <a:off x="12701" y="4975222"/>
            <a:ext cx="3830641" cy="169858"/>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Rectangle 37">
            <a:extLst>
              <a:ext uri="{FF2B5EF4-FFF2-40B4-BE49-F238E27FC236}">
                <a16:creationId xmlns:a16="http://schemas.microsoft.com/office/drawing/2014/main" id="{A7934C73-722A-6E5F-2B46-FC303D690777}"/>
              </a:ext>
            </a:extLst>
          </p:cNvPr>
          <p:cNvSpPr/>
          <p:nvPr/>
        </p:nvSpPr>
        <p:spPr>
          <a:xfrm>
            <a:off x="3827458" y="4975222"/>
            <a:ext cx="2727326" cy="169858"/>
          </a:xfrm>
          <a:prstGeom prst="rect">
            <a:avLst/>
          </a:prstGeom>
          <a:solidFill>
            <a:srgbClr val="276F8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Rectangle 38">
            <a:extLst>
              <a:ext uri="{FF2B5EF4-FFF2-40B4-BE49-F238E27FC236}">
                <a16:creationId xmlns:a16="http://schemas.microsoft.com/office/drawing/2014/main" id="{0475A41B-D124-EA2D-2DC3-BEF397928C94}"/>
              </a:ext>
            </a:extLst>
          </p:cNvPr>
          <p:cNvSpPr/>
          <p:nvPr/>
        </p:nvSpPr>
        <p:spPr>
          <a:xfrm>
            <a:off x="6554784" y="4975222"/>
            <a:ext cx="1612901" cy="169858"/>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Rectangle 39">
            <a:extLst>
              <a:ext uri="{FF2B5EF4-FFF2-40B4-BE49-F238E27FC236}">
                <a16:creationId xmlns:a16="http://schemas.microsoft.com/office/drawing/2014/main" id="{40BD8548-B9A7-4CFE-B48E-E6F5781A2E7C}"/>
              </a:ext>
            </a:extLst>
          </p:cNvPr>
          <p:cNvSpPr/>
          <p:nvPr/>
        </p:nvSpPr>
        <p:spPr>
          <a:xfrm>
            <a:off x="8167685" y="4975222"/>
            <a:ext cx="966785" cy="169858"/>
          </a:xfrm>
          <a:prstGeom prst="rect">
            <a:avLst/>
          </a:prstGeom>
          <a:solidFill>
            <a:srgbClr val="F2F2F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Google Shape;27;p5">
            <a:extLst>
              <a:ext uri="{FF2B5EF4-FFF2-40B4-BE49-F238E27FC236}">
                <a16:creationId xmlns:a16="http://schemas.microsoft.com/office/drawing/2014/main" id="{13E947D1-BF31-654B-05E2-20104FC990E8}"/>
              </a:ext>
            </a:extLst>
          </p:cNvPr>
          <p:cNvSpPr txBox="1">
            <a:spLocks noGrp="1"/>
          </p:cNvSpPr>
          <p:nvPr>
            <p:ph type="title"/>
          </p:nvPr>
        </p:nvSpPr>
        <p:spPr>
          <a:xfrm>
            <a:off x="338135" y="121962"/>
            <a:ext cx="7486650" cy="708303"/>
          </a:xfrm>
        </p:spPr>
        <p:txBody>
          <a:bodyPr/>
          <a:lstStyle>
            <a:lvl1pPr>
              <a:defRPr>
                <a:solidFill>
                  <a:srgbClr val="FFFFFF"/>
                </a:solidFill>
              </a:defRPr>
            </a:lvl1pPr>
          </a:lstStyle>
          <a:p>
            <a:pPr lvl="0"/>
            <a:endParaRPr lang="es-PE"/>
          </a:p>
        </p:txBody>
      </p:sp>
      <p:sp>
        <p:nvSpPr>
          <p:cNvPr id="10" name="Google Shape;26;p5">
            <a:extLst>
              <a:ext uri="{FF2B5EF4-FFF2-40B4-BE49-F238E27FC236}">
                <a16:creationId xmlns:a16="http://schemas.microsoft.com/office/drawing/2014/main" id="{C097B452-047F-5534-C063-2F3B7914772B}"/>
              </a:ext>
            </a:extLst>
          </p:cNvPr>
          <p:cNvSpPr/>
          <p:nvPr/>
        </p:nvSpPr>
        <p:spPr>
          <a:xfrm>
            <a:off x="8674199" y="4673699"/>
            <a:ext cx="469800" cy="469800"/>
          </a:xfrm>
          <a:prstGeom prst="rect">
            <a:avLst/>
          </a:prstGeom>
          <a:solidFill>
            <a:srgbClr val="CEDB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29;p5">
            <a:extLst>
              <a:ext uri="{FF2B5EF4-FFF2-40B4-BE49-F238E27FC236}">
                <a16:creationId xmlns:a16="http://schemas.microsoft.com/office/drawing/2014/main" id="{5F28BBFC-FAF2-CBD6-F580-92838BA44372}"/>
              </a:ext>
            </a:extLst>
          </p:cNvPr>
          <p:cNvSpPr txBox="1">
            <a:spLocks noGrp="1"/>
          </p:cNvSpPr>
          <p:nvPr>
            <p:ph type="sldNum" sz="quarter" idx="8"/>
          </p:nvPr>
        </p:nvSpPr>
        <p:spPr/>
        <p:txBody>
          <a:bodyPr/>
          <a:lstStyle>
            <a:lvl1pPr>
              <a:defRPr/>
            </a:lvl1pPr>
          </a:lstStyle>
          <a:p>
            <a:pPr lvl="0"/>
            <a:fld id="{E6079BB7-001A-4693-B1FA-58D0E0776FEE}" type="slidenum">
              <a:t>‹Nº›</a:t>
            </a:fld>
            <a:endParaRPr lang="en-US"/>
          </a:p>
        </p:txBody>
      </p:sp>
      <p:sp>
        <p:nvSpPr>
          <p:cNvPr id="12" name="직사각형 1">
            <a:extLst>
              <a:ext uri="{FF2B5EF4-FFF2-40B4-BE49-F238E27FC236}">
                <a16:creationId xmlns:a16="http://schemas.microsoft.com/office/drawing/2014/main" id="{A3DC3F71-24A5-7AEB-608F-9EE31E3FC6D6}"/>
              </a:ext>
            </a:extLst>
          </p:cNvPr>
          <p:cNvSpPr/>
          <p:nvPr/>
        </p:nvSpPr>
        <p:spPr>
          <a:xfrm>
            <a:off x="766349" y="1393362"/>
            <a:ext cx="2687997" cy="982632"/>
          </a:xfrm>
          <a:prstGeom prst="rect">
            <a:avLst/>
          </a:prstGeom>
          <a:noFill/>
          <a:ln w="38103"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맑은 고딕" pitchFamily="34"/>
            </a:endParaRPr>
          </a:p>
        </p:txBody>
      </p:sp>
      <p:sp>
        <p:nvSpPr>
          <p:cNvPr id="13" name="그림 개체 틀 2">
            <a:extLst>
              <a:ext uri="{FF2B5EF4-FFF2-40B4-BE49-F238E27FC236}">
                <a16:creationId xmlns:a16="http://schemas.microsoft.com/office/drawing/2014/main" id="{F65E4F00-D3EE-FA3F-86FB-AC90C273397F}"/>
              </a:ext>
            </a:extLst>
          </p:cNvPr>
          <p:cNvSpPr txBox="1">
            <a:spLocks noGrp="1"/>
          </p:cNvSpPr>
          <p:nvPr>
            <p:ph type="pic" idx="4294967295"/>
          </p:nvPr>
        </p:nvSpPr>
        <p:spPr>
          <a:xfrm>
            <a:off x="910349" y="1537463"/>
            <a:ext cx="2399998" cy="2664003"/>
          </a:xfrm>
          <a:solidFill>
            <a:srgbClr val="F2F2F2"/>
          </a:solidFill>
        </p:spPr>
        <p:txBody>
          <a:bodyPr anchor="ctr" anchorCtr="1"/>
          <a:lstStyle>
            <a:lvl1pPr marL="0" indent="0" algn="ctr">
              <a:buNone/>
              <a:defRPr lang="en-US" sz="1200">
                <a:solidFill>
                  <a:srgbClr val="404040"/>
                </a:solidFill>
              </a:defRPr>
            </a:lvl1pPr>
          </a:lstStyle>
          <a:p>
            <a:pPr lvl="0"/>
            <a:r>
              <a:rPr lang="en-US"/>
              <a:t>Place Your Picture Here</a:t>
            </a:r>
          </a:p>
        </p:txBody>
      </p:sp>
      <p:grpSp>
        <p:nvGrpSpPr>
          <p:cNvPr id="14" name="Grupo 1">
            <a:extLst>
              <a:ext uri="{FF2B5EF4-FFF2-40B4-BE49-F238E27FC236}">
                <a16:creationId xmlns:a16="http://schemas.microsoft.com/office/drawing/2014/main" id="{A7574EA2-81B8-D837-685E-513656A8A575}"/>
              </a:ext>
            </a:extLst>
          </p:cNvPr>
          <p:cNvGrpSpPr/>
          <p:nvPr/>
        </p:nvGrpSpPr>
        <p:grpSpPr>
          <a:xfrm>
            <a:off x="8367710" y="87316"/>
            <a:ext cx="619121" cy="666753"/>
            <a:chOff x="8367710" y="87316"/>
            <a:chExt cx="619121" cy="666753"/>
          </a:xfrm>
        </p:grpSpPr>
        <p:sp>
          <p:nvSpPr>
            <p:cNvPr id="15" name="Freeform 5">
              <a:extLst>
                <a:ext uri="{FF2B5EF4-FFF2-40B4-BE49-F238E27FC236}">
                  <a16:creationId xmlns:a16="http://schemas.microsoft.com/office/drawing/2014/main" id="{94729E9B-471D-B04C-D5A7-6114E7A955C6}"/>
                </a:ext>
              </a:extLst>
            </p:cNvPr>
            <p:cNvSpPr/>
            <p:nvPr/>
          </p:nvSpPr>
          <p:spPr>
            <a:xfrm>
              <a:off x="8367710" y="87316"/>
              <a:ext cx="619121" cy="666753"/>
            </a:xfrm>
            <a:custGeom>
              <a:avLst/>
              <a:gdLst>
                <a:gd name="f0" fmla="val 10800000"/>
                <a:gd name="f1" fmla="val 5400000"/>
                <a:gd name="f2" fmla="val 180"/>
                <a:gd name="f3" fmla="val w"/>
                <a:gd name="f4" fmla="val h"/>
                <a:gd name="f5" fmla="val 0"/>
                <a:gd name="f6" fmla="val 283"/>
                <a:gd name="f7" fmla="val 306"/>
                <a:gd name="f8" fmla="val 84"/>
                <a:gd name="f9" fmla="val 215"/>
                <a:gd name="f10" fmla="val 58"/>
                <a:gd name="f11" fmla="val 200"/>
                <a:gd name="f12" fmla="val 53"/>
                <a:gd name="f13" fmla="val 175"/>
                <a:gd name="f14" fmla="val 54"/>
                <a:gd name="f15" fmla="val 147"/>
                <a:gd name="f16" fmla="val 131"/>
                <a:gd name="f17" fmla="val 116"/>
                <a:gd name="f18" fmla="val 63"/>
                <a:gd name="f19" fmla="val 101"/>
                <a:gd name="f20" fmla="val 99"/>
                <a:gd name="f21" fmla="val 98"/>
                <a:gd name="f22" fmla="val 64"/>
                <a:gd name="f23" fmla="val 97"/>
                <a:gd name="f24" fmla="val 67"/>
                <a:gd name="f25" fmla="val 92"/>
                <a:gd name="f26" fmla="val 85"/>
                <a:gd name="f27" fmla="val 79"/>
                <a:gd name="f28" fmla="val 48"/>
                <a:gd name="f29" fmla="val 32"/>
                <a:gd name="f30" fmla="val 20"/>
                <a:gd name="f31" fmla="val 74"/>
                <a:gd name="f32" fmla="val 11"/>
                <a:gd name="f33" fmla="val 9"/>
                <a:gd name="f34" fmla="val 123"/>
                <a:gd name="f35" fmla="val 160"/>
                <a:gd name="f36" fmla="val 197"/>
                <a:gd name="f37" fmla="val 209"/>
                <a:gd name="f38" fmla="val 50"/>
                <a:gd name="f39" fmla="val 68"/>
                <a:gd name="f40" fmla="val 216"/>
                <a:gd name="f41" fmla="val 86"/>
                <a:gd name="f42" fmla="val 88"/>
                <a:gd name="f43" fmla="val 91"/>
                <a:gd name="f44" fmla="val 217"/>
                <a:gd name="f45" fmla="val 93"/>
                <a:gd name="f46" fmla="val 222"/>
                <a:gd name="f47" fmla="val 105"/>
                <a:gd name="f48" fmla="val 225"/>
                <a:gd name="f49" fmla="val 118"/>
                <a:gd name="f50" fmla="val 227"/>
                <a:gd name="f51" fmla="val 230"/>
                <a:gd name="f52" fmla="val 162"/>
                <a:gd name="f53" fmla="val 226"/>
                <a:gd name="f54" fmla="val 177"/>
                <a:gd name="f55" fmla="val 223"/>
                <a:gd name="f56" fmla="val 189"/>
                <a:gd name="f57" fmla="val 218"/>
                <a:gd name="f58" fmla="val 208"/>
                <a:gd name="f59" fmla="val 205"/>
                <a:gd name="f60" fmla="val 211"/>
                <a:gd name="f61" fmla="val 202"/>
                <a:gd name="f62" fmla="val 213"/>
                <a:gd name="f63" fmla="val 198"/>
                <a:gd name="f64" fmla="val 219"/>
                <a:gd name="f65" fmla="val 228"/>
                <a:gd name="f66" fmla="val 238"/>
                <a:gd name="f67" fmla="val 229"/>
                <a:gd name="f68" fmla="val 264"/>
                <a:gd name="f69" fmla="val 239"/>
                <a:gd name="f70" fmla="val 277"/>
                <a:gd name="f71" fmla="val 259"/>
                <a:gd name="f72" fmla="val 281"/>
                <a:gd name="f73" fmla="val 285"/>
                <a:gd name="f74" fmla="val 282"/>
                <a:gd name="f75" fmla="val 290"/>
                <a:gd name="f76" fmla="val 294"/>
                <a:gd name="f77" fmla="val 298"/>
                <a:gd name="f78" fmla="val 303"/>
                <a:gd name="f79" fmla="val 280"/>
                <a:gd name="f80" fmla="val 276"/>
                <a:gd name="f81" fmla="val 272"/>
                <a:gd name="f82" fmla="val 269"/>
                <a:gd name="f83" fmla="val 304"/>
                <a:gd name="f84" fmla="val 299"/>
                <a:gd name="f85" fmla="val 268"/>
                <a:gd name="f86" fmla="val 287"/>
                <a:gd name="f87" fmla="val 266"/>
                <a:gd name="f88" fmla="val 275"/>
                <a:gd name="f89" fmla="val 260"/>
                <a:gd name="f90" fmla="val 254"/>
                <a:gd name="f91" fmla="val 252"/>
                <a:gd name="f92" fmla="val 244"/>
                <a:gd name="f93" fmla="val 245"/>
                <a:gd name="f94" fmla="val 232"/>
                <a:gd name="f95" fmla="val 241"/>
                <a:gd name="f96" fmla="val 237"/>
                <a:gd name="f97" fmla="val 234"/>
                <a:gd name="f98" fmla="val 201"/>
                <a:gd name="f99" fmla="val 196"/>
                <a:gd name="f100" fmla="val 191"/>
                <a:gd name="f101" fmla="val 186"/>
                <a:gd name="f102" fmla="val 224"/>
                <a:gd name="f103" fmla="val 182"/>
                <a:gd name="f104" fmla="val 178"/>
                <a:gd name="f105" fmla="val 174"/>
                <a:gd name="f106" fmla="val 243"/>
                <a:gd name="f107" fmla="val 165"/>
                <a:gd name="f108" fmla="val 257"/>
                <a:gd name="f109" fmla="val 157"/>
                <a:gd name="f110" fmla="val 271"/>
                <a:gd name="f111" fmla="val 148"/>
                <a:gd name="f112" fmla="val 286"/>
                <a:gd name="f113" fmla="val 145"/>
                <a:gd name="f114" fmla="val 292"/>
                <a:gd name="f115" fmla="val 139"/>
                <a:gd name="f116" fmla="val 135"/>
                <a:gd name="f117" fmla="val 265"/>
                <a:gd name="f118" fmla="val 111"/>
                <a:gd name="f119" fmla="val 82"/>
                <a:gd name="f120" fmla="val 235"/>
                <a:gd name="f121" fmla="val 52"/>
                <a:gd name="f122" fmla="val 29"/>
                <a:gd name="f123" fmla="val 248"/>
                <a:gd name="f124" fmla="val 18"/>
                <a:gd name="f125" fmla="val 15"/>
                <a:gd name="f126" fmla="val 14"/>
                <a:gd name="f127" fmla="val 291"/>
                <a:gd name="f128" fmla="val 295"/>
                <a:gd name="f129" fmla="val 13"/>
                <a:gd name="f130" fmla="val 300"/>
                <a:gd name="f131" fmla="val 10"/>
                <a:gd name="f132" fmla="val 7"/>
                <a:gd name="f133" fmla="val 3"/>
                <a:gd name="f134" fmla="val 1"/>
                <a:gd name="f135" fmla="val 279"/>
                <a:gd name="f136" fmla="val 5"/>
                <a:gd name="f137" fmla="val 28"/>
                <a:gd name="f138" fmla="val 236"/>
                <a:gd name="f139" fmla="val 38"/>
                <a:gd name="f140" fmla="val 231"/>
                <a:gd name="f141" fmla="val 59"/>
                <a:gd name="f142" fmla="val 69"/>
                <a:gd name="f143" fmla="val 221"/>
                <a:gd name="f144" fmla="val 80"/>
                <a:gd name="f145" fmla="val 81"/>
                <a:gd name="f146" fmla="val 83"/>
                <a:gd name="f147" fmla="val 87"/>
                <a:gd name="f148" fmla="val 172"/>
                <a:gd name="f149" fmla="val 153"/>
                <a:gd name="f150" fmla="val 136"/>
                <a:gd name="f151" fmla="val 110"/>
                <a:gd name="f152" fmla="val 130"/>
                <a:gd name="f153" fmla="val 124"/>
                <a:gd name="f154" fmla="val 120"/>
                <a:gd name="f155" fmla="val 133"/>
                <a:gd name="f156" fmla="val 104"/>
                <a:gd name="f157" fmla="val 137"/>
                <a:gd name="f158" fmla="val 150"/>
                <a:gd name="f159" fmla="val 152"/>
                <a:gd name="f160" fmla="val 107"/>
                <a:gd name="f161" fmla="val 154"/>
                <a:gd name="f162" fmla="val 114"/>
                <a:gd name="f163" fmla="val 125"/>
                <a:gd name="f164" fmla="val 138"/>
                <a:gd name="f165" fmla="val 144"/>
                <a:gd name="f166" fmla="val 199"/>
                <a:gd name="f167" fmla="val 151"/>
                <a:gd name="f168" fmla="val 170"/>
                <a:gd name="f169" fmla="val 190"/>
                <a:gd name="f170" fmla="val 188"/>
                <a:gd name="f171" fmla="val 204"/>
                <a:gd name="f172" fmla="val 179"/>
                <a:gd name="f173" fmla="val 206"/>
                <a:gd name="f174" fmla="val 207"/>
                <a:gd name="f175" fmla="val 192"/>
                <a:gd name="f176" fmla="val 214"/>
                <a:gd name="f177" fmla="val 156"/>
                <a:gd name="f178" fmla="val 212"/>
                <a:gd name="f179" fmla="val 119"/>
                <a:gd name="f180" fmla="val 102"/>
                <a:gd name="f181" fmla="val 94"/>
                <a:gd name="f182" fmla="val 70"/>
                <a:gd name="f183" fmla="val 122"/>
                <a:gd name="f184" fmla="val 78"/>
                <a:gd name="f185" fmla="val 76"/>
                <a:gd name="f186" fmla="val 109"/>
                <a:gd name="f187" fmla="val 72"/>
                <a:gd name="f188" fmla="val 117"/>
                <a:gd name="f189" fmla="val 126"/>
                <a:gd name="f190" fmla="val 141"/>
                <a:gd name="f191" fmla="val 65"/>
                <a:gd name="f192" fmla="val 194"/>
                <a:gd name="f193" fmla="val 127"/>
                <a:gd name="f194" fmla="val 142"/>
                <a:gd name="f195" fmla="val 103"/>
                <a:gd name="f196" fmla="val 146"/>
                <a:gd name="f197" fmla="val 149"/>
                <a:gd name="f198" fmla="val 96"/>
                <a:gd name="f199" fmla="val 155"/>
                <a:gd name="f200" fmla="val 159"/>
                <a:gd name="f201" fmla="val 163"/>
                <a:gd name="f202" fmla="val 132"/>
                <a:gd name="f203" fmla="val 220"/>
                <a:gd name="f204" fmla="val 171"/>
                <a:gd name="f205" fmla="val 169"/>
                <a:gd name="f206" fmla="val 161"/>
                <a:gd name="f207" fmla="val 77"/>
                <a:gd name="f208" fmla="val 61"/>
                <a:gd name="f209" fmla="val 46"/>
                <a:gd name="f210" fmla="val 31"/>
                <a:gd name="f211" fmla="val 26"/>
                <a:gd name="f212" fmla="val 23"/>
                <a:gd name="f213" fmla="val 22"/>
                <a:gd name="f214" fmla="val 89"/>
                <a:gd name="f215" fmla="val 75"/>
                <a:gd name="f216" fmla="val 121"/>
                <a:gd name="f217" fmla="val 57"/>
                <a:gd name="f218" fmla="val 240"/>
                <a:gd name="f219" fmla="val 255"/>
                <a:gd name="f220" fmla="+- 0 0 -90"/>
                <a:gd name="f221" fmla="*/ f3 1 283"/>
                <a:gd name="f222" fmla="*/ f4 1 306"/>
                <a:gd name="f223" fmla="val f5"/>
                <a:gd name="f224" fmla="val f6"/>
                <a:gd name="f225" fmla="val f7"/>
                <a:gd name="f226" fmla="*/ f220 f0 1"/>
                <a:gd name="f227" fmla="+- f225 0 f223"/>
                <a:gd name="f228" fmla="+- f224 0 f223"/>
                <a:gd name="f229" fmla="*/ f226 1 f2"/>
                <a:gd name="f230" fmla="*/ f228 1 283"/>
                <a:gd name="f231" fmla="*/ f227 1 306"/>
                <a:gd name="f232" fmla="*/ 54 f228 1"/>
                <a:gd name="f233" fmla="*/ 147 f227 1"/>
                <a:gd name="f234" fmla="*/ 64 f228 1"/>
                <a:gd name="f235" fmla="*/ 97 f227 1"/>
                <a:gd name="f236" fmla="*/ 67 f228 1"/>
                <a:gd name="f237" fmla="*/ 32 f227 1"/>
                <a:gd name="f238" fmla="*/ 197 f228 1"/>
                <a:gd name="f239" fmla="*/ 9 f227 1"/>
                <a:gd name="f240" fmla="*/ 216 f228 1"/>
                <a:gd name="f241" fmla="*/ 86 f227 1"/>
                <a:gd name="f242" fmla="*/ 227 f228 1"/>
                <a:gd name="f243" fmla="*/ 131 f227 1"/>
                <a:gd name="f244" fmla="*/ 208 f228 1"/>
                <a:gd name="f245" fmla="*/ 209 f227 1"/>
                <a:gd name="f246" fmla="*/ 219 f227 1"/>
                <a:gd name="f247" fmla="*/ 281 f228 1"/>
                <a:gd name="f248" fmla="*/ 285 f227 1"/>
                <a:gd name="f249" fmla="*/ 276 f228 1"/>
                <a:gd name="f250" fmla="*/ 306 f227 1"/>
                <a:gd name="f251" fmla="*/ 260 f228 1"/>
                <a:gd name="f252" fmla="*/ 264 f227 1"/>
                <a:gd name="f253" fmla="*/ 201 f228 1"/>
                <a:gd name="f254" fmla="*/ 230 f227 1"/>
                <a:gd name="f255" fmla="*/ 174 f228 1"/>
                <a:gd name="f256" fmla="*/ 243 f227 1"/>
                <a:gd name="f257" fmla="*/ 135 f228 1"/>
                <a:gd name="f258" fmla="*/ 98 f228 1"/>
                <a:gd name="f259" fmla="*/ 224 f227 1"/>
                <a:gd name="f260" fmla="*/ 15 f228 1"/>
                <a:gd name="f261" fmla="*/ 287 f227 1"/>
                <a:gd name="f262" fmla="*/ 7 f228 1"/>
                <a:gd name="f263" fmla="*/ 20 f228 1"/>
                <a:gd name="f264" fmla="*/ 245 f227 1"/>
                <a:gd name="f265" fmla="*/ 80 f228 1"/>
                <a:gd name="f266" fmla="*/ 217 f227 1"/>
                <a:gd name="f267" fmla="*/ 105 f228 1"/>
                <a:gd name="f268" fmla="*/ 208 f227 1"/>
                <a:gd name="f269" fmla="*/ 93 f228 1"/>
                <a:gd name="f270" fmla="*/ 136 f227 1"/>
                <a:gd name="f271" fmla="*/ 150 f228 1"/>
                <a:gd name="f272" fmla="*/ 104 f227 1"/>
                <a:gd name="f273" fmla="*/ 189 f228 1"/>
                <a:gd name="f274" fmla="*/ 180 f228 1"/>
                <a:gd name="f275" fmla="*/ 204 f227 1"/>
                <a:gd name="f276" fmla="*/ 156 f227 1"/>
                <a:gd name="f277" fmla="*/ 198 f228 1"/>
                <a:gd name="f278" fmla="*/ 91 f227 1"/>
                <a:gd name="f279" fmla="*/ 76 f228 1"/>
                <a:gd name="f280" fmla="*/ 101 f227 1"/>
                <a:gd name="f281" fmla="*/ 69 f228 1"/>
                <a:gd name="f282" fmla="*/ 172 f227 1"/>
                <a:gd name="f283" fmla="*/ 141 f228 1"/>
                <a:gd name="f284" fmla="*/ 117 f227 1"/>
                <a:gd name="f285" fmla="*/ 99 f228 1"/>
                <a:gd name="f286" fmla="*/ 148 f227 1"/>
                <a:gd name="f287" fmla="*/ 163 f227 1"/>
                <a:gd name="f288" fmla="*/ 160 f228 1"/>
                <a:gd name="f289" fmla="*/ 161 f228 1"/>
                <a:gd name="f290" fmla="*/ 202 f228 1"/>
                <a:gd name="f291" fmla="*/ 78 f227 1"/>
                <a:gd name="f292" fmla="*/ 31 f227 1"/>
                <a:gd name="f293" fmla="*/ 89 f228 1"/>
                <a:gd name="f294" fmla="*/ 22 f227 1"/>
                <a:gd name="f295" fmla="*/ 75 f227 1"/>
                <a:gd name="f296" fmla="*/ 142 f228 1"/>
                <a:gd name="f297" fmla="*/ 271 f227 1"/>
                <a:gd name="f298" fmla="*/ 229 f227 1"/>
                <a:gd name="f299" fmla="+- f229 0 f1"/>
                <a:gd name="f300" fmla="*/ f232 1 283"/>
                <a:gd name="f301" fmla="*/ f233 1 306"/>
                <a:gd name="f302" fmla="*/ f234 1 283"/>
                <a:gd name="f303" fmla="*/ f235 1 306"/>
                <a:gd name="f304" fmla="*/ f236 1 283"/>
                <a:gd name="f305" fmla="*/ f237 1 306"/>
                <a:gd name="f306" fmla="*/ f238 1 283"/>
                <a:gd name="f307" fmla="*/ f239 1 306"/>
                <a:gd name="f308" fmla="*/ f240 1 283"/>
                <a:gd name="f309" fmla="*/ f241 1 306"/>
                <a:gd name="f310" fmla="*/ f242 1 283"/>
                <a:gd name="f311" fmla="*/ f243 1 306"/>
                <a:gd name="f312" fmla="*/ f244 1 283"/>
                <a:gd name="f313" fmla="*/ f245 1 306"/>
                <a:gd name="f314" fmla="*/ f246 1 306"/>
                <a:gd name="f315" fmla="*/ f247 1 283"/>
                <a:gd name="f316" fmla="*/ f248 1 306"/>
                <a:gd name="f317" fmla="*/ f249 1 283"/>
                <a:gd name="f318" fmla="*/ f250 1 306"/>
                <a:gd name="f319" fmla="*/ f251 1 283"/>
                <a:gd name="f320" fmla="*/ f252 1 306"/>
                <a:gd name="f321" fmla="*/ f253 1 283"/>
                <a:gd name="f322" fmla="*/ f254 1 306"/>
                <a:gd name="f323" fmla="*/ f255 1 283"/>
                <a:gd name="f324" fmla="*/ f256 1 306"/>
                <a:gd name="f325" fmla="*/ f257 1 283"/>
                <a:gd name="f326" fmla="*/ f258 1 283"/>
                <a:gd name="f327" fmla="*/ f259 1 306"/>
                <a:gd name="f328" fmla="*/ f260 1 283"/>
                <a:gd name="f329" fmla="*/ f261 1 306"/>
                <a:gd name="f330" fmla="*/ f262 1 283"/>
                <a:gd name="f331" fmla="*/ f263 1 283"/>
                <a:gd name="f332" fmla="*/ f264 1 306"/>
                <a:gd name="f333" fmla="*/ f265 1 283"/>
                <a:gd name="f334" fmla="*/ f266 1 306"/>
                <a:gd name="f335" fmla="*/ f267 1 283"/>
                <a:gd name="f336" fmla="*/ f268 1 306"/>
                <a:gd name="f337" fmla="*/ f269 1 283"/>
                <a:gd name="f338" fmla="*/ f270 1 306"/>
                <a:gd name="f339" fmla="*/ f271 1 283"/>
                <a:gd name="f340" fmla="*/ f272 1 306"/>
                <a:gd name="f341" fmla="*/ f273 1 283"/>
                <a:gd name="f342" fmla="*/ f274 1 283"/>
                <a:gd name="f343" fmla="*/ f275 1 306"/>
                <a:gd name="f344" fmla="*/ f276 1 306"/>
                <a:gd name="f345" fmla="*/ f277 1 283"/>
                <a:gd name="f346" fmla="*/ f278 1 306"/>
                <a:gd name="f347" fmla="*/ f279 1 283"/>
                <a:gd name="f348" fmla="*/ f280 1 306"/>
                <a:gd name="f349" fmla="*/ f281 1 283"/>
                <a:gd name="f350" fmla="*/ f282 1 306"/>
                <a:gd name="f351" fmla="*/ f283 1 283"/>
                <a:gd name="f352" fmla="*/ f284 1 306"/>
                <a:gd name="f353" fmla="*/ f285 1 283"/>
                <a:gd name="f354" fmla="*/ f286 1 306"/>
                <a:gd name="f355" fmla="*/ f287 1 306"/>
                <a:gd name="f356" fmla="*/ f288 1 283"/>
                <a:gd name="f357" fmla="*/ f289 1 283"/>
                <a:gd name="f358" fmla="*/ f290 1 283"/>
                <a:gd name="f359" fmla="*/ f291 1 306"/>
                <a:gd name="f360" fmla="*/ f292 1 306"/>
                <a:gd name="f361" fmla="*/ f293 1 283"/>
                <a:gd name="f362" fmla="*/ f294 1 306"/>
                <a:gd name="f363" fmla="*/ f295 1 306"/>
                <a:gd name="f364" fmla="*/ f296 1 283"/>
                <a:gd name="f365" fmla="*/ f297 1 306"/>
                <a:gd name="f366" fmla="*/ f298 1 306"/>
                <a:gd name="f367" fmla="*/ 0 1 f230"/>
                <a:gd name="f368" fmla="*/ f224 1 f230"/>
                <a:gd name="f369" fmla="*/ 0 1 f231"/>
                <a:gd name="f370" fmla="*/ f225 1 f231"/>
                <a:gd name="f371" fmla="*/ f300 1 f230"/>
                <a:gd name="f372" fmla="*/ f301 1 f231"/>
                <a:gd name="f373" fmla="*/ f302 1 f230"/>
                <a:gd name="f374" fmla="*/ f303 1 f231"/>
                <a:gd name="f375" fmla="*/ f304 1 f230"/>
                <a:gd name="f376" fmla="*/ f305 1 f231"/>
                <a:gd name="f377" fmla="*/ f306 1 f230"/>
                <a:gd name="f378" fmla="*/ f307 1 f231"/>
                <a:gd name="f379" fmla="*/ f308 1 f230"/>
                <a:gd name="f380" fmla="*/ f309 1 f231"/>
                <a:gd name="f381" fmla="*/ f310 1 f230"/>
                <a:gd name="f382" fmla="*/ f311 1 f231"/>
                <a:gd name="f383" fmla="*/ f312 1 f230"/>
                <a:gd name="f384" fmla="*/ f313 1 f231"/>
                <a:gd name="f385" fmla="*/ f314 1 f231"/>
                <a:gd name="f386" fmla="*/ f315 1 f230"/>
                <a:gd name="f387" fmla="*/ f316 1 f231"/>
                <a:gd name="f388" fmla="*/ f317 1 f230"/>
                <a:gd name="f389" fmla="*/ f318 1 f231"/>
                <a:gd name="f390" fmla="*/ f319 1 f230"/>
                <a:gd name="f391" fmla="*/ f320 1 f231"/>
                <a:gd name="f392" fmla="*/ f321 1 f230"/>
                <a:gd name="f393" fmla="*/ f322 1 f231"/>
                <a:gd name="f394" fmla="*/ f323 1 f230"/>
                <a:gd name="f395" fmla="*/ f324 1 f231"/>
                <a:gd name="f396" fmla="*/ f325 1 f230"/>
                <a:gd name="f397" fmla="*/ f326 1 f230"/>
                <a:gd name="f398" fmla="*/ f327 1 f231"/>
                <a:gd name="f399" fmla="*/ f328 1 f230"/>
                <a:gd name="f400" fmla="*/ f329 1 f231"/>
                <a:gd name="f401" fmla="*/ f330 1 f230"/>
                <a:gd name="f402" fmla="*/ f331 1 f230"/>
                <a:gd name="f403" fmla="*/ f332 1 f231"/>
                <a:gd name="f404" fmla="*/ f333 1 f230"/>
                <a:gd name="f405" fmla="*/ f334 1 f231"/>
                <a:gd name="f406" fmla="*/ f335 1 f230"/>
                <a:gd name="f407" fmla="*/ f336 1 f231"/>
                <a:gd name="f408" fmla="*/ f337 1 f230"/>
                <a:gd name="f409" fmla="*/ f338 1 f231"/>
                <a:gd name="f410" fmla="*/ f339 1 f230"/>
                <a:gd name="f411" fmla="*/ f340 1 f231"/>
                <a:gd name="f412" fmla="*/ f341 1 f230"/>
                <a:gd name="f413" fmla="*/ f342 1 f230"/>
                <a:gd name="f414" fmla="*/ f343 1 f231"/>
                <a:gd name="f415" fmla="*/ f344 1 f231"/>
                <a:gd name="f416" fmla="*/ f345 1 f230"/>
                <a:gd name="f417" fmla="*/ f346 1 f231"/>
                <a:gd name="f418" fmla="*/ f347 1 f230"/>
                <a:gd name="f419" fmla="*/ f348 1 f231"/>
                <a:gd name="f420" fmla="*/ f349 1 f230"/>
                <a:gd name="f421" fmla="*/ f350 1 f231"/>
                <a:gd name="f422" fmla="*/ f351 1 f230"/>
                <a:gd name="f423" fmla="*/ f352 1 f231"/>
                <a:gd name="f424" fmla="*/ f353 1 f230"/>
                <a:gd name="f425" fmla="*/ f354 1 f231"/>
                <a:gd name="f426" fmla="*/ f355 1 f231"/>
                <a:gd name="f427" fmla="*/ f356 1 f230"/>
                <a:gd name="f428" fmla="*/ f357 1 f230"/>
                <a:gd name="f429" fmla="*/ f358 1 f230"/>
                <a:gd name="f430" fmla="*/ f359 1 f231"/>
                <a:gd name="f431" fmla="*/ f360 1 f231"/>
                <a:gd name="f432" fmla="*/ f361 1 f230"/>
                <a:gd name="f433" fmla="*/ f362 1 f231"/>
                <a:gd name="f434" fmla="*/ f363 1 f231"/>
                <a:gd name="f435" fmla="*/ f364 1 f230"/>
                <a:gd name="f436" fmla="*/ f365 1 f231"/>
                <a:gd name="f437" fmla="*/ f366 1 f231"/>
                <a:gd name="f438" fmla="*/ f367 f221 1"/>
                <a:gd name="f439" fmla="*/ f368 f221 1"/>
                <a:gd name="f440" fmla="*/ f370 f222 1"/>
                <a:gd name="f441" fmla="*/ f369 f222 1"/>
                <a:gd name="f442" fmla="*/ f371 f221 1"/>
                <a:gd name="f443" fmla="*/ f372 f222 1"/>
                <a:gd name="f444" fmla="*/ f373 f221 1"/>
                <a:gd name="f445" fmla="*/ f374 f222 1"/>
                <a:gd name="f446" fmla="*/ f375 f221 1"/>
                <a:gd name="f447" fmla="*/ f376 f222 1"/>
                <a:gd name="f448" fmla="*/ f377 f221 1"/>
                <a:gd name="f449" fmla="*/ f378 f222 1"/>
                <a:gd name="f450" fmla="*/ f379 f221 1"/>
                <a:gd name="f451" fmla="*/ f380 f222 1"/>
                <a:gd name="f452" fmla="*/ f381 f221 1"/>
                <a:gd name="f453" fmla="*/ f382 f222 1"/>
                <a:gd name="f454" fmla="*/ f383 f221 1"/>
                <a:gd name="f455" fmla="*/ f384 f222 1"/>
                <a:gd name="f456" fmla="*/ f385 f222 1"/>
                <a:gd name="f457" fmla="*/ f386 f221 1"/>
                <a:gd name="f458" fmla="*/ f387 f222 1"/>
                <a:gd name="f459" fmla="*/ f388 f221 1"/>
                <a:gd name="f460" fmla="*/ f389 f222 1"/>
                <a:gd name="f461" fmla="*/ f390 f221 1"/>
                <a:gd name="f462" fmla="*/ f391 f222 1"/>
                <a:gd name="f463" fmla="*/ f392 f221 1"/>
                <a:gd name="f464" fmla="*/ f393 f222 1"/>
                <a:gd name="f465" fmla="*/ f394 f221 1"/>
                <a:gd name="f466" fmla="*/ f395 f222 1"/>
                <a:gd name="f467" fmla="*/ f396 f221 1"/>
                <a:gd name="f468" fmla="*/ f397 f221 1"/>
                <a:gd name="f469" fmla="*/ f398 f222 1"/>
                <a:gd name="f470" fmla="*/ f399 f221 1"/>
                <a:gd name="f471" fmla="*/ f400 f222 1"/>
                <a:gd name="f472" fmla="*/ f401 f221 1"/>
                <a:gd name="f473" fmla="*/ f402 f221 1"/>
                <a:gd name="f474" fmla="*/ f403 f222 1"/>
                <a:gd name="f475" fmla="*/ f404 f221 1"/>
                <a:gd name="f476" fmla="*/ f405 f222 1"/>
                <a:gd name="f477" fmla="*/ f406 f221 1"/>
                <a:gd name="f478" fmla="*/ f407 f222 1"/>
                <a:gd name="f479" fmla="*/ f408 f221 1"/>
                <a:gd name="f480" fmla="*/ f409 f222 1"/>
                <a:gd name="f481" fmla="*/ f410 f221 1"/>
                <a:gd name="f482" fmla="*/ f411 f222 1"/>
                <a:gd name="f483" fmla="*/ f412 f221 1"/>
                <a:gd name="f484" fmla="*/ f413 f221 1"/>
                <a:gd name="f485" fmla="*/ f414 f222 1"/>
                <a:gd name="f486" fmla="*/ f415 f222 1"/>
                <a:gd name="f487" fmla="*/ f416 f221 1"/>
                <a:gd name="f488" fmla="*/ f417 f222 1"/>
                <a:gd name="f489" fmla="*/ f418 f221 1"/>
                <a:gd name="f490" fmla="*/ f419 f222 1"/>
                <a:gd name="f491" fmla="*/ f420 f221 1"/>
                <a:gd name="f492" fmla="*/ f421 f222 1"/>
                <a:gd name="f493" fmla="*/ f422 f221 1"/>
                <a:gd name="f494" fmla="*/ f423 f222 1"/>
                <a:gd name="f495" fmla="*/ f424 f221 1"/>
                <a:gd name="f496" fmla="*/ f425 f222 1"/>
                <a:gd name="f497" fmla="*/ f426 f222 1"/>
                <a:gd name="f498" fmla="*/ f427 f221 1"/>
                <a:gd name="f499" fmla="*/ f428 f221 1"/>
                <a:gd name="f500" fmla="*/ f429 f221 1"/>
                <a:gd name="f501" fmla="*/ f430 f222 1"/>
                <a:gd name="f502" fmla="*/ f431 f222 1"/>
                <a:gd name="f503" fmla="*/ f432 f221 1"/>
                <a:gd name="f504" fmla="*/ f433 f222 1"/>
                <a:gd name="f505" fmla="*/ f434 f222 1"/>
                <a:gd name="f506" fmla="*/ f435 f221 1"/>
                <a:gd name="f507" fmla="*/ f436 f222 1"/>
                <a:gd name="f508" fmla="*/ f437 f222 1"/>
              </a:gdLst>
              <a:ahLst/>
              <a:cxnLst>
                <a:cxn ang="3cd4">
                  <a:pos x="hc" y="t"/>
                </a:cxn>
                <a:cxn ang="0">
                  <a:pos x="r" y="vc"/>
                </a:cxn>
                <a:cxn ang="cd4">
                  <a:pos x="hc" y="b"/>
                </a:cxn>
                <a:cxn ang="cd2">
                  <a:pos x="l" y="vc"/>
                </a:cxn>
                <a:cxn ang="f299">
                  <a:pos x="f442" y="f443"/>
                </a:cxn>
                <a:cxn ang="f299">
                  <a:pos x="f444" y="f445"/>
                </a:cxn>
                <a:cxn ang="f299">
                  <a:pos x="f446" y="f447"/>
                </a:cxn>
                <a:cxn ang="f299">
                  <a:pos x="f448" y="f449"/>
                </a:cxn>
                <a:cxn ang="f299">
                  <a:pos x="f450" y="f451"/>
                </a:cxn>
                <a:cxn ang="f299">
                  <a:pos x="f452" y="f453"/>
                </a:cxn>
                <a:cxn ang="f299">
                  <a:pos x="f454" y="f455"/>
                </a:cxn>
                <a:cxn ang="f299">
                  <a:pos x="f454" y="f456"/>
                </a:cxn>
                <a:cxn ang="f299">
                  <a:pos x="f457" y="f458"/>
                </a:cxn>
                <a:cxn ang="f299">
                  <a:pos x="f459" y="f460"/>
                </a:cxn>
                <a:cxn ang="f299">
                  <a:pos x="f461" y="f462"/>
                </a:cxn>
                <a:cxn ang="f299">
                  <a:pos x="f463" y="f464"/>
                </a:cxn>
                <a:cxn ang="f299">
                  <a:pos x="f465" y="f466"/>
                </a:cxn>
                <a:cxn ang="f299">
                  <a:pos x="f467" y="f458"/>
                </a:cxn>
                <a:cxn ang="f299">
                  <a:pos x="f468" y="f469"/>
                </a:cxn>
                <a:cxn ang="f299">
                  <a:pos x="f470" y="f471"/>
                </a:cxn>
                <a:cxn ang="f299">
                  <a:pos x="f472" y="f460"/>
                </a:cxn>
                <a:cxn ang="f299">
                  <a:pos x="f473" y="f474"/>
                </a:cxn>
                <a:cxn ang="f299">
                  <a:pos x="f475" y="f476"/>
                </a:cxn>
                <a:cxn ang="f299">
                  <a:pos x="f477" y="f478"/>
                </a:cxn>
                <a:cxn ang="f299">
                  <a:pos x="f479" y="f480"/>
                </a:cxn>
                <a:cxn ang="f299">
                  <a:pos x="f481" y="f482"/>
                </a:cxn>
                <a:cxn ang="f299">
                  <a:pos x="f483" y="f480"/>
                </a:cxn>
                <a:cxn ang="f299">
                  <a:pos x="f484" y="f485"/>
                </a:cxn>
                <a:cxn ang="f299">
                  <a:pos x="f483" y="f485"/>
                </a:cxn>
                <a:cxn ang="f299">
                  <a:pos x="f450" y="f486"/>
                </a:cxn>
                <a:cxn ang="f299">
                  <a:pos x="f487" y="f488"/>
                </a:cxn>
                <a:cxn ang="f299">
                  <a:pos x="f489" y="f490"/>
                </a:cxn>
                <a:cxn ang="f299">
                  <a:pos x="f491" y="f492"/>
                </a:cxn>
                <a:cxn ang="f299">
                  <a:pos x="f493" y="f494"/>
                </a:cxn>
                <a:cxn ang="f299">
                  <a:pos x="f495" y="f496"/>
                </a:cxn>
                <a:cxn ang="f299">
                  <a:pos x="f495" y="f497"/>
                </a:cxn>
                <a:cxn ang="f299">
                  <a:pos x="f498" y="f478"/>
                </a:cxn>
                <a:cxn ang="f299">
                  <a:pos x="f499" y="f480"/>
                </a:cxn>
                <a:cxn ang="f299">
                  <a:pos x="f500" y="f501"/>
                </a:cxn>
                <a:cxn ang="f299">
                  <a:pos x="f500" y="f502"/>
                </a:cxn>
                <a:cxn ang="f299">
                  <a:pos x="f503" y="f504"/>
                </a:cxn>
                <a:cxn ang="f299">
                  <a:pos x="f475" y="f505"/>
                </a:cxn>
                <a:cxn ang="f299">
                  <a:pos x="f500" y="f501"/>
                </a:cxn>
                <a:cxn ang="f299">
                  <a:pos x="f506" y="f507"/>
                </a:cxn>
                <a:cxn ang="f299">
                  <a:pos x="f506" y="f508"/>
                </a:cxn>
              </a:cxnLst>
              <a:rect l="f438" t="f441" r="f439" b="f440"/>
              <a:pathLst>
                <a:path w="283" h="306">
                  <a:moveTo>
                    <a:pt x="f8" y="f9"/>
                  </a:moveTo>
                  <a:cubicBezTo>
                    <a:pt x="f10" y="f11"/>
                    <a:pt x="f12" y="f13"/>
                    <a:pt x="f14" y="f15"/>
                  </a:cubicBezTo>
                  <a:cubicBezTo>
                    <a:pt x="f14" y="f16"/>
                    <a:pt x="f10" y="f17"/>
                    <a:pt x="f18" y="f19"/>
                  </a:cubicBezTo>
                  <a:cubicBezTo>
                    <a:pt x="f18" y="f20"/>
                    <a:pt x="f18" y="f21"/>
                    <a:pt x="f22" y="f23"/>
                  </a:cubicBezTo>
                  <a:cubicBezTo>
                    <a:pt x="f24" y="f25"/>
                    <a:pt x="f24" y="f26"/>
                    <a:pt x="f24" y="f27"/>
                  </a:cubicBezTo>
                  <a:cubicBezTo>
                    <a:pt x="f24" y="f18"/>
                    <a:pt x="f24" y="f28"/>
                    <a:pt x="f24" y="f29"/>
                  </a:cubicBezTo>
                  <a:cubicBezTo>
                    <a:pt x="f24" y="f30"/>
                    <a:pt x="f31" y="f32"/>
                    <a:pt x="f26" y="f33"/>
                  </a:cubicBezTo>
                  <a:cubicBezTo>
                    <a:pt x="f34" y="f5"/>
                    <a:pt x="f35" y="f5"/>
                    <a:pt x="f36" y="f33"/>
                  </a:cubicBezTo>
                  <a:cubicBezTo>
                    <a:pt x="f37" y="f32"/>
                    <a:pt x="f9" y="f30"/>
                    <a:pt x="f9" y="f29"/>
                  </a:cubicBezTo>
                  <a:cubicBezTo>
                    <a:pt x="f9" y="f38"/>
                    <a:pt x="f9" y="f39"/>
                    <a:pt x="f40" y="f41"/>
                  </a:cubicBezTo>
                  <a:cubicBezTo>
                    <a:pt x="f40" y="f42"/>
                    <a:pt x="f40" y="f43"/>
                    <a:pt x="f44" y="f45"/>
                  </a:cubicBezTo>
                  <a:cubicBezTo>
                    <a:pt x="f46" y="f47"/>
                    <a:pt x="f48" y="f49"/>
                    <a:pt x="f50" y="f16"/>
                  </a:cubicBezTo>
                  <a:cubicBezTo>
                    <a:pt x="f51" y="f15"/>
                    <a:pt x="f51" y="f52"/>
                    <a:pt x="f53" y="f54"/>
                  </a:cubicBezTo>
                  <a:cubicBezTo>
                    <a:pt x="f55" y="f56"/>
                    <a:pt x="f57" y="f11"/>
                    <a:pt x="f58" y="f37"/>
                  </a:cubicBezTo>
                  <a:cubicBezTo>
                    <a:pt x="f59" y="f60"/>
                    <a:pt x="f61" y="f62"/>
                    <a:pt x="f63" y="f9"/>
                  </a:cubicBezTo>
                  <a:cubicBezTo>
                    <a:pt x="f61" y="f40"/>
                    <a:pt x="f59" y="f57"/>
                    <a:pt x="f58" y="f64"/>
                  </a:cubicBezTo>
                  <a:cubicBezTo>
                    <a:pt x="f57" y="f46"/>
                    <a:pt x="f65" y="f48"/>
                    <a:pt x="f66" y="f67"/>
                  </a:cubicBezTo>
                  <a:cubicBezTo>
                    <a:pt x="f68" y="f69"/>
                    <a:pt x="f70" y="f71"/>
                    <a:pt x="f72" y="f73"/>
                  </a:cubicBezTo>
                  <a:cubicBezTo>
                    <a:pt x="f74" y="f75"/>
                    <a:pt x="f74" y="f76"/>
                    <a:pt x="f74" y="f77"/>
                  </a:cubicBezTo>
                  <a:cubicBezTo>
                    <a:pt x="f6" y="f78"/>
                    <a:pt x="f79" y="f7"/>
                    <a:pt x="f80" y="f7"/>
                  </a:cubicBezTo>
                  <a:cubicBezTo>
                    <a:pt x="f81" y="f7"/>
                    <a:pt x="f82" y="f83"/>
                    <a:pt x="f82" y="f84"/>
                  </a:cubicBezTo>
                  <a:cubicBezTo>
                    <a:pt x="f85" y="f86"/>
                    <a:pt x="f87" y="f88"/>
                    <a:pt x="f89" y="f68"/>
                  </a:cubicBezTo>
                  <a:cubicBezTo>
                    <a:pt x="f90" y="f91"/>
                    <a:pt x="f92" y="f93"/>
                    <a:pt x="f94" y="f95"/>
                  </a:cubicBezTo>
                  <a:cubicBezTo>
                    <a:pt x="f46" y="f96"/>
                    <a:pt x="f60" y="f97"/>
                    <a:pt x="f98" y="f51"/>
                  </a:cubicBezTo>
                  <a:cubicBezTo>
                    <a:pt x="f99" y="f67"/>
                    <a:pt x="f100" y="f53"/>
                    <a:pt x="f101" y="f102"/>
                  </a:cubicBezTo>
                  <a:cubicBezTo>
                    <a:pt x="f103" y="f51"/>
                    <a:pt x="f104" y="f96"/>
                    <a:pt x="f105" y="f106"/>
                  </a:cubicBezTo>
                  <a:cubicBezTo>
                    <a:pt x="f107" y="f108"/>
                    <a:pt x="f109" y="f110"/>
                    <a:pt x="f111" y="f112"/>
                  </a:cubicBezTo>
                  <a:cubicBezTo>
                    <a:pt x="f113" y="f114"/>
                    <a:pt x="f115" y="f114"/>
                    <a:pt x="f116" y="f73"/>
                  </a:cubicBezTo>
                  <a:cubicBezTo>
                    <a:pt x="f34" y="f117"/>
                    <a:pt x="f118" y="f93"/>
                    <a:pt x="f20" y="f48"/>
                  </a:cubicBezTo>
                  <a:cubicBezTo>
                    <a:pt x="f21" y="f48"/>
                    <a:pt x="f21" y="f102"/>
                    <a:pt x="f21" y="f102"/>
                  </a:cubicBezTo>
                  <a:cubicBezTo>
                    <a:pt x="f119" y="f51"/>
                    <a:pt x="f24" y="f120"/>
                    <a:pt x="f121" y="f95"/>
                  </a:cubicBezTo>
                  <a:cubicBezTo>
                    <a:pt x="f122" y="f123"/>
                    <a:pt x="f124" y="f68"/>
                    <a:pt x="f125" y="f86"/>
                  </a:cubicBezTo>
                  <a:cubicBezTo>
                    <a:pt x="f126" y="f127"/>
                    <a:pt x="f126" y="f128"/>
                    <a:pt x="f129" y="f130"/>
                  </a:cubicBezTo>
                  <a:cubicBezTo>
                    <a:pt x="f129" y="f83"/>
                    <a:pt x="f131" y="f7"/>
                    <a:pt x="f132" y="f7"/>
                  </a:cubicBezTo>
                  <a:cubicBezTo>
                    <a:pt x="f133" y="f7"/>
                    <a:pt x="f5" y="f78"/>
                    <a:pt x="f5" y="f130"/>
                  </a:cubicBezTo>
                  <a:cubicBezTo>
                    <a:pt x="f134" y="f135"/>
                    <a:pt x="f136" y="f89"/>
                    <a:pt x="f30" y="f93"/>
                  </a:cubicBezTo>
                  <a:cubicBezTo>
                    <a:pt x="f137" y="f138"/>
                    <a:pt x="f139" y="f140"/>
                    <a:pt x="f28" y="f65"/>
                  </a:cubicBezTo>
                  <a:cubicBezTo>
                    <a:pt x="f141" y="f102"/>
                    <a:pt x="f142" y="f143"/>
                    <a:pt x="f144" y="f44"/>
                  </a:cubicBezTo>
                  <a:cubicBezTo>
                    <a:pt x="f145" y="f40"/>
                    <a:pt x="f146" y="f40"/>
                    <a:pt x="f8" y="f9"/>
                  </a:cubicBezTo>
                  <a:close/>
                  <a:moveTo>
                    <a:pt x="f47" y="f58"/>
                  </a:moveTo>
                  <a:cubicBezTo>
                    <a:pt x="f45" y="f100"/>
                    <a:pt x="f147" y="f148"/>
                    <a:pt x="f8" y="f149"/>
                  </a:cubicBezTo>
                  <a:cubicBezTo>
                    <a:pt x="f119" y="f113"/>
                    <a:pt x="f26" y="f115"/>
                    <a:pt x="f45" y="f150"/>
                  </a:cubicBezTo>
                  <a:cubicBezTo>
                    <a:pt x="f151" y="f152"/>
                    <a:pt x="f153" y="f154"/>
                    <a:pt x="f155" y="f156"/>
                  </a:cubicBezTo>
                  <a:cubicBezTo>
                    <a:pt x="f157" y="f23"/>
                    <a:pt x="f113" y="f21"/>
                    <a:pt x="f158" y="f156"/>
                  </a:cubicBezTo>
                  <a:cubicBezTo>
                    <a:pt x="f159" y="f160"/>
                    <a:pt x="f161" y="f118"/>
                    <a:pt x="f109" y="f162"/>
                  </a:cubicBezTo>
                  <a:cubicBezTo>
                    <a:pt x="f107" y="f163"/>
                    <a:pt x="f54" y="f16"/>
                    <a:pt x="f56" y="f150"/>
                  </a:cubicBezTo>
                  <a:cubicBezTo>
                    <a:pt x="f99" y="f164"/>
                    <a:pt x="f11" y="f165"/>
                    <a:pt x="f166" y="f167"/>
                  </a:cubicBezTo>
                  <a:cubicBezTo>
                    <a:pt x="f99" y="f168"/>
                    <a:pt x="f169" y="f170"/>
                    <a:pt x="f2" y="f171"/>
                  </a:cubicBezTo>
                  <a:cubicBezTo>
                    <a:pt x="f172" y="f59"/>
                    <a:pt x="f172" y="f173"/>
                    <a:pt x="f104" y="f174"/>
                  </a:cubicBezTo>
                  <a:cubicBezTo>
                    <a:pt x="f103" y="f174"/>
                    <a:pt x="f101" y="f59"/>
                    <a:pt x="f56" y="f171"/>
                  </a:cubicBezTo>
                  <a:cubicBezTo>
                    <a:pt x="f11" y="f11"/>
                    <a:pt x="f174" y="f175"/>
                    <a:pt x="f60" y="f103"/>
                  </a:cubicBezTo>
                  <a:cubicBezTo>
                    <a:pt x="f176" y="f105"/>
                    <a:pt x="f40" y="f107"/>
                    <a:pt x="f40" y="f177"/>
                  </a:cubicBezTo>
                  <a:cubicBezTo>
                    <a:pt x="f40" y="f164"/>
                    <a:pt x="f178" y="f179"/>
                    <a:pt x="f173" y="f180"/>
                  </a:cubicBezTo>
                  <a:cubicBezTo>
                    <a:pt x="f59" y="f23"/>
                    <a:pt x="f61" y="f181"/>
                    <a:pt x="f63" y="f43"/>
                  </a:cubicBezTo>
                  <a:cubicBezTo>
                    <a:pt x="f35" y="f182"/>
                    <a:pt x="f183" y="f182"/>
                    <a:pt x="f26" y="f43"/>
                  </a:cubicBezTo>
                  <a:cubicBezTo>
                    <a:pt x="f145" y="f181"/>
                    <a:pt x="f184" y="f23"/>
                    <a:pt x="f185" y="f19"/>
                  </a:cubicBezTo>
                  <a:cubicBezTo>
                    <a:pt x="f31" y="f186"/>
                    <a:pt x="f187" y="f188"/>
                    <a:pt x="f182" y="f189"/>
                  </a:cubicBezTo>
                  <a:cubicBezTo>
                    <a:pt x="f24" y="f190"/>
                    <a:pt x="f191" y="f177"/>
                    <a:pt x="f142" y="f148"/>
                  </a:cubicBezTo>
                  <a:cubicBezTo>
                    <a:pt x="f31" y="f192"/>
                    <a:pt x="f146" y="f61"/>
                    <a:pt x="f47" y="f58"/>
                  </a:cubicBezTo>
                  <a:close/>
                  <a:moveTo>
                    <a:pt x="f190" y="f188"/>
                  </a:moveTo>
                  <a:cubicBezTo>
                    <a:pt x="f155" y="f193"/>
                    <a:pt x="f153" y="f150"/>
                    <a:pt x="f118" y="f194"/>
                  </a:cubicBezTo>
                  <a:cubicBezTo>
                    <a:pt x="f160" y="f165"/>
                    <a:pt x="f195" y="f196"/>
                    <a:pt x="f20" y="f111"/>
                  </a:cubicBezTo>
                  <a:cubicBezTo>
                    <a:pt x="f23" y="f197"/>
                    <a:pt x="f198" y="f197"/>
                    <a:pt x="f23" y="f159"/>
                  </a:cubicBezTo>
                  <a:cubicBezTo>
                    <a:pt x="f21" y="f199"/>
                    <a:pt x="f21" y="f200"/>
                    <a:pt x="f20" y="f201"/>
                  </a:cubicBezTo>
                  <a:cubicBezTo>
                    <a:pt x="f156" y="f172"/>
                    <a:pt x="f151" y="f192"/>
                    <a:pt x="f183" y="f58"/>
                  </a:cubicBezTo>
                  <a:cubicBezTo>
                    <a:pt x="f202" y="f64"/>
                    <a:pt x="f158" y="f203"/>
                    <a:pt x="f35" y="f58"/>
                  </a:cubicBezTo>
                  <a:cubicBezTo>
                    <a:pt x="f13" y="f100"/>
                    <a:pt x="f103" y="f204"/>
                    <a:pt x="f101" y="f158"/>
                  </a:cubicBezTo>
                  <a:cubicBezTo>
                    <a:pt x="f54" y="f113"/>
                    <a:pt x="f205" y="f190"/>
                    <a:pt x="f206" y="f150"/>
                  </a:cubicBezTo>
                  <a:cubicBezTo>
                    <a:pt x="f161" y="f16"/>
                    <a:pt x="f111" y="f34"/>
                    <a:pt x="f190" y="f188"/>
                  </a:cubicBezTo>
                  <a:close/>
                  <a:moveTo>
                    <a:pt x="f61" y="f184"/>
                  </a:moveTo>
                  <a:cubicBezTo>
                    <a:pt x="f61" y="f207"/>
                    <a:pt x="f61" y="f185"/>
                    <a:pt x="f61" y="f185"/>
                  </a:cubicBezTo>
                  <a:cubicBezTo>
                    <a:pt x="f61" y="f208"/>
                    <a:pt x="f61" y="f209"/>
                    <a:pt x="f61" y="f210"/>
                  </a:cubicBezTo>
                  <a:cubicBezTo>
                    <a:pt x="f61" y="f211"/>
                    <a:pt x="f11" y="f212"/>
                    <a:pt x="f192" y="f213"/>
                  </a:cubicBezTo>
                  <a:cubicBezTo>
                    <a:pt x="f200" y="f129"/>
                    <a:pt x="f153" y="f129"/>
                    <a:pt x="f214" y="f213"/>
                  </a:cubicBezTo>
                  <a:cubicBezTo>
                    <a:pt x="f119" y="f212"/>
                    <a:pt x="f144" y="f211"/>
                    <a:pt x="f144" y="f29"/>
                  </a:cubicBezTo>
                  <a:cubicBezTo>
                    <a:pt x="f144" y="f209"/>
                    <a:pt x="f144" y="f208"/>
                    <a:pt x="f144" y="f215"/>
                  </a:cubicBezTo>
                  <a:cubicBezTo>
                    <a:pt x="f144" y="f185"/>
                    <a:pt x="f145" y="f207"/>
                    <a:pt x="f145" y="f184"/>
                  </a:cubicBezTo>
                  <a:cubicBezTo>
                    <a:pt x="f216" y="f217"/>
                    <a:pt x="f206" y="f217"/>
                    <a:pt x="f61" y="f184"/>
                  </a:cubicBezTo>
                  <a:close/>
                  <a:moveTo>
                    <a:pt x="f162" y="f48"/>
                  </a:moveTo>
                  <a:cubicBezTo>
                    <a:pt x="f34" y="f218"/>
                    <a:pt x="f202" y="f219"/>
                    <a:pt x="f194" y="f110"/>
                  </a:cubicBezTo>
                  <a:cubicBezTo>
                    <a:pt x="f167" y="f219"/>
                    <a:pt x="f35" y="f218"/>
                    <a:pt x="f168" y="f48"/>
                  </a:cubicBezTo>
                  <a:cubicBezTo>
                    <a:pt x="f35" y="f53"/>
                    <a:pt x="f167" y="f67"/>
                    <a:pt x="f194" y="f67"/>
                  </a:cubicBezTo>
                  <a:cubicBezTo>
                    <a:pt x="f155" y="f67"/>
                    <a:pt x="f153" y="f50"/>
                    <a:pt x="f162" y="f48"/>
                  </a:cubicBezTo>
                  <a:close/>
                </a:path>
              </a:pathLst>
            </a:cu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6">
              <a:extLst>
                <a:ext uri="{FF2B5EF4-FFF2-40B4-BE49-F238E27FC236}">
                  <a16:creationId xmlns:a16="http://schemas.microsoft.com/office/drawing/2014/main" id="{1D41EFCD-B5A1-9E18-7C42-CD09E08E5C80}"/>
                </a:ext>
              </a:extLst>
            </p:cNvPr>
            <p:cNvSpPr/>
            <p:nvPr/>
          </p:nvSpPr>
          <p:spPr>
            <a:xfrm>
              <a:off x="8774116" y="714375"/>
              <a:ext cx="122236" cy="31747"/>
            </a:xfrm>
            <a:custGeom>
              <a:avLst/>
              <a:gdLst>
                <a:gd name="f0" fmla="val 10800000"/>
                <a:gd name="f1" fmla="val 5400000"/>
                <a:gd name="f2" fmla="val 180"/>
                <a:gd name="f3" fmla="val w"/>
                <a:gd name="f4" fmla="val h"/>
                <a:gd name="f5" fmla="val 0"/>
                <a:gd name="f6" fmla="val 56"/>
                <a:gd name="f7" fmla="val 14"/>
                <a:gd name="f8" fmla="val 28"/>
                <a:gd name="f9" fmla="val 21"/>
                <a:gd name="f10" fmla="val 8"/>
                <a:gd name="f11" fmla="val 3"/>
                <a:gd name="f12" fmla="val 11"/>
                <a:gd name="f13" fmla="val 7"/>
                <a:gd name="f14" fmla="val 35"/>
                <a:gd name="f15" fmla="val 48"/>
                <a:gd name="f16" fmla="val 53"/>
                <a:gd name="f17" fmla="val 13"/>
                <a:gd name="f18" fmla="val 49"/>
                <a:gd name="f19" fmla="val 42"/>
                <a:gd name="f20" fmla="+- 0 0 -90"/>
                <a:gd name="f21" fmla="*/ f3 1 56"/>
                <a:gd name="f22" fmla="*/ f4 1 14"/>
                <a:gd name="f23" fmla="val f5"/>
                <a:gd name="f24" fmla="val f6"/>
                <a:gd name="f25" fmla="val f7"/>
                <a:gd name="f26" fmla="*/ f20 f0 1"/>
                <a:gd name="f27" fmla="+- f25 0 f23"/>
                <a:gd name="f28" fmla="+- f24 0 f23"/>
                <a:gd name="f29" fmla="*/ f26 1 f2"/>
                <a:gd name="f30" fmla="*/ f28 1 56"/>
                <a:gd name="f31" fmla="*/ f27 1 14"/>
                <a:gd name="f32" fmla="*/ 28 f28 1"/>
                <a:gd name="f33" fmla="*/ 14 f27 1"/>
                <a:gd name="f34" fmla="*/ 8 f28 1"/>
                <a:gd name="f35" fmla="*/ 0 f28 1"/>
                <a:gd name="f36" fmla="*/ 7 f27 1"/>
                <a:gd name="f37" fmla="*/ 7 f28 1"/>
                <a:gd name="f38" fmla="*/ 0 f27 1"/>
                <a:gd name="f39" fmla="*/ 48 f28 1"/>
                <a:gd name="f40" fmla="*/ 56 f28 1"/>
                <a:gd name="f41" fmla="*/ 49 f28 1"/>
                <a:gd name="f42" fmla="+- f29 0 f1"/>
                <a:gd name="f43" fmla="*/ f32 1 56"/>
                <a:gd name="f44" fmla="*/ f33 1 14"/>
                <a:gd name="f45" fmla="*/ f34 1 56"/>
                <a:gd name="f46" fmla="*/ f35 1 56"/>
                <a:gd name="f47" fmla="*/ f36 1 14"/>
                <a:gd name="f48" fmla="*/ f37 1 56"/>
                <a:gd name="f49" fmla="*/ f38 1 14"/>
                <a:gd name="f50" fmla="*/ f39 1 56"/>
                <a:gd name="f51" fmla="*/ f40 1 56"/>
                <a:gd name="f52" fmla="*/ f41 1 56"/>
                <a:gd name="f53" fmla="*/ 0 1 f30"/>
                <a:gd name="f54" fmla="*/ f24 1 f30"/>
                <a:gd name="f55" fmla="*/ 0 1 f31"/>
                <a:gd name="f56" fmla="*/ f25 1 f31"/>
                <a:gd name="f57" fmla="*/ f43 1 f30"/>
                <a:gd name="f58" fmla="*/ f44 1 f31"/>
                <a:gd name="f59" fmla="*/ f45 1 f30"/>
                <a:gd name="f60" fmla="*/ f46 1 f30"/>
                <a:gd name="f61" fmla="*/ f47 1 f31"/>
                <a:gd name="f62" fmla="*/ f48 1 f30"/>
                <a:gd name="f63" fmla="*/ f49 1 f31"/>
                <a:gd name="f64" fmla="*/ f50 1 f30"/>
                <a:gd name="f65" fmla="*/ f51 1 f30"/>
                <a:gd name="f66" fmla="*/ f52 1 f30"/>
                <a:gd name="f67" fmla="*/ f53 f21 1"/>
                <a:gd name="f68" fmla="*/ f54 f21 1"/>
                <a:gd name="f69" fmla="*/ f56 f22 1"/>
                <a:gd name="f70" fmla="*/ f55 f22 1"/>
                <a:gd name="f71" fmla="*/ f57 f21 1"/>
                <a:gd name="f72" fmla="*/ f58 f22 1"/>
                <a:gd name="f73" fmla="*/ f59 f21 1"/>
                <a:gd name="f74" fmla="*/ f60 f21 1"/>
                <a:gd name="f75" fmla="*/ f61 f22 1"/>
                <a:gd name="f76" fmla="*/ f62 f21 1"/>
                <a:gd name="f77" fmla="*/ f63 f22 1"/>
                <a:gd name="f78" fmla="*/ f64 f21 1"/>
                <a:gd name="f79" fmla="*/ f65 f21 1"/>
                <a:gd name="f80" fmla="*/ f66 f21 1"/>
              </a:gdLst>
              <a:ahLst/>
              <a:cxnLst>
                <a:cxn ang="3cd4">
                  <a:pos x="hc" y="t"/>
                </a:cxn>
                <a:cxn ang="0">
                  <a:pos x="r" y="vc"/>
                </a:cxn>
                <a:cxn ang="cd4">
                  <a:pos x="hc" y="b"/>
                </a:cxn>
                <a:cxn ang="cd2">
                  <a:pos x="l" y="vc"/>
                </a:cxn>
                <a:cxn ang="f42">
                  <a:pos x="f71" y="f72"/>
                </a:cxn>
                <a:cxn ang="f42">
                  <a:pos x="f73" y="f72"/>
                </a:cxn>
                <a:cxn ang="f42">
                  <a:pos x="f74" y="f75"/>
                </a:cxn>
                <a:cxn ang="f42">
                  <a:pos x="f76" y="f77"/>
                </a:cxn>
                <a:cxn ang="f42">
                  <a:pos x="f78" y="f77"/>
                </a:cxn>
                <a:cxn ang="f42">
                  <a:pos x="f79" y="f75"/>
                </a:cxn>
                <a:cxn ang="f42">
                  <a:pos x="f80" y="f72"/>
                </a:cxn>
                <a:cxn ang="f42">
                  <a:pos x="f71" y="f72"/>
                </a:cxn>
              </a:cxnLst>
              <a:rect l="f67" t="f70" r="f68" b="f69"/>
              <a:pathLst>
                <a:path w="56" h="14">
                  <a:moveTo>
                    <a:pt x="f8" y="f7"/>
                  </a:moveTo>
                  <a:cubicBezTo>
                    <a:pt x="f9" y="f7"/>
                    <a:pt x="f7" y="f7"/>
                    <a:pt x="f10" y="f7"/>
                  </a:cubicBezTo>
                  <a:cubicBezTo>
                    <a:pt x="f11" y="f7"/>
                    <a:pt x="f5" y="f12"/>
                    <a:pt x="f5" y="f13"/>
                  </a:cubicBezTo>
                  <a:cubicBezTo>
                    <a:pt x="f5" y="f11"/>
                    <a:pt x="f11" y="f5"/>
                    <a:pt x="f13" y="f5"/>
                  </a:cubicBezTo>
                  <a:cubicBezTo>
                    <a:pt x="f9" y="f5"/>
                    <a:pt x="f14" y="f5"/>
                    <a:pt x="f15" y="f5"/>
                  </a:cubicBezTo>
                  <a:cubicBezTo>
                    <a:pt x="f16" y="f5"/>
                    <a:pt x="f6" y="f11"/>
                    <a:pt x="f6" y="f13"/>
                  </a:cubicBezTo>
                  <a:cubicBezTo>
                    <a:pt x="f6" y="f12"/>
                    <a:pt x="f16" y="f17"/>
                    <a:pt x="f18" y="f7"/>
                  </a:cubicBezTo>
                  <a:cubicBezTo>
                    <a:pt x="f19" y="f7"/>
                    <a:pt x="f14" y="f7"/>
                    <a:pt x="f8" y="f7"/>
                  </a:cubicBezTo>
                  <a:close/>
                </a:path>
              </a:pathLst>
            </a:cu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7">
              <a:extLst>
                <a:ext uri="{FF2B5EF4-FFF2-40B4-BE49-F238E27FC236}">
                  <a16:creationId xmlns:a16="http://schemas.microsoft.com/office/drawing/2014/main" id="{21AD86E6-FDC6-90BF-9C6F-D83E72C114DA}"/>
                </a:ext>
              </a:extLst>
            </p:cNvPr>
            <p:cNvSpPr/>
            <p:nvPr/>
          </p:nvSpPr>
          <p:spPr>
            <a:xfrm>
              <a:off x="8631241" y="127001"/>
              <a:ext cx="90489" cy="90489"/>
            </a:xfrm>
            <a:custGeom>
              <a:avLst/>
              <a:gdLst>
                <a:gd name="f0" fmla="val 10800000"/>
                <a:gd name="f1" fmla="val 5400000"/>
                <a:gd name="f2" fmla="val 180"/>
                <a:gd name="f3" fmla="val w"/>
                <a:gd name="f4" fmla="val h"/>
                <a:gd name="f5" fmla="val 0"/>
                <a:gd name="f6" fmla="val 42"/>
                <a:gd name="f7" fmla="val 27"/>
                <a:gd name="f8" fmla="val 28"/>
                <a:gd name="f9" fmla="val 31"/>
                <a:gd name="f10" fmla="val 33"/>
                <a:gd name="f11" fmla="val 35"/>
                <a:gd name="f12" fmla="val 39"/>
                <a:gd name="f13" fmla="val 25"/>
                <a:gd name="f14" fmla="val 41"/>
                <a:gd name="f15" fmla="val 21"/>
                <a:gd name="f16" fmla="val 18"/>
                <a:gd name="f17" fmla="val 15"/>
                <a:gd name="f18" fmla="val 14"/>
                <a:gd name="f19" fmla="val 12"/>
                <a:gd name="f20" fmla="val 9"/>
                <a:gd name="f21" fmla="val 7"/>
                <a:gd name="f22" fmla="val 3"/>
                <a:gd name="f23" fmla="val 22"/>
                <a:gd name="f24" fmla="val 10"/>
                <a:gd name="f25" fmla="val 17"/>
                <a:gd name="f26" fmla="val 30"/>
                <a:gd name="f27" fmla="val 32"/>
                <a:gd name="f28" fmla="+- 0 0 -90"/>
                <a:gd name="f29" fmla="*/ f3 1 42"/>
                <a:gd name="f30" fmla="*/ f4 1 42"/>
                <a:gd name="f31" fmla="val f5"/>
                <a:gd name="f32" fmla="val f6"/>
                <a:gd name="f33" fmla="*/ f28 f0 1"/>
                <a:gd name="f34" fmla="+- f32 0 f31"/>
                <a:gd name="f35" fmla="*/ f33 1 f2"/>
                <a:gd name="f36" fmla="*/ f34 1 42"/>
                <a:gd name="f37" fmla="*/ 27 f34 1"/>
                <a:gd name="f38" fmla="*/ 28 f34 1"/>
                <a:gd name="f39" fmla="*/ 35 f34 1"/>
                <a:gd name="f40" fmla="*/ 21 f34 1"/>
                <a:gd name="f41" fmla="*/ 42 f34 1"/>
                <a:gd name="f42" fmla="*/ 14 f34 1"/>
                <a:gd name="f43" fmla="*/ 7 f34 1"/>
                <a:gd name="f44" fmla="*/ 0 f34 1"/>
                <a:gd name="f45" fmla="*/ 22 f34 1"/>
                <a:gd name="f46" fmla="*/ 15 f34 1"/>
                <a:gd name="f47" fmla="+- f35 0 f1"/>
                <a:gd name="f48" fmla="*/ f37 1 42"/>
                <a:gd name="f49" fmla="*/ f38 1 42"/>
                <a:gd name="f50" fmla="*/ f39 1 42"/>
                <a:gd name="f51" fmla="*/ f40 1 42"/>
                <a:gd name="f52" fmla="*/ f41 1 42"/>
                <a:gd name="f53" fmla="*/ f42 1 42"/>
                <a:gd name="f54" fmla="*/ f43 1 42"/>
                <a:gd name="f55" fmla="*/ f44 1 42"/>
                <a:gd name="f56" fmla="*/ f45 1 42"/>
                <a:gd name="f57" fmla="*/ f46 1 42"/>
                <a:gd name="f58" fmla="*/ 0 1 f36"/>
                <a:gd name="f59" fmla="*/ f32 1 f36"/>
                <a:gd name="f60" fmla="*/ f48 1 f36"/>
                <a:gd name="f61" fmla="*/ f49 1 f36"/>
                <a:gd name="f62" fmla="*/ f50 1 f36"/>
                <a:gd name="f63" fmla="*/ f51 1 f36"/>
                <a:gd name="f64" fmla="*/ f52 1 f36"/>
                <a:gd name="f65" fmla="*/ f53 1 f36"/>
                <a:gd name="f66" fmla="*/ f54 1 f36"/>
                <a:gd name="f67" fmla="*/ f55 1 f36"/>
                <a:gd name="f68" fmla="*/ f56 1 f36"/>
                <a:gd name="f69" fmla="*/ f57 1 f36"/>
                <a:gd name="f70" fmla="*/ f58 f29 1"/>
                <a:gd name="f71" fmla="*/ f59 f29 1"/>
                <a:gd name="f72" fmla="*/ f59 f30 1"/>
                <a:gd name="f73" fmla="*/ f58 f30 1"/>
                <a:gd name="f74" fmla="*/ f60 f29 1"/>
                <a:gd name="f75" fmla="*/ f61 f30 1"/>
                <a:gd name="f76" fmla="*/ f62 f30 1"/>
                <a:gd name="f77" fmla="*/ f63 f29 1"/>
                <a:gd name="f78" fmla="*/ f64 f30 1"/>
                <a:gd name="f79" fmla="*/ f65 f29 1"/>
                <a:gd name="f80" fmla="*/ f66 f29 1"/>
                <a:gd name="f81" fmla="*/ f67 f29 1"/>
                <a:gd name="f82" fmla="*/ f68 f30 1"/>
                <a:gd name="f83" fmla="*/ f69 f30 1"/>
                <a:gd name="f84" fmla="*/ f66 f30 1"/>
                <a:gd name="f85" fmla="*/ f67 f30 1"/>
                <a:gd name="f86" fmla="*/ f62 f29 1"/>
                <a:gd name="f87" fmla="*/ f64 f29 1"/>
              </a:gdLst>
              <a:ahLst/>
              <a:cxnLst>
                <a:cxn ang="3cd4">
                  <a:pos x="hc" y="t"/>
                </a:cxn>
                <a:cxn ang="0">
                  <a:pos x="r" y="vc"/>
                </a:cxn>
                <a:cxn ang="cd4">
                  <a:pos x="hc" y="b"/>
                </a:cxn>
                <a:cxn ang="cd2">
                  <a:pos x="l" y="vc"/>
                </a:cxn>
                <a:cxn ang="f47">
                  <a:pos x="f74" y="f75"/>
                </a:cxn>
                <a:cxn ang="f47">
                  <a:pos x="f74" y="f76"/>
                </a:cxn>
                <a:cxn ang="f47">
                  <a:pos x="f77" y="f78"/>
                </a:cxn>
                <a:cxn ang="f47">
                  <a:pos x="f79" y="f76"/>
                </a:cxn>
                <a:cxn ang="f47">
                  <a:pos x="f79" y="f75"/>
                </a:cxn>
                <a:cxn ang="f47">
                  <a:pos x="f80" y="f75"/>
                </a:cxn>
                <a:cxn ang="f47">
                  <a:pos x="f81" y="f82"/>
                </a:cxn>
                <a:cxn ang="f47">
                  <a:pos x="f80" y="f83"/>
                </a:cxn>
                <a:cxn ang="f47">
                  <a:pos x="f79" y="f83"/>
                </a:cxn>
                <a:cxn ang="f47">
                  <a:pos x="f79" y="f84"/>
                </a:cxn>
                <a:cxn ang="f47">
                  <a:pos x="f77" y="f85"/>
                </a:cxn>
                <a:cxn ang="f47">
                  <a:pos x="f74" y="f84"/>
                </a:cxn>
                <a:cxn ang="f47">
                  <a:pos x="f74" y="f83"/>
                </a:cxn>
                <a:cxn ang="f47">
                  <a:pos x="f86" y="f83"/>
                </a:cxn>
                <a:cxn ang="f47">
                  <a:pos x="f87" y="f82"/>
                </a:cxn>
                <a:cxn ang="f47">
                  <a:pos x="f86" y="f75"/>
                </a:cxn>
                <a:cxn ang="f47">
                  <a:pos x="f74" y="f75"/>
                </a:cxn>
              </a:cxnLst>
              <a:rect l="f70" t="f73" r="f71" b="f72"/>
              <a:pathLst>
                <a:path w="42" h="42">
                  <a:moveTo>
                    <a:pt x="f7" y="f8"/>
                  </a:moveTo>
                  <a:cubicBezTo>
                    <a:pt x="f7" y="f9"/>
                    <a:pt x="f8" y="f10"/>
                    <a:pt x="f7" y="f11"/>
                  </a:cubicBezTo>
                  <a:cubicBezTo>
                    <a:pt x="f7" y="f12"/>
                    <a:pt x="f13" y="f14"/>
                    <a:pt x="f15" y="f6"/>
                  </a:cubicBezTo>
                  <a:cubicBezTo>
                    <a:pt x="f16" y="f6"/>
                    <a:pt x="f17" y="f12"/>
                    <a:pt x="f18" y="f11"/>
                  </a:cubicBezTo>
                  <a:cubicBezTo>
                    <a:pt x="f18" y="f10"/>
                    <a:pt x="f18" y="f9"/>
                    <a:pt x="f18" y="f8"/>
                  </a:cubicBezTo>
                  <a:cubicBezTo>
                    <a:pt x="f19" y="f8"/>
                    <a:pt x="f20" y="f8"/>
                    <a:pt x="f21" y="f8"/>
                  </a:cubicBezTo>
                  <a:cubicBezTo>
                    <a:pt x="f22" y="f8"/>
                    <a:pt x="f5" y="f13"/>
                    <a:pt x="f5" y="f23"/>
                  </a:cubicBezTo>
                  <a:cubicBezTo>
                    <a:pt x="f5" y="f16"/>
                    <a:pt x="f22" y="f17"/>
                    <a:pt x="f21" y="f17"/>
                  </a:cubicBezTo>
                  <a:cubicBezTo>
                    <a:pt x="f20" y="f17"/>
                    <a:pt x="f19" y="f17"/>
                    <a:pt x="f18" y="f17"/>
                  </a:cubicBezTo>
                  <a:cubicBezTo>
                    <a:pt x="f18" y="f19"/>
                    <a:pt x="f18" y="f24"/>
                    <a:pt x="f18" y="f21"/>
                  </a:cubicBezTo>
                  <a:cubicBezTo>
                    <a:pt x="f18" y="f22"/>
                    <a:pt x="f25" y="f5"/>
                    <a:pt x="f15" y="f5"/>
                  </a:cubicBezTo>
                  <a:cubicBezTo>
                    <a:pt x="f13" y="f5"/>
                    <a:pt x="f7" y="f22"/>
                    <a:pt x="f7" y="f21"/>
                  </a:cubicBezTo>
                  <a:cubicBezTo>
                    <a:pt x="f8" y="f24"/>
                    <a:pt x="f7" y="f19"/>
                    <a:pt x="f7" y="f17"/>
                  </a:cubicBezTo>
                  <a:cubicBezTo>
                    <a:pt x="f26" y="f17"/>
                    <a:pt x="f27" y="f17"/>
                    <a:pt x="f11" y="f17"/>
                  </a:cubicBezTo>
                  <a:cubicBezTo>
                    <a:pt x="f12" y="f17"/>
                    <a:pt x="f6" y="f16"/>
                    <a:pt x="f6" y="f23"/>
                  </a:cubicBezTo>
                  <a:cubicBezTo>
                    <a:pt x="f6" y="f13"/>
                    <a:pt x="f12" y="f8"/>
                    <a:pt x="f11" y="f8"/>
                  </a:cubicBezTo>
                  <a:cubicBezTo>
                    <a:pt x="f10" y="f8"/>
                    <a:pt x="f26" y="f8"/>
                    <a:pt x="f7" y="f8"/>
                  </a:cubicBezTo>
                  <a:close/>
                </a:path>
              </a:pathLst>
            </a:cu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extLst>
      <p:ext uri="{BB962C8B-B14F-4D97-AF65-F5344CB8AC3E}">
        <p14:creationId xmlns:p14="http://schemas.microsoft.com/office/powerpoint/2010/main" val="327459860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1D1C9B-4C7F-DF4E-1987-B0E54A67DBEB}"/>
              </a:ext>
            </a:extLst>
          </p:cNvPr>
          <p:cNvSpPr txBox="1">
            <a:spLocks noGrp="1"/>
          </p:cNvSpPr>
          <p:nvPr>
            <p:ph type="title"/>
          </p:nvPr>
        </p:nvSpPr>
        <p:spPr/>
        <p:txBody>
          <a:bodyPr/>
          <a:lstStyle>
            <a:lvl1pPr>
              <a:defRPr/>
            </a:lvl1pPr>
          </a:lstStyle>
          <a:p>
            <a:pPr lvl="0"/>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1E4AB362-4285-D2E9-419C-6238F509E395}"/>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7DA51B6E-DF8D-FA83-5444-C1ED67F9E03D}"/>
              </a:ext>
            </a:extLst>
          </p:cNvPr>
          <p:cNvSpPr txBox="1">
            <a:spLocks noGrp="1"/>
          </p:cNvSpPr>
          <p:nvPr>
            <p:ph type="dt" sz="half" idx="7"/>
          </p:nvPr>
        </p:nvSpPr>
        <p:spPr/>
        <p:txBody>
          <a:bodyPr/>
          <a:lstStyle>
            <a:lvl1pPr>
              <a:defRPr/>
            </a:lvl1pPr>
          </a:lstStyle>
          <a:p>
            <a:pPr lvl="0"/>
            <a:fld id="{BF706691-2C58-428E-B12D-1BE4084815E1}" type="datetime1">
              <a:rPr lang="es-PE"/>
              <a:pPr lvl="0"/>
              <a:t>11/02/2026</a:t>
            </a:fld>
            <a:endParaRPr lang="es-PE"/>
          </a:p>
        </p:txBody>
      </p:sp>
      <p:sp>
        <p:nvSpPr>
          <p:cNvPr id="5" name="Marcador de pie de página 4">
            <a:extLst>
              <a:ext uri="{FF2B5EF4-FFF2-40B4-BE49-F238E27FC236}">
                <a16:creationId xmlns:a16="http://schemas.microsoft.com/office/drawing/2014/main" id="{385DF3F6-90E5-E46C-5A90-E46E71AFDE68}"/>
              </a:ext>
            </a:extLst>
          </p:cNvPr>
          <p:cNvSpPr txBox="1">
            <a:spLocks noGrp="1"/>
          </p:cNvSpPr>
          <p:nvPr>
            <p:ph type="ftr" sz="quarter" idx="9"/>
          </p:nvPr>
        </p:nvSpPr>
        <p:spPr/>
        <p:txBody>
          <a:bodyPr/>
          <a:lstStyle>
            <a:lvl1pPr>
              <a:defRPr/>
            </a:lvl1pPr>
          </a:lstStyle>
          <a:p>
            <a:pPr lvl="0"/>
            <a:endParaRPr lang="es-PE"/>
          </a:p>
        </p:txBody>
      </p:sp>
      <p:sp>
        <p:nvSpPr>
          <p:cNvPr id="6" name="Marcador de número de diapositiva 5">
            <a:extLst>
              <a:ext uri="{FF2B5EF4-FFF2-40B4-BE49-F238E27FC236}">
                <a16:creationId xmlns:a16="http://schemas.microsoft.com/office/drawing/2014/main" id="{08CB1DAA-444D-CD8E-EB8B-D4B4BEB58529}"/>
              </a:ext>
            </a:extLst>
          </p:cNvPr>
          <p:cNvSpPr txBox="1">
            <a:spLocks noGrp="1"/>
          </p:cNvSpPr>
          <p:nvPr>
            <p:ph type="sldNum" sz="quarter" idx="8"/>
          </p:nvPr>
        </p:nvSpPr>
        <p:spPr/>
        <p:txBody>
          <a:bodyPr/>
          <a:lstStyle>
            <a:lvl1pPr>
              <a:defRPr/>
            </a:lvl1pPr>
          </a:lstStyle>
          <a:p>
            <a:pPr lvl="0"/>
            <a:fld id="{FE89001B-536D-43E6-B9BD-AF89B80BCA58}" type="slidenum">
              <a:t>‹Nº›</a:t>
            </a:fld>
            <a:endParaRPr lang="es-PE"/>
          </a:p>
        </p:txBody>
      </p:sp>
    </p:spTree>
    <p:extLst>
      <p:ext uri="{BB962C8B-B14F-4D97-AF65-F5344CB8AC3E}">
        <p14:creationId xmlns:p14="http://schemas.microsoft.com/office/powerpoint/2010/main" val="1467108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5F7DF4-AF47-ED3A-84B4-4793D8CE0C51}"/>
              </a:ext>
            </a:extLst>
          </p:cNvPr>
          <p:cNvSpPr txBox="1">
            <a:spLocks noGrp="1"/>
          </p:cNvSpPr>
          <p:nvPr>
            <p:ph type="title"/>
          </p:nvPr>
        </p:nvSpPr>
        <p:spPr>
          <a:xfrm>
            <a:off x="623885" y="1282702"/>
            <a:ext cx="7886700" cy="2139952"/>
          </a:xfrm>
        </p:spPr>
        <p:txBody>
          <a:bodyPr anchor="b"/>
          <a:lstStyle>
            <a:lvl1pPr>
              <a:defRPr sz="6000"/>
            </a:lvl1pPr>
          </a:lstStyle>
          <a:p>
            <a:pPr lvl="0"/>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558ACE8-7F55-4364-0D06-8FE4EF4A7F42}"/>
              </a:ext>
            </a:extLst>
          </p:cNvPr>
          <p:cNvSpPr txBox="1">
            <a:spLocks noGrp="1"/>
          </p:cNvSpPr>
          <p:nvPr>
            <p:ph type="body" idx="1"/>
          </p:nvPr>
        </p:nvSpPr>
        <p:spPr>
          <a:xfrm>
            <a:off x="623885" y="3441701"/>
            <a:ext cx="7886700" cy="1125534"/>
          </a:xfrm>
        </p:spPr>
        <p:txBody>
          <a:bodyPr/>
          <a:lstStyle>
            <a:lvl1pPr marL="0" indent="0">
              <a:buNone/>
              <a:defRPr sz="2400">
                <a:solidFill>
                  <a:srgbClr val="898989"/>
                </a:solidFill>
              </a:defRPr>
            </a:lvl1pPr>
          </a:lstStyle>
          <a:p>
            <a:pPr lvl="0"/>
            <a:r>
              <a:rPr lang="es-ES"/>
              <a:t>Haga clic para modificar el estilo de texto del patrón</a:t>
            </a:r>
          </a:p>
        </p:txBody>
      </p:sp>
      <p:sp>
        <p:nvSpPr>
          <p:cNvPr id="4" name="Marcador de fecha 3">
            <a:extLst>
              <a:ext uri="{FF2B5EF4-FFF2-40B4-BE49-F238E27FC236}">
                <a16:creationId xmlns:a16="http://schemas.microsoft.com/office/drawing/2014/main" id="{2AFDF760-71C4-CBD6-11A7-DD1F371F70ED}"/>
              </a:ext>
            </a:extLst>
          </p:cNvPr>
          <p:cNvSpPr txBox="1">
            <a:spLocks noGrp="1"/>
          </p:cNvSpPr>
          <p:nvPr>
            <p:ph type="dt" sz="half" idx="7"/>
          </p:nvPr>
        </p:nvSpPr>
        <p:spPr/>
        <p:txBody>
          <a:bodyPr/>
          <a:lstStyle>
            <a:lvl1pPr>
              <a:defRPr/>
            </a:lvl1pPr>
          </a:lstStyle>
          <a:p>
            <a:pPr lvl="0"/>
            <a:fld id="{F00CFC43-C523-4798-8BAB-AA019803B5FD}" type="datetime1">
              <a:rPr lang="es-PE"/>
              <a:pPr lvl="0"/>
              <a:t>11/02/2026</a:t>
            </a:fld>
            <a:endParaRPr lang="es-PE"/>
          </a:p>
        </p:txBody>
      </p:sp>
      <p:sp>
        <p:nvSpPr>
          <p:cNvPr id="5" name="Marcador de pie de página 4">
            <a:extLst>
              <a:ext uri="{FF2B5EF4-FFF2-40B4-BE49-F238E27FC236}">
                <a16:creationId xmlns:a16="http://schemas.microsoft.com/office/drawing/2014/main" id="{A44CE260-96EF-48A0-B3DE-15A6B4B43872}"/>
              </a:ext>
            </a:extLst>
          </p:cNvPr>
          <p:cNvSpPr txBox="1">
            <a:spLocks noGrp="1"/>
          </p:cNvSpPr>
          <p:nvPr>
            <p:ph type="ftr" sz="quarter" idx="9"/>
          </p:nvPr>
        </p:nvSpPr>
        <p:spPr/>
        <p:txBody>
          <a:bodyPr/>
          <a:lstStyle>
            <a:lvl1pPr>
              <a:defRPr/>
            </a:lvl1pPr>
          </a:lstStyle>
          <a:p>
            <a:pPr lvl="0"/>
            <a:endParaRPr lang="es-PE"/>
          </a:p>
        </p:txBody>
      </p:sp>
      <p:sp>
        <p:nvSpPr>
          <p:cNvPr id="6" name="Marcador de número de diapositiva 5">
            <a:extLst>
              <a:ext uri="{FF2B5EF4-FFF2-40B4-BE49-F238E27FC236}">
                <a16:creationId xmlns:a16="http://schemas.microsoft.com/office/drawing/2014/main" id="{7B45D00F-18E5-6A25-770E-60DA9B6A9073}"/>
              </a:ext>
            </a:extLst>
          </p:cNvPr>
          <p:cNvSpPr txBox="1">
            <a:spLocks noGrp="1"/>
          </p:cNvSpPr>
          <p:nvPr>
            <p:ph type="sldNum" sz="quarter" idx="8"/>
          </p:nvPr>
        </p:nvSpPr>
        <p:spPr/>
        <p:txBody>
          <a:bodyPr/>
          <a:lstStyle>
            <a:lvl1pPr>
              <a:defRPr/>
            </a:lvl1pPr>
          </a:lstStyle>
          <a:p>
            <a:pPr lvl="0"/>
            <a:fld id="{02411C7A-D420-44B9-8FDA-B4EFCB5C3E5C}" type="slidenum">
              <a:t>‹Nº›</a:t>
            </a:fld>
            <a:endParaRPr lang="es-PE"/>
          </a:p>
        </p:txBody>
      </p:sp>
    </p:spTree>
    <p:extLst>
      <p:ext uri="{BB962C8B-B14F-4D97-AF65-F5344CB8AC3E}">
        <p14:creationId xmlns:p14="http://schemas.microsoft.com/office/powerpoint/2010/main" val="17198051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737AAA-6D13-A369-52A3-58C5B828EB59}"/>
              </a:ext>
            </a:extLst>
          </p:cNvPr>
          <p:cNvSpPr txBox="1">
            <a:spLocks noGrp="1"/>
          </p:cNvSpPr>
          <p:nvPr>
            <p:ph type="title"/>
          </p:nvPr>
        </p:nvSpPr>
        <p:spPr/>
        <p:txBody>
          <a:bodyPr/>
          <a:lstStyle>
            <a:lvl1pPr>
              <a:defRPr/>
            </a:lvl1pPr>
          </a:lstStyle>
          <a:p>
            <a:pPr lvl="0"/>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734C7DD8-F830-D3A7-4BAA-B28BE13F5DED}"/>
              </a:ext>
            </a:extLst>
          </p:cNvPr>
          <p:cNvSpPr txBox="1">
            <a:spLocks noGrp="1"/>
          </p:cNvSpPr>
          <p:nvPr>
            <p:ph idx="1"/>
          </p:nvPr>
        </p:nvSpPr>
        <p:spPr>
          <a:xfrm>
            <a:off x="628650" y="1370008"/>
            <a:ext cx="3867153" cy="3262314"/>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6D9B42A0-D84F-FCB3-2AEA-3B14DB5A4B3D}"/>
              </a:ext>
            </a:extLst>
          </p:cNvPr>
          <p:cNvSpPr txBox="1">
            <a:spLocks noGrp="1"/>
          </p:cNvSpPr>
          <p:nvPr>
            <p:ph idx="2"/>
          </p:nvPr>
        </p:nvSpPr>
        <p:spPr>
          <a:xfrm>
            <a:off x="4648196" y="1370008"/>
            <a:ext cx="3867153" cy="3262314"/>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45EEF319-A5E0-6DF8-CD22-39E74BC41B46}"/>
              </a:ext>
            </a:extLst>
          </p:cNvPr>
          <p:cNvSpPr txBox="1">
            <a:spLocks noGrp="1"/>
          </p:cNvSpPr>
          <p:nvPr>
            <p:ph type="dt" sz="half" idx="7"/>
          </p:nvPr>
        </p:nvSpPr>
        <p:spPr/>
        <p:txBody>
          <a:bodyPr/>
          <a:lstStyle>
            <a:lvl1pPr>
              <a:defRPr/>
            </a:lvl1pPr>
          </a:lstStyle>
          <a:p>
            <a:pPr lvl="0"/>
            <a:fld id="{9EB27B02-97EF-4376-8C17-776F1E194DE8}" type="datetime1">
              <a:rPr lang="es-PE"/>
              <a:pPr lvl="0"/>
              <a:t>11/02/2026</a:t>
            </a:fld>
            <a:endParaRPr lang="es-PE"/>
          </a:p>
        </p:txBody>
      </p:sp>
      <p:sp>
        <p:nvSpPr>
          <p:cNvPr id="6" name="Marcador de pie de página 5">
            <a:extLst>
              <a:ext uri="{FF2B5EF4-FFF2-40B4-BE49-F238E27FC236}">
                <a16:creationId xmlns:a16="http://schemas.microsoft.com/office/drawing/2014/main" id="{364CC767-D0B7-F818-9ACE-C0FEEAA6CD7D}"/>
              </a:ext>
            </a:extLst>
          </p:cNvPr>
          <p:cNvSpPr txBox="1">
            <a:spLocks noGrp="1"/>
          </p:cNvSpPr>
          <p:nvPr>
            <p:ph type="ftr" sz="quarter" idx="9"/>
          </p:nvPr>
        </p:nvSpPr>
        <p:spPr/>
        <p:txBody>
          <a:bodyPr/>
          <a:lstStyle>
            <a:lvl1pPr>
              <a:defRPr/>
            </a:lvl1pPr>
          </a:lstStyle>
          <a:p>
            <a:pPr lvl="0"/>
            <a:endParaRPr lang="es-PE"/>
          </a:p>
        </p:txBody>
      </p:sp>
      <p:sp>
        <p:nvSpPr>
          <p:cNvPr id="7" name="Marcador de número de diapositiva 6">
            <a:extLst>
              <a:ext uri="{FF2B5EF4-FFF2-40B4-BE49-F238E27FC236}">
                <a16:creationId xmlns:a16="http://schemas.microsoft.com/office/drawing/2014/main" id="{FBD3BCFF-3119-6F07-DCC4-3C64E76A013E}"/>
              </a:ext>
            </a:extLst>
          </p:cNvPr>
          <p:cNvSpPr txBox="1">
            <a:spLocks noGrp="1"/>
          </p:cNvSpPr>
          <p:nvPr>
            <p:ph type="sldNum" sz="quarter" idx="8"/>
          </p:nvPr>
        </p:nvSpPr>
        <p:spPr/>
        <p:txBody>
          <a:bodyPr/>
          <a:lstStyle>
            <a:lvl1pPr>
              <a:defRPr/>
            </a:lvl1pPr>
          </a:lstStyle>
          <a:p>
            <a:pPr lvl="0"/>
            <a:fld id="{F1DDA6A8-B844-4F27-BE14-A4ADE364135D}" type="slidenum">
              <a:t>‹Nº›</a:t>
            </a:fld>
            <a:endParaRPr lang="es-PE"/>
          </a:p>
        </p:txBody>
      </p:sp>
    </p:spTree>
    <p:extLst>
      <p:ext uri="{BB962C8B-B14F-4D97-AF65-F5344CB8AC3E}">
        <p14:creationId xmlns:p14="http://schemas.microsoft.com/office/powerpoint/2010/main" val="4619411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A0891C-752B-6092-EF5F-04F1EB66CE06}"/>
              </a:ext>
            </a:extLst>
          </p:cNvPr>
          <p:cNvSpPr txBox="1">
            <a:spLocks noGrp="1"/>
          </p:cNvSpPr>
          <p:nvPr>
            <p:ph type="title"/>
          </p:nvPr>
        </p:nvSpPr>
        <p:spPr>
          <a:xfrm>
            <a:off x="630241" y="274640"/>
            <a:ext cx="7886700" cy="993779"/>
          </a:xfrm>
        </p:spPr>
        <p:txBody>
          <a:bodyPr/>
          <a:lstStyle>
            <a:lvl1pPr>
              <a:defRPr/>
            </a:lvl1pPr>
          </a:lstStyle>
          <a:p>
            <a:pPr lvl="0"/>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7F0DE1F3-31A7-5F08-87CA-6930DAE61C59}"/>
              </a:ext>
            </a:extLst>
          </p:cNvPr>
          <p:cNvSpPr txBox="1">
            <a:spLocks noGrp="1"/>
          </p:cNvSpPr>
          <p:nvPr>
            <p:ph type="body" idx="1"/>
          </p:nvPr>
        </p:nvSpPr>
        <p:spPr>
          <a:xfrm>
            <a:off x="630241" y="1260472"/>
            <a:ext cx="3868734" cy="619121"/>
          </a:xfrm>
        </p:spPr>
        <p:txBody>
          <a:bodyPr anchor="b"/>
          <a:lstStyle>
            <a:lvl1pPr marL="0" indent="0">
              <a:buNone/>
              <a:defRPr sz="2400" b="1"/>
            </a:lvl1pPr>
          </a:lstStyle>
          <a:p>
            <a:pPr lvl="0"/>
            <a:r>
              <a:rPr lang="es-ES"/>
              <a:t>Haga clic para modificar el estilo de texto del patrón</a:t>
            </a:r>
          </a:p>
        </p:txBody>
      </p:sp>
      <p:sp>
        <p:nvSpPr>
          <p:cNvPr id="4" name="Marcador de contenido 3">
            <a:extLst>
              <a:ext uri="{FF2B5EF4-FFF2-40B4-BE49-F238E27FC236}">
                <a16:creationId xmlns:a16="http://schemas.microsoft.com/office/drawing/2014/main" id="{EDEDEEA3-2921-528E-3349-075BC457B96C}"/>
              </a:ext>
            </a:extLst>
          </p:cNvPr>
          <p:cNvSpPr txBox="1">
            <a:spLocks noGrp="1"/>
          </p:cNvSpPr>
          <p:nvPr>
            <p:ph idx="2"/>
          </p:nvPr>
        </p:nvSpPr>
        <p:spPr>
          <a:xfrm>
            <a:off x="630241" y="1879604"/>
            <a:ext cx="3868734" cy="2762246"/>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BF17AE0-F07F-8C22-C5B2-A945B3C3F11B}"/>
              </a:ext>
            </a:extLst>
          </p:cNvPr>
          <p:cNvSpPr txBox="1">
            <a:spLocks noGrp="1"/>
          </p:cNvSpPr>
          <p:nvPr>
            <p:ph type="body" idx="3"/>
          </p:nvPr>
        </p:nvSpPr>
        <p:spPr>
          <a:xfrm>
            <a:off x="4629149" y="1260472"/>
            <a:ext cx="3887791" cy="619121"/>
          </a:xfrm>
        </p:spPr>
        <p:txBody>
          <a:bodyPr anchor="b"/>
          <a:lstStyle>
            <a:lvl1pPr marL="0" indent="0">
              <a:buNone/>
              <a:defRPr sz="2400" b="1"/>
            </a:lvl1pPr>
          </a:lstStyle>
          <a:p>
            <a:pPr lvl="0"/>
            <a:r>
              <a:rPr lang="es-ES"/>
              <a:t>Haga clic para modificar el estilo de texto del patrón</a:t>
            </a:r>
          </a:p>
        </p:txBody>
      </p:sp>
      <p:sp>
        <p:nvSpPr>
          <p:cNvPr id="6" name="Marcador de contenido 5">
            <a:extLst>
              <a:ext uri="{FF2B5EF4-FFF2-40B4-BE49-F238E27FC236}">
                <a16:creationId xmlns:a16="http://schemas.microsoft.com/office/drawing/2014/main" id="{7BC9955E-D172-C748-0CA2-815807BEF401}"/>
              </a:ext>
            </a:extLst>
          </p:cNvPr>
          <p:cNvSpPr txBox="1">
            <a:spLocks noGrp="1"/>
          </p:cNvSpPr>
          <p:nvPr>
            <p:ph idx="4"/>
          </p:nvPr>
        </p:nvSpPr>
        <p:spPr>
          <a:xfrm>
            <a:off x="4629149" y="1879604"/>
            <a:ext cx="3887791" cy="2762246"/>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02A6D1FC-6788-F475-A54F-9BC16D45DA30}"/>
              </a:ext>
            </a:extLst>
          </p:cNvPr>
          <p:cNvSpPr txBox="1">
            <a:spLocks noGrp="1"/>
          </p:cNvSpPr>
          <p:nvPr>
            <p:ph type="dt" sz="half" idx="7"/>
          </p:nvPr>
        </p:nvSpPr>
        <p:spPr/>
        <p:txBody>
          <a:bodyPr/>
          <a:lstStyle>
            <a:lvl1pPr>
              <a:defRPr/>
            </a:lvl1pPr>
          </a:lstStyle>
          <a:p>
            <a:pPr lvl="0"/>
            <a:fld id="{65F416A2-5559-40C5-9CBE-98B54FC1AAF0}" type="datetime1">
              <a:rPr lang="es-PE"/>
              <a:pPr lvl="0"/>
              <a:t>11/02/2026</a:t>
            </a:fld>
            <a:endParaRPr lang="es-PE"/>
          </a:p>
        </p:txBody>
      </p:sp>
      <p:sp>
        <p:nvSpPr>
          <p:cNvPr id="8" name="Marcador de pie de página 7">
            <a:extLst>
              <a:ext uri="{FF2B5EF4-FFF2-40B4-BE49-F238E27FC236}">
                <a16:creationId xmlns:a16="http://schemas.microsoft.com/office/drawing/2014/main" id="{6A919B9F-8727-70B2-E4F5-464F329B082D}"/>
              </a:ext>
            </a:extLst>
          </p:cNvPr>
          <p:cNvSpPr txBox="1">
            <a:spLocks noGrp="1"/>
          </p:cNvSpPr>
          <p:nvPr>
            <p:ph type="ftr" sz="quarter" idx="9"/>
          </p:nvPr>
        </p:nvSpPr>
        <p:spPr/>
        <p:txBody>
          <a:bodyPr/>
          <a:lstStyle>
            <a:lvl1pPr>
              <a:defRPr/>
            </a:lvl1pPr>
          </a:lstStyle>
          <a:p>
            <a:pPr lvl="0"/>
            <a:endParaRPr lang="es-PE"/>
          </a:p>
        </p:txBody>
      </p:sp>
      <p:sp>
        <p:nvSpPr>
          <p:cNvPr id="9" name="Marcador de número de diapositiva 8">
            <a:extLst>
              <a:ext uri="{FF2B5EF4-FFF2-40B4-BE49-F238E27FC236}">
                <a16:creationId xmlns:a16="http://schemas.microsoft.com/office/drawing/2014/main" id="{C92B3196-DB71-6E0D-7115-78D9CA27D457}"/>
              </a:ext>
            </a:extLst>
          </p:cNvPr>
          <p:cNvSpPr txBox="1">
            <a:spLocks noGrp="1"/>
          </p:cNvSpPr>
          <p:nvPr>
            <p:ph type="sldNum" sz="quarter" idx="8"/>
          </p:nvPr>
        </p:nvSpPr>
        <p:spPr/>
        <p:txBody>
          <a:bodyPr/>
          <a:lstStyle>
            <a:lvl1pPr>
              <a:defRPr/>
            </a:lvl1pPr>
          </a:lstStyle>
          <a:p>
            <a:pPr lvl="0"/>
            <a:fld id="{0EFB719D-5E1F-443B-89D3-39E706E77EB0}" type="slidenum">
              <a:t>‹Nº›</a:t>
            </a:fld>
            <a:endParaRPr lang="es-PE"/>
          </a:p>
        </p:txBody>
      </p:sp>
    </p:spTree>
    <p:extLst>
      <p:ext uri="{BB962C8B-B14F-4D97-AF65-F5344CB8AC3E}">
        <p14:creationId xmlns:p14="http://schemas.microsoft.com/office/powerpoint/2010/main" val="23890372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155638-7B49-0DCD-6CCF-59E0E7D7BDEC}"/>
              </a:ext>
            </a:extLst>
          </p:cNvPr>
          <p:cNvSpPr txBox="1">
            <a:spLocks noGrp="1"/>
          </p:cNvSpPr>
          <p:nvPr>
            <p:ph type="title"/>
          </p:nvPr>
        </p:nvSpPr>
        <p:spPr/>
        <p:txBody>
          <a:bodyPr/>
          <a:lstStyle>
            <a:lvl1pPr>
              <a:defRPr/>
            </a:lvl1pPr>
          </a:lstStyle>
          <a:p>
            <a:pPr lvl="0"/>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F6FBF378-58B8-12B5-F1E8-40ED58924B48}"/>
              </a:ext>
            </a:extLst>
          </p:cNvPr>
          <p:cNvSpPr txBox="1">
            <a:spLocks noGrp="1"/>
          </p:cNvSpPr>
          <p:nvPr>
            <p:ph type="dt" sz="half" idx="7"/>
          </p:nvPr>
        </p:nvSpPr>
        <p:spPr/>
        <p:txBody>
          <a:bodyPr/>
          <a:lstStyle>
            <a:lvl1pPr>
              <a:defRPr/>
            </a:lvl1pPr>
          </a:lstStyle>
          <a:p>
            <a:pPr lvl="0"/>
            <a:fld id="{CE595483-4EFC-4C19-95DE-E275F7F1F347}" type="datetime1">
              <a:rPr lang="es-PE"/>
              <a:pPr lvl="0"/>
              <a:t>11/02/2026</a:t>
            </a:fld>
            <a:endParaRPr lang="es-PE"/>
          </a:p>
        </p:txBody>
      </p:sp>
      <p:sp>
        <p:nvSpPr>
          <p:cNvPr id="4" name="Marcador de pie de página 3">
            <a:extLst>
              <a:ext uri="{FF2B5EF4-FFF2-40B4-BE49-F238E27FC236}">
                <a16:creationId xmlns:a16="http://schemas.microsoft.com/office/drawing/2014/main" id="{6BF29DC7-CB3B-8F3B-8CAB-26391B83088D}"/>
              </a:ext>
            </a:extLst>
          </p:cNvPr>
          <p:cNvSpPr txBox="1">
            <a:spLocks noGrp="1"/>
          </p:cNvSpPr>
          <p:nvPr>
            <p:ph type="ftr" sz="quarter" idx="9"/>
          </p:nvPr>
        </p:nvSpPr>
        <p:spPr/>
        <p:txBody>
          <a:bodyPr/>
          <a:lstStyle>
            <a:lvl1pPr>
              <a:defRPr/>
            </a:lvl1pPr>
          </a:lstStyle>
          <a:p>
            <a:pPr lvl="0"/>
            <a:endParaRPr lang="es-PE"/>
          </a:p>
        </p:txBody>
      </p:sp>
      <p:sp>
        <p:nvSpPr>
          <p:cNvPr id="5" name="Marcador de número de diapositiva 4">
            <a:extLst>
              <a:ext uri="{FF2B5EF4-FFF2-40B4-BE49-F238E27FC236}">
                <a16:creationId xmlns:a16="http://schemas.microsoft.com/office/drawing/2014/main" id="{F5D4494E-67CE-B63B-98D2-751C5BBF322D}"/>
              </a:ext>
            </a:extLst>
          </p:cNvPr>
          <p:cNvSpPr txBox="1">
            <a:spLocks noGrp="1"/>
          </p:cNvSpPr>
          <p:nvPr>
            <p:ph type="sldNum" sz="quarter" idx="8"/>
          </p:nvPr>
        </p:nvSpPr>
        <p:spPr/>
        <p:txBody>
          <a:bodyPr/>
          <a:lstStyle>
            <a:lvl1pPr>
              <a:defRPr/>
            </a:lvl1pPr>
          </a:lstStyle>
          <a:p>
            <a:pPr lvl="0"/>
            <a:fld id="{C2A3A2CE-177E-433E-B132-9D90E45F8801}" type="slidenum">
              <a:t>‹Nº›</a:t>
            </a:fld>
            <a:endParaRPr lang="es-PE"/>
          </a:p>
        </p:txBody>
      </p:sp>
    </p:spTree>
    <p:extLst>
      <p:ext uri="{BB962C8B-B14F-4D97-AF65-F5344CB8AC3E}">
        <p14:creationId xmlns:p14="http://schemas.microsoft.com/office/powerpoint/2010/main" val="3880803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E7BD37B-A25A-FA4C-407C-240027580BF7}"/>
              </a:ext>
            </a:extLst>
          </p:cNvPr>
          <p:cNvSpPr txBox="1">
            <a:spLocks noGrp="1"/>
          </p:cNvSpPr>
          <p:nvPr>
            <p:ph type="dt" sz="half" idx="7"/>
          </p:nvPr>
        </p:nvSpPr>
        <p:spPr/>
        <p:txBody>
          <a:bodyPr/>
          <a:lstStyle>
            <a:lvl1pPr>
              <a:defRPr/>
            </a:lvl1pPr>
          </a:lstStyle>
          <a:p>
            <a:pPr lvl="0"/>
            <a:fld id="{534756A9-6F5D-48A9-9902-815AE70C289C}" type="datetime1">
              <a:rPr lang="es-PE"/>
              <a:pPr lvl="0"/>
              <a:t>11/02/2026</a:t>
            </a:fld>
            <a:endParaRPr lang="es-PE"/>
          </a:p>
        </p:txBody>
      </p:sp>
      <p:sp>
        <p:nvSpPr>
          <p:cNvPr id="3" name="Marcador de pie de página 2">
            <a:extLst>
              <a:ext uri="{FF2B5EF4-FFF2-40B4-BE49-F238E27FC236}">
                <a16:creationId xmlns:a16="http://schemas.microsoft.com/office/drawing/2014/main" id="{08062509-FBB8-3DCB-035E-5A87999D4CB1}"/>
              </a:ext>
            </a:extLst>
          </p:cNvPr>
          <p:cNvSpPr txBox="1">
            <a:spLocks noGrp="1"/>
          </p:cNvSpPr>
          <p:nvPr>
            <p:ph type="ftr" sz="quarter" idx="9"/>
          </p:nvPr>
        </p:nvSpPr>
        <p:spPr/>
        <p:txBody>
          <a:bodyPr/>
          <a:lstStyle>
            <a:lvl1pPr>
              <a:defRPr/>
            </a:lvl1pPr>
          </a:lstStyle>
          <a:p>
            <a:pPr lvl="0"/>
            <a:endParaRPr lang="es-PE"/>
          </a:p>
        </p:txBody>
      </p:sp>
      <p:sp>
        <p:nvSpPr>
          <p:cNvPr id="4" name="Marcador de número de diapositiva 3">
            <a:extLst>
              <a:ext uri="{FF2B5EF4-FFF2-40B4-BE49-F238E27FC236}">
                <a16:creationId xmlns:a16="http://schemas.microsoft.com/office/drawing/2014/main" id="{435751B1-BE89-E904-A66C-C99DD71B4E8A}"/>
              </a:ext>
            </a:extLst>
          </p:cNvPr>
          <p:cNvSpPr txBox="1">
            <a:spLocks noGrp="1"/>
          </p:cNvSpPr>
          <p:nvPr>
            <p:ph type="sldNum" sz="quarter" idx="8"/>
          </p:nvPr>
        </p:nvSpPr>
        <p:spPr/>
        <p:txBody>
          <a:bodyPr/>
          <a:lstStyle>
            <a:lvl1pPr>
              <a:defRPr/>
            </a:lvl1pPr>
          </a:lstStyle>
          <a:p>
            <a:pPr lvl="0"/>
            <a:fld id="{028808F3-04DA-4485-96E8-5C0D84C26934}" type="slidenum">
              <a:t>‹Nº›</a:t>
            </a:fld>
            <a:endParaRPr lang="es-PE"/>
          </a:p>
        </p:txBody>
      </p:sp>
    </p:spTree>
    <p:extLst>
      <p:ext uri="{BB962C8B-B14F-4D97-AF65-F5344CB8AC3E}">
        <p14:creationId xmlns:p14="http://schemas.microsoft.com/office/powerpoint/2010/main" val="8758911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FC91B7-6505-06F9-4AE9-338EFB58B65D}"/>
              </a:ext>
            </a:extLst>
          </p:cNvPr>
          <p:cNvSpPr txBox="1">
            <a:spLocks noGrp="1"/>
          </p:cNvSpPr>
          <p:nvPr>
            <p:ph type="title"/>
          </p:nvPr>
        </p:nvSpPr>
        <p:spPr>
          <a:xfrm>
            <a:off x="630241" y="342900"/>
            <a:ext cx="2949570" cy="1200150"/>
          </a:xfrm>
        </p:spPr>
        <p:txBody>
          <a:bodyPr anchor="b"/>
          <a:lstStyle>
            <a:lvl1pPr>
              <a:defRPr sz="3200"/>
            </a:lvl1pPr>
          </a:lstStyle>
          <a:p>
            <a:pPr lvl="0"/>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F0C41571-994C-1528-3658-44E4D8549E38}"/>
              </a:ext>
            </a:extLst>
          </p:cNvPr>
          <p:cNvSpPr txBox="1">
            <a:spLocks noGrp="1"/>
          </p:cNvSpPr>
          <p:nvPr>
            <p:ph idx="1"/>
          </p:nvPr>
        </p:nvSpPr>
        <p:spPr>
          <a:xfrm>
            <a:off x="3887791" y="741358"/>
            <a:ext cx="4629149" cy="3654427"/>
          </a:xfrm>
        </p:spPr>
        <p:txBody>
          <a:bodyPr/>
          <a:lstStyle>
            <a:lvl1pPr>
              <a:defRPr sz="3200"/>
            </a:lvl1pPr>
            <a:lvl2pPr>
              <a:defRPr sz="2800"/>
            </a:lvl2pPr>
            <a:lvl3pPr>
              <a:defRPr sz="2400"/>
            </a:lvl3pPr>
            <a:lvl4pPr>
              <a:defRPr sz="2000"/>
            </a:lvl4pPr>
            <a:lvl5pPr>
              <a:defRPr sz="20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2DD2C88A-245A-6D01-9E48-CB19EA9C55A2}"/>
              </a:ext>
            </a:extLst>
          </p:cNvPr>
          <p:cNvSpPr txBox="1">
            <a:spLocks noGrp="1"/>
          </p:cNvSpPr>
          <p:nvPr>
            <p:ph type="body" idx="2"/>
          </p:nvPr>
        </p:nvSpPr>
        <p:spPr>
          <a:xfrm>
            <a:off x="630241" y="1543050"/>
            <a:ext cx="2949570" cy="2859091"/>
          </a:xfrm>
        </p:spPr>
        <p:txBody>
          <a:bodyPr/>
          <a:lstStyle>
            <a:lvl1pPr marL="0" indent="0">
              <a:buNone/>
              <a:defRPr sz="1600"/>
            </a:lvl1pPr>
          </a:lstStyle>
          <a:p>
            <a:pPr lvl="0"/>
            <a:r>
              <a:rPr lang="es-ES"/>
              <a:t>Haga clic para modificar el estilo de texto del patrón</a:t>
            </a:r>
          </a:p>
        </p:txBody>
      </p:sp>
      <p:sp>
        <p:nvSpPr>
          <p:cNvPr id="5" name="Marcador de fecha 4">
            <a:extLst>
              <a:ext uri="{FF2B5EF4-FFF2-40B4-BE49-F238E27FC236}">
                <a16:creationId xmlns:a16="http://schemas.microsoft.com/office/drawing/2014/main" id="{E98F4079-5582-E9BA-BF3F-53E26552AB91}"/>
              </a:ext>
            </a:extLst>
          </p:cNvPr>
          <p:cNvSpPr txBox="1">
            <a:spLocks noGrp="1"/>
          </p:cNvSpPr>
          <p:nvPr>
            <p:ph type="dt" sz="half" idx="7"/>
          </p:nvPr>
        </p:nvSpPr>
        <p:spPr/>
        <p:txBody>
          <a:bodyPr/>
          <a:lstStyle>
            <a:lvl1pPr>
              <a:defRPr/>
            </a:lvl1pPr>
          </a:lstStyle>
          <a:p>
            <a:pPr lvl="0"/>
            <a:fld id="{1E73CF25-480D-4716-B90E-B9D49BECADD3}" type="datetime1">
              <a:rPr lang="es-PE"/>
              <a:pPr lvl="0"/>
              <a:t>11/02/2026</a:t>
            </a:fld>
            <a:endParaRPr lang="es-PE"/>
          </a:p>
        </p:txBody>
      </p:sp>
      <p:sp>
        <p:nvSpPr>
          <p:cNvPr id="6" name="Marcador de pie de página 5">
            <a:extLst>
              <a:ext uri="{FF2B5EF4-FFF2-40B4-BE49-F238E27FC236}">
                <a16:creationId xmlns:a16="http://schemas.microsoft.com/office/drawing/2014/main" id="{155FE9D8-6DD8-7943-592D-C9CE26A9FC7A}"/>
              </a:ext>
            </a:extLst>
          </p:cNvPr>
          <p:cNvSpPr txBox="1">
            <a:spLocks noGrp="1"/>
          </p:cNvSpPr>
          <p:nvPr>
            <p:ph type="ftr" sz="quarter" idx="9"/>
          </p:nvPr>
        </p:nvSpPr>
        <p:spPr/>
        <p:txBody>
          <a:bodyPr/>
          <a:lstStyle>
            <a:lvl1pPr>
              <a:defRPr/>
            </a:lvl1pPr>
          </a:lstStyle>
          <a:p>
            <a:pPr lvl="0"/>
            <a:endParaRPr lang="es-PE"/>
          </a:p>
        </p:txBody>
      </p:sp>
      <p:sp>
        <p:nvSpPr>
          <p:cNvPr id="7" name="Marcador de número de diapositiva 6">
            <a:extLst>
              <a:ext uri="{FF2B5EF4-FFF2-40B4-BE49-F238E27FC236}">
                <a16:creationId xmlns:a16="http://schemas.microsoft.com/office/drawing/2014/main" id="{C12408DF-93C4-B369-0117-479306B82DAB}"/>
              </a:ext>
            </a:extLst>
          </p:cNvPr>
          <p:cNvSpPr txBox="1">
            <a:spLocks noGrp="1"/>
          </p:cNvSpPr>
          <p:nvPr>
            <p:ph type="sldNum" sz="quarter" idx="8"/>
          </p:nvPr>
        </p:nvSpPr>
        <p:spPr/>
        <p:txBody>
          <a:bodyPr/>
          <a:lstStyle>
            <a:lvl1pPr>
              <a:defRPr/>
            </a:lvl1pPr>
          </a:lstStyle>
          <a:p>
            <a:pPr lvl="0"/>
            <a:fld id="{995433EC-9D91-4459-93D3-3E1A5A8FFFD2}" type="slidenum">
              <a:t>‹Nº›</a:t>
            </a:fld>
            <a:endParaRPr lang="es-PE"/>
          </a:p>
        </p:txBody>
      </p:sp>
    </p:spTree>
    <p:extLst>
      <p:ext uri="{BB962C8B-B14F-4D97-AF65-F5344CB8AC3E}">
        <p14:creationId xmlns:p14="http://schemas.microsoft.com/office/powerpoint/2010/main" val="36329784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F1F422-A12D-D80D-1610-0032BE520D83}"/>
              </a:ext>
            </a:extLst>
          </p:cNvPr>
          <p:cNvSpPr txBox="1">
            <a:spLocks noGrp="1"/>
          </p:cNvSpPr>
          <p:nvPr>
            <p:ph type="title"/>
          </p:nvPr>
        </p:nvSpPr>
        <p:spPr>
          <a:xfrm>
            <a:off x="630241" y="342900"/>
            <a:ext cx="2949570" cy="1200150"/>
          </a:xfrm>
        </p:spPr>
        <p:txBody>
          <a:bodyPr anchor="b"/>
          <a:lstStyle>
            <a:lvl1pPr>
              <a:defRPr sz="3200"/>
            </a:lvl1pPr>
          </a:lstStyle>
          <a:p>
            <a:pPr lvl="0"/>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E1B7551-A3E3-60C5-41DF-F2F6A6579CF6}"/>
              </a:ext>
            </a:extLst>
          </p:cNvPr>
          <p:cNvSpPr txBox="1">
            <a:spLocks noGrp="1"/>
          </p:cNvSpPr>
          <p:nvPr>
            <p:ph type="pic" idx="1"/>
          </p:nvPr>
        </p:nvSpPr>
        <p:spPr>
          <a:xfrm>
            <a:off x="3887791" y="741358"/>
            <a:ext cx="4629149" cy="3654427"/>
          </a:xfrm>
        </p:spPr>
        <p:txBody>
          <a:bodyPr/>
          <a:lstStyle>
            <a:lvl1pPr marL="0" indent="0">
              <a:buNone/>
              <a:defRPr lang="es-PE" sz="3200"/>
            </a:lvl1pPr>
          </a:lstStyle>
          <a:p>
            <a:pPr lvl="0"/>
            <a:endParaRPr lang="es-PE"/>
          </a:p>
        </p:txBody>
      </p:sp>
      <p:sp>
        <p:nvSpPr>
          <p:cNvPr id="4" name="Marcador de texto 3">
            <a:extLst>
              <a:ext uri="{FF2B5EF4-FFF2-40B4-BE49-F238E27FC236}">
                <a16:creationId xmlns:a16="http://schemas.microsoft.com/office/drawing/2014/main" id="{AF0CFF5C-5773-7F29-83AE-494DF559F667}"/>
              </a:ext>
            </a:extLst>
          </p:cNvPr>
          <p:cNvSpPr txBox="1">
            <a:spLocks noGrp="1"/>
          </p:cNvSpPr>
          <p:nvPr>
            <p:ph type="body" idx="2"/>
          </p:nvPr>
        </p:nvSpPr>
        <p:spPr>
          <a:xfrm>
            <a:off x="630241" y="1543050"/>
            <a:ext cx="2949570" cy="2859091"/>
          </a:xfrm>
        </p:spPr>
        <p:txBody>
          <a:bodyPr/>
          <a:lstStyle>
            <a:lvl1pPr marL="0" indent="0">
              <a:buNone/>
              <a:defRPr sz="1600"/>
            </a:lvl1pPr>
          </a:lstStyle>
          <a:p>
            <a:pPr lvl="0"/>
            <a:r>
              <a:rPr lang="es-ES"/>
              <a:t>Haga clic para modificar el estilo de texto del patrón</a:t>
            </a:r>
          </a:p>
        </p:txBody>
      </p:sp>
      <p:sp>
        <p:nvSpPr>
          <p:cNvPr id="5" name="Marcador de fecha 4">
            <a:extLst>
              <a:ext uri="{FF2B5EF4-FFF2-40B4-BE49-F238E27FC236}">
                <a16:creationId xmlns:a16="http://schemas.microsoft.com/office/drawing/2014/main" id="{B051ED36-2B0C-1640-846E-8BCD8F6EB2F2}"/>
              </a:ext>
            </a:extLst>
          </p:cNvPr>
          <p:cNvSpPr txBox="1">
            <a:spLocks noGrp="1"/>
          </p:cNvSpPr>
          <p:nvPr>
            <p:ph type="dt" sz="half" idx="7"/>
          </p:nvPr>
        </p:nvSpPr>
        <p:spPr/>
        <p:txBody>
          <a:bodyPr/>
          <a:lstStyle>
            <a:lvl1pPr>
              <a:defRPr/>
            </a:lvl1pPr>
          </a:lstStyle>
          <a:p>
            <a:pPr lvl="0"/>
            <a:fld id="{32C53698-1F68-478F-8371-6FDB013AF67B}" type="datetime1">
              <a:rPr lang="es-PE"/>
              <a:pPr lvl="0"/>
              <a:t>11/02/2026</a:t>
            </a:fld>
            <a:endParaRPr lang="es-PE"/>
          </a:p>
        </p:txBody>
      </p:sp>
      <p:sp>
        <p:nvSpPr>
          <p:cNvPr id="6" name="Marcador de pie de página 5">
            <a:extLst>
              <a:ext uri="{FF2B5EF4-FFF2-40B4-BE49-F238E27FC236}">
                <a16:creationId xmlns:a16="http://schemas.microsoft.com/office/drawing/2014/main" id="{0C1983D1-3D25-34F9-56B3-CDDE2B40BACD}"/>
              </a:ext>
            </a:extLst>
          </p:cNvPr>
          <p:cNvSpPr txBox="1">
            <a:spLocks noGrp="1"/>
          </p:cNvSpPr>
          <p:nvPr>
            <p:ph type="ftr" sz="quarter" idx="9"/>
          </p:nvPr>
        </p:nvSpPr>
        <p:spPr/>
        <p:txBody>
          <a:bodyPr/>
          <a:lstStyle>
            <a:lvl1pPr>
              <a:defRPr/>
            </a:lvl1pPr>
          </a:lstStyle>
          <a:p>
            <a:pPr lvl="0"/>
            <a:endParaRPr lang="es-PE"/>
          </a:p>
        </p:txBody>
      </p:sp>
      <p:sp>
        <p:nvSpPr>
          <p:cNvPr id="7" name="Marcador de número de diapositiva 6">
            <a:extLst>
              <a:ext uri="{FF2B5EF4-FFF2-40B4-BE49-F238E27FC236}">
                <a16:creationId xmlns:a16="http://schemas.microsoft.com/office/drawing/2014/main" id="{1F88A6AD-5118-A4E8-4D33-72E47C1478BE}"/>
              </a:ext>
            </a:extLst>
          </p:cNvPr>
          <p:cNvSpPr txBox="1">
            <a:spLocks noGrp="1"/>
          </p:cNvSpPr>
          <p:nvPr>
            <p:ph type="sldNum" sz="quarter" idx="8"/>
          </p:nvPr>
        </p:nvSpPr>
        <p:spPr/>
        <p:txBody>
          <a:bodyPr/>
          <a:lstStyle>
            <a:lvl1pPr>
              <a:defRPr/>
            </a:lvl1pPr>
          </a:lstStyle>
          <a:p>
            <a:pPr lvl="0"/>
            <a:fld id="{74BFB2AF-E770-4DB0-A4AE-59B37C78BE16}" type="slidenum">
              <a:t>‹Nº›</a:t>
            </a:fld>
            <a:endParaRPr lang="es-PE"/>
          </a:p>
        </p:txBody>
      </p:sp>
    </p:spTree>
    <p:extLst>
      <p:ext uri="{BB962C8B-B14F-4D97-AF65-F5344CB8AC3E}">
        <p14:creationId xmlns:p14="http://schemas.microsoft.com/office/powerpoint/2010/main" val="36601348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C2B1-5E51-A931-2EFA-3407A1CD0F63}"/>
              </a:ext>
            </a:extLst>
          </p:cNvPr>
          <p:cNvSpPr txBox="1">
            <a:spLocks noGrp="1"/>
          </p:cNvSpPr>
          <p:nvPr>
            <p:ph type="title"/>
          </p:nvPr>
        </p:nvSpPr>
        <p:spPr/>
        <p:txBody>
          <a:bodyPr/>
          <a:lstStyle>
            <a:lvl1pPr>
              <a:defRPr/>
            </a:lvl1pPr>
          </a:lstStyle>
          <a:p>
            <a:pPr lvl="0"/>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ABF248E2-F089-E606-B8C8-BE774A19EB1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AE5FF4FE-FC98-DAE3-6267-04FD11358C2A}"/>
              </a:ext>
            </a:extLst>
          </p:cNvPr>
          <p:cNvSpPr txBox="1">
            <a:spLocks noGrp="1"/>
          </p:cNvSpPr>
          <p:nvPr>
            <p:ph type="dt" sz="half" idx="7"/>
          </p:nvPr>
        </p:nvSpPr>
        <p:spPr/>
        <p:txBody>
          <a:bodyPr/>
          <a:lstStyle>
            <a:lvl1pPr>
              <a:defRPr/>
            </a:lvl1pPr>
          </a:lstStyle>
          <a:p>
            <a:pPr lvl="0"/>
            <a:fld id="{C0B51B00-E56D-43C6-ACFE-7B84386500E1}" type="datetime1">
              <a:rPr lang="es-PE"/>
              <a:pPr lvl="0"/>
              <a:t>11/02/2026</a:t>
            </a:fld>
            <a:endParaRPr lang="es-PE"/>
          </a:p>
        </p:txBody>
      </p:sp>
      <p:sp>
        <p:nvSpPr>
          <p:cNvPr id="5" name="Marcador de pie de página 4">
            <a:extLst>
              <a:ext uri="{FF2B5EF4-FFF2-40B4-BE49-F238E27FC236}">
                <a16:creationId xmlns:a16="http://schemas.microsoft.com/office/drawing/2014/main" id="{30A82C02-9160-DABA-313E-810FD6679A78}"/>
              </a:ext>
            </a:extLst>
          </p:cNvPr>
          <p:cNvSpPr txBox="1">
            <a:spLocks noGrp="1"/>
          </p:cNvSpPr>
          <p:nvPr>
            <p:ph type="ftr" sz="quarter" idx="9"/>
          </p:nvPr>
        </p:nvSpPr>
        <p:spPr/>
        <p:txBody>
          <a:bodyPr/>
          <a:lstStyle>
            <a:lvl1pPr>
              <a:defRPr/>
            </a:lvl1pPr>
          </a:lstStyle>
          <a:p>
            <a:pPr lvl="0"/>
            <a:endParaRPr lang="es-PE"/>
          </a:p>
        </p:txBody>
      </p:sp>
      <p:sp>
        <p:nvSpPr>
          <p:cNvPr id="6" name="Marcador de número de diapositiva 5">
            <a:extLst>
              <a:ext uri="{FF2B5EF4-FFF2-40B4-BE49-F238E27FC236}">
                <a16:creationId xmlns:a16="http://schemas.microsoft.com/office/drawing/2014/main" id="{E5246FED-1BF5-9C8E-FAF9-033309FA04CA}"/>
              </a:ext>
            </a:extLst>
          </p:cNvPr>
          <p:cNvSpPr txBox="1">
            <a:spLocks noGrp="1"/>
          </p:cNvSpPr>
          <p:nvPr>
            <p:ph type="sldNum" sz="quarter" idx="8"/>
          </p:nvPr>
        </p:nvSpPr>
        <p:spPr/>
        <p:txBody>
          <a:bodyPr/>
          <a:lstStyle>
            <a:lvl1pPr>
              <a:defRPr/>
            </a:lvl1pPr>
          </a:lstStyle>
          <a:p>
            <a:pPr lvl="0"/>
            <a:fld id="{08368570-DD4C-41DA-8668-CEC4E2254D8E}" type="slidenum">
              <a:t>‹Nº›</a:t>
            </a:fld>
            <a:endParaRPr lang="es-PE"/>
          </a:p>
        </p:txBody>
      </p:sp>
    </p:spTree>
    <p:extLst>
      <p:ext uri="{BB962C8B-B14F-4D97-AF65-F5344CB8AC3E}">
        <p14:creationId xmlns:p14="http://schemas.microsoft.com/office/powerpoint/2010/main" val="35750288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C5D2C0B-1082-197D-5B72-D317995994A8}"/>
              </a:ext>
            </a:extLst>
          </p:cNvPr>
          <p:cNvSpPr txBox="1">
            <a:spLocks noGrp="1"/>
          </p:cNvSpPr>
          <p:nvPr>
            <p:ph type="title" orient="vert"/>
          </p:nvPr>
        </p:nvSpPr>
        <p:spPr>
          <a:xfrm>
            <a:off x="6543675" y="274640"/>
            <a:ext cx="1971674" cy="4357682"/>
          </a:xfrm>
        </p:spPr>
        <p:txBody>
          <a:bodyPr vert="eaVert"/>
          <a:lstStyle>
            <a:lvl1pPr>
              <a:defRPr/>
            </a:lvl1pPr>
          </a:lstStyle>
          <a:p>
            <a:pPr lvl="0"/>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C3DE4921-EBF4-F324-B1A5-11DD9194E14E}"/>
              </a:ext>
            </a:extLst>
          </p:cNvPr>
          <p:cNvSpPr txBox="1">
            <a:spLocks noGrp="1"/>
          </p:cNvSpPr>
          <p:nvPr>
            <p:ph type="body" orient="vert" idx="1"/>
          </p:nvPr>
        </p:nvSpPr>
        <p:spPr>
          <a:xfrm>
            <a:off x="628650" y="274640"/>
            <a:ext cx="5762621" cy="4357682"/>
          </a:xfrm>
        </p:spPr>
        <p:txBody>
          <a:bodyPr vert="eaVert"/>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BE6604D7-7F15-E107-5940-78864FBF1627}"/>
              </a:ext>
            </a:extLst>
          </p:cNvPr>
          <p:cNvSpPr txBox="1">
            <a:spLocks noGrp="1"/>
          </p:cNvSpPr>
          <p:nvPr>
            <p:ph type="dt" sz="half" idx="7"/>
          </p:nvPr>
        </p:nvSpPr>
        <p:spPr/>
        <p:txBody>
          <a:bodyPr/>
          <a:lstStyle>
            <a:lvl1pPr>
              <a:defRPr/>
            </a:lvl1pPr>
          </a:lstStyle>
          <a:p>
            <a:pPr lvl="0"/>
            <a:fld id="{C34CBD6A-A56B-4838-B33A-E790DFD94E7C}" type="datetime1">
              <a:rPr lang="es-PE"/>
              <a:pPr lvl="0"/>
              <a:t>11/02/2026</a:t>
            </a:fld>
            <a:endParaRPr lang="es-PE"/>
          </a:p>
        </p:txBody>
      </p:sp>
      <p:sp>
        <p:nvSpPr>
          <p:cNvPr id="5" name="Marcador de pie de página 4">
            <a:extLst>
              <a:ext uri="{FF2B5EF4-FFF2-40B4-BE49-F238E27FC236}">
                <a16:creationId xmlns:a16="http://schemas.microsoft.com/office/drawing/2014/main" id="{87057665-B650-67CA-E016-564B22772636}"/>
              </a:ext>
            </a:extLst>
          </p:cNvPr>
          <p:cNvSpPr txBox="1">
            <a:spLocks noGrp="1"/>
          </p:cNvSpPr>
          <p:nvPr>
            <p:ph type="ftr" sz="quarter" idx="9"/>
          </p:nvPr>
        </p:nvSpPr>
        <p:spPr/>
        <p:txBody>
          <a:bodyPr/>
          <a:lstStyle>
            <a:lvl1pPr>
              <a:defRPr/>
            </a:lvl1pPr>
          </a:lstStyle>
          <a:p>
            <a:pPr lvl="0"/>
            <a:endParaRPr lang="es-PE"/>
          </a:p>
        </p:txBody>
      </p:sp>
      <p:sp>
        <p:nvSpPr>
          <p:cNvPr id="6" name="Marcador de número de diapositiva 5">
            <a:extLst>
              <a:ext uri="{FF2B5EF4-FFF2-40B4-BE49-F238E27FC236}">
                <a16:creationId xmlns:a16="http://schemas.microsoft.com/office/drawing/2014/main" id="{09630462-5614-FEBF-EB93-94653A96B147}"/>
              </a:ext>
            </a:extLst>
          </p:cNvPr>
          <p:cNvSpPr txBox="1">
            <a:spLocks noGrp="1"/>
          </p:cNvSpPr>
          <p:nvPr>
            <p:ph type="sldNum" sz="quarter" idx="8"/>
          </p:nvPr>
        </p:nvSpPr>
        <p:spPr/>
        <p:txBody>
          <a:bodyPr/>
          <a:lstStyle>
            <a:lvl1pPr>
              <a:defRPr/>
            </a:lvl1pPr>
          </a:lstStyle>
          <a:p>
            <a:pPr lvl="0"/>
            <a:fld id="{E236412D-655C-4DA9-9433-89F22B125125}" type="slidenum">
              <a:t>‹Nº›</a:t>
            </a:fld>
            <a:endParaRPr lang="es-PE"/>
          </a:p>
        </p:txBody>
      </p:sp>
    </p:spTree>
    <p:extLst>
      <p:ext uri="{BB962C8B-B14F-4D97-AF65-F5344CB8AC3E}">
        <p14:creationId xmlns:p14="http://schemas.microsoft.com/office/powerpoint/2010/main" val="378877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 1 column">
    <p:spTree>
      <p:nvGrpSpPr>
        <p:cNvPr id="1" name=""/>
        <p:cNvGrpSpPr/>
        <p:nvPr/>
      </p:nvGrpSpPr>
      <p:grpSpPr>
        <a:xfrm>
          <a:off x="0" y="0"/>
          <a:ext cx="0" cy="0"/>
          <a:chOff x="0" y="0"/>
          <a:chExt cx="0" cy="0"/>
        </a:xfrm>
      </p:grpSpPr>
      <p:sp>
        <p:nvSpPr>
          <p:cNvPr id="2" name="Rectangle 36">
            <a:extLst>
              <a:ext uri="{FF2B5EF4-FFF2-40B4-BE49-F238E27FC236}">
                <a16:creationId xmlns:a16="http://schemas.microsoft.com/office/drawing/2014/main" id="{CA30FF96-29DC-577E-D502-C8CC60EEF143}"/>
              </a:ext>
            </a:extLst>
          </p:cNvPr>
          <p:cNvSpPr/>
          <p:nvPr/>
        </p:nvSpPr>
        <p:spPr>
          <a:xfrm>
            <a:off x="12701" y="4975222"/>
            <a:ext cx="3830641" cy="169858"/>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 name="Rectangle 37">
            <a:extLst>
              <a:ext uri="{FF2B5EF4-FFF2-40B4-BE49-F238E27FC236}">
                <a16:creationId xmlns:a16="http://schemas.microsoft.com/office/drawing/2014/main" id="{5F116D81-16CD-C86B-AEE2-444760CBB570}"/>
              </a:ext>
            </a:extLst>
          </p:cNvPr>
          <p:cNvSpPr/>
          <p:nvPr/>
        </p:nvSpPr>
        <p:spPr>
          <a:xfrm>
            <a:off x="3827458" y="4975222"/>
            <a:ext cx="2727326" cy="169858"/>
          </a:xfrm>
          <a:prstGeom prst="rect">
            <a:avLst/>
          </a:prstGeom>
          <a:solidFill>
            <a:srgbClr val="276F8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Rectangle 38">
            <a:extLst>
              <a:ext uri="{FF2B5EF4-FFF2-40B4-BE49-F238E27FC236}">
                <a16:creationId xmlns:a16="http://schemas.microsoft.com/office/drawing/2014/main" id="{8239C69D-6A05-E1CD-51BF-EAFD6EFD81CF}"/>
              </a:ext>
            </a:extLst>
          </p:cNvPr>
          <p:cNvSpPr/>
          <p:nvPr/>
        </p:nvSpPr>
        <p:spPr>
          <a:xfrm>
            <a:off x="6554784" y="4975222"/>
            <a:ext cx="1612901" cy="169858"/>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Rectangle 39">
            <a:extLst>
              <a:ext uri="{FF2B5EF4-FFF2-40B4-BE49-F238E27FC236}">
                <a16:creationId xmlns:a16="http://schemas.microsoft.com/office/drawing/2014/main" id="{7D81F31D-94FB-4C22-50DD-26D6043CD34F}"/>
              </a:ext>
            </a:extLst>
          </p:cNvPr>
          <p:cNvSpPr/>
          <p:nvPr/>
        </p:nvSpPr>
        <p:spPr>
          <a:xfrm>
            <a:off x="8167685" y="4975222"/>
            <a:ext cx="966785" cy="169858"/>
          </a:xfrm>
          <a:prstGeom prst="rect">
            <a:avLst/>
          </a:pr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Google Shape;26;p5">
            <a:extLst>
              <a:ext uri="{FF2B5EF4-FFF2-40B4-BE49-F238E27FC236}">
                <a16:creationId xmlns:a16="http://schemas.microsoft.com/office/drawing/2014/main" id="{CB79305D-3110-8107-FFC0-9A85DAF04B80}"/>
              </a:ext>
            </a:extLst>
          </p:cNvPr>
          <p:cNvSpPr/>
          <p:nvPr/>
        </p:nvSpPr>
        <p:spPr>
          <a:xfrm>
            <a:off x="8674199" y="4673699"/>
            <a:ext cx="469800" cy="469800"/>
          </a:xfrm>
          <a:prstGeom prst="rect">
            <a:avLst/>
          </a:prstGeom>
          <a:solidFill>
            <a:srgbClr val="CEDB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29;p5">
            <a:extLst>
              <a:ext uri="{FF2B5EF4-FFF2-40B4-BE49-F238E27FC236}">
                <a16:creationId xmlns:a16="http://schemas.microsoft.com/office/drawing/2014/main" id="{BF0B2664-50EF-9E87-23C4-EA47FE8B7C0B}"/>
              </a:ext>
            </a:extLst>
          </p:cNvPr>
          <p:cNvSpPr txBox="1">
            <a:spLocks noGrp="1"/>
          </p:cNvSpPr>
          <p:nvPr>
            <p:ph type="sldNum" sz="quarter" idx="8"/>
          </p:nvPr>
        </p:nvSpPr>
        <p:spPr/>
        <p:txBody>
          <a:bodyPr/>
          <a:lstStyle>
            <a:lvl1pPr>
              <a:defRPr/>
            </a:lvl1pPr>
          </a:lstStyle>
          <a:p>
            <a:pPr lvl="0"/>
            <a:fld id="{03EAC33C-F67B-431B-A7A1-4ECC3F8B0367}" type="slidenum">
              <a:t>‹Nº›</a:t>
            </a:fld>
            <a:endParaRPr lang="en-US"/>
          </a:p>
        </p:txBody>
      </p:sp>
      <p:sp>
        <p:nvSpPr>
          <p:cNvPr id="8" name="矩形 1">
            <a:extLst>
              <a:ext uri="{FF2B5EF4-FFF2-40B4-BE49-F238E27FC236}">
                <a16:creationId xmlns:a16="http://schemas.microsoft.com/office/drawing/2014/main" id="{76A74953-D041-8178-3B57-F3C90BCB62CA}"/>
              </a:ext>
            </a:extLst>
          </p:cNvPr>
          <p:cNvSpPr/>
          <p:nvPr/>
        </p:nvSpPr>
        <p:spPr>
          <a:xfrm>
            <a:off x="0" y="11274"/>
            <a:ext cx="9134471" cy="833439"/>
          </a:xfrm>
          <a:prstGeom prst="rect">
            <a:avLst/>
          </a:prstGeom>
          <a:solidFill>
            <a:srgbClr val="376E8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宋体" pitchFamily="2"/>
            </a:endParaRPr>
          </a:p>
        </p:txBody>
      </p:sp>
      <p:sp>
        <p:nvSpPr>
          <p:cNvPr id="9" name="矩形 2">
            <a:extLst>
              <a:ext uri="{FF2B5EF4-FFF2-40B4-BE49-F238E27FC236}">
                <a16:creationId xmlns:a16="http://schemas.microsoft.com/office/drawing/2014/main" id="{738BF17E-7851-5BD0-FED3-35AB776647F7}"/>
              </a:ext>
            </a:extLst>
          </p:cNvPr>
          <p:cNvSpPr/>
          <p:nvPr/>
        </p:nvSpPr>
        <p:spPr>
          <a:xfrm>
            <a:off x="8872414" y="0"/>
            <a:ext cx="271467" cy="833439"/>
          </a:xfrm>
          <a:prstGeom prst="rect">
            <a:avLst/>
          </a:prstGeom>
          <a:solidFill>
            <a:srgbClr val="28A6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宋体" pitchFamily="2"/>
            </a:endParaRPr>
          </a:p>
        </p:txBody>
      </p:sp>
      <p:pic>
        <p:nvPicPr>
          <p:cNvPr id="10" name="图片 3">
            <a:extLst>
              <a:ext uri="{FF2B5EF4-FFF2-40B4-BE49-F238E27FC236}">
                <a16:creationId xmlns:a16="http://schemas.microsoft.com/office/drawing/2014/main" id="{219D74C2-33DC-268C-D930-2D27B047BCE4}"/>
              </a:ext>
            </a:extLst>
          </p:cNvPr>
          <p:cNvPicPr>
            <a:picLocks noChangeAspect="1"/>
          </p:cNvPicPr>
          <p:nvPr/>
        </p:nvPicPr>
        <p:blipFill>
          <a:blip r:embed="rId2"/>
          <a:stretch>
            <a:fillRect/>
          </a:stretch>
        </p:blipFill>
        <p:spPr>
          <a:xfrm>
            <a:off x="-91778" y="0"/>
            <a:ext cx="816705" cy="820747"/>
          </a:xfrm>
          <a:prstGeom prst="rect">
            <a:avLst/>
          </a:prstGeom>
          <a:noFill/>
          <a:ln cap="flat">
            <a:noFill/>
          </a:ln>
        </p:spPr>
      </p:pic>
      <p:sp>
        <p:nvSpPr>
          <p:cNvPr id="11" name="矩形 5">
            <a:extLst>
              <a:ext uri="{FF2B5EF4-FFF2-40B4-BE49-F238E27FC236}">
                <a16:creationId xmlns:a16="http://schemas.microsoft.com/office/drawing/2014/main" id="{8055529D-682A-F67D-7BF1-7EE25D6C34ED}"/>
              </a:ext>
            </a:extLst>
          </p:cNvPr>
          <p:cNvSpPr/>
          <p:nvPr/>
        </p:nvSpPr>
        <p:spPr>
          <a:xfrm>
            <a:off x="8402613" y="0"/>
            <a:ext cx="271467" cy="833439"/>
          </a:xfrm>
          <a:prstGeom prst="rect">
            <a:avLst/>
          </a:prstGeom>
          <a:solidFill>
            <a:srgbClr val="28A6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宋体" pitchFamily="2"/>
            </a:endParaRPr>
          </a:p>
        </p:txBody>
      </p:sp>
      <p:sp>
        <p:nvSpPr>
          <p:cNvPr id="12" name="Google Shape;55;p9">
            <a:extLst>
              <a:ext uri="{FF2B5EF4-FFF2-40B4-BE49-F238E27FC236}">
                <a16:creationId xmlns:a16="http://schemas.microsoft.com/office/drawing/2014/main" id="{1BAE78B5-C9D4-C634-FF42-1F7342AC4822}"/>
              </a:ext>
            </a:extLst>
          </p:cNvPr>
          <p:cNvSpPr txBox="1">
            <a:spLocks noGrp="1"/>
          </p:cNvSpPr>
          <p:nvPr>
            <p:ph type="title"/>
          </p:nvPr>
        </p:nvSpPr>
        <p:spPr>
          <a:xfrm>
            <a:off x="662720" y="112443"/>
            <a:ext cx="5916780" cy="708303"/>
          </a:xfrm>
        </p:spPr>
        <p:txBody>
          <a:bodyPr/>
          <a:lstStyle>
            <a:lvl1pPr>
              <a:defRPr>
                <a:solidFill>
                  <a:srgbClr val="FFFFFF"/>
                </a:solidFill>
              </a:defRPr>
            </a:lvl1pPr>
          </a:lstStyle>
          <a:p>
            <a:pPr lvl="0"/>
            <a:endParaRPr lang="es-PE"/>
          </a:p>
        </p:txBody>
      </p:sp>
    </p:spTree>
    <p:extLst>
      <p:ext uri="{BB962C8B-B14F-4D97-AF65-F5344CB8AC3E}">
        <p14:creationId xmlns:p14="http://schemas.microsoft.com/office/powerpoint/2010/main" val="3561812987"/>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par>
                          <p:cTn id="11" fill="hold">
                            <p:stCondLst>
                              <p:cond delay="500"/>
                            </p:stCondLst>
                            <p:childTnLst>
                              <p:par>
                                <p:cTn id="12" presetID="10" presetClass="entr" presetSubtype="1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1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 1 column">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ABEF93CA-84A4-607C-ED3D-34DAA3CA8114}"/>
              </a:ext>
            </a:extLst>
          </p:cNvPr>
          <p:cNvSpPr/>
          <p:nvPr/>
        </p:nvSpPr>
        <p:spPr>
          <a:xfrm>
            <a:off x="-1591" y="7936"/>
            <a:ext cx="258766" cy="833439"/>
          </a:xfrm>
          <a:prstGeom prst="rect">
            <a:avLst/>
          </a:pr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 name="Google Shape;26;p5">
            <a:extLst>
              <a:ext uri="{FF2B5EF4-FFF2-40B4-BE49-F238E27FC236}">
                <a16:creationId xmlns:a16="http://schemas.microsoft.com/office/drawing/2014/main" id="{F266299F-14E6-F478-66E8-EA3FC41CF2A7}"/>
              </a:ext>
            </a:extLst>
          </p:cNvPr>
          <p:cNvSpPr/>
          <p:nvPr/>
        </p:nvSpPr>
        <p:spPr>
          <a:xfrm>
            <a:off x="8674199" y="4673699"/>
            <a:ext cx="469800" cy="469800"/>
          </a:xfrm>
          <a:prstGeom prst="rect">
            <a:avLst/>
          </a:prstGeom>
          <a:solidFill>
            <a:srgbClr val="CEDB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Google Shape;29;p5">
            <a:extLst>
              <a:ext uri="{FF2B5EF4-FFF2-40B4-BE49-F238E27FC236}">
                <a16:creationId xmlns:a16="http://schemas.microsoft.com/office/drawing/2014/main" id="{8E26A622-8DE6-893E-D8A9-8C206B6D470A}"/>
              </a:ext>
            </a:extLst>
          </p:cNvPr>
          <p:cNvSpPr txBox="1">
            <a:spLocks noGrp="1"/>
          </p:cNvSpPr>
          <p:nvPr>
            <p:ph type="sldNum" sz="quarter" idx="8"/>
          </p:nvPr>
        </p:nvSpPr>
        <p:spPr/>
        <p:txBody>
          <a:bodyPr/>
          <a:lstStyle>
            <a:lvl1pPr>
              <a:defRPr/>
            </a:lvl1pPr>
          </a:lstStyle>
          <a:p>
            <a:pPr lvl="0"/>
            <a:fld id="{722A9E71-1F6E-401E-8E9F-8F5C265D2DDF}" type="slidenum">
              <a:t>‹Nº›</a:t>
            </a:fld>
            <a:endParaRPr lang="en-US"/>
          </a:p>
        </p:txBody>
      </p:sp>
      <p:sp>
        <p:nvSpPr>
          <p:cNvPr id="5" name="Google Shape;7;p1">
            <a:extLst>
              <a:ext uri="{FF2B5EF4-FFF2-40B4-BE49-F238E27FC236}">
                <a16:creationId xmlns:a16="http://schemas.microsoft.com/office/drawing/2014/main" id="{8DB20C9E-177B-21C2-7413-5E8412EF0963}"/>
              </a:ext>
            </a:extLst>
          </p:cNvPr>
          <p:cNvSpPr txBox="1">
            <a:spLocks noGrp="1"/>
          </p:cNvSpPr>
          <p:nvPr>
            <p:ph type="title"/>
          </p:nvPr>
        </p:nvSpPr>
        <p:spPr>
          <a:xfrm>
            <a:off x="334652" y="133072"/>
            <a:ext cx="8474695" cy="708303"/>
          </a:xfrm>
        </p:spPr>
        <p:txBody>
          <a:bodyPr/>
          <a:lstStyle>
            <a:lvl1pPr>
              <a:defRPr/>
            </a:lvl1pPr>
          </a:lstStyle>
          <a:p>
            <a:pPr lvl="0"/>
            <a:endParaRPr lang="es-PE"/>
          </a:p>
        </p:txBody>
      </p:sp>
      <p:sp>
        <p:nvSpPr>
          <p:cNvPr id="6" name="Rectangle 7">
            <a:extLst>
              <a:ext uri="{FF2B5EF4-FFF2-40B4-BE49-F238E27FC236}">
                <a16:creationId xmlns:a16="http://schemas.microsoft.com/office/drawing/2014/main" id="{1FAA829A-2CDC-50E8-A90A-8EE3A6A0D1AC}"/>
              </a:ext>
            </a:extLst>
          </p:cNvPr>
          <p:cNvSpPr/>
          <p:nvPr/>
        </p:nvSpPr>
        <p:spPr>
          <a:xfrm rot="10799991" flipH="1" flipV="1">
            <a:off x="350032" y="4921950"/>
            <a:ext cx="8203676" cy="45720"/>
          </a:xfrm>
          <a:prstGeom prst="rect">
            <a:avLst/>
          </a:pr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Arial Unicode MS"/>
              <a:cs typeface="Arial"/>
            </a:endParaRPr>
          </a:p>
        </p:txBody>
      </p:sp>
      <p:sp>
        <p:nvSpPr>
          <p:cNvPr id="7" name="Rectangle 6">
            <a:extLst>
              <a:ext uri="{FF2B5EF4-FFF2-40B4-BE49-F238E27FC236}">
                <a16:creationId xmlns:a16="http://schemas.microsoft.com/office/drawing/2014/main" id="{2B47C133-B902-511F-6FCD-9CF4F0D368CE}"/>
              </a:ext>
            </a:extLst>
          </p:cNvPr>
          <p:cNvSpPr/>
          <p:nvPr/>
        </p:nvSpPr>
        <p:spPr>
          <a:xfrm>
            <a:off x="281891" y="664494"/>
            <a:ext cx="7910510" cy="153061"/>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FFFFFF"/>
              </a:solidFill>
              <a:uFillTx/>
              <a:latin typeface="Arial"/>
              <a:ea typeface="Arial"/>
              <a:cs typeface="Arial"/>
            </a:endParaRPr>
          </a:p>
        </p:txBody>
      </p:sp>
      <p:sp>
        <p:nvSpPr>
          <p:cNvPr id="8" name="Rectangle 7">
            <a:extLst>
              <a:ext uri="{FF2B5EF4-FFF2-40B4-BE49-F238E27FC236}">
                <a16:creationId xmlns:a16="http://schemas.microsoft.com/office/drawing/2014/main" id="{D406295E-9CA3-5CBC-1C9D-6E629B53EB78}"/>
              </a:ext>
            </a:extLst>
          </p:cNvPr>
          <p:cNvSpPr/>
          <p:nvPr/>
        </p:nvSpPr>
        <p:spPr>
          <a:xfrm>
            <a:off x="281891" y="815132"/>
            <a:ext cx="8852589" cy="45720"/>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Elipse 1">
            <a:extLst>
              <a:ext uri="{FF2B5EF4-FFF2-40B4-BE49-F238E27FC236}">
                <a16:creationId xmlns:a16="http://schemas.microsoft.com/office/drawing/2014/main" id="{E5D942AD-6917-676A-3F14-E1049981A9DD}"/>
              </a:ext>
            </a:extLst>
          </p:cNvPr>
          <p:cNvSpPr/>
          <p:nvPr/>
        </p:nvSpPr>
        <p:spPr>
          <a:xfrm>
            <a:off x="31976" y="4711793"/>
            <a:ext cx="395413" cy="39541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grpSp>
        <p:nvGrpSpPr>
          <p:cNvPr id="10" name="Grupo 32">
            <a:extLst>
              <a:ext uri="{FF2B5EF4-FFF2-40B4-BE49-F238E27FC236}">
                <a16:creationId xmlns:a16="http://schemas.microsoft.com/office/drawing/2014/main" id="{7E87A515-272C-A536-8DF0-86C7282F91DD}"/>
              </a:ext>
            </a:extLst>
          </p:cNvPr>
          <p:cNvGrpSpPr/>
          <p:nvPr/>
        </p:nvGrpSpPr>
        <p:grpSpPr>
          <a:xfrm>
            <a:off x="8510585" y="84133"/>
            <a:ext cx="434970" cy="693736"/>
            <a:chOff x="8510585" y="84133"/>
            <a:chExt cx="434970" cy="693736"/>
          </a:xfrm>
        </p:grpSpPr>
        <p:sp>
          <p:nvSpPr>
            <p:cNvPr id="11" name="Freeform 4">
              <a:extLst>
                <a:ext uri="{FF2B5EF4-FFF2-40B4-BE49-F238E27FC236}">
                  <a16:creationId xmlns:a16="http://schemas.microsoft.com/office/drawing/2014/main" id="{5F4439C1-39EB-AEDB-9188-C02637FE2935}"/>
                </a:ext>
              </a:extLst>
            </p:cNvPr>
            <p:cNvSpPr/>
            <p:nvPr/>
          </p:nvSpPr>
          <p:spPr>
            <a:xfrm>
              <a:off x="8510585" y="84133"/>
              <a:ext cx="434970" cy="693736"/>
            </a:xfrm>
            <a:custGeom>
              <a:avLst/>
              <a:gdLst>
                <a:gd name="f0" fmla="val 10800000"/>
                <a:gd name="f1" fmla="val 5400000"/>
                <a:gd name="f2" fmla="val 360"/>
                <a:gd name="f3" fmla="val 180"/>
                <a:gd name="f4" fmla="val w"/>
                <a:gd name="f5" fmla="val h"/>
                <a:gd name="f6" fmla="val 0"/>
                <a:gd name="f7" fmla="val 364"/>
                <a:gd name="f8" fmla="val 584"/>
                <a:gd name="f9" fmla="val 128"/>
                <a:gd name="f10" fmla="val 47"/>
                <a:gd name="f11" fmla="val 127"/>
                <a:gd name="f12" fmla="val 26"/>
                <a:gd name="f13" fmla="val 136"/>
                <a:gd name="f14" fmla="val 14"/>
                <a:gd name="f15" fmla="val 156"/>
                <a:gd name="f16" fmla="val 7"/>
                <a:gd name="f17" fmla="val 175"/>
                <a:gd name="f18" fmla="val 194"/>
                <a:gd name="f19" fmla="val 1"/>
                <a:gd name="f20" fmla="val 212"/>
                <a:gd name="f21" fmla="val 11"/>
                <a:gd name="f22" fmla="val 225"/>
                <a:gd name="f23" fmla="val 19"/>
                <a:gd name="f24" fmla="val 232"/>
                <a:gd name="f25" fmla="val 30"/>
                <a:gd name="f26" fmla="val 229"/>
                <a:gd name="f27" fmla="val 46"/>
                <a:gd name="f28" fmla="val 239"/>
                <a:gd name="f29" fmla="val 52"/>
                <a:gd name="f30" fmla="val 249"/>
                <a:gd name="f31" fmla="val 57"/>
                <a:gd name="f32" fmla="val 258"/>
                <a:gd name="f33" fmla="val 65"/>
                <a:gd name="f34" fmla="val 283"/>
                <a:gd name="f35" fmla="val 85"/>
                <a:gd name="f36" fmla="val 294"/>
                <a:gd name="f37" fmla="val 114"/>
                <a:gd name="f38" fmla="val 145"/>
                <a:gd name="f39" fmla="val 295"/>
                <a:gd name="f40" fmla="val 164"/>
                <a:gd name="f41" fmla="val 291"/>
                <a:gd name="f42" fmla="val 182"/>
                <a:gd name="f43" fmla="val 289"/>
                <a:gd name="f44" fmla="val 201"/>
                <a:gd name="f45" fmla="val 288"/>
                <a:gd name="f46" fmla="val 206"/>
                <a:gd name="f47" fmla="val 208"/>
                <a:gd name="f48" fmla="val 292"/>
                <a:gd name="f49" fmla="val 296"/>
                <a:gd name="f50" fmla="val 216"/>
                <a:gd name="f51" fmla="val 300"/>
                <a:gd name="f52" fmla="val 222"/>
                <a:gd name="f53" fmla="val 301"/>
                <a:gd name="f54" fmla="val 228"/>
                <a:gd name="f55" fmla="val 304"/>
                <a:gd name="f56" fmla="val 244"/>
                <a:gd name="f57" fmla="val 298"/>
                <a:gd name="f58" fmla="val 286"/>
                <a:gd name="f59" fmla="val 269"/>
                <a:gd name="f60" fmla="val 272"/>
                <a:gd name="f61" fmla="val 278"/>
                <a:gd name="f62" fmla="val 274"/>
                <a:gd name="f63" fmla="val 275"/>
                <a:gd name="f64" fmla="val 268"/>
                <a:gd name="f65" fmla="val 265"/>
                <a:gd name="f66" fmla="val 277"/>
                <a:gd name="f67" fmla="val 263"/>
                <a:gd name="f68" fmla="val 255"/>
                <a:gd name="f69" fmla="val 316"/>
                <a:gd name="f70" fmla="val 230"/>
                <a:gd name="f71" fmla="val 329"/>
                <a:gd name="f72" fmla="val 331"/>
                <a:gd name="f73" fmla="val 227"/>
                <a:gd name="f74" fmla="val 334"/>
                <a:gd name="f75" fmla="val 336"/>
                <a:gd name="f76" fmla="val 348"/>
                <a:gd name="f77" fmla="val 361"/>
                <a:gd name="f78" fmla="val 373"/>
                <a:gd name="f79" fmla="val 376"/>
                <a:gd name="f80" fmla="val 379"/>
                <a:gd name="f81" fmla="val 235"/>
                <a:gd name="f82" fmla="val 381"/>
                <a:gd name="f83" fmla="val 243"/>
                <a:gd name="f84" fmla="val 389"/>
                <a:gd name="f85" fmla="val 251"/>
                <a:gd name="f86" fmla="val 397"/>
                <a:gd name="f87" fmla="val 260"/>
                <a:gd name="f88" fmla="val 404"/>
                <a:gd name="f89" fmla="val 407"/>
                <a:gd name="f90" fmla="val 266"/>
                <a:gd name="f91" fmla="val 409"/>
                <a:gd name="f92" fmla="val 270"/>
                <a:gd name="f93" fmla="val 411"/>
                <a:gd name="f94" fmla="val 293"/>
                <a:gd name="f95" fmla="val 421"/>
                <a:gd name="f96" fmla="val 318"/>
                <a:gd name="f97" fmla="val 429"/>
                <a:gd name="f98" fmla="val 340"/>
                <a:gd name="f99" fmla="val 441"/>
                <a:gd name="f100" fmla="val 455"/>
                <a:gd name="f101" fmla="val 451"/>
                <a:gd name="f102" fmla="val 349"/>
                <a:gd name="f103" fmla="val 474"/>
                <a:gd name="f104" fmla="val 495"/>
                <a:gd name="f105" fmla="val 325"/>
                <a:gd name="f106" fmla="val 514"/>
                <a:gd name="f107" fmla="val 308"/>
                <a:gd name="f108" fmla="val 530"/>
                <a:gd name="f109" fmla="val 305"/>
                <a:gd name="f110" fmla="val 533"/>
                <a:gd name="f111" fmla="val 303"/>
                <a:gd name="f112" fmla="val 538"/>
                <a:gd name="f113" fmla="val 302"/>
                <a:gd name="f114" fmla="val 542"/>
                <a:gd name="f115" fmla="val 549"/>
                <a:gd name="f116" fmla="val 557"/>
                <a:gd name="f117" fmla="val 564"/>
                <a:gd name="f118" fmla="val 578"/>
                <a:gd name="f119" fmla="val 281"/>
                <a:gd name="f120" fmla="val 583"/>
                <a:gd name="f121" fmla="val 267"/>
                <a:gd name="f122" fmla="val 579"/>
                <a:gd name="f123" fmla="val 264"/>
                <a:gd name="f124" fmla="val 247"/>
                <a:gd name="f125" fmla="val 580"/>
                <a:gd name="f126" fmla="val 240"/>
                <a:gd name="f127" fmla="val 575"/>
                <a:gd name="f128" fmla="val 238"/>
                <a:gd name="f129" fmla="val 573"/>
                <a:gd name="f130" fmla="val 233"/>
                <a:gd name="f131" fmla="val 572"/>
                <a:gd name="f132" fmla="val 231"/>
                <a:gd name="f133" fmla="val 189"/>
                <a:gd name="f134" fmla="val 148"/>
                <a:gd name="f135" fmla="val 582"/>
                <a:gd name="f136" fmla="val 107"/>
                <a:gd name="f137" fmla="val 566"/>
                <a:gd name="f138" fmla="val 104"/>
                <a:gd name="f139" fmla="val 102"/>
                <a:gd name="f140" fmla="val 99"/>
                <a:gd name="f141" fmla="val 567"/>
                <a:gd name="f142" fmla="val 91"/>
                <a:gd name="f143" fmla="val 80"/>
                <a:gd name="f144" fmla="val 576"/>
                <a:gd name="f145" fmla="val 71"/>
                <a:gd name="f146" fmla="val 571"/>
                <a:gd name="f147" fmla="val 62"/>
                <a:gd name="f148" fmla="val 58"/>
                <a:gd name="f149" fmla="val 556"/>
                <a:gd name="f150" fmla="val 545"/>
                <a:gd name="f151" fmla="val 63"/>
                <a:gd name="f152" fmla="val 541"/>
                <a:gd name="f153" fmla="val 539"/>
                <a:gd name="f154" fmla="val 59"/>
                <a:gd name="f155" fmla="val 537"/>
                <a:gd name="f156" fmla="val 34"/>
                <a:gd name="f157" fmla="val 517"/>
                <a:gd name="f158" fmla="val 16"/>
                <a:gd name="f159" fmla="val 492"/>
                <a:gd name="f160" fmla="val 3"/>
                <a:gd name="f161" fmla="val 463"/>
                <a:gd name="f162" fmla="val 456"/>
                <a:gd name="f163" fmla="val 2"/>
                <a:gd name="f164" fmla="val 452"/>
                <a:gd name="f165" fmla="val 8"/>
                <a:gd name="f166" fmla="val 447"/>
                <a:gd name="f167" fmla="val 29"/>
                <a:gd name="f168" fmla="val 433"/>
                <a:gd name="f169" fmla="val 423"/>
                <a:gd name="f170" fmla="val 76"/>
                <a:gd name="f171" fmla="val 415"/>
                <a:gd name="f172" fmla="val 86"/>
                <a:gd name="f173" fmla="val 412"/>
                <a:gd name="f174" fmla="val 94"/>
                <a:gd name="f175" fmla="val 101"/>
                <a:gd name="f176" fmla="val 398"/>
                <a:gd name="f177" fmla="val 391"/>
                <a:gd name="f178" fmla="val 115"/>
                <a:gd name="f179" fmla="val 387"/>
                <a:gd name="f180" fmla="val 122"/>
                <a:gd name="f181" fmla="val 125"/>
                <a:gd name="f182" fmla="val 378"/>
                <a:gd name="f183" fmla="val 375"/>
                <a:gd name="f184" fmla="val 129"/>
                <a:gd name="f185" fmla="val 372"/>
                <a:gd name="f186" fmla="val 130"/>
                <a:gd name="f187" fmla="val 369"/>
                <a:gd name="f188" fmla="val 365"/>
                <a:gd name="f189" fmla="val 132"/>
                <a:gd name="f190" fmla="val 345"/>
                <a:gd name="f191" fmla="val 131"/>
                <a:gd name="f192" fmla="val 118"/>
                <a:gd name="f193" fmla="val 93"/>
                <a:gd name="f194" fmla="val 280"/>
                <a:gd name="f195" fmla="val 92"/>
                <a:gd name="f196" fmla="val 88"/>
                <a:gd name="f197" fmla="val 84"/>
                <a:gd name="f198" fmla="val 82"/>
                <a:gd name="f199" fmla="val 66"/>
                <a:gd name="f200" fmla="val 60"/>
                <a:gd name="f201" fmla="val 256"/>
                <a:gd name="f202" fmla="val 54"/>
                <a:gd name="f203" fmla="val 56"/>
                <a:gd name="f204" fmla="val 219"/>
                <a:gd name="f205" fmla="val 67"/>
                <a:gd name="f206" fmla="val 211"/>
                <a:gd name="f207" fmla="val 69"/>
                <a:gd name="f208" fmla="val 204"/>
                <a:gd name="f209" fmla="val 68"/>
                <a:gd name="f210" fmla="val 150"/>
                <a:gd name="f211" fmla="val 124"/>
                <a:gd name="f212" fmla="val 73"/>
                <a:gd name="f213" fmla="val 89"/>
                <a:gd name="f214" fmla="val 49"/>
                <a:gd name="f215" fmla="val 126"/>
                <a:gd name="f216" fmla="val 48"/>
                <a:gd name="f217" fmla="val 141"/>
                <a:gd name="f218" fmla="val 108"/>
                <a:gd name="f219" fmla="val 119"/>
                <a:gd name="f220" fmla="val 103"/>
                <a:gd name="f221" fmla="val 163"/>
                <a:gd name="f222" fmla="val 183"/>
                <a:gd name="f223" fmla="val 202"/>
                <a:gd name="f224" fmla="val 81"/>
                <a:gd name="f225" fmla="val 161"/>
                <a:gd name="f226" fmla="val 354"/>
                <a:gd name="f227" fmla="val 195"/>
                <a:gd name="f228" fmla="val 355"/>
                <a:gd name="f229" fmla="val 327"/>
                <a:gd name="f230" fmla="val 245"/>
                <a:gd name="f231" fmla="val 309"/>
                <a:gd name="f232" fmla="val 257"/>
                <a:gd name="f233" fmla="val 261"/>
                <a:gd name="f234" fmla="val 273"/>
                <a:gd name="f235" fmla="val 209"/>
                <a:gd name="f236" fmla="val 271"/>
                <a:gd name="f237" fmla="val 254"/>
                <a:gd name="f238" fmla="val 203"/>
                <a:gd name="f239" fmla="val 199"/>
                <a:gd name="f240" fmla="val 214"/>
                <a:gd name="f241" fmla="val 197"/>
                <a:gd name="f242" fmla="val 207"/>
                <a:gd name="f243" fmla="val 200"/>
                <a:gd name="f244" fmla="val 198"/>
                <a:gd name="f245" fmla="val 196"/>
                <a:gd name="f246" fmla="val 191"/>
                <a:gd name="f247" fmla="val 172"/>
                <a:gd name="f248" fmla="val 153"/>
                <a:gd name="f249" fmla="val 143"/>
                <a:gd name="f250" fmla="val 179"/>
                <a:gd name="f251" fmla="val 493"/>
                <a:gd name="f252" fmla="val 466"/>
                <a:gd name="f253" fmla="val 223"/>
                <a:gd name="f254" fmla="val 440"/>
                <a:gd name="f255" fmla="val 414"/>
                <a:gd name="f256" fmla="val 224"/>
                <a:gd name="f257" fmla="val 221"/>
                <a:gd name="f258" fmla="val 353"/>
                <a:gd name="f259" fmla="val 368"/>
                <a:gd name="f260" fmla="val 137"/>
                <a:gd name="f261" fmla="val 337"/>
                <a:gd name="f262" fmla="val 135"/>
                <a:gd name="f263" fmla="val 366"/>
                <a:gd name="f264" fmla="val 394"/>
                <a:gd name="f265" fmla="val 113"/>
                <a:gd name="f266" fmla="val 157"/>
                <a:gd name="f267" fmla="val 544"/>
                <a:gd name="f268" fmla="val 83"/>
                <a:gd name="f269" fmla="val 543"/>
                <a:gd name="f270" fmla="val 540"/>
                <a:gd name="f271" fmla="val 534"/>
                <a:gd name="f272" fmla="val 507"/>
                <a:gd name="f273" fmla="val 479"/>
                <a:gd name="f274" fmla="val 427"/>
                <a:gd name="f275" fmla="val 405"/>
                <a:gd name="f276" fmla="val 390"/>
                <a:gd name="f277" fmla="val 385"/>
                <a:gd name="f278" fmla="val 96"/>
                <a:gd name="f279" fmla="val 410"/>
                <a:gd name="f280" fmla="val 75"/>
                <a:gd name="f281" fmla="val 465"/>
                <a:gd name="f282" fmla="val 502"/>
                <a:gd name="f283" fmla="val 79"/>
                <a:gd name="f284" fmla="val 217"/>
                <a:gd name="f285" fmla="val 282"/>
                <a:gd name="f286" fmla="val 285"/>
                <a:gd name="f287" fmla="val 287"/>
                <a:gd name="f288" fmla="val 276"/>
                <a:gd name="f289" fmla="val 77"/>
                <a:gd name="f290" fmla="val 74"/>
                <a:gd name="f291" fmla="val 72"/>
                <a:gd name="f292" fmla="val 70"/>
                <a:gd name="f293" fmla="val 226"/>
                <a:gd name="f294" fmla="val 213"/>
                <a:gd name="f295" fmla="val 218"/>
                <a:gd name="f296" fmla="val 61"/>
                <a:gd name="f297" fmla="val 64"/>
                <a:gd name="f298" fmla="val 242"/>
                <a:gd name="f299" fmla="val 480"/>
                <a:gd name="f300" fmla="val 481"/>
                <a:gd name="f301" fmla="val 246"/>
                <a:gd name="f302" fmla="val 478"/>
                <a:gd name="f303" fmla="val 248"/>
                <a:gd name="f304" fmla="val 476"/>
                <a:gd name="f305" fmla="val 469"/>
                <a:gd name="f306" fmla="val 253"/>
                <a:gd name="f307" fmla="val 462"/>
                <a:gd name="f308" fmla="val 448"/>
                <a:gd name="f309" fmla="val 449"/>
                <a:gd name="f310" fmla="val 461"/>
                <a:gd name="f311" fmla="val 467"/>
                <a:gd name="f312" fmla="val 473"/>
                <a:gd name="f313" fmla="val 284"/>
                <a:gd name="f314" fmla="val 482"/>
                <a:gd name="f315" fmla="val 445"/>
                <a:gd name="f316" fmla="val 443"/>
                <a:gd name="f317" fmla="val 438"/>
                <a:gd name="f318" fmla="val 259"/>
                <a:gd name="f319" fmla="val 416"/>
                <a:gd name="f320" fmla="val 396"/>
                <a:gd name="f321" fmla="val 386"/>
                <a:gd name="f322" fmla="val 237"/>
                <a:gd name="f323" fmla="val 395"/>
                <a:gd name="f324" fmla="val 403"/>
                <a:gd name="f325" fmla="val 252"/>
                <a:gd name="f326" fmla="val 422"/>
                <a:gd name="f327" fmla="val 434"/>
                <a:gd name="f328" fmla="val 444"/>
                <a:gd name="f329" fmla="val 453"/>
                <a:gd name="f330" fmla="val 87"/>
                <a:gd name="f331" fmla="val 536"/>
                <a:gd name="f332" fmla="val 547"/>
                <a:gd name="f333" fmla="val 551"/>
                <a:gd name="f334" fmla="val 559"/>
                <a:gd name="f335" fmla="val 561"/>
                <a:gd name="f336" fmla="val 562"/>
                <a:gd name="f337" fmla="val 78"/>
                <a:gd name="f338" fmla="val 560"/>
                <a:gd name="f339" fmla="val 558"/>
                <a:gd name="f340" fmla="val 553"/>
                <a:gd name="f341" fmla="val 546"/>
                <a:gd name="f342" fmla="val 570"/>
                <a:gd name="f343" fmla="val 569"/>
                <a:gd name="f344" fmla="val 568"/>
                <a:gd name="f345" fmla="val 100"/>
                <a:gd name="f346" fmla="val 554"/>
                <a:gd name="f347" fmla="val 97"/>
                <a:gd name="f348" fmla="val 574"/>
                <a:gd name="f349" fmla="val 563"/>
                <a:gd name="f350" fmla="val 555"/>
                <a:gd name="f351" fmla="val 548"/>
                <a:gd name="f352" fmla="val 528"/>
                <a:gd name="f353" fmla="val 508"/>
                <a:gd name="f354" fmla="val 290"/>
                <a:gd name="f355" fmla="val 488"/>
                <a:gd name="f356" fmla="val 487"/>
                <a:gd name="f357" fmla="val 486"/>
                <a:gd name="f358" fmla="val 485"/>
                <a:gd name="f359" fmla="val 491"/>
                <a:gd name="f360" fmla="val 511"/>
                <a:gd name="f361" fmla="val 529"/>
                <a:gd name="f362" fmla="val 279"/>
                <a:gd name="f363" fmla="val 241"/>
                <a:gd name="f364" fmla="val 516"/>
                <a:gd name="f365" fmla="val 503"/>
                <a:gd name="f366" fmla="val 489"/>
                <a:gd name="f367" fmla="val 499"/>
                <a:gd name="f368" fmla="val 236"/>
                <a:gd name="f369" fmla="val 512"/>
                <a:gd name="f370" fmla="val 526"/>
                <a:gd name="f371" fmla="val 234"/>
                <a:gd name="f372" fmla="val 262"/>
                <a:gd name="f373" fmla="+- 0 0 -90"/>
                <a:gd name="f374" fmla="*/ f4 1 364"/>
                <a:gd name="f375" fmla="*/ f5 1 584"/>
                <a:gd name="f376" fmla="val f6"/>
                <a:gd name="f377" fmla="val f7"/>
                <a:gd name="f378" fmla="val f8"/>
                <a:gd name="f379" fmla="*/ f373 f0 1"/>
                <a:gd name="f380" fmla="+- f378 0 f376"/>
                <a:gd name="f381" fmla="+- f377 0 f376"/>
                <a:gd name="f382" fmla="*/ f379 1 f3"/>
                <a:gd name="f383" fmla="*/ f381 1 364"/>
                <a:gd name="f384" fmla="*/ f380 1 584"/>
                <a:gd name="f385" fmla="*/ 212 f381 1"/>
                <a:gd name="f386" fmla="*/ 11 f380 1"/>
                <a:gd name="f387" fmla="*/ 294 f381 1"/>
                <a:gd name="f388" fmla="*/ 145 f380 1"/>
                <a:gd name="f389" fmla="*/ 301 f381 1"/>
                <a:gd name="f390" fmla="*/ 228 f380 1"/>
                <a:gd name="f391" fmla="*/ 263 f381 1"/>
                <a:gd name="f392" fmla="*/ 283 f380 1"/>
                <a:gd name="f393" fmla="*/ 229 f381 1"/>
                <a:gd name="f394" fmla="*/ 373 f380 1"/>
                <a:gd name="f395" fmla="*/ 270 f381 1"/>
                <a:gd name="f396" fmla="*/ 411 f380 1"/>
                <a:gd name="f397" fmla="*/ 308 f381 1"/>
                <a:gd name="f398" fmla="*/ 530 f380 1"/>
                <a:gd name="f399" fmla="*/ 267 f381 1"/>
                <a:gd name="f400" fmla="*/ 579 f380 1"/>
                <a:gd name="f401" fmla="*/ 231 f381 1"/>
                <a:gd name="f402" fmla="*/ 573 f380 1"/>
                <a:gd name="f403" fmla="*/ 71 f381 1"/>
                <a:gd name="f404" fmla="*/ 571 f380 1"/>
                <a:gd name="f405" fmla="*/ 3 f381 1"/>
                <a:gd name="f406" fmla="*/ 463 f380 1"/>
                <a:gd name="f407" fmla="*/ 101 f381 1"/>
                <a:gd name="f408" fmla="*/ 398 f380 1"/>
                <a:gd name="f409" fmla="*/ 130 f381 1"/>
                <a:gd name="f410" fmla="*/ 361 f380 1"/>
                <a:gd name="f411" fmla="*/ 86 f381 1"/>
                <a:gd name="f412" fmla="*/ 275 f380 1"/>
                <a:gd name="f413" fmla="*/ 67 f381 1"/>
                <a:gd name="f414" fmla="*/ 211 f380 1"/>
                <a:gd name="f415" fmla="*/ 125 f381 1"/>
                <a:gd name="f416" fmla="*/ 49 f380 1"/>
                <a:gd name="f417" fmla="*/ 92 f381 1"/>
                <a:gd name="f418" fmla="*/ 163 f380 1"/>
                <a:gd name="f419" fmla="*/ 225 f381 1"/>
                <a:gd name="f420" fmla="*/ 327 f380 1"/>
                <a:gd name="f421" fmla="*/ 271 f381 1"/>
                <a:gd name="f422" fmla="*/ 209 f380 1"/>
                <a:gd name="f423" fmla="*/ 197 f381 1"/>
                <a:gd name="f424" fmla="*/ 201 f380 1"/>
                <a:gd name="f425" fmla="*/ 141 f381 1"/>
                <a:gd name="f426" fmla="*/ 108 f380 1"/>
                <a:gd name="f427" fmla="*/ 221 f381 1"/>
                <a:gd name="f428" fmla="*/ 353 f380 1"/>
                <a:gd name="f429" fmla="*/ 179 f381 1"/>
                <a:gd name="f430" fmla="*/ 493 f380 1"/>
                <a:gd name="f431" fmla="*/ 83 f381 1"/>
                <a:gd name="f432" fmla="*/ 534 f380 1"/>
                <a:gd name="f433" fmla="*/ 128 f381 1"/>
                <a:gd name="f434" fmla="*/ 385 f380 1"/>
                <a:gd name="f435" fmla="*/ 81 f381 1"/>
                <a:gd name="f436" fmla="*/ 544 f380 1"/>
                <a:gd name="f437" fmla="*/ 283 f381 1"/>
                <a:gd name="f438" fmla="*/ 214 f380 1"/>
                <a:gd name="f439" fmla="*/ 280 f381 1"/>
                <a:gd name="f440" fmla="*/ 233 f380 1"/>
                <a:gd name="f441" fmla="*/ 77 f381 1"/>
                <a:gd name="f442" fmla="*/ 76 f381 1"/>
                <a:gd name="f443" fmla="*/ 222 f380 1"/>
                <a:gd name="f444" fmla="*/ 88 f381 1"/>
                <a:gd name="f445" fmla="*/ 269 f380 1"/>
                <a:gd name="f446" fmla="*/ 248 f381 1"/>
                <a:gd name="f447" fmla="*/ 476 f380 1"/>
                <a:gd name="f448" fmla="*/ 282 f381 1"/>
                <a:gd name="f449" fmla="*/ 473 f380 1"/>
                <a:gd name="f450" fmla="*/ 273 f381 1"/>
                <a:gd name="f451" fmla="*/ 448 f380 1"/>
                <a:gd name="f452" fmla="*/ 230 f381 1"/>
                <a:gd name="f453" fmla="*/ 386 f380 1"/>
                <a:gd name="f454" fmla="*/ 242 f381 1"/>
                <a:gd name="f455" fmla="*/ 479 f380 1"/>
                <a:gd name="f456" fmla="*/ 89 f381 1"/>
                <a:gd name="f457" fmla="*/ 559 f380 1"/>
                <a:gd name="f458" fmla="*/ 74 f381 1"/>
                <a:gd name="f459" fmla="*/ 538 f380 1"/>
                <a:gd name="f460" fmla="*/ 100 f381 1"/>
                <a:gd name="f461" fmla="*/ 554 f380 1"/>
                <a:gd name="f462" fmla="*/ 278 f381 1"/>
                <a:gd name="f463" fmla="*/ 576 f380 1"/>
                <a:gd name="f464" fmla="*/ 290 f381 1"/>
                <a:gd name="f465" fmla="*/ 488 f380 1"/>
                <a:gd name="f466" fmla="*/ 291 f381 1"/>
                <a:gd name="f467" fmla="*/ 546 f380 1"/>
                <a:gd name="f468" fmla="*/ 253 f381 1"/>
                <a:gd name="f469" fmla="*/ 240 f381 1"/>
                <a:gd name="f470" fmla="*/ 553 f380 1"/>
                <a:gd name="f471" fmla="*/ 244 f381 1"/>
                <a:gd name="f472" fmla="*/ 485 f380 1"/>
                <a:gd name="f473" fmla="*/ 237 f381 1"/>
                <a:gd name="f474" fmla="*/ 566 f380 1"/>
                <a:gd name="f475" fmla="*/ 266 f381 1"/>
                <a:gd name="f476" fmla="+- f382 0 f1"/>
                <a:gd name="f477" fmla="*/ f385 1 364"/>
                <a:gd name="f478" fmla="*/ f386 1 584"/>
                <a:gd name="f479" fmla="*/ f387 1 364"/>
                <a:gd name="f480" fmla="*/ f388 1 584"/>
                <a:gd name="f481" fmla="*/ f389 1 364"/>
                <a:gd name="f482" fmla="*/ f390 1 584"/>
                <a:gd name="f483" fmla="*/ f391 1 364"/>
                <a:gd name="f484" fmla="*/ f392 1 584"/>
                <a:gd name="f485" fmla="*/ f393 1 364"/>
                <a:gd name="f486" fmla="*/ f394 1 584"/>
                <a:gd name="f487" fmla="*/ f395 1 364"/>
                <a:gd name="f488" fmla="*/ f396 1 584"/>
                <a:gd name="f489" fmla="*/ f397 1 364"/>
                <a:gd name="f490" fmla="*/ f398 1 584"/>
                <a:gd name="f491" fmla="*/ f399 1 364"/>
                <a:gd name="f492" fmla="*/ f400 1 584"/>
                <a:gd name="f493" fmla="*/ f401 1 364"/>
                <a:gd name="f494" fmla="*/ f402 1 584"/>
                <a:gd name="f495" fmla="*/ f403 1 364"/>
                <a:gd name="f496" fmla="*/ f404 1 584"/>
                <a:gd name="f497" fmla="*/ f405 1 364"/>
                <a:gd name="f498" fmla="*/ f406 1 584"/>
                <a:gd name="f499" fmla="*/ f407 1 364"/>
                <a:gd name="f500" fmla="*/ f408 1 584"/>
                <a:gd name="f501" fmla="*/ f409 1 364"/>
                <a:gd name="f502" fmla="*/ f410 1 584"/>
                <a:gd name="f503" fmla="*/ f411 1 364"/>
                <a:gd name="f504" fmla="*/ f412 1 584"/>
                <a:gd name="f505" fmla="*/ f413 1 364"/>
                <a:gd name="f506" fmla="*/ f414 1 584"/>
                <a:gd name="f507" fmla="*/ f415 1 364"/>
                <a:gd name="f508" fmla="*/ f416 1 584"/>
                <a:gd name="f509" fmla="*/ f417 1 364"/>
                <a:gd name="f510" fmla="*/ f418 1 584"/>
                <a:gd name="f511" fmla="*/ f419 1 364"/>
                <a:gd name="f512" fmla="*/ f420 1 584"/>
                <a:gd name="f513" fmla="*/ f421 1 364"/>
                <a:gd name="f514" fmla="*/ f422 1 584"/>
                <a:gd name="f515" fmla="*/ f423 1 364"/>
                <a:gd name="f516" fmla="*/ f424 1 584"/>
                <a:gd name="f517" fmla="*/ f425 1 364"/>
                <a:gd name="f518" fmla="*/ f426 1 584"/>
                <a:gd name="f519" fmla="*/ f427 1 364"/>
                <a:gd name="f520" fmla="*/ f428 1 584"/>
                <a:gd name="f521" fmla="*/ f429 1 364"/>
                <a:gd name="f522" fmla="*/ f430 1 584"/>
                <a:gd name="f523" fmla="*/ f431 1 364"/>
                <a:gd name="f524" fmla="*/ f432 1 584"/>
                <a:gd name="f525" fmla="*/ f433 1 364"/>
                <a:gd name="f526" fmla="*/ f434 1 584"/>
                <a:gd name="f527" fmla="*/ f435 1 364"/>
                <a:gd name="f528" fmla="*/ f436 1 584"/>
                <a:gd name="f529" fmla="*/ f437 1 364"/>
                <a:gd name="f530" fmla="*/ f438 1 584"/>
                <a:gd name="f531" fmla="*/ f439 1 364"/>
                <a:gd name="f532" fmla="*/ f440 1 584"/>
                <a:gd name="f533" fmla="*/ f441 1 364"/>
                <a:gd name="f534" fmla="*/ f442 1 364"/>
                <a:gd name="f535" fmla="*/ f443 1 584"/>
                <a:gd name="f536" fmla="*/ f444 1 364"/>
                <a:gd name="f537" fmla="*/ f445 1 584"/>
                <a:gd name="f538" fmla="*/ f446 1 364"/>
                <a:gd name="f539" fmla="*/ f447 1 584"/>
                <a:gd name="f540" fmla="*/ f448 1 364"/>
                <a:gd name="f541" fmla="*/ f449 1 584"/>
                <a:gd name="f542" fmla="*/ f450 1 364"/>
                <a:gd name="f543" fmla="*/ f451 1 584"/>
                <a:gd name="f544" fmla="*/ f452 1 364"/>
                <a:gd name="f545" fmla="*/ f453 1 584"/>
                <a:gd name="f546" fmla="*/ f454 1 364"/>
                <a:gd name="f547" fmla="*/ f455 1 584"/>
                <a:gd name="f548" fmla="*/ f456 1 364"/>
                <a:gd name="f549" fmla="*/ f457 1 584"/>
                <a:gd name="f550" fmla="*/ f458 1 364"/>
                <a:gd name="f551" fmla="*/ f459 1 584"/>
                <a:gd name="f552" fmla="*/ f460 1 364"/>
                <a:gd name="f553" fmla="*/ f461 1 584"/>
                <a:gd name="f554" fmla="*/ f462 1 364"/>
                <a:gd name="f555" fmla="*/ f463 1 584"/>
                <a:gd name="f556" fmla="*/ f464 1 364"/>
                <a:gd name="f557" fmla="*/ f465 1 584"/>
                <a:gd name="f558" fmla="*/ f466 1 364"/>
                <a:gd name="f559" fmla="*/ f467 1 584"/>
                <a:gd name="f560" fmla="*/ f468 1 364"/>
                <a:gd name="f561" fmla="*/ f469 1 364"/>
                <a:gd name="f562" fmla="*/ f470 1 584"/>
                <a:gd name="f563" fmla="*/ f471 1 364"/>
                <a:gd name="f564" fmla="*/ f472 1 584"/>
                <a:gd name="f565" fmla="*/ f473 1 364"/>
                <a:gd name="f566" fmla="*/ f474 1 584"/>
                <a:gd name="f567" fmla="*/ f475 1 364"/>
                <a:gd name="f568" fmla="*/ 0 1 f383"/>
                <a:gd name="f569" fmla="*/ f377 1 f383"/>
                <a:gd name="f570" fmla="*/ 0 1 f384"/>
                <a:gd name="f571" fmla="*/ f378 1 f384"/>
                <a:gd name="f572" fmla="*/ f477 1 f383"/>
                <a:gd name="f573" fmla="*/ f478 1 f384"/>
                <a:gd name="f574" fmla="*/ f479 1 f383"/>
                <a:gd name="f575" fmla="*/ f480 1 f384"/>
                <a:gd name="f576" fmla="*/ f481 1 f383"/>
                <a:gd name="f577" fmla="*/ f482 1 f384"/>
                <a:gd name="f578" fmla="*/ f483 1 f383"/>
                <a:gd name="f579" fmla="*/ f484 1 f384"/>
                <a:gd name="f580" fmla="*/ f485 1 f383"/>
                <a:gd name="f581" fmla="*/ f486 1 f384"/>
                <a:gd name="f582" fmla="*/ f487 1 f383"/>
                <a:gd name="f583" fmla="*/ f488 1 f384"/>
                <a:gd name="f584" fmla="*/ f489 1 f383"/>
                <a:gd name="f585" fmla="*/ f490 1 f384"/>
                <a:gd name="f586" fmla="*/ f491 1 f383"/>
                <a:gd name="f587" fmla="*/ f492 1 f384"/>
                <a:gd name="f588" fmla="*/ f493 1 f383"/>
                <a:gd name="f589" fmla="*/ f494 1 f384"/>
                <a:gd name="f590" fmla="*/ f495 1 f383"/>
                <a:gd name="f591" fmla="*/ f496 1 f384"/>
                <a:gd name="f592" fmla="*/ f497 1 f383"/>
                <a:gd name="f593" fmla="*/ f498 1 f384"/>
                <a:gd name="f594" fmla="*/ f499 1 f383"/>
                <a:gd name="f595" fmla="*/ f500 1 f384"/>
                <a:gd name="f596" fmla="*/ f501 1 f383"/>
                <a:gd name="f597" fmla="*/ f502 1 f384"/>
                <a:gd name="f598" fmla="*/ f503 1 f383"/>
                <a:gd name="f599" fmla="*/ f504 1 f384"/>
                <a:gd name="f600" fmla="*/ f505 1 f383"/>
                <a:gd name="f601" fmla="*/ f506 1 f384"/>
                <a:gd name="f602" fmla="*/ f507 1 f383"/>
                <a:gd name="f603" fmla="*/ f508 1 f384"/>
                <a:gd name="f604" fmla="*/ f509 1 f383"/>
                <a:gd name="f605" fmla="*/ f510 1 f384"/>
                <a:gd name="f606" fmla="*/ f511 1 f383"/>
                <a:gd name="f607" fmla="*/ f512 1 f384"/>
                <a:gd name="f608" fmla="*/ f513 1 f383"/>
                <a:gd name="f609" fmla="*/ f514 1 f384"/>
                <a:gd name="f610" fmla="*/ f515 1 f383"/>
                <a:gd name="f611" fmla="*/ f516 1 f384"/>
                <a:gd name="f612" fmla="*/ f517 1 f383"/>
                <a:gd name="f613" fmla="*/ f518 1 f384"/>
                <a:gd name="f614" fmla="*/ f519 1 f383"/>
                <a:gd name="f615" fmla="*/ f520 1 f384"/>
                <a:gd name="f616" fmla="*/ f521 1 f383"/>
                <a:gd name="f617" fmla="*/ f522 1 f384"/>
                <a:gd name="f618" fmla="*/ f523 1 f383"/>
                <a:gd name="f619" fmla="*/ f524 1 f384"/>
                <a:gd name="f620" fmla="*/ f525 1 f383"/>
                <a:gd name="f621" fmla="*/ f526 1 f384"/>
                <a:gd name="f622" fmla="*/ f527 1 f383"/>
                <a:gd name="f623" fmla="*/ f528 1 f384"/>
                <a:gd name="f624" fmla="*/ f529 1 f383"/>
                <a:gd name="f625" fmla="*/ f530 1 f384"/>
                <a:gd name="f626" fmla="*/ f531 1 f383"/>
                <a:gd name="f627" fmla="*/ f532 1 f384"/>
                <a:gd name="f628" fmla="*/ f533 1 f383"/>
                <a:gd name="f629" fmla="*/ f534 1 f383"/>
                <a:gd name="f630" fmla="*/ f535 1 f384"/>
                <a:gd name="f631" fmla="*/ f536 1 f383"/>
                <a:gd name="f632" fmla="*/ f537 1 f384"/>
                <a:gd name="f633" fmla="*/ f538 1 f383"/>
                <a:gd name="f634" fmla="*/ f539 1 f384"/>
                <a:gd name="f635" fmla="*/ f540 1 f383"/>
                <a:gd name="f636" fmla="*/ f541 1 f384"/>
                <a:gd name="f637" fmla="*/ f542 1 f383"/>
                <a:gd name="f638" fmla="*/ f543 1 f384"/>
                <a:gd name="f639" fmla="*/ f544 1 f383"/>
                <a:gd name="f640" fmla="*/ f545 1 f384"/>
                <a:gd name="f641" fmla="*/ f546 1 f383"/>
                <a:gd name="f642" fmla="*/ f547 1 f384"/>
                <a:gd name="f643" fmla="*/ f548 1 f383"/>
                <a:gd name="f644" fmla="*/ f549 1 f384"/>
                <a:gd name="f645" fmla="*/ f550 1 f383"/>
                <a:gd name="f646" fmla="*/ f551 1 f384"/>
                <a:gd name="f647" fmla="*/ f552 1 f383"/>
                <a:gd name="f648" fmla="*/ f553 1 f384"/>
                <a:gd name="f649" fmla="*/ f554 1 f383"/>
                <a:gd name="f650" fmla="*/ f555 1 f384"/>
                <a:gd name="f651" fmla="*/ f556 1 f383"/>
                <a:gd name="f652" fmla="*/ f557 1 f384"/>
                <a:gd name="f653" fmla="*/ f558 1 f383"/>
                <a:gd name="f654" fmla="*/ f559 1 f384"/>
                <a:gd name="f655" fmla="*/ f560 1 f383"/>
                <a:gd name="f656" fmla="*/ f561 1 f383"/>
                <a:gd name="f657" fmla="*/ f562 1 f384"/>
                <a:gd name="f658" fmla="*/ f563 1 f383"/>
                <a:gd name="f659" fmla="*/ f564 1 f384"/>
                <a:gd name="f660" fmla="*/ f565 1 f383"/>
                <a:gd name="f661" fmla="*/ f566 1 f384"/>
                <a:gd name="f662" fmla="*/ f567 1 f383"/>
                <a:gd name="f663" fmla="*/ f568 f374 1"/>
                <a:gd name="f664" fmla="*/ f569 f374 1"/>
                <a:gd name="f665" fmla="*/ f571 f375 1"/>
                <a:gd name="f666" fmla="*/ f570 f375 1"/>
                <a:gd name="f667" fmla="*/ f572 f374 1"/>
                <a:gd name="f668" fmla="*/ f573 f375 1"/>
                <a:gd name="f669" fmla="*/ f574 f374 1"/>
                <a:gd name="f670" fmla="*/ f575 f375 1"/>
                <a:gd name="f671" fmla="*/ f576 f374 1"/>
                <a:gd name="f672" fmla="*/ f577 f375 1"/>
                <a:gd name="f673" fmla="*/ f578 f374 1"/>
                <a:gd name="f674" fmla="*/ f579 f375 1"/>
                <a:gd name="f675" fmla="*/ f580 f374 1"/>
                <a:gd name="f676" fmla="*/ f581 f375 1"/>
                <a:gd name="f677" fmla="*/ f582 f374 1"/>
                <a:gd name="f678" fmla="*/ f583 f375 1"/>
                <a:gd name="f679" fmla="*/ f584 f374 1"/>
                <a:gd name="f680" fmla="*/ f585 f375 1"/>
                <a:gd name="f681" fmla="*/ f586 f374 1"/>
                <a:gd name="f682" fmla="*/ f587 f375 1"/>
                <a:gd name="f683" fmla="*/ f588 f374 1"/>
                <a:gd name="f684" fmla="*/ f589 f375 1"/>
                <a:gd name="f685" fmla="*/ f590 f374 1"/>
                <a:gd name="f686" fmla="*/ f591 f375 1"/>
                <a:gd name="f687" fmla="*/ f592 f374 1"/>
                <a:gd name="f688" fmla="*/ f593 f375 1"/>
                <a:gd name="f689" fmla="*/ f594 f374 1"/>
                <a:gd name="f690" fmla="*/ f595 f375 1"/>
                <a:gd name="f691" fmla="*/ f596 f374 1"/>
                <a:gd name="f692" fmla="*/ f597 f375 1"/>
                <a:gd name="f693" fmla="*/ f598 f374 1"/>
                <a:gd name="f694" fmla="*/ f599 f375 1"/>
                <a:gd name="f695" fmla="*/ f600 f374 1"/>
                <a:gd name="f696" fmla="*/ f601 f375 1"/>
                <a:gd name="f697" fmla="*/ f602 f374 1"/>
                <a:gd name="f698" fmla="*/ f603 f375 1"/>
                <a:gd name="f699" fmla="*/ f604 f374 1"/>
                <a:gd name="f700" fmla="*/ f605 f375 1"/>
                <a:gd name="f701" fmla="*/ f606 f374 1"/>
                <a:gd name="f702" fmla="*/ f607 f375 1"/>
                <a:gd name="f703" fmla="*/ f608 f374 1"/>
                <a:gd name="f704" fmla="*/ f609 f375 1"/>
                <a:gd name="f705" fmla="*/ f610 f374 1"/>
                <a:gd name="f706" fmla="*/ f611 f375 1"/>
                <a:gd name="f707" fmla="*/ f612 f374 1"/>
                <a:gd name="f708" fmla="*/ f613 f375 1"/>
                <a:gd name="f709" fmla="*/ f614 f374 1"/>
                <a:gd name="f710" fmla="*/ f615 f375 1"/>
                <a:gd name="f711" fmla="*/ f616 f374 1"/>
                <a:gd name="f712" fmla="*/ f617 f375 1"/>
                <a:gd name="f713" fmla="*/ f618 f374 1"/>
                <a:gd name="f714" fmla="*/ f619 f375 1"/>
                <a:gd name="f715" fmla="*/ f620 f374 1"/>
                <a:gd name="f716" fmla="*/ f621 f375 1"/>
                <a:gd name="f717" fmla="*/ f622 f374 1"/>
                <a:gd name="f718" fmla="*/ f623 f375 1"/>
                <a:gd name="f719" fmla="*/ f624 f374 1"/>
                <a:gd name="f720" fmla="*/ f625 f375 1"/>
                <a:gd name="f721" fmla="*/ f626 f374 1"/>
                <a:gd name="f722" fmla="*/ f627 f375 1"/>
                <a:gd name="f723" fmla="*/ f628 f374 1"/>
                <a:gd name="f724" fmla="*/ f629 f374 1"/>
                <a:gd name="f725" fmla="*/ f630 f375 1"/>
                <a:gd name="f726" fmla="*/ f631 f374 1"/>
                <a:gd name="f727" fmla="*/ f632 f375 1"/>
                <a:gd name="f728" fmla="*/ f633 f374 1"/>
                <a:gd name="f729" fmla="*/ f634 f375 1"/>
                <a:gd name="f730" fmla="*/ f635 f374 1"/>
                <a:gd name="f731" fmla="*/ f636 f375 1"/>
                <a:gd name="f732" fmla="*/ f637 f374 1"/>
                <a:gd name="f733" fmla="*/ f638 f375 1"/>
                <a:gd name="f734" fmla="*/ f639 f374 1"/>
                <a:gd name="f735" fmla="*/ f640 f375 1"/>
                <a:gd name="f736" fmla="*/ f641 f374 1"/>
                <a:gd name="f737" fmla="*/ f642 f375 1"/>
                <a:gd name="f738" fmla="*/ f643 f374 1"/>
                <a:gd name="f739" fmla="*/ f644 f375 1"/>
                <a:gd name="f740" fmla="*/ f645 f374 1"/>
                <a:gd name="f741" fmla="*/ f646 f375 1"/>
                <a:gd name="f742" fmla="*/ f647 f374 1"/>
                <a:gd name="f743" fmla="*/ f648 f375 1"/>
                <a:gd name="f744" fmla="*/ f649 f374 1"/>
                <a:gd name="f745" fmla="*/ f650 f375 1"/>
                <a:gd name="f746" fmla="*/ f651 f374 1"/>
                <a:gd name="f747" fmla="*/ f652 f375 1"/>
                <a:gd name="f748" fmla="*/ f653 f374 1"/>
                <a:gd name="f749" fmla="*/ f654 f375 1"/>
                <a:gd name="f750" fmla="*/ f655 f374 1"/>
                <a:gd name="f751" fmla="*/ f656 f374 1"/>
                <a:gd name="f752" fmla="*/ f657 f375 1"/>
                <a:gd name="f753" fmla="*/ f658 f374 1"/>
                <a:gd name="f754" fmla="*/ f659 f375 1"/>
                <a:gd name="f755" fmla="*/ f660 f374 1"/>
                <a:gd name="f756" fmla="*/ f661 f375 1"/>
                <a:gd name="f757" fmla="*/ f662 f374 1"/>
              </a:gdLst>
              <a:ahLst/>
              <a:cxnLst>
                <a:cxn ang="3cd4">
                  <a:pos x="hc" y="t"/>
                </a:cxn>
                <a:cxn ang="0">
                  <a:pos x="r" y="vc"/>
                </a:cxn>
                <a:cxn ang="cd4">
                  <a:pos x="hc" y="b"/>
                </a:cxn>
                <a:cxn ang="cd2">
                  <a:pos x="l" y="vc"/>
                </a:cxn>
                <a:cxn ang="f476">
                  <a:pos x="f667" y="f668"/>
                </a:cxn>
                <a:cxn ang="f476">
                  <a:pos x="f669" y="f670"/>
                </a:cxn>
                <a:cxn ang="f476">
                  <a:pos x="f671" y="f672"/>
                </a:cxn>
                <a:cxn ang="f476">
                  <a:pos x="f673" y="f674"/>
                </a:cxn>
                <a:cxn ang="f476">
                  <a:pos x="f675" y="f676"/>
                </a:cxn>
                <a:cxn ang="f476">
                  <a:pos x="f677" y="f678"/>
                </a:cxn>
                <a:cxn ang="f476">
                  <a:pos x="f679" y="f680"/>
                </a:cxn>
                <a:cxn ang="f476">
                  <a:pos x="f681" y="f682"/>
                </a:cxn>
                <a:cxn ang="f476">
                  <a:pos x="f683" y="f684"/>
                </a:cxn>
                <a:cxn ang="f476">
                  <a:pos x="f685" y="f686"/>
                </a:cxn>
                <a:cxn ang="f476">
                  <a:pos x="f687" y="f688"/>
                </a:cxn>
                <a:cxn ang="f476">
                  <a:pos x="f689" y="f690"/>
                </a:cxn>
                <a:cxn ang="f476">
                  <a:pos x="f691" y="f692"/>
                </a:cxn>
                <a:cxn ang="f476">
                  <a:pos x="f693" y="f694"/>
                </a:cxn>
                <a:cxn ang="f476">
                  <a:pos x="f695" y="f696"/>
                </a:cxn>
                <a:cxn ang="f476">
                  <a:pos x="f697" y="f698"/>
                </a:cxn>
                <a:cxn ang="f476">
                  <a:pos x="f699" y="f700"/>
                </a:cxn>
                <a:cxn ang="f476">
                  <a:pos x="f701" y="f702"/>
                </a:cxn>
                <a:cxn ang="f476">
                  <a:pos x="f703" y="f704"/>
                </a:cxn>
                <a:cxn ang="f476">
                  <a:pos x="f705" y="f706"/>
                </a:cxn>
                <a:cxn ang="f476">
                  <a:pos x="f707" y="f708"/>
                </a:cxn>
                <a:cxn ang="f476">
                  <a:pos x="f709" y="f710"/>
                </a:cxn>
                <a:cxn ang="f476">
                  <a:pos x="f711" y="f712"/>
                </a:cxn>
                <a:cxn ang="f476">
                  <a:pos x="f713" y="f714"/>
                </a:cxn>
                <a:cxn ang="f476">
                  <a:pos x="f715" y="f716"/>
                </a:cxn>
                <a:cxn ang="f476">
                  <a:pos x="f717" y="f718"/>
                </a:cxn>
                <a:cxn ang="f476">
                  <a:pos x="f719" y="f720"/>
                </a:cxn>
                <a:cxn ang="f476">
                  <a:pos x="f721" y="f722"/>
                </a:cxn>
                <a:cxn ang="f476">
                  <a:pos x="f723" y="f722"/>
                </a:cxn>
                <a:cxn ang="f476">
                  <a:pos x="f724" y="f725"/>
                </a:cxn>
                <a:cxn ang="f476">
                  <a:pos x="f726" y="f727"/>
                </a:cxn>
                <a:cxn ang="f476">
                  <a:pos x="f728" y="f729"/>
                </a:cxn>
                <a:cxn ang="f476">
                  <a:pos x="f730" y="f731"/>
                </a:cxn>
                <a:cxn ang="f476">
                  <a:pos x="f732" y="f733"/>
                </a:cxn>
                <a:cxn ang="f476">
                  <a:pos x="f734" y="f735"/>
                </a:cxn>
                <a:cxn ang="f476">
                  <a:pos x="f736" y="f737"/>
                </a:cxn>
                <a:cxn ang="f476">
                  <a:pos x="f738" y="f739"/>
                </a:cxn>
                <a:cxn ang="f476">
                  <a:pos x="f740" y="f741"/>
                </a:cxn>
                <a:cxn ang="f476">
                  <a:pos x="f742" y="f743"/>
                </a:cxn>
                <a:cxn ang="f476">
                  <a:pos x="f744" y="f745"/>
                </a:cxn>
                <a:cxn ang="f476">
                  <a:pos x="f746" y="f747"/>
                </a:cxn>
                <a:cxn ang="f476">
                  <a:pos x="f748" y="f749"/>
                </a:cxn>
                <a:cxn ang="f476">
                  <a:pos x="f750" y="f745"/>
                </a:cxn>
                <a:cxn ang="f476">
                  <a:pos x="f751" y="f752"/>
                </a:cxn>
                <a:cxn ang="f476">
                  <a:pos x="f753" y="f754"/>
                </a:cxn>
                <a:cxn ang="f476">
                  <a:pos x="f755" y="f739"/>
                </a:cxn>
                <a:cxn ang="f476">
                  <a:pos x="f732" y="f756"/>
                </a:cxn>
                <a:cxn ang="f476">
                  <a:pos x="f757" y="f686"/>
                </a:cxn>
              </a:cxnLst>
              <a:rect l="f663" t="f666" r="f664" b="f665"/>
              <a:pathLst>
                <a:path w="364" h="584">
                  <a:moveTo>
                    <a:pt x="f9" y="f10"/>
                  </a:moveTo>
                  <a:cubicBezTo>
                    <a:pt x="f11" y="f12"/>
                    <a:pt x="f13" y="f14"/>
                    <a:pt x="f15" y="f16"/>
                  </a:cubicBezTo>
                  <a:cubicBezTo>
                    <a:pt x="f17" y="f6"/>
                    <a:pt x="f18" y="f19"/>
                    <a:pt x="f20" y="f21"/>
                  </a:cubicBezTo>
                  <a:cubicBezTo>
                    <a:pt x="f22" y="f23"/>
                    <a:pt x="f24" y="f25"/>
                    <a:pt x="f26" y="f27"/>
                  </a:cubicBezTo>
                  <a:cubicBezTo>
                    <a:pt x="f28" y="f29"/>
                    <a:pt x="f30" y="f31"/>
                    <a:pt x="f32" y="f33"/>
                  </a:cubicBezTo>
                  <a:cubicBezTo>
                    <a:pt x="f34" y="f35"/>
                    <a:pt x="f36" y="f37"/>
                    <a:pt x="f36" y="f38"/>
                  </a:cubicBezTo>
                  <a:cubicBezTo>
                    <a:pt x="f39" y="f40"/>
                    <a:pt x="f41" y="f42"/>
                    <a:pt x="f43" y="f44"/>
                  </a:cubicBezTo>
                  <a:cubicBezTo>
                    <a:pt x="f45" y="f46"/>
                    <a:pt x="f45" y="f47"/>
                    <a:pt x="f48" y="f20"/>
                  </a:cubicBezTo>
                  <a:cubicBezTo>
                    <a:pt x="f49" y="f50"/>
                    <a:pt x="f51" y="f52"/>
                    <a:pt x="f53" y="f54"/>
                  </a:cubicBezTo>
                  <a:cubicBezTo>
                    <a:pt x="f55" y="f56"/>
                    <a:pt x="f57" y="f32"/>
                    <a:pt x="f58" y="f59"/>
                  </a:cubicBezTo>
                  <a:cubicBezTo>
                    <a:pt x="f34" y="f60"/>
                    <a:pt x="f61" y="f62"/>
                    <a:pt x="f62" y="f63"/>
                  </a:cubicBezTo>
                  <a:cubicBezTo>
                    <a:pt x="f64" y="f63"/>
                    <a:pt x="f65" y="f66"/>
                    <a:pt x="f67" y="f34"/>
                  </a:cubicBezTo>
                  <a:cubicBezTo>
                    <a:pt x="f68" y="f51"/>
                    <a:pt x="f56" y="f69"/>
                    <a:pt x="f70" y="f71"/>
                  </a:cubicBezTo>
                  <a:cubicBezTo>
                    <a:pt x="f26" y="f72"/>
                    <a:pt x="f73" y="f74"/>
                    <a:pt x="f73" y="f75"/>
                  </a:cubicBezTo>
                  <a:cubicBezTo>
                    <a:pt x="f73" y="f76"/>
                    <a:pt x="f54" y="f77"/>
                    <a:pt x="f26" y="f78"/>
                  </a:cubicBezTo>
                  <a:cubicBezTo>
                    <a:pt x="f26" y="f79"/>
                    <a:pt x="f24" y="f80"/>
                    <a:pt x="f81" y="f82"/>
                  </a:cubicBezTo>
                  <a:cubicBezTo>
                    <a:pt x="f83" y="f84"/>
                    <a:pt x="f85" y="f86"/>
                    <a:pt x="f87" y="f88"/>
                  </a:cubicBezTo>
                  <a:cubicBezTo>
                    <a:pt x="f67" y="f89"/>
                    <a:pt x="f90" y="f91"/>
                    <a:pt x="f92" y="f93"/>
                  </a:cubicBezTo>
                  <a:cubicBezTo>
                    <a:pt x="f94" y="f95"/>
                    <a:pt x="f96" y="f97"/>
                    <a:pt x="f98" y="f99"/>
                  </a:cubicBezTo>
                  <a:cubicBezTo>
                    <a:pt x="f7" y="f100"/>
                    <a:pt x="f2" y="f101"/>
                    <a:pt x="f102" y="f103"/>
                  </a:cubicBezTo>
                  <a:cubicBezTo>
                    <a:pt x="f98" y="f104"/>
                    <a:pt x="f105" y="f106"/>
                    <a:pt x="f107" y="f108"/>
                  </a:cubicBezTo>
                  <a:cubicBezTo>
                    <a:pt x="f109" y="f110"/>
                    <a:pt x="f111" y="f112"/>
                    <a:pt x="f113" y="f114"/>
                  </a:cubicBezTo>
                  <a:cubicBezTo>
                    <a:pt x="f51" y="f115"/>
                    <a:pt x="f51" y="f116"/>
                    <a:pt x="f57" y="f117"/>
                  </a:cubicBezTo>
                  <a:cubicBezTo>
                    <a:pt x="f94" y="f118"/>
                    <a:pt x="f119" y="f120"/>
                    <a:pt x="f121" y="f122"/>
                  </a:cubicBezTo>
                  <a:cubicBezTo>
                    <a:pt x="f90" y="f122"/>
                    <a:pt x="f123" y="f122"/>
                    <a:pt x="f123" y="f122"/>
                  </a:cubicBezTo>
                  <a:cubicBezTo>
                    <a:pt x="f68" y="f120"/>
                    <a:pt x="f124" y="f125"/>
                    <a:pt x="f126" y="f127"/>
                  </a:cubicBezTo>
                  <a:cubicBezTo>
                    <a:pt x="f128" y="f129"/>
                    <a:pt x="f130" y="f131"/>
                    <a:pt x="f132" y="f129"/>
                  </a:cubicBezTo>
                  <a:cubicBezTo>
                    <a:pt x="f133" y="f8"/>
                    <a:pt x="f134" y="f135"/>
                    <a:pt x="f136" y="f137"/>
                  </a:cubicBezTo>
                  <a:cubicBezTo>
                    <a:pt x="f138" y="f117"/>
                    <a:pt x="f139" y="f117"/>
                    <a:pt x="f140" y="f141"/>
                  </a:cubicBezTo>
                  <a:cubicBezTo>
                    <a:pt x="f142" y="f127"/>
                    <a:pt x="f143" y="f144"/>
                    <a:pt x="f145" y="f146"/>
                  </a:cubicBezTo>
                  <a:cubicBezTo>
                    <a:pt x="f147" y="f137"/>
                    <a:pt x="f148" y="f149"/>
                    <a:pt x="f147" y="f150"/>
                  </a:cubicBezTo>
                  <a:cubicBezTo>
                    <a:pt x="f151" y="f152"/>
                    <a:pt x="f147" y="f153"/>
                    <a:pt x="f154" y="f155"/>
                  </a:cubicBezTo>
                  <a:cubicBezTo>
                    <a:pt x="f156" y="f157"/>
                    <a:pt x="f158" y="f159"/>
                    <a:pt x="f160" y="f161"/>
                  </a:cubicBezTo>
                  <a:cubicBezTo>
                    <a:pt x="f6" y="f162"/>
                    <a:pt x="f163" y="f164"/>
                    <a:pt x="f165" y="f166"/>
                  </a:cubicBezTo>
                  <a:cubicBezTo>
                    <a:pt x="f167" y="f168"/>
                    <a:pt x="f29" y="f169"/>
                    <a:pt x="f170" y="f171"/>
                  </a:cubicBezTo>
                  <a:cubicBezTo>
                    <a:pt x="f172" y="f173"/>
                    <a:pt x="f174" y="f89"/>
                    <a:pt x="f175" y="f176"/>
                  </a:cubicBezTo>
                  <a:cubicBezTo>
                    <a:pt x="f136" y="f177"/>
                    <a:pt x="f178" y="f179"/>
                    <a:pt x="f180" y="f82"/>
                  </a:cubicBezTo>
                  <a:cubicBezTo>
                    <a:pt x="f181" y="f182"/>
                    <a:pt x="f11" y="f183"/>
                    <a:pt x="f184" y="f185"/>
                  </a:cubicBezTo>
                  <a:cubicBezTo>
                    <a:pt x="f186" y="f187"/>
                    <a:pt x="f186" y="f188"/>
                    <a:pt x="f186" y="f77"/>
                  </a:cubicBezTo>
                  <a:cubicBezTo>
                    <a:pt x="f189" y="f190"/>
                    <a:pt x="f191" y="f72"/>
                    <a:pt x="f192" y="f96"/>
                  </a:cubicBezTo>
                  <a:cubicBezTo>
                    <a:pt x="f136" y="f107"/>
                    <a:pt x="f175" y="f94"/>
                    <a:pt x="f193" y="f194"/>
                  </a:cubicBezTo>
                  <a:cubicBezTo>
                    <a:pt x="f195" y="f61"/>
                    <a:pt x="f196" y="f66"/>
                    <a:pt x="f172" y="f63"/>
                  </a:cubicBezTo>
                  <a:cubicBezTo>
                    <a:pt x="f197" y="f62"/>
                    <a:pt x="f198" y="f63"/>
                    <a:pt x="f143" y="f62"/>
                  </a:cubicBezTo>
                  <a:cubicBezTo>
                    <a:pt x="f199" y="f64"/>
                    <a:pt x="f200" y="f201"/>
                    <a:pt x="f31" y="f83"/>
                  </a:cubicBezTo>
                  <a:cubicBezTo>
                    <a:pt x="f202" y="f70"/>
                    <a:pt x="f203" y="f204"/>
                    <a:pt x="f205" y="f206"/>
                  </a:cubicBezTo>
                  <a:cubicBezTo>
                    <a:pt x="f145" y="f47"/>
                    <a:pt x="f207" y="f208"/>
                    <a:pt x="f209" y="f44"/>
                  </a:cubicBezTo>
                  <a:cubicBezTo>
                    <a:pt x="f151" y="f17"/>
                    <a:pt x="f200" y="f210"/>
                    <a:pt x="f199" y="f211"/>
                  </a:cubicBezTo>
                  <a:cubicBezTo>
                    <a:pt x="f212" y="f213"/>
                    <a:pt x="f195" y="f151"/>
                    <a:pt x="f181" y="f214"/>
                  </a:cubicBezTo>
                  <a:cubicBezTo>
                    <a:pt x="f215" y="f214"/>
                    <a:pt x="f11" y="f216"/>
                    <a:pt x="f9" y="f10"/>
                  </a:cubicBezTo>
                  <a:close/>
                  <a:moveTo>
                    <a:pt x="f217" y="f218"/>
                  </a:moveTo>
                  <a:cubicBezTo>
                    <a:pt x="f219" y="f180"/>
                    <a:pt x="f220" y="f217"/>
                    <a:pt x="f195" y="f221"/>
                  </a:cubicBezTo>
                  <a:cubicBezTo>
                    <a:pt x="f198" y="f222"/>
                    <a:pt x="f170" y="f223"/>
                    <a:pt x="f224" y="f22"/>
                  </a:cubicBezTo>
                  <a:cubicBezTo>
                    <a:pt x="f213" y="f67"/>
                    <a:pt x="f220" y="f57"/>
                    <a:pt x="f191" y="f105"/>
                  </a:cubicBezTo>
                  <a:cubicBezTo>
                    <a:pt x="f225" y="f226"/>
                    <a:pt x="f227" y="f228"/>
                    <a:pt x="f22" y="f229"/>
                  </a:cubicBezTo>
                  <a:cubicBezTo>
                    <a:pt x="f230" y="f231"/>
                    <a:pt x="f232" y="f58"/>
                    <a:pt x="f90" y="f233"/>
                  </a:cubicBezTo>
                  <a:cubicBezTo>
                    <a:pt x="f234" y="f230"/>
                    <a:pt x="f66" y="f54"/>
                    <a:pt x="f61" y="f235"/>
                  </a:cubicBezTo>
                  <a:cubicBezTo>
                    <a:pt x="f63" y="f235"/>
                    <a:pt x="f234" y="f235"/>
                    <a:pt x="f236" y="f235"/>
                  </a:cubicBezTo>
                  <a:cubicBezTo>
                    <a:pt x="f237" y="f46"/>
                    <a:pt x="f128" y="f238"/>
                    <a:pt x="f52" y="f239"/>
                  </a:cubicBezTo>
                  <a:cubicBezTo>
                    <a:pt x="f240" y="f241"/>
                    <a:pt x="f242" y="f18"/>
                    <a:pt x="f44" y="f44"/>
                  </a:cubicBezTo>
                  <a:cubicBezTo>
                    <a:pt x="f243" y="f44"/>
                    <a:pt x="f244" y="f44"/>
                    <a:pt x="f241" y="f44"/>
                  </a:cubicBezTo>
                  <a:cubicBezTo>
                    <a:pt x="f241" y="f44"/>
                    <a:pt x="f245" y="f243"/>
                    <a:pt x="f245" y="f243"/>
                  </a:cubicBezTo>
                  <a:cubicBezTo>
                    <a:pt x="f239" y="f241"/>
                    <a:pt x="f44" y="f18"/>
                    <a:pt x="f208" y="f246"/>
                  </a:cubicBezTo>
                  <a:cubicBezTo>
                    <a:pt x="f247" y="f247"/>
                    <a:pt x="f248" y="f249"/>
                    <a:pt x="f217" y="f218"/>
                  </a:cubicBezTo>
                  <a:close/>
                  <a:moveTo>
                    <a:pt x="f250" y="f251"/>
                  </a:moveTo>
                  <a:cubicBezTo>
                    <a:pt x="f44" y="f252"/>
                    <a:pt x="f253" y="f254"/>
                    <a:pt x="f230" y="f255"/>
                  </a:cubicBezTo>
                  <a:cubicBezTo>
                    <a:pt x="f22" y="f176"/>
                    <a:pt x="f256" y="f183"/>
                    <a:pt x="f257" y="f258"/>
                  </a:cubicBezTo>
                  <a:cubicBezTo>
                    <a:pt x="f133" y="f259"/>
                    <a:pt x="f221" y="f228"/>
                    <a:pt x="f260" y="f261"/>
                  </a:cubicBezTo>
                  <a:cubicBezTo>
                    <a:pt x="f262" y="f263"/>
                    <a:pt x="f13" y="f264"/>
                    <a:pt x="f265" y="f255"/>
                  </a:cubicBezTo>
                  <a:cubicBezTo>
                    <a:pt x="f262" y="f254"/>
                    <a:pt x="f266" y="f252"/>
                    <a:pt x="f250" y="f251"/>
                  </a:cubicBezTo>
                  <a:close/>
                  <a:moveTo>
                    <a:pt x="f224" y="f267"/>
                  </a:moveTo>
                  <a:cubicBezTo>
                    <a:pt x="f198" y="f267"/>
                    <a:pt x="f198" y="f267"/>
                    <a:pt x="f268" y="f269"/>
                  </a:cubicBezTo>
                  <a:cubicBezTo>
                    <a:pt x="f268" y="f270"/>
                    <a:pt x="f268" y="f155"/>
                    <a:pt x="f268" y="f271"/>
                  </a:cubicBezTo>
                  <a:cubicBezTo>
                    <a:pt x="f143" y="f272"/>
                    <a:pt x="f143" y="f273"/>
                    <a:pt x="f172" y="f164"/>
                  </a:cubicBezTo>
                  <a:cubicBezTo>
                    <a:pt x="f195" y="f274"/>
                    <a:pt x="f175" y="f275"/>
                    <a:pt x="f181" y="f177"/>
                  </a:cubicBezTo>
                  <a:cubicBezTo>
                    <a:pt x="f215" y="f276"/>
                    <a:pt x="f11" y="f179"/>
                    <a:pt x="f9" y="f277"/>
                  </a:cubicBezTo>
                  <a:cubicBezTo>
                    <a:pt x="f136" y="f264"/>
                    <a:pt x="f278" y="f279"/>
                    <a:pt x="f196" y="f97"/>
                  </a:cubicBezTo>
                  <a:cubicBezTo>
                    <a:pt x="f280" y="f281"/>
                    <a:pt x="f280" y="f282"/>
                    <a:pt x="f283" y="f270"/>
                  </a:cubicBezTo>
                  <a:cubicBezTo>
                    <a:pt x="f283" y="f152"/>
                    <a:pt x="f143" y="f269"/>
                    <a:pt x="f224" y="f267"/>
                  </a:cubicBezTo>
                  <a:close/>
                  <a:moveTo>
                    <a:pt x="f92" y="f92"/>
                  </a:moveTo>
                  <a:cubicBezTo>
                    <a:pt x="f34" y="f59"/>
                    <a:pt x="f39" y="f237"/>
                    <a:pt x="f49" y="f128"/>
                  </a:cubicBezTo>
                  <a:cubicBezTo>
                    <a:pt x="f57" y="f22"/>
                    <a:pt x="f94" y="f50"/>
                    <a:pt x="f34" y="f240"/>
                  </a:cubicBezTo>
                  <a:cubicBezTo>
                    <a:pt x="f34" y="f284"/>
                    <a:pt x="f285" y="f204"/>
                    <a:pt x="f285" y="f52"/>
                  </a:cubicBezTo>
                  <a:cubicBezTo>
                    <a:pt x="f286" y="f253"/>
                    <a:pt x="f287" y="f256"/>
                    <a:pt x="f43" y="f22"/>
                  </a:cubicBezTo>
                  <a:cubicBezTo>
                    <a:pt x="f286" y="f54"/>
                    <a:pt x="f119" y="f70"/>
                    <a:pt x="f194" y="f130"/>
                  </a:cubicBezTo>
                  <a:cubicBezTo>
                    <a:pt x="f288" y="f230"/>
                    <a:pt x="f234" y="f232"/>
                    <a:pt x="f92" y="f92"/>
                  </a:cubicBezTo>
                  <a:close/>
                  <a:moveTo>
                    <a:pt x="f196" y="f59"/>
                  </a:moveTo>
                  <a:cubicBezTo>
                    <a:pt x="f197" y="f232"/>
                    <a:pt x="f224" y="f230"/>
                    <a:pt x="f289" y="f130"/>
                  </a:cubicBezTo>
                  <a:cubicBezTo>
                    <a:pt x="f289" y="f132"/>
                    <a:pt x="f290" y="f70"/>
                    <a:pt x="f291" y="f54"/>
                  </a:cubicBezTo>
                  <a:cubicBezTo>
                    <a:pt x="f292" y="f54"/>
                    <a:pt x="f207" y="f73"/>
                    <a:pt x="f33" y="f293"/>
                  </a:cubicBezTo>
                  <a:cubicBezTo>
                    <a:pt x="f292" y="f256"/>
                    <a:pt x="f212" y="f253"/>
                    <a:pt x="f170" y="f52"/>
                  </a:cubicBezTo>
                  <a:cubicBezTo>
                    <a:pt x="f280" y="f204"/>
                    <a:pt x="f280" y="f50"/>
                    <a:pt x="f290" y="f294"/>
                  </a:cubicBezTo>
                  <a:cubicBezTo>
                    <a:pt x="f151" y="f295"/>
                    <a:pt x="f154" y="f73"/>
                    <a:pt x="f296" y="f126"/>
                  </a:cubicBezTo>
                  <a:cubicBezTo>
                    <a:pt x="f297" y="f232"/>
                    <a:pt x="f280" y="f59"/>
                    <a:pt x="f196" y="f59"/>
                  </a:cubicBezTo>
                  <a:close/>
                  <a:moveTo>
                    <a:pt x="f298" y="f273"/>
                  </a:moveTo>
                  <a:cubicBezTo>
                    <a:pt x="f83" y="f299"/>
                    <a:pt x="f56" y="f299"/>
                    <a:pt x="f230" y="f300"/>
                  </a:cubicBezTo>
                  <a:cubicBezTo>
                    <a:pt x="f301" y="f273"/>
                    <a:pt x="f124" y="f302"/>
                    <a:pt x="f303" y="f304"/>
                  </a:cubicBezTo>
                  <a:cubicBezTo>
                    <a:pt x="f85" y="f305"/>
                    <a:pt x="f306" y="f307"/>
                    <a:pt x="f232" y="f162"/>
                  </a:cubicBezTo>
                  <a:cubicBezTo>
                    <a:pt x="f233" y="f308"/>
                    <a:pt x="f92" y="f309"/>
                    <a:pt x="f63" y="f162"/>
                  </a:cubicBezTo>
                  <a:cubicBezTo>
                    <a:pt x="f61" y="f310"/>
                    <a:pt x="f194" y="f311"/>
                    <a:pt x="f285" y="f312"/>
                  </a:cubicBezTo>
                  <a:cubicBezTo>
                    <a:pt x="f34" y="f304"/>
                    <a:pt x="f313" y="f302"/>
                    <a:pt x="f286" y="f314"/>
                  </a:cubicBezTo>
                  <a:cubicBezTo>
                    <a:pt x="f287" y="f299"/>
                    <a:pt x="f45" y="f273"/>
                    <a:pt x="f45" y="f302"/>
                  </a:cubicBezTo>
                  <a:cubicBezTo>
                    <a:pt x="f58" y="f311"/>
                    <a:pt x="f313" y="f100"/>
                    <a:pt x="f234" y="f308"/>
                  </a:cubicBezTo>
                  <a:cubicBezTo>
                    <a:pt x="f59" y="f315"/>
                    <a:pt x="f64" y="f316"/>
                    <a:pt x="f90" y="f317"/>
                  </a:cubicBezTo>
                  <a:cubicBezTo>
                    <a:pt x="f67" y="f274"/>
                    <a:pt x="f318" y="f319"/>
                    <a:pt x="f237" y="f275"/>
                  </a:cubicBezTo>
                  <a:cubicBezTo>
                    <a:pt x="f30" y="f320"/>
                    <a:pt x="f126" y="f276"/>
                    <a:pt x="f70" y="f321"/>
                  </a:cubicBezTo>
                  <a:cubicBezTo>
                    <a:pt x="f322" y="f323"/>
                    <a:pt x="f124" y="f324"/>
                    <a:pt x="f325" y="f173"/>
                  </a:cubicBezTo>
                  <a:cubicBezTo>
                    <a:pt x="f32" y="f326"/>
                    <a:pt x="f87" y="f327"/>
                    <a:pt x="f123" y="f328"/>
                  </a:cubicBezTo>
                  <a:cubicBezTo>
                    <a:pt x="f303" y="f329"/>
                    <a:pt x="f230" y="f252"/>
                    <a:pt x="f298" y="f273"/>
                  </a:cubicBezTo>
                  <a:close/>
                  <a:moveTo>
                    <a:pt x="f330" y="f331"/>
                  </a:moveTo>
                  <a:cubicBezTo>
                    <a:pt x="f213" y="f270"/>
                    <a:pt x="f142" y="f267"/>
                    <a:pt x="f142" y="f332"/>
                  </a:cubicBezTo>
                  <a:cubicBezTo>
                    <a:pt x="f142" y="f333"/>
                    <a:pt x="f142" y="f149"/>
                    <a:pt x="f213" y="f334"/>
                  </a:cubicBezTo>
                  <a:cubicBezTo>
                    <a:pt x="f330" y="f335"/>
                    <a:pt x="f224" y="f336"/>
                    <a:pt x="f337" y="f338"/>
                  </a:cubicBezTo>
                  <a:cubicBezTo>
                    <a:pt x="f280" y="f339"/>
                    <a:pt x="f290" y="f340"/>
                    <a:pt x="f212" y="f115"/>
                  </a:cubicBezTo>
                  <a:cubicBezTo>
                    <a:pt x="f212" y="f341"/>
                    <a:pt x="f212" y="f269"/>
                    <a:pt x="f290" y="f112"/>
                  </a:cubicBezTo>
                  <a:cubicBezTo>
                    <a:pt x="f199" y="f150"/>
                    <a:pt x="f297" y="f333"/>
                    <a:pt x="f205" y="f334"/>
                  </a:cubicBezTo>
                  <a:cubicBezTo>
                    <a:pt x="f292" y="f137"/>
                    <a:pt x="f289" y="f342"/>
                    <a:pt x="f35" y="f343"/>
                  </a:cubicBezTo>
                  <a:cubicBezTo>
                    <a:pt x="f193" y="f344"/>
                    <a:pt x="f140" y="f336"/>
                    <a:pt x="f345" y="f346"/>
                  </a:cubicBezTo>
                  <a:cubicBezTo>
                    <a:pt x="f175" y="f341"/>
                    <a:pt x="f347" y="f152"/>
                    <a:pt x="f330" y="f331"/>
                  </a:cubicBezTo>
                  <a:close/>
                  <a:moveTo>
                    <a:pt x="f66" y="f127"/>
                  </a:moveTo>
                  <a:cubicBezTo>
                    <a:pt x="f61" y="f127"/>
                    <a:pt x="f61" y="f144"/>
                    <a:pt x="f61" y="f144"/>
                  </a:cubicBezTo>
                  <a:cubicBezTo>
                    <a:pt x="f285" y="f348"/>
                    <a:pt x="f58" y="f129"/>
                    <a:pt x="f45" y="f342"/>
                  </a:cubicBezTo>
                  <a:cubicBezTo>
                    <a:pt x="f48" y="f349"/>
                    <a:pt x="f49" y="f350"/>
                    <a:pt x="f49" y="f351"/>
                  </a:cubicBezTo>
                  <a:cubicBezTo>
                    <a:pt x="f39" y="f352"/>
                    <a:pt x="f48" y="f353"/>
                    <a:pt x="f354" y="f355"/>
                  </a:cubicBezTo>
                  <a:cubicBezTo>
                    <a:pt x="f354" y="f356"/>
                    <a:pt x="f45" y="f357"/>
                    <a:pt x="f287" y="f358"/>
                  </a:cubicBezTo>
                  <a:cubicBezTo>
                    <a:pt x="f58" y="f355"/>
                    <a:pt x="f58" y="f359"/>
                    <a:pt x="f58" y="f251"/>
                  </a:cubicBezTo>
                  <a:cubicBezTo>
                    <a:pt x="f45" y="f360"/>
                    <a:pt x="f41" y="f361"/>
                    <a:pt x="f41" y="f341"/>
                  </a:cubicBezTo>
                  <a:cubicBezTo>
                    <a:pt x="f48" y="f149"/>
                    <a:pt x="f354" y="f137"/>
                    <a:pt x="f362" y="f146"/>
                  </a:cubicBezTo>
                  <a:cubicBezTo>
                    <a:pt x="f61" y="f146"/>
                    <a:pt x="f61" y="f129"/>
                    <a:pt x="f66" y="f127"/>
                  </a:cubicBezTo>
                  <a:close/>
                  <a:moveTo>
                    <a:pt x="f306" y="f144"/>
                  </a:moveTo>
                  <a:cubicBezTo>
                    <a:pt x="f306" y="f348"/>
                    <a:pt x="f237" y="f129"/>
                    <a:pt x="f306" y="f129"/>
                  </a:cubicBezTo>
                  <a:cubicBezTo>
                    <a:pt x="f306" y="f131"/>
                    <a:pt x="f325" y="f146"/>
                    <a:pt x="f325" y="f146"/>
                  </a:cubicBezTo>
                  <a:cubicBezTo>
                    <a:pt x="f56" y="f141"/>
                    <a:pt x="f363" y="f338"/>
                    <a:pt x="f126" y="f340"/>
                  </a:cubicBezTo>
                  <a:cubicBezTo>
                    <a:pt x="f28" y="f150"/>
                    <a:pt x="f128" y="f155"/>
                    <a:pt x="f28" y="f361"/>
                  </a:cubicBezTo>
                  <a:cubicBezTo>
                    <a:pt x="f126" y="f364"/>
                    <a:pt x="f83" y="f365"/>
                    <a:pt x="f230" y="f359"/>
                  </a:cubicBezTo>
                  <a:cubicBezTo>
                    <a:pt x="f230" y="f366"/>
                    <a:pt x="f56" y="f356"/>
                    <a:pt x="f56" y="f358"/>
                  </a:cubicBezTo>
                  <a:cubicBezTo>
                    <a:pt x="f83" y="f358"/>
                    <a:pt x="f298" y="f358"/>
                    <a:pt x="f363" y="f358"/>
                  </a:cubicBezTo>
                  <a:cubicBezTo>
                    <a:pt x="f28" y="f367"/>
                    <a:pt x="f368" y="f369"/>
                    <a:pt x="f81" y="f370"/>
                  </a:cubicBezTo>
                  <a:cubicBezTo>
                    <a:pt x="f371" y="f155"/>
                    <a:pt x="f81" y="f351"/>
                    <a:pt x="f322" y="f334"/>
                  </a:cubicBezTo>
                  <a:cubicBezTo>
                    <a:pt x="f128" y="f141"/>
                    <a:pt x="f83" y="f348"/>
                    <a:pt x="f306" y="f144"/>
                  </a:cubicBezTo>
                  <a:close/>
                  <a:moveTo>
                    <a:pt x="f90" y="f146"/>
                  </a:moveTo>
                  <a:cubicBezTo>
                    <a:pt x="f121" y="f343"/>
                    <a:pt x="f92" y="f141"/>
                    <a:pt x="f234" y="f137"/>
                  </a:cubicBezTo>
                  <a:cubicBezTo>
                    <a:pt x="f285" y="f117"/>
                    <a:pt x="f58" y="f334"/>
                    <a:pt x="f286" y="f351"/>
                  </a:cubicBezTo>
                  <a:cubicBezTo>
                    <a:pt x="f63" y="f346"/>
                    <a:pt x="f65" y="f334"/>
                    <a:pt x="f68" y="f117"/>
                  </a:cubicBezTo>
                  <a:cubicBezTo>
                    <a:pt x="f318" y="f141"/>
                    <a:pt x="f372" y="f343"/>
                    <a:pt x="f90" y="f146"/>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5">
              <a:extLst>
                <a:ext uri="{FF2B5EF4-FFF2-40B4-BE49-F238E27FC236}">
                  <a16:creationId xmlns:a16="http://schemas.microsoft.com/office/drawing/2014/main" id="{A0576C5B-65A3-EA8E-6AF5-304F432F4BF1}"/>
                </a:ext>
              </a:extLst>
            </p:cNvPr>
            <p:cNvSpPr/>
            <p:nvPr/>
          </p:nvSpPr>
          <p:spPr>
            <a:xfrm>
              <a:off x="8689972" y="415923"/>
              <a:ext cx="66678" cy="36511"/>
            </a:xfrm>
            <a:custGeom>
              <a:avLst/>
              <a:gdLst>
                <a:gd name="f0" fmla="val 10800000"/>
                <a:gd name="f1" fmla="val 5400000"/>
                <a:gd name="f2" fmla="val 180"/>
                <a:gd name="f3" fmla="val w"/>
                <a:gd name="f4" fmla="val h"/>
                <a:gd name="f5" fmla="val 0"/>
                <a:gd name="f6" fmla="val 56"/>
                <a:gd name="f7" fmla="val 30"/>
                <a:gd name="f8" fmla="val 29"/>
                <a:gd name="f9" fmla="val 18"/>
                <a:gd name="f10" fmla="val 5"/>
                <a:gd name="f11" fmla="val 22"/>
                <a:gd name="f12" fmla="val 2"/>
                <a:gd name="f13" fmla="val 12"/>
                <a:gd name="f14" fmla="val 9"/>
                <a:gd name="f15" fmla="val 3"/>
                <a:gd name="f16" fmla="val 6"/>
                <a:gd name="f17" fmla="val 35"/>
                <a:gd name="f18" fmla="val 47"/>
                <a:gd name="f19" fmla="val 1"/>
                <a:gd name="f20" fmla="val 50"/>
                <a:gd name="f21" fmla="val 54"/>
                <a:gd name="f22" fmla="val 55"/>
                <a:gd name="f23" fmla="val 4"/>
                <a:gd name="f24" fmla="val 8"/>
                <a:gd name="f25" fmla="val 10"/>
                <a:gd name="f26" fmla="val 51"/>
                <a:gd name="f27" fmla="val 40"/>
                <a:gd name="f28" fmla="val 17"/>
                <a:gd name="f29" fmla="val 24"/>
                <a:gd name="f30" fmla="val 28"/>
                <a:gd name="f31" fmla="val 25"/>
                <a:gd name="f32" fmla="val 38"/>
                <a:gd name="f33" fmla="val 36"/>
                <a:gd name="f34" fmla="+- 0 0 -90"/>
                <a:gd name="f35" fmla="*/ f3 1 56"/>
                <a:gd name="f36" fmla="*/ f4 1 30"/>
                <a:gd name="f37" fmla="val f5"/>
                <a:gd name="f38" fmla="val f6"/>
                <a:gd name="f39" fmla="val f7"/>
                <a:gd name="f40" fmla="*/ f34 f0 1"/>
                <a:gd name="f41" fmla="+- f39 0 f37"/>
                <a:gd name="f42" fmla="+- f38 0 f37"/>
                <a:gd name="f43" fmla="*/ f40 1 f2"/>
                <a:gd name="f44" fmla="*/ f42 1 56"/>
                <a:gd name="f45" fmla="*/ f41 1 30"/>
                <a:gd name="f46" fmla="*/ 29 f42 1"/>
                <a:gd name="f47" fmla="*/ 30 f41 1"/>
                <a:gd name="f48" fmla="*/ 2 f42 1"/>
                <a:gd name="f49" fmla="*/ 12 f41 1"/>
                <a:gd name="f50" fmla="*/ 9 f42 1"/>
                <a:gd name="f51" fmla="*/ 3 f41 1"/>
                <a:gd name="f52" fmla="*/ 47 f42 1"/>
                <a:gd name="f53" fmla="*/ 1 f41 1"/>
                <a:gd name="f54" fmla="*/ 55 f42 1"/>
                <a:gd name="f55" fmla="*/ 2 f41 1"/>
                <a:gd name="f56" fmla="*/ 10 f41 1"/>
                <a:gd name="f57" fmla="*/ 8 f42 1"/>
                <a:gd name="f58" fmla="*/ 28 f42 1"/>
                <a:gd name="f59" fmla="*/ 25 f41 1"/>
                <a:gd name="f60" fmla="*/ 50 f42 1"/>
                <a:gd name="f61" fmla="*/ 8 f41 1"/>
                <a:gd name="f62" fmla="+- f43 0 f1"/>
                <a:gd name="f63" fmla="*/ f46 1 56"/>
                <a:gd name="f64" fmla="*/ f47 1 30"/>
                <a:gd name="f65" fmla="*/ f48 1 56"/>
                <a:gd name="f66" fmla="*/ f49 1 30"/>
                <a:gd name="f67" fmla="*/ f50 1 56"/>
                <a:gd name="f68" fmla="*/ f51 1 30"/>
                <a:gd name="f69" fmla="*/ f52 1 56"/>
                <a:gd name="f70" fmla="*/ f53 1 30"/>
                <a:gd name="f71" fmla="*/ f54 1 56"/>
                <a:gd name="f72" fmla="*/ f55 1 30"/>
                <a:gd name="f73" fmla="*/ f56 1 30"/>
                <a:gd name="f74" fmla="*/ f57 1 56"/>
                <a:gd name="f75" fmla="*/ f58 1 56"/>
                <a:gd name="f76" fmla="*/ f59 1 30"/>
                <a:gd name="f77" fmla="*/ f60 1 56"/>
                <a:gd name="f78" fmla="*/ f61 1 30"/>
                <a:gd name="f79" fmla="*/ 0 1 f44"/>
                <a:gd name="f80" fmla="*/ f38 1 f44"/>
                <a:gd name="f81" fmla="*/ 0 1 f45"/>
                <a:gd name="f82" fmla="*/ f39 1 f45"/>
                <a:gd name="f83" fmla="*/ f63 1 f44"/>
                <a:gd name="f84" fmla="*/ f64 1 f45"/>
                <a:gd name="f85" fmla="*/ f65 1 f44"/>
                <a:gd name="f86" fmla="*/ f66 1 f45"/>
                <a:gd name="f87" fmla="*/ f67 1 f44"/>
                <a:gd name="f88" fmla="*/ f68 1 f45"/>
                <a:gd name="f89" fmla="*/ f69 1 f44"/>
                <a:gd name="f90" fmla="*/ f70 1 f45"/>
                <a:gd name="f91" fmla="*/ f71 1 f44"/>
                <a:gd name="f92" fmla="*/ f72 1 f45"/>
                <a:gd name="f93" fmla="*/ f73 1 f45"/>
                <a:gd name="f94" fmla="*/ f74 1 f44"/>
                <a:gd name="f95" fmla="*/ f75 1 f44"/>
                <a:gd name="f96" fmla="*/ f76 1 f45"/>
                <a:gd name="f97" fmla="*/ f77 1 f44"/>
                <a:gd name="f98" fmla="*/ f78 1 f45"/>
                <a:gd name="f99" fmla="*/ f79 f35 1"/>
                <a:gd name="f100" fmla="*/ f80 f35 1"/>
                <a:gd name="f101" fmla="*/ f82 f36 1"/>
                <a:gd name="f102" fmla="*/ f81 f36 1"/>
                <a:gd name="f103" fmla="*/ f83 f35 1"/>
                <a:gd name="f104" fmla="*/ f84 f36 1"/>
                <a:gd name="f105" fmla="*/ f85 f35 1"/>
                <a:gd name="f106" fmla="*/ f86 f36 1"/>
                <a:gd name="f107" fmla="*/ f87 f35 1"/>
                <a:gd name="f108" fmla="*/ f88 f36 1"/>
                <a:gd name="f109" fmla="*/ f89 f35 1"/>
                <a:gd name="f110" fmla="*/ f90 f36 1"/>
                <a:gd name="f111" fmla="*/ f91 f35 1"/>
                <a:gd name="f112" fmla="*/ f92 f36 1"/>
                <a:gd name="f113" fmla="*/ f93 f36 1"/>
                <a:gd name="f114" fmla="*/ f94 f35 1"/>
                <a:gd name="f115" fmla="*/ f95 f35 1"/>
                <a:gd name="f116" fmla="*/ f96 f36 1"/>
                <a:gd name="f117" fmla="*/ f97 f35 1"/>
                <a:gd name="f118" fmla="*/ f98 f36 1"/>
              </a:gdLst>
              <a:ahLst/>
              <a:cxnLst>
                <a:cxn ang="3cd4">
                  <a:pos x="hc" y="t"/>
                </a:cxn>
                <a:cxn ang="0">
                  <a:pos x="r" y="vc"/>
                </a:cxn>
                <a:cxn ang="cd4">
                  <a:pos x="hc" y="b"/>
                </a:cxn>
                <a:cxn ang="cd2">
                  <a:pos x="l" y="vc"/>
                </a:cxn>
                <a:cxn ang="f62">
                  <a:pos x="f103" y="f104"/>
                </a:cxn>
                <a:cxn ang="f62">
                  <a:pos x="f105" y="f106"/>
                </a:cxn>
                <a:cxn ang="f62">
                  <a:pos x="f107" y="f108"/>
                </a:cxn>
                <a:cxn ang="f62">
                  <a:pos x="f109" y="f110"/>
                </a:cxn>
                <a:cxn ang="f62">
                  <a:pos x="f111" y="f112"/>
                </a:cxn>
                <a:cxn ang="f62">
                  <a:pos x="f111" y="f113"/>
                </a:cxn>
                <a:cxn ang="f62">
                  <a:pos x="f103" y="f104"/>
                </a:cxn>
                <a:cxn ang="f62">
                  <a:pos x="f114" y="f113"/>
                </a:cxn>
                <a:cxn ang="f62">
                  <a:pos x="f115" y="f116"/>
                </a:cxn>
                <a:cxn ang="f62">
                  <a:pos x="f117" y="f118"/>
                </a:cxn>
                <a:cxn ang="f62">
                  <a:pos x="f114" y="f113"/>
                </a:cxn>
              </a:cxnLst>
              <a:rect l="f99" t="f102" r="f100" b="f101"/>
              <a:pathLst>
                <a:path w="56" h="30">
                  <a:moveTo>
                    <a:pt x="f8" y="f7"/>
                  </a:moveTo>
                  <a:cubicBezTo>
                    <a:pt x="f9" y="f7"/>
                    <a:pt x="f10" y="f11"/>
                    <a:pt x="f12" y="f13"/>
                  </a:cubicBezTo>
                  <a:cubicBezTo>
                    <a:pt x="f5" y="f10"/>
                    <a:pt x="f12" y="f12"/>
                    <a:pt x="f14" y="f15"/>
                  </a:cubicBezTo>
                  <a:cubicBezTo>
                    <a:pt x="f11" y="f16"/>
                    <a:pt x="f17" y="f16"/>
                    <a:pt x="f18" y="f19"/>
                  </a:cubicBezTo>
                  <a:cubicBezTo>
                    <a:pt x="f20" y="f5"/>
                    <a:pt x="f21" y="f19"/>
                    <a:pt x="f22" y="f12"/>
                  </a:cubicBezTo>
                  <a:cubicBezTo>
                    <a:pt x="f6" y="f23"/>
                    <a:pt x="f6" y="f24"/>
                    <a:pt x="f22" y="f25"/>
                  </a:cubicBezTo>
                  <a:cubicBezTo>
                    <a:pt x="f26" y="f11"/>
                    <a:pt x="f27" y="f7"/>
                    <a:pt x="f8" y="f7"/>
                  </a:cubicBezTo>
                  <a:close/>
                  <a:moveTo>
                    <a:pt x="f24" y="f25"/>
                  </a:moveTo>
                  <a:cubicBezTo>
                    <a:pt x="f14" y="f28"/>
                    <a:pt x="f9" y="f29"/>
                    <a:pt x="f30" y="f31"/>
                  </a:cubicBezTo>
                  <a:cubicBezTo>
                    <a:pt x="f32" y="f31"/>
                    <a:pt x="f18" y="f9"/>
                    <a:pt x="f20" y="f24"/>
                  </a:cubicBezTo>
                  <a:cubicBezTo>
                    <a:pt x="f33" y="f24"/>
                    <a:pt x="f11" y="f14"/>
                    <a:pt x="f24" y="f25"/>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6">
              <a:extLst>
                <a:ext uri="{FF2B5EF4-FFF2-40B4-BE49-F238E27FC236}">
                  <a16:creationId xmlns:a16="http://schemas.microsoft.com/office/drawing/2014/main" id="{67A337F7-CA12-1738-863D-5B73FEA239E0}"/>
                </a:ext>
              </a:extLst>
            </p:cNvPr>
            <p:cNvSpPr/>
            <p:nvPr/>
          </p:nvSpPr>
          <p:spPr>
            <a:xfrm>
              <a:off x="8750295" y="325434"/>
              <a:ext cx="44448" cy="25402"/>
            </a:xfrm>
            <a:custGeom>
              <a:avLst/>
              <a:gdLst>
                <a:gd name="f0" fmla="val 10800000"/>
                <a:gd name="f1" fmla="val 5400000"/>
                <a:gd name="f2" fmla="val 180"/>
                <a:gd name="f3" fmla="val w"/>
                <a:gd name="f4" fmla="val h"/>
                <a:gd name="f5" fmla="val 0"/>
                <a:gd name="f6" fmla="val 37"/>
                <a:gd name="f7" fmla="val 22"/>
                <a:gd name="f8" fmla="val 9"/>
                <a:gd name="f9" fmla="val 11"/>
                <a:gd name="f10" fmla="val 7"/>
                <a:gd name="f11" fmla="val 12"/>
                <a:gd name="f12" fmla="val 5"/>
                <a:gd name="f13" fmla="val 14"/>
                <a:gd name="f14" fmla="val 2"/>
                <a:gd name="f15" fmla="val 16"/>
                <a:gd name="f16" fmla="val 15"/>
                <a:gd name="f17" fmla="val 1"/>
                <a:gd name="f18" fmla="val 13"/>
                <a:gd name="f19" fmla="val 3"/>
                <a:gd name="f20" fmla="val 8"/>
                <a:gd name="f21" fmla="val 17"/>
                <a:gd name="f22" fmla="val 25"/>
                <a:gd name="f23" fmla="val 32"/>
                <a:gd name="f24" fmla="val 34"/>
                <a:gd name="f25" fmla="val 10"/>
                <a:gd name="f26" fmla="val 35"/>
                <a:gd name="f27" fmla="val 36"/>
                <a:gd name="f28" fmla="val 29"/>
                <a:gd name="f29" fmla="val 27"/>
                <a:gd name="f30" fmla="val 23"/>
                <a:gd name="f31" fmla="val 20"/>
                <a:gd name="f32" fmla="val 18"/>
                <a:gd name="f33" fmla="+- 0 0 -90"/>
                <a:gd name="f34" fmla="*/ f3 1 37"/>
                <a:gd name="f35" fmla="*/ f4 1 22"/>
                <a:gd name="f36" fmla="val f5"/>
                <a:gd name="f37" fmla="val f6"/>
                <a:gd name="f38" fmla="val f7"/>
                <a:gd name="f39" fmla="*/ f33 f0 1"/>
                <a:gd name="f40" fmla="+- f38 0 f36"/>
                <a:gd name="f41" fmla="+- f37 0 f36"/>
                <a:gd name="f42" fmla="*/ f39 1 f2"/>
                <a:gd name="f43" fmla="*/ f41 1 37"/>
                <a:gd name="f44" fmla="*/ f40 1 22"/>
                <a:gd name="f45" fmla="*/ 9 f41 1"/>
                <a:gd name="f46" fmla="*/ 11 f40 1"/>
                <a:gd name="f47" fmla="*/ 2 f41 1"/>
                <a:gd name="f48" fmla="*/ 16 f40 1"/>
                <a:gd name="f49" fmla="*/ 0 f41 1"/>
                <a:gd name="f50" fmla="*/ 13 f40 1"/>
                <a:gd name="f51" fmla="*/ 8 f41 1"/>
                <a:gd name="f52" fmla="*/ 5 f40 1"/>
                <a:gd name="f53" fmla="*/ 32 f41 1"/>
                <a:gd name="f54" fmla="*/ 8 f40 1"/>
                <a:gd name="f55" fmla="*/ 37 f41 1"/>
                <a:gd name="f56" fmla="*/ 15 f40 1"/>
                <a:gd name="f57" fmla="*/ 35 f41 1"/>
                <a:gd name="f58" fmla="*/ 17 f40 1"/>
                <a:gd name="f59" fmla="*/ 27 f41 1"/>
                <a:gd name="f60" fmla="*/ 18 f41 1"/>
                <a:gd name="f61" fmla="*/ 22 f40 1"/>
                <a:gd name="f62" fmla="+- f42 0 f1"/>
                <a:gd name="f63" fmla="*/ f45 1 37"/>
                <a:gd name="f64" fmla="*/ f46 1 22"/>
                <a:gd name="f65" fmla="*/ f47 1 37"/>
                <a:gd name="f66" fmla="*/ f48 1 22"/>
                <a:gd name="f67" fmla="*/ f49 1 37"/>
                <a:gd name="f68" fmla="*/ f50 1 22"/>
                <a:gd name="f69" fmla="*/ f51 1 37"/>
                <a:gd name="f70" fmla="*/ f52 1 22"/>
                <a:gd name="f71" fmla="*/ f53 1 37"/>
                <a:gd name="f72" fmla="*/ f54 1 22"/>
                <a:gd name="f73" fmla="*/ f55 1 37"/>
                <a:gd name="f74" fmla="*/ f56 1 22"/>
                <a:gd name="f75" fmla="*/ f57 1 37"/>
                <a:gd name="f76" fmla="*/ f58 1 22"/>
                <a:gd name="f77" fmla="*/ f59 1 37"/>
                <a:gd name="f78" fmla="*/ f60 1 37"/>
                <a:gd name="f79" fmla="*/ f61 1 22"/>
                <a:gd name="f80" fmla="*/ 0 1 f43"/>
                <a:gd name="f81" fmla="*/ f37 1 f43"/>
                <a:gd name="f82" fmla="*/ 0 1 f44"/>
                <a:gd name="f83" fmla="*/ f38 1 f44"/>
                <a:gd name="f84" fmla="*/ f63 1 f43"/>
                <a:gd name="f85" fmla="*/ f64 1 f44"/>
                <a:gd name="f86" fmla="*/ f65 1 f43"/>
                <a:gd name="f87" fmla="*/ f66 1 f44"/>
                <a:gd name="f88" fmla="*/ f67 1 f43"/>
                <a:gd name="f89" fmla="*/ f68 1 f44"/>
                <a:gd name="f90" fmla="*/ f69 1 f43"/>
                <a:gd name="f91" fmla="*/ f70 1 f44"/>
                <a:gd name="f92" fmla="*/ f71 1 f43"/>
                <a:gd name="f93" fmla="*/ f72 1 f44"/>
                <a:gd name="f94" fmla="*/ f73 1 f43"/>
                <a:gd name="f95" fmla="*/ f74 1 f44"/>
                <a:gd name="f96" fmla="*/ f75 1 f43"/>
                <a:gd name="f97" fmla="*/ f76 1 f44"/>
                <a:gd name="f98" fmla="*/ f77 1 f43"/>
                <a:gd name="f99" fmla="*/ f78 1 f43"/>
                <a:gd name="f100" fmla="*/ f79 1 f44"/>
                <a:gd name="f101" fmla="*/ f80 f34 1"/>
                <a:gd name="f102" fmla="*/ f81 f34 1"/>
                <a:gd name="f103" fmla="*/ f83 f35 1"/>
                <a:gd name="f104" fmla="*/ f82 f35 1"/>
                <a:gd name="f105" fmla="*/ f84 f34 1"/>
                <a:gd name="f106" fmla="*/ f85 f35 1"/>
                <a:gd name="f107" fmla="*/ f86 f34 1"/>
                <a:gd name="f108" fmla="*/ f87 f35 1"/>
                <a:gd name="f109" fmla="*/ f88 f34 1"/>
                <a:gd name="f110" fmla="*/ f89 f35 1"/>
                <a:gd name="f111" fmla="*/ f90 f34 1"/>
                <a:gd name="f112" fmla="*/ f91 f35 1"/>
                <a:gd name="f113" fmla="*/ f92 f34 1"/>
                <a:gd name="f114" fmla="*/ f93 f35 1"/>
                <a:gd name="f115" fmla="*/ f94 f34 1"/>
                <a:gd name="f116" fmla="*/ f95 f35 1"/>
                <a:gd name="f117" fmla="*/ f96 f34 1"/>
                <a:gd name="f118" fmla="*/ f97 f35 1"/>
                <a:gd name="f119" fmla="*/ f98 f34 1"/>
                <a:gd name="f120" fmla="*/ f99 f34 1"/>
                <a:gd name="f121" fmla="*/ f100 f35 1"/>
              </a:gdLst>
              <a:ahLst/>
              <a:cxnLst>
                <a:cxn ang="3cd4">
                  <a:pos x="hc" y="t"/>
                </a:cxn>
                <a:cxn ang="0">
                  <a:pos x="r" y="vc"/>
                </a:cxn>
                <a:cxn ang="cd4">
                  <a:pos x="hc" y="b"/>
                </a:cxn>
                <a:cxn ang="cd2">
                  <a:pos x="l" y="vc"/>
                </a:cxn>
                <a:cxn ang="f62">
                  <a:pos x="f105" y="f106"/>
                </a:cxn>
                <a:cxn ang="f62">
                  <a:pos x="f107" y="f108"/>
                </a:cxn>
                <a:cxn ang="f62">
                  <a:pos x="f109" y="f110"/>
                </a:cxn>
                <a:cxn ang="f62">
                  <a:pos x="f111" y="f112"/>
                </a:cxn>
                <a:cxn ang="f62">
                  <a:pos x="f113" y="f114"/>
                </a:cxn>
                <a:cxn ang="f62">
                  <a:pos x="f115" y="f116"/>
                </a:cxn>
                <a:cxn ang="f62">
                  <a:pos x="f117" y="f118"/>
                </a:cxn>
                <a:cxn ang="f62">
                  <a:pos x="f119" y="f106"/>
                </a:cxn>
                <a:cxn ang="f62">
                  <a:pos x="f120" y="f121"/>
                </a:cxn>
                <a:cxn ang="f62">
                  <a:pos x="f105" y="f106"/>
                </a:cxn>
              </a:cxnLst>
              <a:rect l="f101" t="f104" r="f102" b="f103"/>
              <a:pathLst>
                <a:path w="37" h="22">
                  <a:moveTo>
                    <a:pt x="f8" y="f9"/>
                  </a:moveTo>
                  <a:cubicBezTo>
                    <a:pt x="f10" y="f11"/>
                    <a:pt x="f12" y="f13"/>
                    <a:pt x="f14" y="f15"/>
                  </a:cubicBezTo>
                  <a:cubicBezTo>
                    <a:pt x="f14" y="f16"/>
                    <a:pt x="f17" y="f13"/>
                    <a:pt x="f5" y="f18"/>
                  </a:cubicBezTo>
                  <a:cubicBezTo>
                    <a:pt x="f19" y="f9"/>
                    <a:pt x="f12" y="f10"/>
                    <a:pt x="f20" y="f12"/>
                  </a:cubicBezTo>
                  <a:cubicBezTo>
                    <a:pt x="f21" y="f5"/>
                    <a:pt x="f22" y="f19"/>
                    <a:pt x="f23" y="f20"/>
                  </a:cubicBezTo>
                  <a:cubicBezTo>
                    <a:pt x="f24" y="f25"/>
                    <a:pt x="f26" y="f18"/>
                    <a:pt x="f6" y="f16"/>
                  </a:cubicBezTo>
                  <a:cubicBezTo>
                    <a:pt x="f6" y="f15"/>
                    <a:pt x="f27" y="f21"/>
                    <a:pt x="f26" y="f21"/>
                  </a:cubicBezTo>
                  <a:cubicBezTo>
                    <a:pt x="f23" y="f16"/>
                    <a:pt x="f28" y="f18"/>
                    <a:pt x="f29" y="f9"/>
                  </a:cubicBezTo>
                  <a:cubicBezTo>
                    <a:pt x="f30" y="f16"/>
                    <a:pt x="f31" y="f32"/>
                    <a:pt x="f32" y="f7"/>
                  </a:cubicBezTo>
                  <a:cubicBezTo>
                    <a:pt x="f16" y="f32"/>
                    <a:pt x="f11" y="f16"/>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7">
              <a:extLst>
                <a:ext uri="{FF2B5EF4-FFF2-40B4-BE49-F238E27FC236}">
                  <a16:creationId xmlns:a16="http://schemas.microsoft.com/office/drawing/2014/main" id="{E8E01CB1-58C9-EFFC-DFFB-022BD547FED2}"/>
                </a:ext>
              </a:extLst>
            </p:cNvPr>
            <p:cNvSpPr/>
            <p:nvPr/>
          </p:nvSpPr>
          <p:spPr>
            <a:xfrm>
              <a:off x="8653460" y="323853"/>
              <a:ext cx="42867" cy="25402"/>
            </a:xfrm>
            <a:custGeom>
              <a:avLst/>
              <a:gdLst>
                <a:gd name="f0" fmla="val 10800000"/>
                <a:gd name="f1" fmla="val 5400000"/>
                <a:gd name="f2" fmla="val 180"/>
                <a:gd name="f3" fmla="val w"/>
                <a:gd name="f4" fmla="val h"/>
                <a:gd name="f5" fmla="val 0"/>
                <a:gd name="f6" fmla="val 36"/>
                <a:gd name="f7" fmla="val 21"/>
                <a:gd name="f8" fmla="val 10"/>
                <a:gd name="f9" fmla="val 11"/>
                <a:gd name="f10" fmla="val 8"/>
                <a:gd name="f11" fmla="val 12"/>
                <a:gd name="f12" fmla="val 5"/>
                <a:gd name="f13" fmla="val 14"/>
                <a:gd name="f14" fmla="val 2"/>
                <a:gd name="f15" fmla="val 16"/>
                <a:gd name="f16" fmla="val 1"/>
                <a:gd name="f17" fmla="val 15"/>
                <a:gd name="f18" fmla="val 13"/>
                <a:gd name="f19" fmla="val 9"/>
                <a:gd name="f20" fmla="val 19"/>
                <a:gd name="f21" fmla="val 27"/>
                <a:gd name="f22" fmla="val 3"/>
                <a:gd name="f23" fmla="val 31"/>
                <a:gd name="f24" fmla="val 7"/>
                <a:gd name="f25" fmla="val 32"/>
                <a:gd name="f26" fmla="val 29"/>
                <a:gd name="f27" fmla="val 28"/>
                <a:gd name="f28" fmla="val 25"/>
                <a:gd name="f29" fmla="val 22"/>
                <a:gd name="f30" fmla="val 17"/>
                <a:gd name="f31" fmla="val 18"/>
                <a:gd name="f32" fmla="+- 0 0 -90"/>
                <a:gd name="f33" fmla="*/ f3 1 36"/>
                <a:gd name="f34" fmla="*/ f4 1 21"/>
                <a:gd name="f35" fmla="val f5"/>
                <a:gd name="f36" fmla="val f6"/>
                <a:gd name="f37" fmla="val f7"/>
                <a:gd name="f38" fmla="*/ f32 f0 1"/>
                <a:gd name="f39" fmla="+- f37 0 f35"/>
                <a:gd name="f40" fmla="+- f36 0 f35"/>
                <a:gd name="f41" fmla="*/ f38 1 f2"/>
                <a:gd name="f42" fmla="*/ f40 1 36"/>
                <a:gd name="f43" fmla="*/ f39 1 21"/>
                <a:gd name="f44" fmla="*/ 10 f40 1"/>
                <a:gd name="f45" fmla="*/ 11 f39 1"/>
                <a:gd name="f46" fmla="*/ 2 f40 1"/>
                <a:gd name="f47" fmla="*/ 16 f39 1"/>
                <a:gd name="f48" fmla="*/ 0 f40 1"/>
                <a:gd name="f49" fmla="*/ 15 f39 1"/>
                <a:gd name="f50" fmla="*/ 10 f39 1"/>
                <a:gd name="f51" fmla="*/ 27 f40 1"/>
                <a:gd name="f52" fmla="*/ 3 f39 1"/>
                <a:gd name="f53" fmla="*/ 36 f40 1"/>
                <a:gd name="f54" fmla="*/ 28 f40 1"/>
                <a:gd name="f55" fmla="*/ 19 f40 1"/>
                <a:gd name="f56" fmla="*/ 21 f39 1"/>
                <a:gd name="f57" fmla="+- f41 0 f1"/>
                <a:gd name="f58" fmla="*/ f44 1 36"/>
                <a:gd name="f59" fmla="*/ f45 1 21"/>
                <a:gd name="f60" fmla="*/ f46 1 36"/>
                <a:gd name="f61" fmla="*/ f47 1 21"/>
                <a:gd name="f62" fmla="*/ f48 1 36"/>
                <a:gd name="f63" fmla="*/ f49 1 21"/>
                <a:gd name="f64" fmla="*/ f50 1 21"/>
                <a:gd name="f65" fmla="*/ f51 1 36"/>
                <a:gd name="f66" fmla="*/ f52 1 21"/>
                <a:gd name="f67" fmla="*/ f53 1 36"/>
                <a:gd name="f68" fmla="*/ f54 1 36"/>
                <a:gd name="f69" fmla="*/ f55 1 36"/>
                <a:gd name="f70" fmla="*/ f56 1 21"/>
                <a:gd name="f71" fmla="*/ 0 1 f42"/>
                <a:gd name="f72" fmla="*/ f36 1 f42"/>
                <a:gd name="f73" fmla="*/ 0 1 f43"/>
                <a:gd name="f74" fmla="*/ f37 1 f43"/>
                <a:gd name="f75" fmla="*/ f58 1 f42"/>
                <a:gd name="f76" fmla="*/ f59 1 f43"/>
                <a:gd name="f77" fmla="*/ f60 1 f42"/>
                <a:gd name="f78" fmla="*/ f61 1 f43"/>
                <a:gd name="f79" fmla="*/ f62 1 f42"/>
                <a:gd name="f80" fmla="*/ f63 1 f43"/>
                <a:gd name="f81" fmla="*/ f64 1 f43"/>
                <a:gd name="f82" fmla="*/ f65 1 f42"/>
                <a:gd name="f83" fmla="*/ f66 1 f43"/>
                <a:gd name="f84" fmla="*/ f67 1 f42"/>
                <a:gd name="f85" fmla="*/ f68 1 f42"/>
                <a:gd name="f86" fmla="*/ f69 1 f42"/>
                <a:gd name="f87" fmla="*/ f70 1 f43"/>
                <a:gd name="f88" fmla="*/ f71 f33 1"/>
                <a:gd name="f89" fmla="*/ f72 f33 1"/>
                <a:gd name="f90" fmla="*/ f74 f34 1"/>
                <a:gd name="f91" fmla="*/ f73 f34 1"/>
                <a:gd name="f92" fmla="*/ f75 f33 1"/>
                <a:gd name="f93" fmla="*/ f76 f34 1"/>
                <a:gd name="f94" fmla="*/ f77 f33 1"/>
                <a:gd name="f95" fmla="*/ f78 f34 1"/>
                <a:gd name="f96" fmla="*/ f79 f33 1"/>
                <a:gd name="f97" fmla="*/ f80 f34 1"/>
                <a:gd name="f98" fmla="*/ f81 f34 1"/>
                <a:gd name="f99" fmla="*/ f82 f33 1"/>
                <a:gd name="f100" fmla="*/ f83 f34 1"/>
                <a:gd name="f101" fmla="*/ f84 f33 1"/>
                <a:gd name="f102" fmla="*/ f85 f33 1"/>
                <a:gd name="f103" fmla="*/ f86 f33 1"/>
                <a:gd name="f104" fmla="*/ f87 f34 1"/>
              </a:gdLst>
              <a:ahLst/>
              <a:cxnLst>
                <a:cxn ang="3cd4">
                  <a:pos x="hc" y="t"/>
                </a:cxn>
                <a:cxn ang="0">
                  <a:pos x="r" y="vc"/>
                </a:cxn>
                <a:cxn ang="cd4">
                  <a:pos x="hc" y="b"/>
                </a:cxn>
                <a:cxn ang="cd2">
                  <a:pos x="l" y="vc"/>
                </a:cxn>
                <a:cxn ang="f57">
                  <a:pos x="f92" y="f93"/>
                </a:cxn>
                <a:cxn ang="f57">
                  <a:pos x="f94" y="f95"/>
                </a:cxn>
                <a:cxn ang="f57">
                  <a:pos x="f96" y="f97"/>
                </a:cxn>
                <a:cxn ang="f57">
                  <a:pos x="f94" y="f98"/>
                </a:cxn>
                <a:cxn ang="f57">
                  <a:pos x="f99" y="f100"/>
                </a:cxn>
                <a:cxn ang="f57">
                  <a:pos x="f101" y="f97"/>
                </a:cxn>
                <a:cxn ang="f57">
                  <a:pos x="f102" y="f98"/>
                </a:cxn>
                <a:cxn ang="f57">
                  <a:pos x="f103" y="f104"/>
                </a:cxn>
                <a:cxn ang="f57">
                  <a:pos x="f92" y="f93"/>
                </a:cxn>
              </a:cxnLst>
              <a:rect l="f88" t="f91" r="f89" b="f90"/>
              <a:pathLst>
                <a:path w="36" h="21">
                  <a:moveTo>
                    <a:pt x="f8" y="f9"/>
                  </a:moveTo>
                  <a:cubicBezTo>
                    <a:pt x="f10" y="f11"/>
                    <a:pt x="f12" y="f13"/>
                    <a:pt x="f14" y="f15"/>
                  </a:cubicBezTo>
                  <a:cubicBezTo>
                    <a:pt x="f16" y="f15"/>
                    <a:pt x="f16" y="f17"/>
                    <a:pt x="f5" y="f17"/>
                  </a:cubicBezTo>
                  <a:cubicBezTo>
                    <a:pt x="f16" y="f18"/>
                    <a:pt x="f16" y="f9"/>
                    <a:pt x="f14" y="f8"/>
                  </a:cubicBezTo>
                  <a:cubicBezTo>
                    <a:pt x="f19" y="f14"/>
                    <a:pt x="f20" y="f5"/>
                    <a:pt x="f21" y="f22"/>
                  </a:cubicBezTo>
                  <a:cubicBezTo>
                    <a:pt x="f23" y="f12"/>
                    <a:pt x="f6" y="f24"/>
                    <a:pt x="f6" y="f17"/>
                  </a:cubicBezTo>
                  <a:cubicBezTo>
                    <a:pt x="f25" y="f18"/>
                    <a:pt x="f26" y="f9"/>
                    <a:pt x="f27" y="f8"/>
                  </a:cubicBezTo>
                  <a:cubicBezTo>
                    <a:pt x="f28" y="f13"/>
                    <a:pt x="f29" y="f30"/>
                    <a:pt x="f20" y="f7"/>
                  </a:cubicBezTo>
                  <a:cubicBezTo>
                    <a:pt x="f15" y="f31"/>
                    <a:pt x="f18" y="f13"/>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8">
              <a:extLst>
                <a:ext uri="{FF2B5EF4-FFF2-40B4-BE49-F238E27FC236}">
                  <a16:creationId xmlns:a16="http://schemas.microsoft.com/office/drawing/2014/main" id="{7827348F-0F4B-4AE9-204D-F2E91BF93267}"/>
                </a:ext>
              </a:extLst>
            </p:cNvPr>
            <p:cNvSpPr/>
            <p:nvPr/>
          </p:nvSpPr>
          <p:spPr>
            <a:xfrm>
              <a:off x="8637586" y="301623"/>
              <a:ext cx="66678" cy="20638"/>
            </a:xfrm>
            <a:custGeom>
              <a:avLst/>
              <a:gdLst>
                <a:gd name="f0" fmla="val 10800000"/>
                <a:gd name="f1" fmla="val 5400000"/>
                <a:gd name="f2" fmla="val 180"/>
                <a:gd name="f3" fmla="val w"/>
                <a:gd name="f4" fmla="val h"/>
                <a:gd name="f5" fmla="val 0"/>
                <a:gd name="f6" fmla="val 56"/>
                <a:gd name="f7" fmla="val 17"/>
                <a:gd name="f8" fmla="val 13"/>
                <a:gd name="f9" fmla="val 44"/>
                <a:gd name="f10" fmla="val 46"/>
                <a:gd name="f11" fmla="val 14"/>
                <a:gd name="f12" fmla="val 37"/>
                <a:gd name="f13" fmla="val 9"/>
                <a:gd name="f14" fmla="val 28"/>
                <a:gd name="f15" fmla="val 19"/>
                <a:gd name="f16" fmla="val 11"/>
                <a:gd name="f17" fmla="+- 0 0 -90"/>
                <a:gd name="f18" fmla="*/ f3 1 56"/>
                <a:gd name="f19" fmla="*/ f4 1 17"/>
                <a:gd name="f20" fmla="val f5"/>
                <a:gd name="f21" fmla="val f6"/>
                <a:gd name="f22" fmla="val f7"/>
                <a:gd name="f23" fmla="*/ f17 f0 1"/>
                <a:gd name="f24" fmla="+- f22 0 f20"/>
                <a:gd name="f25" fmla="+- f21 0 f20"/>
                <a:gd name="f26" fmla="*/ f23 1 f2"/>
                <a:gd name="f27" fmla="*/ f25 1 56"/>
                <a:gd name="f28" fmla="*/ f24 1 17"/>
                <a:gd name="f29" fmla="*/ 0 f25 1"/>
                <a:gd name="f30" fmla="*/ 17 f24 1"/>
                <a:gd name="f31" fmla="*/ 56 f25 1"/>
                <a:gd name="f32" fmla="*/ 28 f25 1"/>
                <a:gd name="f33" fmla="*/ 9 f24 1"/>
                <a:gd name="f34" fmla="+- f26 0 f1"/>
                <a:gd name="f35" fmla="*/ f29 1 56"/>
                <a:gd name="f36" fmla="*/ f30 1 17"/>
                <a:gd name="f37" fmla="*/ f31 1 56"/>
                <a:gd name="f38" fmla="*/ f32 1 56"/>
                <a:gd name="f39" fmla="*/ f33 1 17"/>
                <a:gd name="f40" fmla="*/ 0 1 f27"/>
                <a:gd name="f41" fmla="*/ f21 1 f27"/>
                <a:gd name="f42" fmla="*/ 0 1 f28"/>
                <a:gd name="f43" fmla="*/ f22 1 f28"/>
                <a:gd name="f44" fmla="*/ f35 1 f27"/>
                <a:gd name="f45" fmla="*/ f36 1 f28"/>
                <a:gd name="f46" fmla="*/ f37 1 f27"/>
                <a:gd name="f47" fmla="*/ f38 1 f27"/>
                <a:gd name="f48" fmla="*/ f39 1 f28"/>
                <a:gd name="f49" fmla="*/ f40 f18 1"/>
                <a:gd name="f50" fmla="*/ f41 f18 1"/>
                <a:gd name="f51" fmla="*/ f43 f19 1"/>
                <a:gd name="f52" fmla="*/ f42 f19 1"/>
                <a:gd name="f53" fmla="*/ f44 f18 1"/>
                <a:gd name="f54" fmla="*/ f45 f19 1"/>
                <a:gd name="f55" fmla="*/ f46 f18 1"/>
                <a:gd name="f56" fmla="*/ f47 f18 1"/>
                <a:gd name="f57" fmla="*/ f48 f19 1"/>
              </a:gdLst>
              <a:ahLst/>
              <a:cxnLst>
                <a:cxn ang="3cd4">
                  <a:pos x="hc" y="t"/>
                </a:cxn>
                <a:cxn ang="0">
                  <a:pos x="r" y="vc"/>
                </a:cxn>
                <a:cxn ang="cd4">
                  <a:pos x="hc" y="b"/>
                </a:cxn>
                <a:cxn ang="cd2">
                  <a:pos x="l" y="vc"/>
                </a:cxn>
                <a:cxn ang="f34">
                  <a:pos x="f53" y="f54"/>
                </a:cxn>
                <a:cxn ang="f34">
                  <a:pos x="f55" y="f54"/>
                </a:cxn>
                <a:cxn ang="f34">
                  <a:pos x="f56" y="f57"/>
                </a:cxn>
                <a:cxn ang="f34">
                  <a:pos x="f53" y="f54"/>
                </a:cxn>
              </a:cxnLst>
              <a:rect l="f49" t="f52" r="f50" b="f51"/>
              <a:pathLst>
                <a:path w="56" h="17">
                  <a:moveTo>
                    <a:pt x="f5" y="f7"/>
                  </a:moveTo>
                  <a:cubicBezTo>
                    <a:pt x="f8" y="f5"/>
                    <a:pt x="f9" y="f5"/>
                    <a:pt x="f6" y="f7"/>
                  </a:cubicBezTo>
                  <a:cubicBezTo>
                    <a:pt x="f10" y="f11"/>
                    <a:pt x="f12" y="f13"/>
                    <a:pt x="f14" y="f13"/>
                  </a:cubicBezTo>
                  <a:cubicBezTo>
                    <a:pt x="f15" y="f13"/>
                    <a:pt x="f16" y="f11"/>
                    <a:pt x="f5" y="f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9">
              <a:extLst>
                <a:ext uri="{FF2B5EF4-FFF2-40B4-BE49-F238E27FC236}">
                  <a16:creationId xmlns:a16="http://schemas.microsoft.com/office/drawing/2014/main" id="{6D68BF81-A047-C9E7-8215-36BE7B21B90B}"/>
                </a:ext>
              </a:extLst>
            </p:cNvPr>
            <p:cNvSpPr/>
            <p:nvPr/>
          </p:nvSpPr>
          <p:spPr>
            <a:xfrm>
              <a:off x="8707438" y="390521"/>
              <a:ext cx="31747" cy="12701"/>
            </a:xfrm>
            <a:custGeom>
              <a:avLst/>
              <a:gdLst>
                <a:gd name="f0" fmla="val 10800000"/>
                <a:gd name="f1" fmla="val 5400000"/>
                <a:gd name="f2" fmla="val 180"/>
                <a:gd name="f3" fmla="val w"/>
                <a:gd name="f4" fmla="val h"/>
                <a:gd name="f5" fmla="val 0"/>
                <a:gd name="f6" fmla="val 27"/>
                <a:gd name="f7" fmla="val 11"/>
                <a:gd name="f8" fmla="val 1"/>
                <a:gd name="f9" fmla="val 10"/>
                <a:gd name="f10" fmla="val 7"/>
                <a:gd name="f11" fmla="val 18"/>
                <a:gd name="f12" fmla="val 6"/>
                <a:gd name="f13" fmla="val 26"/>
                <a:gd name="f14" fmla="val 24"/>
                <a:gd name="f15" fmla="val 9"/>
                <a:gd name="f16" fmla="val 17"/>
                <a:gd name="f17" fmla="val 3"/>
                <a:gd name="f18" fmla="+- 0 0 -90"/>
                <a:gd name="f19" fmla="*/ f3 1 27"/>
                <a:gd name="f20" fmla="*/ f4 1 11"/>
                <a:gd name="f21" fmla="val f5"/>
                <a:gd name="f22" fmla="val f6"/>
                <a:gd name="f23" fmla="val f7"/>
                <a:gd name="f24" fmla="*/ f18 f0 1"/>
                <a:gd name="f25" fmla="+- f23 0 f21"/>
                <a:gd name="f26" fmla="+- f22 0 f21"/>
                <a:gd name="f27" fmla="*/ f24 1 f2"/>
                <a:gd name="f28" fmla="*/ f26 1 27"/>
                <a:gd name="f29" fmla="*/ f25 1 11"/>
                <a:gd name="f30" fmla="*/ 0 f26 1"/>
                <a:gd name="f31" fmla="*/ 1 f25 1"/>
                <a:gd name="f32" fmla="*/ 27 f26 1"/>
                <a:gd name="f33" fmla="*/ 0 f25 1"/>
                <a:gd name="f34" fmla="*/ 17 f26 1"/>
                <a:gd name="f35" fmla="*/ 10 f25 1"/>
                <a:gd name="f36" fmla="+- f27 0 f1"/>
                <a:gd name="f37" fmla="*/ f30 1 27"/>
                <a:gd name="f38" fmla="*/ f31 1 11"/>
                <a:gd name="f39" fmla="*/ f32 1 27"/>
                <a:gd name="f40" fmla="*/ f33 1 11"/>
                <a:gd name="f41" fmla="*/ f34 1 27"/>
                <a:gd name="f42" fmla="*/ f35 1 11"/>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27" h="11">
                  <a:moveTo>
                    <a:pt x="f5" y="f8"/>
                  </a:moveTo>
                  <a:cubicBezTo>
                    <a:pt x="f9" y="f10"/>
                    <a:pt x="f11" y="f12"/>
                    <a:pt x="f6" y="f5"/>
                  </a:cubicBezTo>
                  <a:cubicBezTo>
                    <a:pt x="f13" y="f10"/>
                    <a:pt x="f14" y="f15"/>
                    <a:pt x="f16" y="f9"/>
                  </a:cubicBezTo>
                  <a:cubicBezTo>
                    <a:pt x="f9" y="f7"/>
                    <a:pt x="f17" y="f9"/>
                    <a:pt x="f5" y="f8"/>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extLst>
      <p:ext uri="{BB962C8B-B14F-4D97-AF65-F5344CB8AC3E}">
        <p14:creationId xmlns:p14="http://schemas.microsoft.com/office/powerpoint/2010/main" val="253949678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_Taam slide layout">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82FE9AFC-6AE0-792E-7D21-14A72E24051D}"/>
              </a:ext>
            </a:extLst>
          </p:cNvPr>
          <p:cNvSpPr/>
          <p:nvPr/>
        </p:nvSpPr>
        <p:spPr>
          <a:xfrm rot="16200004">
            <a:off x="2768867" y="2830150"/>
            <a:ext cx="1140009" cy="1140009"/>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ndParaRPr>
          </a:p>
        </p:txBody>
      </p:sp>
      <p:sp>
        <p:nvSpPr>
          <p:cNvPr id="3" name="Right Triangle 6">
            <a:extLst>
              <a:ext uri="{FF2B5EF4-FFF2-40B4-BE49-F238E27FC236}">
                <a16:creationId xmlns:a16="http://schemas.microsoft.com/office/drawing/2014/main" id="{767A8C22-8BF3-C9D8-5786-E01046E355BE}"/>
              </a:ext>
            </a:extLst>
          </p:cNvPr>
          <p:cNvSpPr/>
          <p:nvPr/>
        </p:nvSpPr>
        <p:spPr>
          <a:xfrm rot="5400013">
            <a:off x="398422" y="367671"/>
            <a:ext cx="1140009" cy="1140009"/>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ndParaRPr>
          </a:p>
        </p:txBody>
      </p:sp>
      <p:sp>
        <p:nvSpPr>
          <p:cNvPr id="4" name="그림 개체 틀 2">
            <a:extLst>
              <a:ext uri="{FF2B5EF4-FFF2-40B4-BE49-F238E27FC236}">
                <a16:creationId xmlns:a16="http://schemas.microsoft.com/office/drawing/2014/main" id="{4D518182-AE67-B300-E935-D50E6AD29FE3}"/>
              </a:ext>
            </a:extLst>
          </p:cNvPr>
          <p:cNvSpPr txBox="1">
            <a:spLocks noGrp="1"/>
          </p:cNvSpPr>
          <p:nvPr>
            <p:ph type="pic" idx="4294967295"/>
          </p:nvPr>
        </p:nvSpPr>
        <p:spPr>
          <a:xfrm>
            <a:off x="511113" y="459357"/>
            <a:ext cx="3299603" cy="3390183"/>
          </a:xfrm>
          <a:solidFill>
            <a:srgbClr val="F2F2F2"/>
          </a:solidFill>
        </p:spPr>
        <p:txBody>
          <a:bodyPr anchor="ctr" anchorCtr="1"/>
          <a:lstStyle>
            <a:lvl1pPr marL="0" indent="0" algn="ctr">
              <a:buNone/>
              <a:defRPr lang="en-US" sz="900"/>
            </a:lvl1pPr>
          </a:lstStyle>
          <a:p>
            <a:pPr lvl="0"/>
            <a:r>
              <a:rPr lang="en-US"/>
              <a:t>Place Your Picture Here</a:t>
            </a:r>
          </a:p>
        </p:txBody>
      </p:sp>
    </p:spTree>
    <p:extLst>
      <p:ext uri="{BB962C8B-B14F-4D97-AF65-F5344CB8AC3E}">
        <p14:creationId xmlns:p14="http://schemas.microsoft.com/office/powerpoint/2010/main" val="3925479275"/>
      </p:ext>
    </p:extLst>
  </p:cSld>
  <p:clrMapOvr>
    <a:masterClrMapping/>
  </p:clrMapOvr>
  <p:transition>
    <p:fade thruBlk="1"/>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 1 column">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3099AE97-F7D6-63A2-B2E6-930F09D4D4EE}"/>
              </a:ext>
            </a:extLst>
          </p:cNvPr>
          <p:cNvSpPr/>
          <p:nvPr/>
        </p:nvSpPr>
        <p:spPr>
          <a:xfrm>
            <a:off x="-1591" y="7936"/>
            <a:ext cx="258766" cy="833439"/>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 name="Rectangle 36">
            <a:extLst>
              <a:ext uri="{FF2B5EF4-FFF2-40B4-BE49-F238E27FC236}">
                <a16:creationId xmlns:a16="http://schemas.microsoft.com/office/drawing/2014/main" id="{02B07995-1A9F-65E2-36F1-49CB437A7566}"/>
              </a:ext>
            </a:extLst>
          </p:cNvPr>
          <p:cNvSpPr/>
          <p:nvPr/>
        </p:nvSpPr>
        <p:spPr>
          <a:xfrm>
            <a:off x="12701" y="4975222"/>
            <a:ext cx="3830641" cy="169858"/>
          </a:xfrm>
          <a:prstGeom prst="rect">
            <a:avLst/>
          </a:pr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Rectangle 37">
            <a:extLst>
              <a:ext uri="{FF2B5EF4-FFF2-40B4-BE49-F238E27FC236}">
                <a16:creationId xmlns:a16="http://schemas.microsoft.com/office/drawing/2014/main" id="{7FE8CE17-14D7-E75A-A6E2-3EB630EC5164}"/>
              </a:ext>
            </a:extLst>
          </p:cNvPr>
          <p:cNvSpPr/>
          <p:nvPr/>
        </p:nvSpPr>
        <p:spPr>
          <a:xfrm>
            <a:off x="3827458" y="4975222"/>
            <a:ext cx="2727326" cy="169858"/>
          </a:xfrm>
          <a:prstGeom prst="rect">
            <a:avLst/>
          </a:prstGeom>
          <a:solidFill>
            <a:srgbClr val="276F8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Rectangle 38">
            <a:extLst>
              <a:ext uri="{FF2B5EF4-FFF2-40B4-BE49-F238E27FC236}">
                <a16:creationId xmlns:a16="http://schemas.microsoft.com/office/drawing/2014/main" id="{0F36DA4E-3400-DEFB-4613-72BF47F1E649}"/>
              </a:ext>
            </a:extLst>
          </p:cNvPr>
          <p:cNvSpPr/>
          <p:nvPr/>
        </p:nvSpPr>
        <p:spPr>
          <a:xfrm>
            <a:off x="6554784" y="4975222"/>
            <a:ext cx="1612901" cy="169858"/>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Rectangle 39">
            <a:extLst>
              <a:ext uri="{FF2B5EF4-FFF2-40B4-BE49-F238E27FC236}">
                <a16:creationId xmlns:a16="http://schemas.microsoft.com/office/drawing/2014/main" id="{91A39E06-ED04-62E7-2FCF-AFC4E398F706}"/>
              </a:ext>
            </a:extLst>
          </p:cNvPr>
          <p:cNvSpPr/>
          <p:nvPr/>
        </p:nvSpPr>
        <p:spPr>
          <a:xfrm>
            <a:off x="8167685" y="4975222"/>
            <a:ext cx="966785" cy="169858"/>
          </a:xfrm>
          <a:prstGeom prst="rect">
            <a:avLst/>
          </a:pr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26;p5">
            <a:extLst>
              <a:ext uri="{FF2B5EF4-FFF2-40B4-BE49-F238E27FC236}">
                <a16:creationId xmlns:a16="http://schemas.microsoft.com/office/drawing/2014/main" id="{2B8621D2-169A-D3FF-500C-77E7776ACF71}"/>
              </a:ext>
            </a:extLst>
          </p:cNvPr>
          <p:cNvSpPr/>
          <p:nvPr/>
        </p:nvSpPr>
        <p:spPr>
          <a:xfrm>
            <a:off x="8674199" y="4673699"/>
            <a:ext cx="469800" cy="469800"/>
          </a:xfrm>
          <a:prstGeom prst="rect">
            <a:avLst/>
          </a:prstGeom>
          <a:solidFill>
            <a:srgbClr val="CEDB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Google Shape;29;p5">
            <a:extLst>
              <a:ext uri="{FF2B5EF4-FFF2-40B4-BE49-F238E27FC236}">
                <a16:creationId xmlns:a16="http://schemas.microsoft.com/office/drawing/2014/main" id="{2F50F172-A4E7-FD59-5E7C-41A60323675F}"/>
              </a:ext>
            </a:extLst>
          </p:cNvPr>
          <p:cNvSpPr txBox="1">
            <a:spLocks noGrp="1"/>
          </p:cNvSpPr>
          <p:nvPr>
            <p:ph type="sldNum" sz="quarter" idx="8"/>
          </p:nvPr>
        </p:nvSpPr>
        <p:spPr/>
        <p:txBody>
          <a:bodyPr/>
          <a:lstStyle>
            <a:lvl1pPr>
              <a:defRPr/>
            </a:lvl1pPr>
          </a:lstStyle>
          <a:p>
            <a:pPr lvl="0"/>
            <a:fld id="{4A17339F-E002-48C4-954D-0F22B9D2A743}" type="slidenum">
              <a:t>‹Nº›</a:t>
            </a:fld>
            <a:endParaRPr lang="en-US"/>
          </a:p>
        </p:txBody>
      </p:sp>
      <p:sp>
        <p:nvSpPr>
          <p:cNvPr id="9" name="직사각형 2">
            <a:extLst>
              <a:ext uri="{FF2B5EF4-FFF2-40B4-BE49-F238E27FC236}">
                <a16:creationId xmlns:a16="http://schemas.microsoft.com/office/drawing/2014/main" id="{D1BECB16-608E-C814-76D2-71E2F5292039}"/>
              </a:ext>
            </a:extLst>
          </p:cNvPr>
          <p:cNvSpPr/>
          <p:nvPr/>
        </p:nvSpPr>
        <p:spPr>
          <a:xfrm>
            <a:off x="5666198" y="1473262"/>
            <a:ext cx="3007882" cy="3007882"/>
          </a:xfrm>
          <a:prstGeom prst="rect">
            <a:avLst/>
          </a:pr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10" name="그림 개체 틀 5">
            <a:extLst>
              <a:ext uri="{FF2B5EF4-FFF2-40B4-BE49-F238E27FC236}">
                <a16:creationId xmlns:a16="http://schemas.microsoft.com/office/drawing/2014/main" id="{F17FCE06-A97D-73FC-7142-375E1B6544E9}"/>
              </a:ext>
            </a:extLst>
          </p:cNvPr>
          <p:cNvSpPr txBox="1">
            <a:spLocks noGrp="1"/>
          </p:cNvSpPr>
          <p:nvPr>
            <p:ph type="pic" idx="4294967295"/>
          </p:nvPr>
        </p:nvSpPr>
        <p:spPr>
          <a:xfrm>
            <a:off x="5406280" y="1232035"/>
            <a:ext cx="3007882" cy="3007882"/>
          </a:xfrm>
          <a:solidFill>
            <a:srgbClr val="F2F2F2"/>
          </a:solidFill>
        </p:spPr>
        <p:txBody>
          <a:bodyPr anchor="ctr" anchorCtr="1"/>
          <a:lstStyle>
            <a:lvl1pPr marL="0" indent="0" algn="ctr">
              <a:lnSpc>
                <a:spcPct val="90000"/>
              </a:lnSpc>
              <a:spcBef>
                <a:spcPts val="1000"/>
              </a:spcBef>
              <a:buNone/>
              <a:defRPr lang="en-US" sz="1200"/>
            </a:lvl1pPr>
          </a:lstStyle>
          <a:p>
            <a:pPr lvl="0"/>
            <a:r>
              <a:rPr lang="en-US"/>
              <a:t>Your Picture Here</a:t>
            </a:r>
          </a:p>
        </p:txBody>
      </p:sp>
      <p:sp>
        <p:nvSpPr>
          <p:cNvPr id="11" name="Google Shape;7;p1">
            <a:extLst>
              <a:ext uri="{FF2B5EF4-FFF2-40B4-BE49-F238E27FC236}">
                <a16:creationId xmlns:a16="http://schemas.microsoft.com/office/drawing/2014/main" id="{90D17423-B855-FF50-BD1A-2EEAA3AD8587}"/>
              </a:ext>
            </a:extLst>
          </p:cNvPr>
          <p:cNvSpPr txBox="1">
            <a:spLocks noGrp="1"/>
          </p:cNvSpPr>
          <p:nvPr>
            <p:ph type="title"/>
          </p:nvPr>
        </p:nvSpPr>
        <p:spPr>
          <a:xfrm>
            <a:off x="334652" y="133072"/>
            <a:ext cx="8474695" cy="708303"/>
          </a:xfrm>
        </p:spPr>
        <p:txBody>
          <a:bodyPr/>
          <a:lstStyle>
            <a:lvl1pPr>
              <a:defRPr/>
            </a:lvl1pPr>
          </a:lstStyle>
          <a:p>
            <a:pPr lvl="0"/>
            <a:endParaRPr lang="es-PE"/>
          </a:p>
        </p:txBody>
      </p:sp>
    </p:spTree>
    <p:extLst>
      <p:ext uri="{BB962C8B-B14F-4D97-AF65-F5344CB8AC3E}">
        <p14:creationId xmlns:p14="http://schemas.microsoft.com/office/powerpoint/2010/main" val="356238472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tyle slide layout">
    <p:bg>
      <p:bgPr>
        <a:blipFill>
          <a:blip r:embed="rId2"/>
          <a:stretch>
            <a:fillRect/>
          </a:stretch>
        </a:blipFill>
        <a:effectLst/>
      </p:bgPr>
    </p:bg>
    <p:spTree>
      <p:nvGrpSpPr>
        <p:cNvPr id="1" name=""/>
        <p:cNvGrpSpPr/>
        <p:nvPr/>
      </p:nvGrpSpPr>
      <p:grpSpPr>
        <a:xfrm>
          <a:off x="0" y="0"/>
          <a:ext cx="0" cy="0"/>
          <a:chOff x="0" y="0"/>
          <a:chExt cx="0" cy="0"/>
        </a:xfrm>
      </p:grpSpPr>
      <p:sp>
        <p:nvSpPr>
          <p:cNvPr id="2" name="Freeform: Shape 7">
            <a:extLst>
              <a:ext uri="{FF2B5EF4-FFF2-40B4-BE49-F238E27FC236}">
                <a16:creationId xmlns:a16="http://schemas.microsoft.com/office/drawing/2014/main" id="{4D6017E2-925D-9A86-60EE-665A0BCB32FA}"/>
              </a:ext>
            </a:extLst>
          </p:cNvPr>
          <p:cNvSpPr/>
          <p:nvPr/>
        </p:nvSpPr>
        <p:spPr>
          <a:xfrm>
            <a:off x="2169990" y="0"/>
            <a:ext cx="6730057" cy="5143499"/>
          </a:xfrm>
          <a:custGeom>
            <a:avLst/>
            <a:gdLst>
              <a:gd name="f0" fmla="val 10800000"/>
              <a:gd name="f1" fmla="val 5400000"/>
              <a:gd name="f2" fmla="val 180"/>
              <a:gd name="f3" fmla="val w"/>
              <a:gd name="f4" fmla="val h"/>
              <a:gd name="f5" fmla="val 0"/>
              <a:gd name="f6" fmla="val 9202402"/>
              <a:gd name="f7" fmla="val 6858000"/>
              <a:gd name="f8" fmla="val 2419756"/>
              <a:gd name="f9" fmla="val 9188795"/>
              <a:gd name="f10" fmla="+- 0 0 -90"/>
              <a:gd name="f11" fmla="*/ f3 1 9202402"/>
              <a:gd name="f12" fmla="*/ f4 1 6858000"/>
              <a:gd name="f13" fmla="val f5"/>
              <a:gd name="f14" fmla="val f6"/>
              <a:gd name="f15" fmla="val f7"/>
              <a:gd name="f16" fmla="*/ f10 f0 1"/>
              <a:gd name="f17" fmla="+- f15 0 f13"/>
              <a:gd name="f18" fmla="+- f14 0 f13"/>
              <a:gd name="f19" fmla="*/ f16 1 f2"/>
              <a:gd name="f20" fmla="*/ f18 1 9202402"/>
              <a:gd name="f21" fmla="*/ f17 1 6858000"/>
              <a:gd name="f22" fmla="*/ 2419756 f18 1"/>
              <a:gd name="f23" fmla="*/ 0 f17 1"/>
              <a:gd name="f24" fmla="*/ 9202402 f18 1"/>
              <a:gd name="f25" fmla="*/ 9188795 f18 1"/>
              <a:gd name="f26" fmla="*/ 6858000 f17 1"/>
              <a:gd name="f27" fmla="*/ 0 f18 1"/>
              <a:gd name="f28" fmla="+- f19 0 f1"/>
              <a:gd name="f29" fmla="*/ f22 1 9202402"/>
              <a:gd name="f30" fmla="*/ f23 1 6858000"/>
              <a:gd name="f31" fmla="*/ f24 1 9202402"/>
              <a:gd name="f32" fmla="*/ f25 1 9202402"/>
              <a:gd name="f33" fmla="*/ f26 1 6858000"/>
              <a:gd name="f34" fmla="*/ f27 1 9202402"/>
              <a:gd name="f35" fmla="*/ f13 1 f20"/>
              <a:gd name="f36" fmla="*/ f14 1 f20"/>
              <a:gd name="f37" fmla="*/ f13 1 f21"/>
              <a:gd name="f38" fmla="*/ f15 1 f21"/>
              <a:gd name="f39" fmla="*/ f29 1 f20"/>
              <a:gd name="f40" fmla="*/ f30 1 f21"/>
              <a:gd name="f41" fmla="*/ f31 1 f20"/>
              <a:gd name="f42" fmla="*/ f32 1 f20"/>
              <a:gd name="f43" fmla="*/ f33 1 f21"/>
              <a:gd name="f44" fmla="*/ f34 1 f20"/>
              <a:gd name="f45" fmla="*/ f35 f11 1"/>
              <a:gd name="f46" fmla="*/ f36 f11 1"/>
              <a:gd name="f47" fmla="*/ f38 f12 1"/>
              <a:gd name="f48" fmla="*/ f37 f12 1"/>
              <a:gd name="f49" fmla="*/ f39 f11 1"/>
              <a:gd name="f50" fmla="*/ f40 f12 1"/>
              <a:gd name="f51" fmla="*/ f41 f11 1"/>
              <a:gd name="f52" fmla="*/ f42 f11 1"/>
              <a:gd name="f53" fmla="*/ f43 f12 1"/>
              <a:gd name="f54" fmla="*/ f44 f11 1"/>
            </a:gdLst>
            <a:ahLst/>
            <a:cxnLst>
              <a:cxn ang="3cd4">
                <a:pos x="hc" y="t"/>
              </a:cxn>
              <a:cxn ang="0">
                <a:pos x="r" y="vc"/>
              </a:cxn>
              <a:cxn ang="cd4">
                <a:pos x="hc" y="b"/>
              </a:cxn>
              <a:cxn ang="cd2">
                <a:pos x="l" y="vc"/>
              </a:cxn>
              <a:cxn ang="f28">
                <a:pos x="f49" y="f50"/>
              </a:cxn>
              <a:cxn ang="f28">
                <a:pos x="f51" y="f50"/>
              </a:cxn>
              <a:cxn ang="f28">
                <a:pos x="f52" y="f53"/>
              </a:cxn>
              <a:cxn ang="f28">
                <a:pos x="f54" y="f53"/>
              </a:cxn>
            </a:cxnLst>
            <a:rect l="f45" t="f48" r="f46" b="f47"/>
            <a:pathLst>
              <a:path w="9202402" h="6858000">
                <a:moveTo>
                  <a:pt x="f8" y="f5"/>
                </a:moveTo>
                <a:lnTo>
                  <a:pt x="f6" y="f5"/>
                </a:lnTo>
                <a:lnTo>
                  <a:pt x="f9" y="f7"/>
                </a:lnTo>
                <a:lnTo>
                  <a:pt x="f5" y="f7"/>
                </a:lnTo>
                <a:close/>
              </a:path>
            </a:pathLst>
          </a:custGeom>
          <a:solidFill>
            <a:srgbClr val="FFFFFF">
              <a:alpha val="22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ndParaRPr>
          </a:p>
        </p:txBody>
      </p:sp>
      <p:sp>
        <p:nvSpPr>
          <p:cNvPr id="3" name="Freeform: Shape 6">
            <a:extLst>
              <a:ext uri="{FF2B5EF4-FFF2-40B4-BE49-F238E27FC236}">
                <a16:creationId xmlns:a16="http://schemas.microsoft.com/office/drawing/2014/main" id="{0DF051C8-0E2C-F947-AD82-3092CD96FB6C}"/>
              </a:ext>
            </a:extLst>
          </p:cNvPr>
          <p:cNvSpPr/>
          <p:nvPr/>
        </p:nvSpPr>
        <p:spPr>
          <a:xfrm>
            <a:off x="2413942" y="0"/>
            <a:ext cx="6730057" cy="5143499"/>
          </a:xfrm>
          <a:custGeom>
            <a:avLst/>
            <a:gdLst>
              <a:gd name="f0" fmla="val 10800000"/>
              <a:gd name="f1" fmla="val 5400000"/>
              <a:gd name="f2" fmla="val 180"/>
              <a:gd name="f3" fmla="val w"/>
              <a:gd name="f4" fmla="val h"/>
              <a:gd name="f5" fmla="val 0"/>
              <a:gd name="f6" fmla="val 9202402"/>
              <a:gd name="f7" fmla="val 6858000"/>
              <a:gd name="f8" fmla="val 2419756"/>
              <a:gd name="f9" fmla="val 9188795"/>
              <a:gd name="f10" fmla="+- 0 0 -90"/>
              <a:gd name="f11" fmla="*/ f3 1 9202402"/>
              <a:gd name="f12" fmla="*/ f4 1 6858000"/>
              <a:gd name="f13" fmla="val f5"/>
              <a:gd name="f14" fmla="val f6"/>
              <a:gd name="f15" fmla="val f7"/>
              <a:gd name="f16" fmla="*/ f10 f0 1"/>
              <a:gd name="f17" fmla="+- f15 0 f13"/>
              <a:gd name="f18" fmla="+- f14 0 f13"/>
              <a:gd name="f19" fmla="*/ f16 1 f2"/>
              <a:gd name="f20" fmla="*/ f18 1 9202402"/>
              <a:gd name="f21" fmla="*/ f17 1 6858000"/>
              <a:gd name="f22" fmla="*/ 2419756 f18 1"/>
              <a:gd name="f23" fmla="*/ 0 f17 1"/>
              <a:gd name="f24" fmla="*/ 9202402 f18 1"/>
              <a:gd name="f25" fmla="*/ 9188795 f18 1"/>
              <a:gd name="f26" fmla="*/ 6858000 f17 1"/>
              <a:gd name="f27" fmla="*/ 0 f18 1"/>
              <a:gd name="f28" fmla="+- f19 0 f1"/>
              <a:gd name="f29" fmla="*/ f22 1 9202402"/>
              <a:gd name="f30" fmla="*/ f23 1 6858000"/>
              <a:gd name="f31" fmla="*/ f24 1 9202402"/>
              <a:gd name="f32" fmla="*/ f25 1 9202402"/>
              <a:gd name="f33" fmla="*/ f26 1 6858000"/>
              <a:gd name="f34" fmla="*/ f27 1 9202402"/>
              <a:gd name="f35" fmla="*/ f13 1 f20"/>
              <a:gd name="f36" fmla="*/ f14 1 f20"/>
              <a:gd name="f37" fmla="*/ f13 1 f21"/>
              <a:gd name="f38" fmla="*/ f15 1 f21"/>
              <a:gd name="f39" fmla="*/ f29 1 f20"/>
              <a:gd name="f40" fmla="*/ f30 1 f21"/>
              <a:gd name="f41" fmla="*/ f31 1 f20"/>
              <a:gd name="f42" fmla="*/ f32 1 f20"/>
              <a:gd name="f43" fmla="*/ f33 1 f21"/>
              <a:gd name="f44" fmla="*/ f34 1 f20"/>
              <a:gd name="f45" fmla="*/ f35 f11 1"/>
              <a:gd name="f46" fmla="*/ f36 f11 1"/>
              <a:gd name="f47" fmla="*/ f38 f12 1"/>
              <a:gd name="f48" fmla="*/ f37 f12 1"/>
              <a:gd name="f49" fmla="*/ f39 f11 1"/>
              <a:gd name="f50" fmla="*/ f40 f12 1"/>
              <a:gd name="f51" fmla="*/ f41 f11 1"/>
              <a:gd name="f52" fmla="*/ f42 f11 1"/>
              <a:gd name="f53" fmla="*/ f43 f12 1"/>
              <a:gd name="f54" fmla="*/ f44 f11 1"/>
            </a:gdLst>
            <a:ahLst/>
            <a:cxnLst>
              <a:cxn ang="3cd4">
                <a:pos x="hc" y="t"/>
              </a:cxn>
              <a:cxn ang="0">
                <a:pos x="r" y="vc"/>
              </a:cxn>
              <a:cxn ang="cd4">
                <a:pos x="hc" y="b"/>
              </a:cxn>
              <a:cxn ang="cd2">
                <a:pos x="l" y="vc"/>
              </a:cxn>
              <a:cxn ang="f28">
                <a:pos x="f49" y="f50"/>
              </a:cxn>
              <a:cxn ang="f28">
                <a:pos x="f51" y="f50"/>
              </a:cxn>
              <a:cxn ang="f28">
                <a:pos x="f52" y="f53"/>
              </a:cxn>
              <a:cxn ang="f28">
                <a:pos x="f54" y="f53"/>
              </a:cxn>
            </a:cxnLst>
            <a:rect l="f45" t="f48" r="f46" b="f47"/>
            <a:pathLst>
              <a:path w="9202402" h="6858000">
                <a:moveTo>
                  <a:pt x="f8" y="f5"/>
                </a:moveTo>
                <a:lnTo>
                  <a:pt x="f6" y="f5"/>
                </a:lnTo>
                <a:lnTo>
                  <a:pt x="f9" y="f7"/>
                </a:lnTo>
                <a:lnTo>
                  <a:pt x="f5" y="f7"/>
                </a:lnTo>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ndParaRPr>
          </a:p>
        </p:txBody>
      </p:sp>
    </p:spTree>
    <p:extLst>
      <p:ext uri="{BB962C8B-B14F-4D97-AF65-F5344CB8AC3E}">
        <p14:creationId xmlns:p14="http://schemas.microsoft.com/office/powerpoint/2010/main" val="4168883430"/>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 1 column">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55717BA6-D33E-F83D-4F94-C949D75A3558}"/>
              </a:ext>
            </a:extLst>
          </p:cNvPr>
          <p:cNvGrpSpPr/>
          <p:nvPr/>
        </p:nvGrpSpPr>
        <p:grpSpPr>
          <a:xfrm>
            <a:off x="-1591" y="4831406"/>
            <a:ext cx="9145463" cy="320322"/>
            <a:chOff x="-1591" y="4831406"/>
            <a:chExt cx="9145463" cy="320322"/>
          </a:xfrm>
        </p:grpSpPr>
        <p:cxnSp>
          <p:nvCxnSpPr>
            <p:cNvPr id="3" name="Straight Connector 7">
              <a:extLst>
                <a:ext uri="{FF2B5EF4-FFF2-40B4-BE49-F238E27FC236}">
                  <a16:creationId xmlns:a16="http://schemas.microsoft.com/office/drawing/2014/main" id="{67802B97-4361-86A7-7D33-4AC846A29DE1}"/>
                </a:ext>
              </a:extLst>
            </p:cNvPr>
            <p:cNvCxnSpPr/>
            <p:nvPr/>
          </p:nvCxnSpPr>
          <p:spPr>
            <a:xfrm>
              <a:off x="-1591" y="4831406"/>
              <a:ext cx="9145462" cy="0"/>
            </a:xfrm>
            <a:prstGeom prst="straightConnector1">
              <a:avLst/>
            </a:prstGeom>
            <a:noFill/>
            <a:ln w="25402" cap="flat">
              <a:solidFill>
                <a:srgbClr val="2F85A7"/>
              </a:solidFill>
              <a:prstDash val="solid"/>
            </a:ln>
          </p:spPr>
        </p:cxnSp>
        <p:sp>
          <p:nvSpPr>
            <p:cNvPr id="4" name="Rectangle 8">
              <a:extLst>
                <a:ext uri="{FF2B5EF4-FFF2-40B4-BE49-F238E27FC236}">
                  <a16:creationId xmlns:a16="http://schemas.microsoft.com/office/drawing/2014/main" id="{46CDE6B6-4B04-AC12-CDF9-B9793BFF7EB7}"/>
                </a:ext>
              </a:extLst>
            </p:cNvPr>
            <p:cNvSpPr/>
            <p:nvPr/>
          </p:nvSpPr>
          <p:spPr>
            <a:xfrm>
              <a:off x="-1591" y="4871950"/>
              <a:ext cx="9145463" cy="279778"/>
            </a:xfrm>
            <a:prstGeom prst="rect">
              <a:avLst/>
            </a:pr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ndParaRPr>
            </a:p>
          </p:txBody>
        </p:sp>
      </p:grpSp>
      <p:sp>
        <p:nvSpPr>
          <p:cNvPr id="5" name="Rectangle 5">
            <a:extLst>
              <a:ext uri="{FF2B5EF4-FFF2-40B4-BE49-F238E27FC236}">
                <a16:creationId xmlns:a16="http://schemas.microsoft.com/office/drawing/2014/main" id="{892EC525-8D52-C6A9-F358-F81C5FCB4D52}"/>
              </a:ext>
            </a:extLst>
          </p:cNvPr>
          <p:cNvSpPr/>
          <p:nvPr/>
        </p:nvSpPr>
        <p:spPr>
          <a:xfrm>
            <a:off x="-1591" y="7936"/>
            <a:ext cx="258766" cy="833439"/>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Google Shape;26;p5">
            <a:extLst>
              <a:ext uri="{FF2B5EF4-FFF2-40B4-BE49-F238E27FC236}">
                <a16:creationId xmlns:a16="http://schemas.microsoft.com/office/drawing/2014/main" id="{564FF5CD-5A8D-808E-E8EC-89BD97B91DF6}"/>
              </a:ext>
            </a:extLst>
          </p:cNvPr>
          <p:cNvSpPr/>
          <p:nvPr/>
        </p:nvSpPr>
        <p:spPr>
          <a:xfrm>
            <a:off x="8674199" y="4673699"/>
            <a:ext cx="469800" cy="469800"/>
          </a:xfrm>
          <a:prstGeom prst="rect">
            <a:avLst/>
          </a:prstGeom>
          <a:solidFill>
            <a:srgbClr val="CEDB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29;p5">
            <a:extLst>
              <a:ext uri="{FF2B5EF4-FFF2-40B4-BE49-F238E27FC236}">
                <a16:creationId xmlns:a16="http://schemas.microsoft.com/office/drawing/2014/main" id="{005D898B-8697-54CF-982D-D834073269D1}"/>
              </a:ext>
            </a:extLst>
          </p:cNvPr>
          <p:cNvSpPr txBox="1">
            <a:spLocks noGrp="1"/>
          </p:cNvSpPr>
          <p:nvPr>
            <p:ph type="sldNum" sz="quarter" idx="8"/>
          </p:nvPr>
        </p:nvSpPr>
        <p:spPr/>
        <p:txBody>
          <a:bodyPr/>
          <a:lstStyle>
            <a:lvl1pPr>
              <a:defRPr/>
            </a:lvl1pPr>
          </a:lstStyle>
          <a:p>
            <a:pPr lvl="0"/>
            <a:fld id="{706259AD-5BA4-4B60-BA8E-BAD40720BB7E}" type="slidenum">
              <a:t>‹Nº›</a:t>
            </a:fld>
            <a:endParaRPr lang="en-US"/>
          </a:p>
        </p:txBody>
      </p:sp>
      <p:sp>
        <p:nvSpPr>
          <p:cNvPr id="8" name="Google Shape;7;p1">
            <a:extLst>
              <a:ext uri="{FF2B5EF4-FFF2-40B4-BE49-F238E27FC236}">
                <a16:creationId xmlns:a16="http://schemas.microsoft.com/office/drawing/2014/main" id="{8315D1E6-96A3-9166-1852-AF6D5514EE9E}"/>
              </a:ext>
            </a:extLst>
          </p:cNvPr>
          <p:cNvSpPr txBox="1">
            <a:spLocks noGrp="1"/>
          </p:cNvSpPr>
          <p:nvPr>
            <p:ph type="title"/>
          </p:nvPr>
        </p:nvSpPr>
        <p:spPr>
          <a:xfrm>
            <a:off x="333792" y="132130"/>
            <a:ext cx="8474695" cy="708303"/>
          </a:xfrm>
        </p:spPr>
        <p:txBody>
          <a:bodyPr/>
          <a:lstStyle>
            <a:lvl1pPr>
              <a:defRPr/>
            </a:lvl1pPr>
          </a:lstStyle>
          <a:p>
            <a:pPr lvl="0"/>
            <a:endParaRPr lang="es-PE"/>
          </a:p>
        </p:txBody>
      </p:sp>
      <p:grpSp>
        <p:nvGrpSpPr>
          <p:cNvPr id="9" name="Grupo 12">
            <a:extLst>
              <a:ext uri="{FF2B5EF4-FFF2-40B4-BE49-F238E27FC236}">
                <a16:creationId xmlns:a16="http://schemas.microsoft.com/office/drawing/2014/main" id="{7256CA9B-ADFA-4351-1D52-BAD170410406}"/>
              </a:ext>
            </a:extLst>
          </p:cNvPr>
          <p:cNvGrpSpPr/>
          <p:nvPr/>
        </p:nvGrpSpPr>
        <p:grpSpPr>
          <a:xfrm>
            <a:off x="8313660" y="76681"/>
            <a:ext cx="763752" cy="763752"/>
            <a:chOff x="8313660" y="76681"/>
            <a:chExt cx="763752" cy="763752"/>
          </a:xfrm>
        </p:grpSpPr>
        <p:sp>
          <p:nvSpPr>
            <p:cNvPr id="10" name="Freeform 5">
              <a:extLst>
                <a:ext uri="{FF2B5EF4-FFF2-40B4-BE49-F238E27FC236}">
                  <a16:creationId xmlns:a16="http://schemas.microsoft.com/office/drawing/2014/main" id="{617AAEE3-DE55-E332-E323-245E0BD71973}"/>
                </a:ext>
              </a:extLst>
            </p:cNvPr>
            <p:cNvSpPr/>
            <p:nvPr/>
          </p:nvSpPr>
          <p:spPr>
            <a:xfrm>
              <a:off x="8313660" y="76681"/>
              <a:ext cx="763752" cy="763752"/>
            </a:xfrm>
            <a:custGeom>
              <a:avLst/>
              <a:gdLst>
                <a:gd name="f0" fmla="val 10800000"/>
                <a:gd name="f1" fmla="val 5400000"/>
                <a:gd name="f2" fmla="val 180"/>
                <a:gd name="f3" fmla="val w"/>
                <a:gd name="f4" fmla="val h"/>
                <a:gd name="f5" fmla="val 0"/>
                <a:gd name="f6" fmla="val 1202"/>
                <a:gd name="f7" fmla="val 1203"/>
                <a:gd name="f8" fmla="val 596"/>
                <a:gd name="f9" fmla="val 3"/>
                <a:gd name="f10" fmla="val 269"/>
                <a:gd name="f11" fmla="val 5"/>
                <a:gd name="f12" fmla="val 273"/>
                <a:gd name="f13" fmla="val 1"/>
                <a:gd name="f14" fmla="val 603"/>
                <a:gd name="f15" fmla="val 934"/>
                <a:gd name="f16" fmla="val 270"/>
                <a:gd name="f17" fmla="val 601"/>
                <a:gd name="f18" fmla="val 933"/>
                <a:gd name="f19" fmla="val 1201"/>
                <a:gd name="f20" fmla="val 602"/>
                <a:gd name="f21" fmla="val 271"/>
                <a:gd name="f22" fmla="val 930"/>
                <a:gd name="f23" fmla="val 1105"/>
                <a:gd name="f24" fmla="val 324"/>
                <a:gd name="f25" fmla="val 1104"/>
                <a:gd name="f26" fmla="val 99"/>
                <a:gd name="f27" fmla="val 879"/>
                <a:gd name="f28" fmla="val 100"/>
                <a:gd name="f29" fmla="val 325"/>
                <a:gd name="f30" fmla="val 101"/>
                <a:gd name="f31" fmla="val 1103"/>
                <a:gd name="f32" fmla="val 326"/>
                <a:gd name="f33" fmla="val 880"/>
                <a:gd name="f34" fmla="val 878"/>
                <a:gd name="f35" fmla="+- 0 0 -90"/>
                <a:gd name="f36" fmla="*/ f3 1 1202"/>
                <a:gd name="f37" fmla="*/ f4 1 1203"/>
                <a:gd name="f38" fmla="val f5"/>
                <a:gd name="f39" fmla="val f6"/>
                <a:gd name="f40" fmla="val f7"/>
                <a:gd name="f41" fmla="*/ f35 f0 1"/>
                <a:gd name="f42" fmla="+- f40 0 f38"/>
                <a:gd name="f43" fmla="+- f39 0 f38"/>
                <a:gd name="f44" fmla="*/ f41 1 f2"/>
                <a:gd name="f45" fmla="*/ f43 1 1202"/>
                <a:gd name="f46" fmla="*/ f42 1 1203"/>
                <a:gd name="f47" fmla="*/ 596 f43 1"/>
                <a:gd name="f48" fmla="*/ 3 f42 1"/>
                <a:gd name="f49" fmla="*/ 1 f43 1"/>
                <a:gd name="f50" fmla="*/ 603 f42 1"/>
                <a:gd name="f51" fmla="*/ 601 f43 1"/>
                <a:gd name="f52" fmla="*/ 1203 f42 1"/>
                <a:gd name="f53" fmla="*/ 1201 f43 1"/>
                <a:gd name="f54" fmla="*/ 602 f42 1"/>
                <a:gd name="f55" fmla="*/ 1105 f42 1"/>
                <a:gd name="f56" fmla="*/ 100 f43 1"/>
                <a:gd name="f57" fmla="*/ 602 f43 1"/>
                <a:gd name="f58" fmla="*/ 101 f42 1"/>
                <a:gd name="f59" fmla="*/ 1103 f43 1"/>
                <a:gd name="f60" fmla="+- f44 0 f1"/>
                <a:gd name="f61" fmla="*/ f47 1 1202"/>
                <a:gd name="f62" fmla="*/ f48 1 1203"/>
                <a:gd name="f63" fmla="*/ f49 1 1202"/>
                <a:gd name="f64" fmla="*/ f50 1 1203"/>
                <a:gd name="f65" fmla="*/ f51 1 1202"/>
                <a:gd name="f66" fmla="*/ f52 1 1203"/>
                <a:gd name="f67" fmla="*/ f53 1 1202"/>
                <a:gd name="f68" fmla="*/ f54 1 1203"/>
                <a:gd name="f69" fmla="*/ f55 1 1203"/>
                <a:gd name="f70" fmla="*/ f56 1 1202"/>
                <a:gd name="f71" fmla="*/ f57 1 1202"/>
                <a:gd name="f72" fmla="*/ f58 1 1203"/>
                <a:gd name="f73" fmla="*/ f59 1 1202"/>
                <a:gd name="f74" fmla="*/ 0 1 f45"/>
                <a:gd name="f75" fmla="*/ f39 1 f45"/>
                <a:gd name="f76" fmla="*/ 0 1 f46"/>
                <a:gd name="f77" fmla="*/ f40 1 f46"/>
                <a:gd name="f78" fmla="*/ f61 1 f45"/>
                <a:gd name="f79" fmla="*/ f62 1 f46"/>
                <a:gd name="f80" fmla="*/ f63 1 f45"/>
                <a:gd name="f81" fmla="*/ f64 1 f46"/>
                <a:gd name="f82" fmla="*/ f65 1 f45"/>
                <a:gd name="f83" fmla="*/ f66 1 f46"/>
                <a:gd name="f84" fmla="*/ f67 1 f45"/>
                <a:gd name="f85" fmla="*/ f68 1 f46"/>
                <a:gd name="f86" fmla="*/ f69 1 f46"/>
                <a:gd name="f87" fmla="*/ f70 1 f45"/>
                <a:gd name="f88" fmla="*/ f71 1 f45"/>
                <a:gd name="f89" fmla="*/ f72 1 f46"/>
                <a:gd name="f90" fmla="*/ f73 1 f45"/>
                <a:gd name="f91" fmla="*/ f74 f36 1"/>
                <a:gd name="f92" fmla="*/ f75 f36 1"/>
                <a:gd name="f93" fmla="*/ f77 f37 1"/>
                <a:gd name="f94" fmla="*/ f76 f37 1"/>
                <a:gd name="f95" fmla="*/ f78 f36 1"/>
                <a:gd name="f96" fmla="*/ f79 f37 1"/>
                <a:gd name="f97" fmla="*/ f80 f36 1"/>
                <a:gd name="f98" fmla="*/ f81 f37 1"/>
                <a:gd name="f99" fmla="*/ f82 f36 1"/>
                <a:gd name="f100" fmla="*/ f83 f37 1"/>
                <a:gd name="f101" fmla="*/ f84 f36 1"/>
                <a:gd name="f102" fmla="*/ f85 f37 1"/>
                <a:gd name="f103" fmla="*/ f86 f37 1"/>
                <a:gd name="f104" fmla="*/ f87 f36 1"/>
                <a:gd name="f105" fmla="*/ f88 f36 1"/>
                <a:gd name="f106" fmla="*/ f89 f37 1"/>
                <a:gd name="f107" fmla="*/ f90 f36 1"/>
              </a:gdLst>
              <a:ahLst/>
              <a:cxnLst>
                <a:cxn ang="3cd4">
                  <a:pos x="hc" y="t"/>
                </a:cxn>
                <a:cxn ang="0">
                  <a:pos x="r" y="vc"/>
                </a:cxn>
                <a:cxn ang="cd4">
                  <a:pos x="hc" y="b"/>
                </a:cxn>
                <a:cxn ang="cd2">
                  <a:pos x="l" y="vc"/>
                </a:cxn>
                <a:cxn ang="f60">
                  <a:pos x="f95" y="f96"/>
                </a:cxn>
                <a:cxn ang="f60">
                  <a:pos x="f97" y="f98"/>
                </a:cxn>
                <a:cxn ang="f60">
                  <a:pos x="f99" y="f100"/>
                </a:cxn>
                <a:cxn ang="f60">
                  <a:pos x="f101" y="f102"/>
                </a:cxn>
                <a:cxn ang="f60">
                  <a:pos x="f95" y="f96"/>
                </a:cxn>
                <a:cxn ang="f60">
                  <a:pos x="f99" y="f103"/>
                </a:cxn>
                <a:cxn ang="f60">
                  <a:pos x="f104" y="f102"/>
                </a:cxn>
                <a:cxn ang="f60">
                  <a:pos x="f105" y="f106"/>
                </a:cxn>
                <a:cxn ang="f60">
                  <a:pos x="f107" y="f98"/>
                </a:cxn>
                <a:cxn ang="f60">
                  <a:pos x="f99" y="f103"/>
                </a:cxn>
              </a:cxnLst>
              <a:rect l="f91" t="f94" r="f92" b="f93"/>
              <a:pathLst>
                <a:path w="1202" h="1203">
                  <a:moveTo>
                    <a:pt x="f8" y="f9"/>
                  </a:moveTo>
                  <a:cubicBezTo>
                    <a:pt x="f10" y="f11"/>
                    <a:pt x="f5" y="f12"/>
                    <a:pt x="f13" y="f14"/>
                  </a:cubicBezTo>
                  <a:cubicBezTo>
                    <a:pt x="f13" y="f15"/>
                    <a:pt x="f16" y="f7"/>
                    <a:pt x="f17" y="f7"/>
                  </a:cubicBezTo>
                  <a:cubicBezTo>
                    <a:pt x="f18" y="f7"/>
                    <a:pt x="f19" y="f15"/>
                    <a:pt x="f19" y="f20"/>
                  </a:cubicBezTo>
                  <a:cubicBezTo>
                    <a:pt x="f6" y="f21"/>
                    <a:pt x="f22" y="f5"/>
                    <a:pt x="f8" y="f9"/>
                  </a:cubicBezTo>
                  <a:close/>
                  <a:moveTo>
                    <a:pt x="f17" y="f23"/>
                  </a:moveTo>
                  <a:cubicBezTo>
                    <a:pt x="f24" y="f25"/>
                    <a:pt x="f26" y="f27"/>
                    <a:pt x="f28" y="f20"/>
                  </a:cubicBezTo>
                  <a:cubicBezTo>
                    <a:pt x="f28" y="f29"/>
                    <a:pt x="f29" y="f30"/>
                    <a:pt x="f20" y="f30"/>
                  </a:cubicBezTo>
                  <a:cubicBezTo>
                    <a:pt x="f27" y="f30"/>
                    <a:pt x="f31" y="f32"/>
                    <a:pt x="f31" y="f14"/>
                  </a:cubicBezTo>
                  <a:cubicBezTo>
                    <a:pt x="f31" y="f33"/>
                    <a:pt x="f34" y="f23"/>
                    <a:pt x="f17" y="f23"/>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6">
              <a:extLst>
                <a:ext uri="{FF2B5EF4-FFF2-40B4-BE49-F238E27FC236}">
                  <a16:creationId xmlns:a16="http://schemas.microsoft.com/office/drawing/2014/main" id="{BFE2BAD2-9CA8-AEF1-D282-3226009BE3BD}"/>
                </a:ext>
              </a:extLst>
            </p:cNvPr>
            <p:cNvSpPr/>
            <p:nvPr/>
          </p:nvSpPr>
          <p:spPr>
            <a:xfrm>
              <a:off x="8493751" y="209031"/>
              <a:ext cx="403570" cy="216977"/>
            </a:xfrm>
            <a:custGeom>
              <a:avLst/>
              <a:gdLst>
                <a:gd name="f0" fmla="val 10800000"/>
                <a:gd name="f1" fmla="val 5400000"/>
                <a:gd name="f2" fmla="val 180"/>
                <a:gd name="f3" fmla="val w"/>
                <a:gd name="f4" fmla="val h"/>
                <a:gd name="f5" fmla="val 0"/>
                <a:gd name="f6" fmla="val 635"/>
                <a:gd name="f7" fmla="val 341"/>
                <a:gd name="f8" fmla="val 632"/>
                <a:gd name="f9" fmla="val 125"/>
                <a:gd name="f10" fmla="val 622"/>
                <a:gd name="f11" fmla="val 116"/>
                <a:gd name="f12" fmla="val 613"/>
                <a:gd name="f13" fmla="val 107"/>
                <a:gd name="f14" fmla="val 602"/>
                <a:gd name="f15" fmla="val 99"/>
                <a:gd name="f16" fmla="val 522"/>
                <a:gd name="f17" fmla="val 37"/>
                <a:gd name="f18" fmla="val 430"/>
                <a:gd name="f19" fmla="val 9"/>
                <a:gd name="f20" fmla="val 330"/>
                <a:gd name="f21" fmla="val 3"/>
                <a:gd name="f22" fmla="val 289"/>
                <a:gd name="f23" fmla="val 248"/>
                <a:gd name="f24" fmla="val 7"/>
                <a:gd name="f25" fmla="val 209"/>
                <a:gd name="f26" fmla="val 17"/>
                <a:gd name="f27" fmla="val 132"/>
                <a:gd name="f28" fmla="val 38"/>
                <a:gd name="f29" fmla="val 63"/>
                <a:gd name="f30" fmla="val 74"/>
                <a:gd name="f31" fmla="val 5"/>
                <a:gd name="f32" fmla="val 129"/>
                <a:gd name="f33" fmla="val 1"/>
                <a:gd name="f34" fmla="val 133"/>
                <a:gd name="f35" fmla="val 135"/>
                <a:gd name="f36" fmla="val 140"/>
                <a:gd name="f37" fmla="val 28"/>
                <a:gd name="f38" fmla="val 184"/>
                <a:gd name="f39" fmla="val 52"/>
                <a:gd name="f40" fmla="val 229"/>
                <a:gd name="f41" fmla="val 76"/>
                <a:gd name="f42" fmla="val 273"/>
                <a:gd name="f43" fmla="val 88"/>
                <a:gd name="f44" fmla="val 294"/>
                <a:gd name="f45" fmla="val 100"/>
                <a:gd name="f46" fmla="val 316"/>
                <a:gd name="f47" fmla="val 112"/>
                <a:gd name="f48" fmla="val 338"/>
                <a:gd name="f49" fmla="val 114"/>
                <a:gd name="f50" fmla="val 336"/>
                <a:gd name="f51" fmla="val 334"/>
                <a:gd name="f52" fmla="val 117"/>
                <a:gd name="f53" fmla="val 333"/>
                <a:gd name="f54" fmla="val 261"/>
                <a:gd name="f55" fmla="val 258"/>
                <a:gd name="f56" fmla="val 230"/>
                <a:gd name="f57" fmla="val 353"/>
                <a:gd name="f58" fmla="val 241"/>
                <a:gd name="f59" fmla="val 421"/>
                <a:gd name="f60" fmla="val 250"/>
                <a:gd name="f61" fmla="val 477"/>
                <a:gd name="f62" fmla="val 282"/>
                <a:gd name="f63" fmla="val 521"/>
                <a:gd name="f64" fmla="val 335"/>
                <a:gd name="f65" fmla="val 526"/>
                <a:gd name="f66" fmla="val 529"/>
                <a:gd name="f67" fmla="val 564"/>
                <a:gd name="f68" fmla="val 267"/>
                <a:gd name="f69" fmla="val 599"/>
                <a:gd name="f70" fmla="val 201"/>
                <a:gd name="f71" fmla="val 633"/>
                <a:gd name="f72" fmla="val 134"/>
                <a:gd name="f73" fmla="val 130"/>
                <a:gd name="f74" fmla="val 128"/>
                <a:gd name="f75" fmla="val 392"/>
                <a:gd name="f76" fmla="val 153"/>
                <a:gd name="f77" fmla="val 380"/>
                <a:gd name="f78" fmla="val 152"/>
                <a:gd name="f79" fmla="val 369"/>
                <a:gd name="f80" fmla="val 358"/>
                <a:gd name="f81" fmla="val 350"/>
                <a:gd name="f82" fmla="val 348"/>
                <a:gd name="f83" fmla="val 154"/>
                <a:gd name="f84" fmla="val 349"/>
                <a:gd name="f85" fmla="val 161"/>
                <a:gd name="f86" fmla="val 173"/>
                <a:gd name="f87" fmla="val 186"/>
                <a:gd name="f88" fmla="val 198"/>
                <a:gd name="f89" fmla="val 203"/>
                <a:gd name="f90" fmla="val 205"/>
                <a:gd name="f91" fmla="val 343"/>
                <a:gd name="f92" fmla="val 326"/>
                <a:gd name="f93" fmla="val 204"/>
                <a:gd name="f94" fmla="val 309"/>
                <a:gd name="f95" fmla="val 293"/>
                <a:gd name="f96" fmla="val 287"/>
                <a:gd name="f97" fmla="val 286"/>
                <a:gd name="f98" fmla="val 185"/>
                <a:gd name="f99" fmla="val 172"/>
                <a:gd name="f100" fmla="val 160"/>
                <a:gd name="f101" fmla="val 279"/>
                <a:gd name="f102" fmla="val 254"/>
                <a:gd name="f103" fmla="val 236"/>
                <a:gd name="f104" fmla="val 234"/>
                <a:gd name="f105" fmla="val 151"/>
                <a:gd name="f106" fmla="val 146"/>
                <a:gd name="f107" fmla="val 235"/>
                <a:gd name="f108" fmla="val 113"/>
                <a:gd name="f109" fmla="val 96"/>
                <a:gd name="f110" fmla="val 91"/>
                <a:gd name="f111" fmla="val 90"/>
                <a:gd name="f112" fmla="val 240"/>
                <a:gd name="f113" fmla="val 280"/>
                <a:gd name="f114" fmla="val 285"/>
                <a:gd name="f115" fmla="val 89"/>
                <a:gd name="f116" fmla="val 84"/>
                <a:gd name="f117" fmla="val 71"/>
                <a:gd name="f118" fmla="val 58"/>
                <a:gd name="f119" fmla="val 45"/>
                <a:gd name="f120" fmla="val 40"/>
                <a:gd name="f121" fmla="val 310"/>
                <a:gd name="f122" fmla="val 342"/>
                <a:gd name="f123" fmla="val 347"/>
                <a:gd name="f124" fmla="val 39"/>
                <a:gd name="f125" fmla="val 57"/>
                <a:gd name="f126" fmla="val 69"/>
                <a:gd name="f127" fmla="val 81"/>
                <a:gd name="f128" fmla="val 381"/>
                <a:gd name="f129" fmla="val 393"/>
                <a:gd name="f130" fmla="val 400"/>
                <a:gd name="f131" fmla="val 401"/>
                <a:gd name="f132" fmla="val 92"/>
                <a:gd name="f133" fmla="val 98"/>
                <a:gd name="f134" fmla="val 106"/>
                <a:gd name="f135" fmla="val 121"/>
                <a:gd name="f136" fmla="val 136"/>
                <a:gd name="f137" fmla="val 143"/>
                <a:gd name="f138" fmla="val 402"/>
                <a:gd name="f139" fmla="val 399"/>
                <a:gd name="f140" fmla="+- 0 0 -90"/>
                <a:gd name="f141" fmla="*/ f3 1 635"/>
                <a:gd name="f142" fmla="*/ f4 1 341"/>
                <a:gd name="f143" fmla="val f5"/>
                <a:gd name="f144" fmla="val f6"/>
                <a:gd name="f145" fmla="val f7"/>
                <a:gd name="f146" fmla="*/ f140 f0 1"/>
                <a:gd name="f147" fmla="+- f145 0 f143"/>
                <a:gd name="f148" fmla="+- f144 0 f143"/>
                <a:gd name="f149" fmla="*/ f146 1 f2"/>
                <a:gd name="f150" fmla="*/ f148 1 635"/>
                <a:gd name="f151" fmla="*/ f147 1 341"/>
                <a:gd name="f152" fmla="*/ 632 f148 1"/>
                <a:gd name="f153" fmla="*/ 125 f147 1"/>
                <a:gd name="f154" fmla="*/ 602 f148 1"/>
                <a:gd name="f155" fmla="*/ 99 f147 1"/>
                <a:gd name="f156" fmla="*/ 330 f148 1"/>
                <a:gd name="f157" fmla="*/ 3 f147 1"/>
                <a:gd name="f158" fmla="*/ 209 f148 1"/>
                <a:gd name="f159" fmla="*/ 17 f147 1"/>
                <a:gd name="f160" fmla="*/ 5 f148 1"/>
                <a:gd name="f161" fmla="*/ 129 f147 1"/>
                <a:gd name="f162" fmla="*/ 3 f148 1"/>
                <a:gd name="f163" fmla="*/ 140 f147 1"/>
                <a:gd name="f164" fmla="*/ 76 f148 1"/>
                <a:gd name="f165" fmla="*/ 273 f147 1"/>
                <a:gd name="f166" fmla="*/ 112 f148 1"/>
                <a:gd name="f167" fmla="*/ 338 f147 1"/>
                <a:gd name="f168" fmla="*/ 117 f148 1"/>
                <a:gd name="f169" fmla="*/ 333 f147 1"/>
                <a:gd name="f170" fmla="*/ 353 f148 1"/>
                <a:gd name="f171" fmla="*/ 241 f147 1"/>
                <a:gd name="f172" fmla="*/ 521 f148 1"/>
                <a:gd name="f173" fmla="*/ 335 f147 1"/>
                <a:gd name="f174" fmla="*/ 529 f148 1"/>
                <a:gd name="f175" fmla="*/ 633 f148 1"/>
                <a:gd name="f176" fmla="*/ 134 f147 1"/>
                <a:gd name="f177" fmla="*/ 392 f148 1"/>
                <a:gd name="f178" fmla="*/ 153 f147 1"/>
                <a:gd name="f179" fmla="*/ 358 f148 1"/>
                <a:gd name="f180" fmla="*/ 152 f147 1"/>
                <a:gd name="f181" fmla="*/ 349 f148 1"/>
                <a:gd name="f182" fmla="*/ 161 f147 1"/>
                <a:gd name="f183" fmla="*/ 198 f147 1"/>
                <a:gd name="f184" fmla="*/ 343 f148 1"/>
                <a:gd name="f185" fmla="*/ 205 f147 1"/>
                <a:gd name="f186" fmla="*/ 293 f148 1"/>
                <a:gd name="f187" fmla="*/ 286 f148 1"/>
                <a:gd name="f188" fmla="*/ 287 f148 1"/>
                <a:gd name="f189" fmla="*/ 160 f147 1"/>
                <a:gd name="f190" fmla="*/ 279 f148 1"/>
                <a:gd name="f191" fmla="*/ 241 f148 1"/>
                <a:gd name="f192" fmla="*/ 234 f148 1"/>
                <a:gd name="f193" fmla="*/ 146 f147 1"/>
                <a:gd name="f194" fmla="*/ 96 f147 1"/>
                <a:gd name="f195" fmla="*/ 240 f148 1"/>
                <a:gd name="f196" fmla="*/ 90 f147 1"/>
                <a:gd name="f197" fmla="*/ 280 f148 1"/>
                <a:gd name="f198" fmla="*/ 84 f147 1"/>
                <a:gd name="f199" fmla="*/ 45 f147 1"/>
                <a:gd name="f200" fmla="*/ 294 f148 1"/>
                <a:gd name="f201" fmla="*/ 38 f147 1"/>
                <a:gd name="f202" fmla="*/ 342 f148 1"/>
                <a:gd name="f203" fmla="*/ 81 f147 1"/>
                <a:gd name="f204" fmla="*/ 393 f148 1"/>
                <a:gd name="f205" fmla="*/ 401 f148 1"/>
                <a:gd name="f206" fmla="*/ 98 f147 1"/>
                <a:gd name="f207" fmla="*/ 121 f147 1"/>
                <a:gd name="f208" fmla="*/ 143 f147 1"/>
                <a:gd name="f209" fmla="+- f149 0 f1"/>
                <a:gd name="f210" fmla="*/ f152 1 635"/>
                <a:gd name="f211" fmla="*/ f153 1 341"/>
                <a:gd name="f212" fmla="*/ f154 1 635"/>
                <a:gd name="f213" fmla="*/ f155 1 341"/>
                <a:gd name="f214" fmla="*/ f156 1 635"/>
                <a:gd name="f215" fmla="*/ f157 1 341"/>
                <a:gd name="f216" fmla="*/ f158 1 635"/>
                <a:gd name="f217" fmla="*/ f159 1 341"/>
                <a:gd name="f218" fmla="*/ f160 1 635"/>
                <a:gd name="f219" fmla="*/ f161 1 341"/>
                <a:gd name="f220" fmla="*/ f162 1 635"/>
                <a:gd name="f221" fmla="*/ f163 1 341"/>
                <a:gd name="f222" fmla="*/ f164 1 635"/>
                <a:gd name="f223" fmla="*/ f165 1 341"/>
                <a:gd name="f224" fmla="*/ f166 1 635"/>
                <a:gd name="f225" fmla="*/ f167 1 341"/>
                <a:gd name="f226" fmla="*/ f168 1 635"/>
                <a:gd name="f227" fmla="*/ f169 1 341"/>
                <a:gd name="f228" fmla="*/ f170 1 635"/>
                <a:gd name="f229" fmla="*/ f171 1 341"/>
                <a:gd name="f230" fmla="*/ f172 1 635"/>
                <a:gd name="f231" fmla="*/ f173 1 341"/>
                <a:gd name="f232" fmla="*/ f174 1 635"/>
                <a:gd name="f233" fmla="*/ f175 1 635"/>
                <a:gd name="f234" fmla="*/ f176 1 341"/>
                <a:gd name="f235" fmla="*/ f177 1 635"/>
                <a:gd name="f236" fmla="*/ f178 1 341"/>
                <a:gd name="f237" fmla="*/ f179 1 635"/>
                <a:gd name="f238" fmla="*/ f180 1 341"/>
                <a:gd name="f239" fmla="*/ f181 1 635"/>
                <a:gd name="f240" fmla="*/ f182 1 341"/>
                <a:gd name="f241" fmla="*/ f183 1 341"/>
                <a:gd name="f242" fmla="*/ f184 1 635"/>
                <a:gd name="f243" fmla="*/ f185 1 341"/>
                <a:gd name="f244" fmla="*/ f186 1 635"/>
                <a:gd name="f245" fmla="*/ f187 1 635"/>
                <a:gd name="f246" fmla="*/ f188 1 635"/>
                <a:gd name="f247" fmla="*/ f189 1 341"/>
                <a:gd name="f248" fmla="*/ f190 1 635"/>
                <a:gd name="f249" fmla="*/ f191 1 635"/>
                <a:gd name="f250" fmla="*/ f192 1 635"/>
                <a:gd name="f251" fmla="*/ f193 1 341"/>
                <a:gd name="f252" fmla="*/ f194 1 341"/>
                <a:gd name="f253" fmla="*/ f195 1 635"/>
                <a:gd name="f254" fmla="*/ f196 1 341"/>
                <a:gd name="f255" fmla="*/ f197 1 635"/>
                <a:gd name="f256" fmla="*/ f198 1 341"/>
                <a:gd name="f257" fmla="*/ f199 1 341"/>
                <a:gd name="f258" fmla="*/ f200 1 635"/>
                <a:gd name="f259" fmla="*/ f201 1 341"/>
                <a:gd name="f260" fmla="*/ f202 1 635"/>
                <a:gd name="f261" fmla="*/ f203 1 341"/>
                <a:gd name="f262" fmla="*/ f204 1 635"/>
                <a:gd name="f263" fmla="*/ f205 1 635"/>
                <a:gd name="f264" fmla="*/ f206 1 341"/>
                <a:gd name="f265" fmla="*/ f207 1 341"/>
                <a:gd name="f266" fmla="*/ f208 1 341"/>
                <a:gd name="f267" fmla="*/ 0 1 f150"/>
                <a:gd name="f268" fmla="*/ f144 1 f150"/>
                <a:gd name="f269" fmla="*/ 0 1 f151"/>
                <a:gd name="f270" fmla="*/ f145 1 f151"/>
                <a:gd name="f271" fmla="*/ f210 1 f150"/>
                <a:gd name="f272" fmla="*/ f211 1 f151"/>
                <a:gd name="f273" fmla="*/ f212 1 f150"/>
                <a:gd name="f274" fmla="*/ f213 1 f151"/>
                <a:gd name="f275" fmla="*/ f214 1 f150"/>
                <a:gd name="f276" fmla="*/ f215 1 f151"/>
                <a:gd name="f277" fmla="*/ f216 1 f150"/>
                <a:gd name="f278" fmla="*/ f217 1 f151"/>
                <a:gd name="f279" fmla="*/ f218 1 f150"/>
                <a:gd name="f280" fmla="*/ f219 1 f151"/>
                <a:gd name="f281" fmla="*/ f220 1 f150"/>
                <a:gd name="f282" fmla="*/ f221 1 f151"/>
                <a:gd name="f283" fmla="*/ f222 1 f150"/>
                <a:gd name="f284" fmla="*/ f223 1 f151"/>
                <a:gd name="f285" fmla="*/ f224 1 f150"/>
                <a:gd name="f286" fmla="*/ f225 1 f151"/>
                <a:gd name="f287" fmla="*/ f226 1 f150"/>
                <a:gd name="f288" fmla="*/ f227 1 f151"/>
                <a:gd name="f289" fmla="*/ f228 1 f150"/>
                <a:gd name="f290" fmla="*/ f229 1 f151"/>
                <a:gd name="f291" fmla="*/ f230 1 f150"/>
                <a:gd name="f292" fmla="*/ f231 1 f151"/>
                <a:gd name="f293" fmla="*/ f232 1 f150"/>
                <a:gd name="f294" fmla="*/ f233 1 f150"/>
                <a:gd name="f295" fmla="*/ f234 1 f151"/>
                <a:gd name="f296" fmla="*/ f235 1 f150"/>
                <a:gd name="f297" fmla="*/ f236 1 f151"/>
                <a:gd name="f298" fmla="*/ f237 1 f150"/>
                <a:gd name="f299" fmla="*/ f238 1 f151"/>
                <a:gd name="f300" fmla="*/ f239 1 f150"/>
                <a:gd name="f301" fmla="*/ f240 1 f151"/>
                <a:gd name="f302" fmla="*/ f241 1 f151"/>
                <a:gd name="f303" fmla="*/ f242 1 f150"/>
                <a:gd name="f304" fmla="*/ f243 1 f151"/>
                <a:gd name="f305" fmla="*/ f244 1 f150"/>
                <a:gd name="f306" fmla="*/ f245 1 f150"/>
                <a:gd name="f307" fmla="*/ f246 1 f150"/>
                <a:gd name="f308" fmla="*/ f247 1 f151"/>
                <a:gd name="f309" fmla="*/ f248 1 f150"/>
                <a:gd name="f310" fmla="*/ f249 1 f150"/>
                <a:gd name="f311" fmla="*/ f250 1 f150"/>
                <a:gd name="f312" fmla="*/ f251 1 f151"/>
                <a:gd name="f313" fmla="*/ f252 1 f151"/>
                <a:gd name="f314" fmla="*/ f253 1 f150"/>
                <a:gd name="f315" fmla="*/ f254 1 f151"/>
                <a:gd name="f316" fmla="*/ f255 1 f150"/>
                <a:gd name="f317" fmla="*/ f256 1 f151"/>
                <a:gd name="f318" fmla="*/ f257 1 f151"/>
                <a:gd name="f319" fmla="*/ f258 1 f150"/>
                <a:gd name="f320" fmla="*/ f259 1 f151"/>
                <a:gd name="f321" fmla="*/ f260 1 f150"/>
                <a:gd name="f322" fmla="*/ f261 1 f151"/>
                <a:gd name="f323" fmla="*/ f262 1 f150"/>
                <a:gd name="f324" fmla="*/ f263 1 f150"/>
                <a:gd name="f325" fmla="*/ f264 1 f151"/>
                <a:gd name="f326" fmla="*/ f265 1 f151"/>
                <a:gd name="f327" fmla="*/ f266 1 f151"/>
                <a:gd name="f328" fmla="*/ f267 f141 1"/>
                <a:gd name="f329" fmla="*/ f268 f141 1"/>
                <a:gd name="f330" fmla="*/ f270 f142 1"/>
                <a:gd name="f331" fmla="*/ f269 f142 1"/>
                <a:gd name="f332" fmla="*/ f271 f141 1"/>
                <a:gd name="f333" fmla="*/ f272 f142 1"/>
                <a:gd name="f334" fmla="*/ f273 f141 1"/>
                <a:gd name="f335" fmla="*/ f274 f142 1"/>
                <a:gd name="f336" fmla="*/ f275 f141 1"/>
                <a:gd name="f337" fmla="*/ f276 f142 1"/>
                <a:gd name="f338" fmla="*/ f277 f141 1"/>
                <a:gd name="f339" fmla="*/ f278 f142 1"/>
                <a:gd name="f340" fmla="*/ f279 f141 1"/>
                <a:gd name="f341" fmla="*/ f280 f142 1"/>
                <a:gd name="f342" fmla="*/ f281 f141 1"/>
                <a:gd name="f343" fmla="*/ f282 f142 1"/>
                <a:gd name="f344" fmla="*/ f283 f141 1"/>
                <a:gd name="f345" fmla="*/ f284 f142 1"/>
                <a:gd name="f346" fmla="*/ f285 f141 1"/>
                <a:gd name="f347" fmla="*/ f286 f142 1"/>
                <a:gd name="f348" fmla="*/ f287 f141 1"/>
                <a:gd name="f349" fmla="*/ f288 f142 1"/>
                <a:gd name="f350" fmla="*/ f289 f141 1"/>
                <a:gd name="f351" fmla="*/ f290 f142 1"/>
                <a:gd name="f352" fmla="*/ f291 f141 1"/>
                <a:gd name="f353" fmla="*/ f292 f142 1"/>
                <a:gd name="f354" fmla="*/ f293 f141 1"/>
                <a:gd name="f355" fmla="*/ f294 f141 1"/>
                <a:gd name="f356" fmla="*/ f295 f142 1"/>
                <a:gd name="f357" fmla="*/ f296 f141 1"/>
                <a:gd name="f358" fmla="*/ f297 f142 1"/>
                <a:gd name="f359" fmla="*/ f298 f141 1"/>
                <a:gd name="f360" fmla="*/ f299 f142 1"/>
                <a:gd name="f361" fmla="*/ f300 f141 1"/>
                <a:gd name="f362" fmla="*/ f301 f142 1"/>
                <a:gd name="f363" fmla="*/ f302 f142 1"/>
                <a:gd name="f364" fmla="*/ f303 f141 1"/>
                <a:gd name="f365" fmla="*/ f304 f142 1"/>
                <a:gd name="f366" fmla="*/ f305 f141 1"/>
                <a:gd name="f367" fmla="*/ f306 f141 1"/>
                <a:gd name="f368" fmla="*/ f307 f141 1"/>
                <a:gd name="f369" fmla="*/ f308 f142 1"/>
                <a:gd name="f370" fmla="*/ f309 f141 1"/>
                <a:gd name="f371" fmla="*/ f310 f141 1"/>
                <a:gd name="f372" fmla="*/ f311 f141 1"/>
                <a:gd name="f373" fmla="*/ f312 f142 1"/>
                <a:gd name="f374" fmla="*/ f313 f142 1"/>
                <a:gd name="f375" fmla="*/ f314 f141 1"/>
                <a:gd name="f376" fmla="*/ f315 f142 1"/>
                <a:gd name="f377" fmla="*/ f316 f141 1"/>
                <a:gd name="f378" fmla="*/ f317 f142 1"/>
                <a:gd name="f379" fmla="*/ f318 f142 1"/>
                <a:gd name="f380" fmla="*/ f319 f141 1"/>
                <a:gd name="f381" fmla="*/ f320 f142 1"/>
                <a:gd name="f382" fmla="*/ f321 f141 1"/>
                <a:gd name="f383" fmla="*/ f322 f142 1"/>
                <a:gd name="f384" fmla="*/ f323 f141 1"/>
                <a:gd name="f385" fmla="*/ f324 f141 1"/>
                <a:gd name="f386" fmla="*/ f325 f142 1"/>
                <a:gd name="f387" fmla="*/ f326 f142 1"/>
                <a:gd name="f388" fmla="*/ f327 f142 1"/>
              </a:gdLst>
              <a:ahLst/>
              <a:cxnLst>
                <a:cxn ang="3cd4">
                  <a:pos x="hc" y="t"/>
                </a:cxn>
                <a:cxn ang="0">
                  <a:pos x="r" y="vc"/>
                </a:cxn>
                <a:cxn ang="cd4">
                  <a:pos x="hc" y="b"/>
                </a:cxn>
                <a:cxn ang="cd2">
                  <a:pos x="l" y="vc"/>
                </a:cxn>
                <a:cxn ang="f209">
                  <a:pos x="f332" y="f333"/>
                </a:cxn>
                <a:cxn ang="f209">
                  <a:pos x="f334" y="f335"/>
                </a:cxn>
                <a:cxn ang="f209">
                  <a:pos x="f336" y="f337"/>
                </a:cxn>
                <a:cxn ang="f209">
                  <a:pos x="f338" y="f339"/>
                </a:cxn>
                <a:cxn ang="f209">
                  <a:pos x="f340" y="f341"/>
                </a:cxn>
                <a:cxn ang="f209">
                  <a:pos x="f342" y="f343"/>
                </a:cxn>
                <a:cxn ang="f209">
                  <a:pos x="f344" y="f345"/>
                </a:cxn>
                <a:cxn ang="f209">
                  <a:pos x="f346" y="f347"/>
                </a:cxn>
                <a:cxn ang="f209">
                  <a:pos x="f348" y="f349"/>
                </a:cxn>
                <a:cxn ang="f209">
                  <a:pos x="f350" y="f351"/>
                </a:cxn>
                <a:cxn ang="f209">
                  <a:pos x="f352" y="f353"/>
                </a:cxn>
                <a:cxn ang="f209">
                  <a:pos x="f354" y="f349"/>
                </a:cxn>
                <a:cxn ang="f209">
                  <a:pos x="f355" y="f356"/>
                </a:cxn>
                <a:cxn ang="f209">
                  <a:pos x="f332" y="f333"/>
                </a:cxn>
                <a:cxn ang="f209">
                  <a:pos x="f357" y="f358"/>
                </a:cxn>
                <a:cxn ang="f209">
                  <a:pos x="f359" y="f360"/>
                </a:cxn>
                <a:cxn ang="f209">
                  <a:pos x="f361" y="f362"/>
                </a:cxn>
                <a:cxn ang="f209">
                  <a:pos x="f361" y="f363"/>
                </a:cxn>
                <a:cxn ang="f209">
                  <a:pos x="f364" y="f365"/>
                </a:cxn>
                <a:cxn ang="f209">
                  <a:pos x="f366" y="f365"/>
                </a:cxn>
                <a:cxn ang="f209">
                  <a:pos x="f367" y="f363"/>
                </a:cxn>
                <a:cxn ang="f209">
                  <a:pos x="f368" y="f369"/>
                </a:cxn>
                <a:cxn ang="f209">
                  <a:pos x="f370" y="f360"/>
                </a:cxn>
                <a:cxn ang="f209">
                  <a:pos x="f371" y="f358"/>
                </a:cxn>
                <a:cxn ang="f209">
                  <a:pos x="f372" y="f373"/>
                </a:cxn>
                <a:cxn ang="f209">
                  <a:pos x="f372" y="f374"/>
                </a:cxn>
                <a:cxn ang="f209">
                  <a:pos x="f375" y="f376"/>
                </a:cxn>
                <a:cxn ang="f209">
                  <a:pos x="f377" y="f376"/>
                </a:cxn>
                <a:cxn ang="f209">
                  <a:pos x="f368" y="f378"/>
                </a:cxn>
                <a:cxn ang="f209">
                  <a:pos x="f367" y="f379"/>
                </a:cxn>
                <a:cxn ang="f209">
                  <a:pos x="f380" y="f381"/>
                </a:cxn>
                <a:cxn ang="f209">
                  <a:pos x="f382" y="f381"/>
                </a:cxn>
                <a:cxn ang="f209">
                  <a:pos x="f361" y="f379"/>
                </a:cxn>
                <a:cxn ang="f209">
                  <a:pos x="f361" y="f383"/>
                </a:cxn>
                <a:cxn ang="f209">
                  <a:pos x="f359" y="f376"/>
                </a:cxn>
                <a:cxn ang="f209">
                  <a:pos x="f384" y="f376"/>
                </a:cxn>
                <a:cxn ang="f209">
                  <a:pos x="f385" y="f386"/>
                </a:cxn>
                <a:cxn ang="f209">
                  <a:pos x="f385" y="f387"/>
                </a:cxn>
                <a:cxn ang="f209">
                  <a:pos x="f385" y="f388"/>
                </a:cxn>
                <a:cxn ang="f209">
                  <a:pos x="f357" y="f358"/>
                </a:cxn>
              </a:cxnLst>
              <a:rect l="f328" t="f331" r="f329" b="f330"/>
              <a:pathLst>
                <a:path w="635" h="341">
                  <a:moveTo>
                    <a:pt x="f8" y="f9"/>
                  </a:moveTo>
                  <a:cubicBezTo>
                    <a:pt x="f10" y="f11"/>
                    <a:pt x="f12" y="f13"/>
                    <a:pt x="f14" y="f15"/>
                  </a:cubicBezTo>
                  <a:cubicBezTo>
                    <a:pt x="f16" y="f17"/>
                    <a:pt x="f18" y="f19"/>
                    <a:pt x="f20" y="f21"/>
                  </a:cubicBezTo>
                  <a:cubicBezTo>
                    <a:pt x="f22" y="f5"/>
                    <a:pt x="f23" y="f24"/>
                    <a:pt x="f25" y="f26"/>
                  </a:cubicBezTo>
                  <a:cubicBezTo>
                    <a:pt x="f27" y="f28"/>
                    <a:pt x="f29" y="f30"/>
                    <a:pt x="f31" y="f32"/>
                  </a:cubicBezTo>
                  <a:cubicBezTo>
                    <a:pt x="f33" y="f34"/>
                    <a:pt x="f5" y="f35"/>
                    <a:pt x="f21" y="f36"/>
                  </a:cubicBezTo>
                  <a:cubicBezTo>
                    <a:pt x="f37" y="f38"/>
                    <a:pt x="f39" y="f40"/>
                    <a:pt x="f41" y="f42"/>
                  </a:cubicBezTo>
                  <a:cubicBezTo>
                    <a:pt x="f43" y="f44"/>
                    <a:pt x="f45" y="f46"/>
                    <a:pt x="f47" y="f48"/>
                  </a:cubicBezTo>
                  <a:cubicBezTo>
                    <a:pt x="f49" y="f50"/>
                    <a:pt x="f11" y="f51"/>
                    <a:pt x="f52" y="f53"/>
                  </a:cubicBezTo>
                  <a:cubicBezTo>
                    <a:pt x="f2" y="f54"/>
                    <a:pt x="f55" y="f56"/>
                    <a:pt x="f57" y="f58"/>
                  </a:cubicBezTo>
                  <a:cubicBezTo>
                    <a:pt x="f59" y="f60"/>
                    <a:pt x="f61" y="f62"/>
                    <a:pt x="f63" y="f64"/>
                  </a:cubicBezTo>
                  <a:cubicBezTo>
                    <a:pt x="f65" y="f7"/>
                    <a:pt x="f65" y="f7"/>
                    <a:pt x="f66" y="f53"/>
                  </a:cubicBezTo>
                  <a:cubicBezTo>
                    <a:pt x="f67" y="f68"/>
                    <a:pt x="f69" y="f70"/>
                    <a:pt x="f71" y="f72"/>
                  </a:cubicBezTo>
                  <a:cubicBezTo>
                    <a:pt x="f6" y="f73"/>
                    <a:pt x="f6" y="f74"/>
                    <a:pt x="f8" y="f9"/>
                  </a:cubicBezTo>
                  <a:close/>
                  <a:moveTo>
                    <a:pt x="f75" y="f76"/>
                  </a:moveTo>
                  <a:cubicBezTo>
                    <a:pt x="f77" y="f78"/>
                    <a:pt x="f79" y="f76"/>
                    <a:pt x="f80" y="f78"/>
                  </a:cubicBezTo>
                  <a:cubicBezTo>
                    <a:pt x="f81" y="f78"/>
                    <a:pt x="f82" y="f83"/>
                    <a:pt x="f84" y="f85"/>
                  </a:cubicBezTo>
                  <a:cubicBezTo>
                    <a:pt x="f84" y="f86"/>
                    <a:pt x="f84" y="f87"/>
                    <a:pt x="f84" y="f88"/>
                  </a:cubicBezTo>
                  <a:cubicBezTo>
                    <a:pt x="f84" y="f89"/>
                    <a:pt x="f82" y="f90"/>
                    <a:pt x="f91" y="f90"/>
                  </a:cubicBezTo>
                  <a:cubicBezTo>
                    <a:pt x="f92" y="f93"/>
                    <a:pt x="f94" y="f93"/>
                    <a:pt x="f95" y="f90"/>
                  </a:cubicBezTo>
                  <a:cubicBezTo>
                    <a:pt x="f96" y="f90"/>
                    <a:pt x="f97" y="f89"/>
                    <a:pt x="f97" y="f88"/>
                  </a:cubicBezTo>
                  <a:cubicBezTo>
                    <a:pt x="f96" y="f98"/>
                    <a:pt x="f97" y="f99"/>
                    <a:pt x="f96" y="f100"/>
                  </a:cubicBezTo>
                  <a:cubicBezTo>
                    <a:pt x="f96" y="f83"/>
                    <a:pt x="f97" y="f78"/>
                    <a:pt x="f101" y="f78"/>
                  </a:cubicBezTo>
                  <a:cubicBezTo>
                    <a:pt x="f68" y="f76"/>
                    <a:pt x="f102" y="f78"/>
                    <a:pt x="f58" y="f76"/>
                  </a:cubicBezTo>
                  <a:cubicBezTo>
                    <a:pt x="f103" y="f76"/>
                    <a:pt x="f104" y="f105"/>
                    <a:pt x="f104" y="f106"/>
                  </a:cubicBezTo>
                  <a:cubicBezTo>
                    <a:pt x="f107" y="f73"/>
                    <a:pt x="f107" y="f108"/>
                    <a:pt x="f104" y="f109"/>
                  </a:cubicBezTo>
                  <a:cubicBezTo>
                    <a:pt x="f104" y="f110"/>
                    <a:pt x="f103" y="f111"/>
                    <a:pt x="f112" y="f111"/>
                  </a:cubicBezTo>
                  <a:cubicBezTo>
                    <a:pt x="f102" y="f111"/>
                    <a:pt x="f68" y="f111"/>
                    <a:pt x="f113" y="f111"/>
                  </a:cubicBezTo>
                  <a:cubicBezTo>
                    <a:pt x="f114" y="f111"/>
                    <a:pt x="f96" y="f115"/>
                    <a:pt x="f96" y="f116"/>
                  </a:cubicBezTo>
                  <a:cubicBezTo>
                    <a:pt x="f97" y="f117"/>
                    <a:pt x="f96" y="f118"/>
                    <a:pt x="f97" y="f119"/>
                  </a:cubicBezTo>
                  <a:cubicBezTo>
                    <a:pt x="f97" y="f120"/>
                    <a:pt x="f96" y="f28"/>
                    <a:pt x="f44" y="f28"/>
                  </a:cubicBezTo>
                  <a:cubicBezTo>
                    <a:pt x="f121" y="f28"/>
                    <a:pt x="f92" y="f28"/>
                    <a:pt x="f122" y="f28"/>
                  </a:cubicBezTo>
                  <a:cubicBezTo>
                    <a:pt x="f123" y="f28"/>
                    <a:pt x="f84" y="f124"/>
                    <a:pt x="f84" y="f119"/>
                  </a:cubicBezTo>
                  <a:cubicBezTo>
                    <a:pt x="f84" y="f125"/>
                    <a:pt x="f84" y="f126"/>
                    <a:pt x="f84" y="f127"/>
                  </a:cubicBezTo>
                  <a:cubicBezTo>
                    <a:pt x="f82" y="f43"/>
                    <a:pt x="f81" y="f110"/>
                    <a:pt x="f80" y="f111"/>
                  </a:cubicBezTo>
                  <a:cubicBezTo>
                    <a:pt x="f79" y="f115"/>
                    <a:pt x="f128" y="f111"/>
                    <a:pt x="f129" y="f111"/>
                  </a:cubicBezTo>
                  <a:cubicBezTo>
                    <a:pt x="f130" y="f115"/>
                    <a:pt x="f131" y="f132"/>
                    <a:pt x="f131" y="f133"/>
                  </a:cubicBezTo>
                  <a:cubicBezTo>
                    <a:pt x="f131" y="f134"/>
                    <a:pt x="f131" y="f108"/>
                    <a:pt x="f131" y="f135"/>
                  </a:cubicBezTo>
                  <a:cubicBezTo>
                    <a:pt x="f131" y="f32"/>
                    <a:pt x="f130" y="f136"/>
                    <a:pt x="f131" y="f137"/>
                  </a:cubicBezTo>
                  <a:cubicBezTo>
                    <a:pt x="f138" y="f105"/>
                    <a:pt x="f139" y="f76"/>
                    <a:pt x="f75" y="f76"/>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7">
              <a:extLst>
                <a:ext uri="{FF2B5EF4-FFF2-40B4-BE49-F238E27FC236}">
                  <a16:creationId xmlns:a16="http://schemas.microsoft.com/office/drawing/2014/main" id="{D6446E47-2B99-20DE-8A57-15F0F967A7F0}"/>
                </a:ext>
              </a:extLst>
            </p:cNvPr>
            <p:cNvSpPr/>
            <p:nvPr/>
          </p:nvSpPr>
          <p:spPr>
            <a:xfrm>
              <a:off x="8506772" y="369600"/>
              <a:ext cx="379704" cy="329805"/>
            </a:xfrm>
            <a:custGeom>
              <a:avLst/>
              <a:gdLst>
                <a:gd name="f0" fmla="val 10800000"/>
                <a:gd name="f1" fmla="val 5400000"/>
                <a:gd name="f2" fmla="val 180"/>
                <a:gd name="f3" fmla="val w"/>
                <a:gd name="f4" fmla="val h"/>
                <a:gd name="f5" fmla="val 0"/>
                <a:gd name="f6" fmla="val 599"/>
                <a:gd name="f7" fmla="val 520"/>
                <a:gd name="f8" fmla="val 559"/>
                <a:gd name="f9" fmla="val 138"/>
                <a:gd name="f10" fmla="val 555"/>
                <a:gd name="f11" fmla="val 137"/>
                <a:gd name="f12" fmla="val 134"/>
                <a:gd name="f13" fmla="val 131"/>
                <a:gd name="f14" fmla="val 554"/>
                <a:gd name="f15" fmla="val 118"/>
                <a:gd name="f16" fmla="val 553"/>
                <a:gd name="f17" fmla="val 105"/>
                <a:gd name="f18" fmla="val 551"/>
                <a:gd name="f19" fmla="val 93"/>
                <a:gd name="f20" fmla="val 549"/>
                <a:gd name="f21" fmla="val 79"/>
                <a:gd name="f22" fmla="val 547"/>
                <a:gd name="f23" fmla="val 65"/>
                <a:gd name="f24" fmla="val 543"/>
                <a:gd name="f25" fmla="val 49"/>
                <a:gd name="f26" fmla="val 531"/>
                <a:gd name="f27" fmla="val 72"/>
                <a:gd name="f28" fmla="val 509"/>
                <a:gd name="f29" fmla="val 115"/>
                <a:gd name="f30" fmla="val 458"/>
                <a:gd name="f31" fmla="val 42"/>
                <a:gd name="f32" fmla="val 389"/>
                <a:gd name="f33" fmla="val 1"/>
                <a:gd name="f34" fmla="val 301"/>
                <a:gd name="f35" fmla="val 212"/>
                <a:gd name="f36" fmla="val 143"/>
                <a:gd name="f37" fmla="val 40"/>
                <a:gd name="f38" fmla="val 91"/>
                <a:gd name="f39" fmla="val 112"/>
                <a:gd name="f40" fmla="val 76"/>
                <a:gd name="f41" fmla="val 84"/>
                <a:gd name="f42" fmla="val 61"/>
                <a:gd name="f43" fmla="val 58"/>
                <a:gd name="f44" fmla="val 46"/>
                <a:gd name="f45" fmla="val 30"/>
                <a:gd name="f46" fmla="val 38"/>
                <a:gd name="f47" fmla="val 64"/>
                <a:gd name="f48" fmla="val 37"/>
                <a:gd name="f49" fmla="val 97"/>
                <a:gd name="f50" fmla="val 130"/>
                <a:gd name="f51" fmla="val 41"/>
                <a:gd name="f52" fmla="val 135"/>
                <a:gd name="f53" fmla="val 35"/>
                <a:gd name="f54" fmla="val 139"/>
                <a:gd name="f55" fmla="val 12"/>
                <a:gd name="f56" fmla="val 146"/>
                <a:gd name="f57" fmla="val 163"/>
                <a:gd name="f58" fmla="val 187"/>
                <a:gd name="f59" fmla="val 195"/>
                <a:gd name="f60" fmla="val 204"/>
                <a:gd name="f61" fmla="val 2"/>
                <a:gd name="f62" fmla="val 5"/>
                <a:gd name="f63" fmla="val 236"/>
                <a:gd name="f64" fmla="val 10"/>
                <a:gd name="f65" fmla="val 260"/>
                <a:gd name="f66" fmla="val 22"/>
                <a:gd name="f67" fmla="val 282"/>
                <a:gd name="f68" fmla="val 31"/>
                <a:gd name="f69" fmla="val 298"/>
                <a:gd name="f70" fmla="val 44"/>
                <a:gd name="f71" fmla="val 308"/>
                <a:gd name="f72" fmla="val 63"/>
                <a:gd name="f73" fmla="val 306"/>
                <a:gd name="f74" fmla="val 68"/>
                <a:gd name="f75" fmla="val 305"/>
                <a:gd name="f76" fmla="val 69"/>
                <a:gd name="f77" fmla="val 307"/>
                <a:gd name="f78" fmla="val 311"/>
                <a:gd name="f79" fmla="val 326"/>
                <a:gd name="f80" fmla="val 70"/>
                <a:gd name="f81" fmla="val 340"/>
                <a:gd name="f82" fmla="val 67"/>
                <a:gd name="f83" fmla="val 354"/>
                <a:gd name="f84" fmla="val 376"/>
                <a:gd name="f85" fmla="val 57"/>
                <a:gd name="f86" fmla="val 397"/>
                <a:gd name="f87" fmla="val 415"/>
                <a:gd name="f88" fmla="val 422"/>
                <a:gd name="f89" fmla="val 27"/>
                <a:gd name="f90" fmla="val 427"/>
                <a:gd name="f91" fmla="val 18"/>
                <a:gd name="f92" fmla="val 432"/>
                <a:gd name="f93" fmla="val 33"/>
                <a:gd name="f94" fmla="val 438"/>
                <a:gd name="f95" fmla="val 48"/>
                <a:gd name="f96" fmla="val 442"/>
                <a:gd name="f97" fmla="val 444"/>
                <a:gd name="f98" fmla="val 447"/>
                <a:gd name="f99" fmla="val 94"/>
                <a:gd name="f100" fmla="val 449"/>
                <a:gd name="f101" fmla="val 109"/>
                <a:gd name="f102" fmla="val 440"/>
                <a:gd name="f103" fmla="val 464"/>
                <a:gd name="f104" fmla="val 488"/>
                <a:gd name="f105" fmla="val 60"/>
                <a:gd name="f106" fmla="val 513"/>
                <a:gd name="f107" fmla="val 62"/>
                <a:gd name="f108" fmla="val 514"/>
                <a:gd name="f109" fmla="val 88"/>
                <a:gd name="f110" fmla="val 519"/>
                <a:gd name="f111" fmla="val 516"/>
                <a:gd name="f112" fmla="val 511"/>
                <a:gd name="f113" fmla="val 500"/>
                <a:gd name="f114" fmla="val 203"/>
                <a:gd name="f115" fmla="val 478"/>
                <a:gd name="f116" fmla="val 206"/>
                <a:gd name="f117" fmla="val 474"/>
                <a:gd name="f118" fmla="val 208"/>
                <a:gd name="f119" fmla="val 476"/>
                <a:gd name="f120" fmla="val 210"/>
                <a:gd name="f121" fmla="val 237"/>
                <a:gd name="f122" fmla="val 493"/>
                <a:gd name="f123" fmla="val 265"/>
                <a:gd name="f124" fmla="val 502"/>
                <a:gd name="f125" fmla="val 295"/>
                <a:gd name="f126" fmla="val 503"/>
                <a:gd name="f127" fmla="val 328"/>
                <a:gd name="f128" fmla="val 359"/>
                <a:gd name="f129" fmla="val 494"/>
                <a:gd name="f130" fmla="val 387"/>
                <a:gd name="f131" fmla="val 391"/>
                <a:gd name="f132" fmla="val 475"/>
                <a:gd name="f133" fmla="val 393"/>
                <a:gd name="f134" fmla="val 396"/>
                <a:gd name="f135" fmla="val 479"/>
                <a:gd name="f136" fmla="val 401"/>
                <a:gd name="f137" fmla="val 487"/>
                <a:gd name="f138" fmla="val 409"/>
                <a:gd name="f139" fmla="val 417"/>
                <a:gd name="f140" fmla="val 499"/>
                <a:gd name="f141" fmla="val 518"/>
                <a:gd name="f142" fmla="val 480"/>
                <a:gd name="f143" fmla="val 517"/>
                <a:gd name="f144" fmla="val 522"/>
                <a:gd name="f145" fmla="val 530"/>
                <a:gd name="f146" fmla="val 538"/>
                <a:gd name="f147" fmla="val 495"/>
                <a:gd name="f148" fmla="val 472"/>
                <a:gd name="f149" fmla="val 454"/>
                <a:gd name="f150" fmla="val 579"/>
                <a:gd name="f151" fmla="val 563"/>
                <a:gd name="f152" fmla="val 424"/>
                <a:gd name="f153" fmla="val 412"/>
                <a:gd name="f154" fmla="val 529"/>
                <a:gd name="f155" fmla="val 369"/>
                <a:gd name="f156" fmla="val 527"/>
                <a:gd name="f157" fmla="val 339"/>
                <a:gd name="f158" fmla="val 309"/>
                <a:gd name="f159" fmla="val 304"/>
                <a:gd name="f160" fmla="val 533"/>
                <a:gd name="f161" fmla="val 536"/>
                <a:gd name="f162" fmla="val 552"/>
                <a:gd name="f163" fmla="val 300"/>
                <a:gd name="f164" fmla="val 572"/>
                <a:gd name="f165" fmla="val 288"/>
                <a:gd name="f166" fmla="val 575"/>
                <a:gd name="f167" fmla="val 277"/>
                <a:gd name="f168" fmla="val 581"/>
                <a:gd name="f169" fmla="val 271"/>
                <a:gd name="f170" fmla="val 591"/>
                <a:gd name="f171" fmla="val 246"/>
                <a:gd name="f172" fmla="val 596"/>
                <a:gd name="f173" fmla="val 220"/>
                <a:gd name="f174" fmla="val 597"/>
                <a:gd name="f175" fmla="val 193"/>
                <a:gd name="f176" fmla="val 164"/>
                <a:gd name="f177" fmla="val 584"/>
                <a:gd name="f178" fmla="val 144"/>
                <a:gd name="f179" fmla="val 262"/>
                <a:gd name="f180" fmla="val 546"/>
                <a:gd name="f181" fmla="val 278"/>
                <a:gd name="f182" fmla="val 541"/>
                <a:gd name="f183" fmla="val 280"/>
                <a:gd name="f184" fmla="val 524"/>
                <a:gd name="f185" fmla="val 275"/>
                <a:gd name="f186" fmla="val 274"/>
                <a:gd name="f187" fmla="val 272"/>
                <a:gd name="f188" fmla="val 270"/>
                <a:gd name="f189" fmla="val 508"/>
                <a:gd name="f190" fmla="val 267"/>
                <a:gd name="f191" fmla="val 505"/>
                <a:gd name="f192" fmla="val 268"/>
                <a:gd name="f193" fmla="val 491"/>
                <a:gd name="f194" fmla="val 345"/>
                <a:gd name="f195" fmla="val 452"/>
                <a:gd name="f196" fmla="val 428"/>
                <a:gd name="f197" fmla="val 410"/>
                <a:gd name="f198" fmla="val 400"/>
                <a:gd name="f199" fmla="val 439"/>
                <a:gd name="f200" fmla="val 363"/>
                <a:gd name="f201" fmla="val 457"/>
                <a:gd name="f202" fmla="val 314"/>
                <a:gd name="f203" fmla="val 482"/>
                <a:gd name="f204" fmla="val 221"/>
                <a:gd name="f205" fmla="val 450"/>
                <a:gd name="f206" fmla="val 181"/>
                <a:gd name="f207" fmla="val 425"/>
                <a:gd name="f208" fmla="val 152"/>
                <a:gd name="f209" fmla="val 129"/>
                <a:gd name="f210" fmla="val 349"/>
                <a:gd name="f211" fmla="val 325"/>
                <a:gd name="f212" fmla="val 103"/>
                <a:gd name="f213" fmla="val 269"/>
                <a:gd name="f214" fmla="val 85"/>
                <a:gd name="f215" fmla="val 276"/>
                <a:gd name="f216" fmla="val 52"/>
                <a:gd name="f217" fmla="val 257"/>
                <a:gd name="f218" fmla="val 244"/>
                <a:gd name="f219" fmla="val 34"/>
                <a:gd name="f220" fmla="val 230"/>
                <a:gd name="f221" fmla="val 215"/>
                <a:gd name="f222" fmla="val 29"/>
                <a:gd name="f223" fmla="val 199"/>
                <a:gd name="f224" fmla="val 184"/>
                <a:gd name="f225" fmla="val 176"/>
                <a:gd name="f226" fmla="val 170"/>
                <a:gd name="f227" fmla="val 167"/>
                <a:gd name="f228" fmla="val 51"/>
                <a:gd name="f229" fmla="val 162"/>
                <a:gd name="f230" fmla="val 166"/>
                <a:gd name="f231" fmla="val 174"/>
                <a:gd name="f232" fmla="val 116"/>
                <a:gd name="f233" fmla="val 171"/>
                <a:gd name="f234" fmla="val 159"/>
                <a:gd name="f235" fmla="val 182"/>
                <a:gd name="f236" fmla="val 126"/>
                <a:gd name="f237" fmla="val 198"/>
                <a:gd name="f238" fmla="val 209"/>
                <a:gd name="f239" fmla="val 89"/>
                <a:gd name="f240" fmla="val 218"/>
                <a:gd name="f241" fmla="val 73"/>
                <a:gd name="f242" fmla="val 228"/>
                <a:gd name="f243" fmla="val 56"/>
                <a:gd name="f244" fmla="val 258"/>
                <a:gd name="f245" fmla="val 124"/>
                <a:gd name="f246" fmla="val 313"/>
                <a:gd name="f247" fmla="val 147"/>
                <a:gd name="f248" fmla="val 382"/>
                <a:gd name="f249" fmla="val 148"/>
                <a:gd name="f250" fmla="val 375"/>
                <a:gd name="f251" fmla="val 132"/>
                <a:gd name="f252" fmla="val 378"/>
                <a:gd name="f253" fmla="val 100"/>
                <a:gd name="f254" fmla="val 379"/>
                <a:gd name="f255" fmla="val 96"/>
                <a:gd name="f256" fmla="val 384"/>
                <a:gd name="f257" fmla="val 388"/>
                <a:gd name="f258" fmla="val 390"/>
                <a:gd name="f259" fmla="val 404"/>
                <a:gd name="f260" fmla="val 120"/>
                <a:gd name="f261" fmla="val 418"/>
                <a:gd name="f262" fmla="val 437"/>
                <a:gd name="f263" fmla="val 455"/>
                <a:gd name="f264" fmla="val 179"/>
                <a:gd name="f265" fmla="val 506"/>
                <a:gd name="f266" fmla="val 188"/>
                <a:gd name="f267" fmla="val 512"/>
                <a:gd name="f268" fmla="val 523"/>
                <a:gd name="f269" fmla="val 525"/>
                <a:gd name="f270" fmla="val 539"/>
                <a:gd name="f271" fmla="val 562"/>
                <a:gd name="f272" fmla="val 566"/>
                <a:gd name="f273" fmla="val 173"/>
                <a:gd name="f274" fmla="val 568"/>
                <a:gd name="f275" fmla="val 178"/>
                <a:gd name="f276" fmla="val 183"/>
                <a:gd name="f277" fmla="val 569"/>
                <a:gd name="f278" fmla="val 564"/>
                <a:gd name="f279" fmla="+- 0 0 -90"/>
                <a:gd name="f280" fmla="*/ f3 1 599"/>
                <a:gd name="f281" fmla="*/ f4 1 520"/>
                <a:gd name="f282" fmla="val f5"/>
                <a:gd name="f283" fmla="val f6"/>
                <a:gd name="f284" fmla="val f7"/>
                <a:gd name="f285" fmla="*/ f279 f0 1"/>
                <a:gd name="f286" fmla="+- f284 0 f282"/>
                <a:gd name="f287" fmla="+- f283 0 f282"/>
                <a:gd name="f288" fmla="*/ f285 1 f2"/>
                <a:gd name="f289" fmla="*/ f287 1 599"/>
                <a:gd name="f290" fmla="*/ f286 1 520"/>
                <a:gd name="f291" fmla="*/ 555 f287 1"/>
                <a:gd name="f292" fmla="*/ 131 f286 1"/>
                <a:gd name="f293" fmla="*/ 543 f287 1"/>
                <a:gd name="f294" fmla="*/ 49 f286 1"/>
                <a:gd name="f295" fmla="*/ 301 f287 1"/>
                <a:gd name="f296" fmla="*/ 1 f286 1"/>
                <a:gd name="f297" fmla="*/ 46 f287 1"/>
                <a:gd name="f298" fmla="*/ 30 f286 1"/>
                <a:gd name="f299" fmla="*/ 35 f287 1"/>
                <a:gd name="f300" fmla="*/ 139 f286 1"/>
                <a:gd name="f301" fmla="*/ 2 f287 1"/>
                <a:gd name="f302" fmla="*/ 212 f286 1"/>
                <a:gd name="f303" fmla="*/ 63 f287 1"/>
                <a:gd name="f304" fmla="*/ 306 f286 1"/>
                <a:gd name="f305" fmla="*/ 67 f287 1"/>
                <a:gd name="f306" fmla="*/ 354 f286 1"/>
                <a:gd name="f307" fmla="*/ 18 f287 1"/>
                <a:gd name="f308" fmla="*/ 432 f286 1"/>
                <a:gd name="f309" fmla="*/ 109 f287 1"/>
                <a:gd name="f310" fmla="*/ 440 f286 1"/>
                <a:gd name="f311" fmla="*/ 514 f286 1"/>
                <a:gd name="f312" fmla="*/ 203 f287 1"/>
                <a:gd name="f313" fmla="*/ 478 f286 1"/>
                <a:gd name="f314" fmla="*/ 295 f287 1"/>
                <a:gd name="f315" fmla="*/ 503 f286 1"/>
                <a:gd name="f316" fmla="*/ 396 f287 1"/>
                <a:gd name="f317" fmla="*/ 479 f286 1"/>
                <a:gd name="f318" fmla="*/ 514 f287 1"/>
                <a:gd name="f319" fmla="*/ 517 f286 1"/>
                <a:gd name="f320" fmla="*/ 488 f287 1"/>
                <a:gd name="f321" fmla="*/ 396 f286 1"/>
                <a:gd name="f322" fmla="*/ 536 f287 1"/>
                <a:gd name="f323" fmla="*/ 581 f287 1"/>
                <a:gd name="f324" fmla="*/ 271 f286 1"/>
                <a:gd name="f325" fmla="*/ 559 f287 1"/>
                <a:gd name="f326" fmla="*/ 138 f286 1"/>
                <a:gd name="f327" fmla="*/ 524 f287 1"/>
                <a:gd name="f328" fmla="*/ 275 f286 1"/>
                <a:gd name="f329" fmla="*/ 503 f287 1"/>
                <a:gd name="f330" fmla="*/ 274 f286 1"/>
                <a:gd name="f331" fmla="*/ 363 f287 1"/>
                <a:gd name="f332" fmla="*/ 457 f286 1"/>
                <a:gd name="f333" fmla="*/ 129 f287 1"/>
                <a:gd name="f334" fmla="*/ 349 f286 1"/>
                <a:gd name="f335" fmla="*/ 85 f287 1"/>
                <a:gd name="f336" fmla="*/ 270 f286 1"/>
                <a:gd name="f337" fmla="*/ 48 f287 1"/>
                <a:gd name="f338" fmla="*/ 30 f287 1"/>
                <a:gd name="f339" fmla="*/ 184 f286 1"/>
                <a:gd name="f340" fmla="*/ 70 f287 1"/>
                <a:gd name="f341" fmla="*/ 166 f286 1"/>
                <a:gd name="f342" fmla="*/ 198 f287 1"/>
                <a:gd name="f343" fmla="*/ 103 f286 1"/>
                <a:gd name="f344" fmla="*/ 382 f287 1"/>
                <a:gd name="f345" fmla="*/ 148 f286 1"/>
                <a:gd name="f346" fmla="*/ 384 f287 1"/>
                <a:gd name="f347" fmla="*/ 88 f286 1"/>
                <a:gd name="f348" fmla="*/ 437 f287 1"/>
                <a:gd name="f349" fmla="*/ 163 f286 1"/>
                <a:gd name="f350" fmla="*/ 523 f287 1"/>
                <a:gd name="f351" fmla="*/ 167 f286 1"/>
                <a:gd name="f352" fmla="*/ 562 f287 1"/>
                <a:gd name="f353" fmla="*/ 170 f286 1"/>
                <a:gd name="f354" fmla="*/ 553 f287 1"/>
                <a:gd name="f355" fmla="*/ 262 f286 1"/>
                <a:gd name="f356" fmla="+- f288 0 f1"/>
                <a:gd name="f357" fmla="*/ f291 1 599"/>
                <a:gd name="f358" fmla="*/ f292 1 520"/>
                <a:gd name="f359" fmla="*/ f293 1 599"/>
                <a:gd name="f360" fmla="*/ f294 1 520"/>
                <a:gd name="f361" fmla="*/ f295 1 599"/>
                <a:gd name="f362" fmla="*/ f296 1 520"/>
                <a:gd name="f363" fmla="*/ f297 1 599"/>
                <a:gd name="f364" fmla="*/ f298 1 520"/>
                <a:gd name="f365" fmla="*/ f299 1 599"/>
                <a:gd name="f366" fmla="*/ f300 1 520"/>
                <a:gd name="f367" fmla="*/ f301 1 599"/>
                <a:gd name="f368" fmla="*/ f302 1 520"/>
                <a:gd name="f369" fmla="*/ f303 1 599"/>
                <a:gd name="f370" fmla="*/ f304 1 520"/>
                <a:gd name="f371" fmla="*/ f305 1 599"/>
                <a:gd name="f372" fmla="*/ f306 1 520"/>
                <a:gd name="f373" fmla="*/ f307 1 599"/>
                <a:gd name="f374" fmla="*/ f308 1 520"/>
                <a:gd name="f375" fmla="*/ f309 1 599"/>
                <a:gd name="f376" fmla="*/ f310 1 520"/>
                <a:gd name="f377" fmla="*/ f311 1 520"/>
                <a:gd name="f378" fmla="*/ f312 1 599"/>
                <a:gd name="f379" fmla="*/ f313 1 520"/>
                <a:gd name="f380" fmla="*/ f314 1 599"/>
                <a:gd name="f381" fmla="*/ f315 1 520"/>
                <a:gd name="f382" fmla="*/ f316 1 599"/>
                <a:gd name="f383" fmla="*/ f317 1 520"/>
                <a:gd name="f384" fmla="*/ f318 1 599"/>
                <a:gd name="f385" fmla="*/ f319 1 520"/>
                <a:gd name="f386" fmla="*/ f320 1 599"/>
                <a:gd name="f387" fmla="*/ f321 1 520"/>
                <a:gd name="f388" fmla="*/ f322 1 599"/>
                <a:gd name="f389" fmla="*/ f323 1 599"/>
                <a:gd name="f390" fmla="*/ f324 1 520"/>
                <a:gd name="f391" fmla="*/ f325 1 599"/>
                <a:gd name="f392" fmla="*/ f326 1 520"/>
                <a:gd name="f393" fmla="*/ f327 1 599"/>
                <a:gd name="f394" fmla="*/ f328 1 520"/>
                <a:gd name="f395" fmla="*/ f329 1 599"/>
                <a:gd name="f396" fmla="*/ f330 1 520"/>
                <a:gd name="f397" fmla="*/ f331 1 599"/>
                <a:gd name="f398" fmla="*/ f332 1 520"/>
                <a:gd name="f399" fmla="*/ f333 1 599"/>
                <a:gd name="f400" fmla="*/ f334 1 520"/>
                <a:gd name="f401" fmla="*/ f335 1 599"/>
                <a:gd name="f402" fmla="*/ f336 1 520"/>
                <a:gd name="f403" fmla="*/ f337 1 599"/>
                <a:gd name="f404" fmla="*/ f338 1 599"/>
                <a:gd name="f405" fmla="*/ f339 1 520"/>
                <a:gd name="f406" fmla="*/ f340 1 599"/>
                <a:gd name="f407" fmla="*/ f341 1 520"/>
                <a:gd name="f408" fmla="*/ f342 1 599"/>
                <a:gd name="f409" fmla="*/ f343 1 520"/>
                <a:gd name="f410" fmla="*/ f344 1 599"/>
                <a:gd name="f411" fmla="*/ f345 1 520"/>
                <a:gd name="f412" fmla="*/ f346 1 599"/>
                <a:gd name="f413" fmla="*/ f347 1 520"/>
                <a:gd name="f414" fmla="*/ f348 1 599"/>
                <a:gd name="f415" fmla="*/ f349 1 520"/>
                <a:gd name="f416" fmla="*/ f350 1 599"/>
                <a:gd name="f417" fmla="*/ f351 1 520"/>
                <a:gd name="f418" fmla="*/ f352 1 599"/>
                <a:gd name="f419" fmla="*/ f353 1 520"/>
                <a:gd name="f420" fmla="*/ f354 1 599"/>
                <a:gd name="f421" fmla="*/ f355 1 520"/>
                <a:gd name="f422" fmla="*/ 0 1 f289"/>
                <a:gd name="f423" fmla="*/ f283 1 f289"/>
                <a:gd name="f424" fmla="*/ 0 1 f290"/>
                <a:gd name="f425" fmla="*/ f284 1 f290"/>
                <a:gd name="f426" fmla="*/ f357 1 f289"/>
                <a:gd name="f427" fmla="*/ f358 1 f290"/>
                <a:gd name="f428" fmla="*/ f359 1 f289"/>
                <a:gd name="f429" fmla="*/ f360 1 f290"/>
                <a:gd name="f430" fmla="*/ f361 1 f289"/>
                <a:gd name="f431" fmla="*/ f362 1 f290"/>
                <a:gd name="f432" fmla="*/ f363 1 f289"/>
                <a:gd name="f433" fmla="*/ f364 1 f290"/>
                <a:gd name="f434" fmla="*/ f365 1 f289"/>
                <a:gd name="f435" fmla="*/ f366 1 f290"/>
                <a:gd name="f436" fmla="*/ f367 1 f289"/>
                <a:gd name="f437" fmla="*/ f368 1 f290"/>
                <a:gd name="f438" fmla="*/ f369 1 f289"/>
                <a:gd name="f439" fmla="*/ f370 1 f290"/>
                <a:gd name="f440" fmla="*/ f371 1 f289"/>
                <a:gd name="f441" fmla="*/ f372 1 f290"/>
                <a:gd name="f442" fmla="*/ f373 1 f289"/>
                <a:gd name="f443" fmla="*/ f374 1 f290"/>
                <a:gd name="f444" fmla="*/ f375 1 f289"/>
                <a:gd name="f445" fmla="*/ f376 1 f290"/>
                <a:gd name="f446" fmla="*/ f377 1 f290"/>
                <a:gd name="f447" fmla="*/ f378 1 f289"/>
                <a:gd name="f448" fmla="*/ f379 1 f290"/>
                <a:gd name="f449" fmla="*/ f380 1 f289"/>
                <a:gd name="f450" fmla="*/ f381 1 f290"/>
                <a:gd name="f451" fmla="*/ f382 1 f289"/>
                <a:gd name="f452" fmla="*/ f383 1 f290"/>
                <a:gd name="f453" fmla="*/ f384 1 f289"/>
                <a:gd name="f454" fmla="*/ f385 1 f290"/>
                <a:gd name="f455" fmla="*/ f386 1 f289"/>
                <a:gd name="f456" fmla="*/ f387 1 f290"/>
                <a:gd name="f457" fmla="*/ f388 1 f289"/>
                <a:gd name="f458" fmla="*/ f389 1 f289"/>
                <a:gd name="f459" fmla="*/ f390 1 f290"/>
                <a:gd name="f460" fmla="*/ f391 1 f289"/>
                <a:gd name="f461" fmla="*/ f392 1 f290"/>
                <a:gd name="f462" fmla="*/ f393 1 f289"/>
                <a:gd name="f463" fmla="*/ f394 1 f290"/>
                <a:gd name="f464" fmla="*/ f395 1 f289"/>
                <a:gd name="f465" fmla="*/ f396 1 f290"/>
                <a:gd name="f466" fmla="*/ f397 1 f289"/>
                <a:gd name="f467" fmla="*/ f398 1 f290"/>
                <a:gd name="f468" fmla="*/ f399 1 f289"/>
                <a:gd name="f469" fmla="*/ f400 1 f290"/>
                <a:gd name="f470" fmla="*/ f401 1 f289"/>
                <a:gd name="f471" fmla="*/ f402 1 f290"/>
                <a:gd name="f472" fmla="*/ f403 1 f289"/>
                <a:gd name="f473" fmla="*/ f404 1 f289"/>
                <a:gd name="f474" fmla="*/ f405 1 f290"/>
                <a:gd name="f475" fmla="*/ f406 1 f289"/>
                <a:gd name="f476" fmla="*/ f407 1 f290"/>
                <a:gd name="f477" fmla="*/ f408 1 f289"/>
                <a:gd name="f478" fmla="*/ f409 1 f290"/>
                <a:gd name="f479" fmla="*/ f410 1 f289"/>
                <a:gd name="f480" fmla="*/ f411 1 f290"/>
                <a:gd name="f481" fmla="*/ f412 1 f289"/>
                <a:gd name="f482" fmla="*/ f413 1 f290"/>
                <a:gd name="f483" fmla="*/ f414 1 f289"/>
                <a:gd name="f484" fmla="*/ f415 1 f290"/>
                <a:gd name="f485" fmla="*/ f416 1 f289"/>
                <a:gd name="f486" fmla="*/ f417 1 f290"/>
                <a:gd name="f487" fmla="*/ f418 1 f289"/>
                <a:gd name="f488" fmla="*/ f419 1 f290"/>
                <a:gd name="f489" fmla="*/ f420 1 f289"/>
                <a:gd name="f490" fmla="*/ f421 1 f290"/>
                <a:gd name="f491" fmla="*/ f422 f280 1"/>
                <a:gd name="f492" fmla="*/ f423 f280 1"/>
                <a:gd name="f493" fmla="*/ f425 f281 1"/>
                <a:gd name="f494" fmla="*/ f424 f281 1"/>
                <a:gd name="f495" fmla="*/ f426 f280 1"/>
                <a:gd name="f496" fmla="*/ f427 f281 1"/>
                <a:gd name="f497" fmla="*/ f428 f280 1"/>
                <a:gd name="f498" fmla="*/ f429 f281 1"/>
                <a:gd name="f499" fmla="*/ f430 f280 1"/>
                <a:gd name="f500" fmla="*/ f431 f281 1"/>
                <a:gd name="f501" fmla="*/ f432 f280 1"/>
                <a:gd name="f502" fmla="*/ f433 f281 1"/>
                <a:gd name="f503" fmla="*/ f434 f280 1"/>
                <a:gd name="f504" fmla="*/ f435 f281 1"/>
                <a:gd name="f505" fmla="*/ f436 f280 1"/>
                <a:gd name="f506" fmla="*/ f437 f281 1"/>
                <a:gd name="f507" fmla="*/ f438 f280 1"/>
                <a:gd name="f508" fmla="*/ f439 f281 1"/>
                <a:gd name="f509" fmla="*/ f440 f280 1"/>
                <a:gd name="f510" fmla="*/ f441 f281 1"/>
                <a:gd name="f511" fmla="*/ f442 f280 1"/>
                <a:gd name="f512" fmla="*/ f443 f281 1"/>
                <a:gd name="f513" fmla="*/ f444 f280 1"/>
                <a:gd name="f514" fmla="*/ f445 f281 1"/>
                <a:gd name="f515" fmla="*/ f446 f281 1"/>
                <a:gd name="f516" fmla="*/ f447 f280 1"/>
                <a:gd name="f517" fmla="*/ f448 f281 1"/>
                <a:gd name="f518" fmla="*/ f449 f280 1"/>
                <a:gd name="f519" fmla="*/ f450 f281 1"/>
                <a:gd name="f520" fmla="*/ f451 f280 1"/>
                <a:gd name="f521" fmla="*/ f452 f281 1"/>
                <a:gd name="f522" fmla="*/ f453 f280 1"/>
                <a:gd name="f523" fmla="*/ f454 f281 1"/>
                <a:gd name="f524" fmla="*/ f455 f280 1"/>
                <a:gd name="f525" fmla="*/ f456 f281 1"/>
                <a:gd name="f526" fmla="*/ f457 f280 1"/>
                <a:gd name="f527" fmla="*/ f458 f280 1"/>
                <a:gd name="f528" fmla="*/ f459 f281 1"/>
                <a:gd name="f529" fmla="*/ f460 f280 1"/>
                <a:gd name="f530" fmla="*/ f461 f281 1"/>
                <a:gd name="f531" fmla="*/ f462 f280 1"/>
                <a:gd name="f532" fmla="*/ f463 f281 1"/>
                <a:gd name="f533" fmla="*/ f464 f280 1"/>
                <a:gd name="f534" fmla="*/ f465 f281 1"/>
                <a:gd name="f535" fmla="*/ f466 f280 1"/>
                <a:gd name="f536" fmla="*/ f467 f281 1"/>
                <a:gd name="f537" fmla="*/ f468 f280 1"/>
                <a:gd name="f538" fmla="*/ f469 f281 1"/>
                <a:gd name="f539" fmla="*/ f470 f280 1"/>
                <a:gd name="f540" fmla="*/ f471 f281 1"/>
                <a:gd name="f541" fmla="*/ f472 f280 1"/>
                <a:gd name="f542" fmla="*/ f473 f280 1"/>
                <a:gd name="f543" fmla="*/ f474 f281 1"/>
                <a:gd name="f544" fmla="*/ f475 f280 1"/>
                <a:gd name="f545" fmla="*/ f476 f281 1"/>
                <a:gd name="f546" fmla="*/ f477 f280 1"/>
                <a:gd name="f547" fmla="*/ f478 f281 1"/>
                <a:gd name="f548" fmla="*/ f479 f280 1"/>
                <a:gd name="f549" fmla="*/ f480 f281 1"/>
                <a:gd name="f550" fmla="*/ f481 f280 1"/>
                <a:gd name="f551" fmla="*/ f482 f281 1"/>
                <a:gd name="f552" fmla="*/ f483 f280 1"/>
                <a:gd name="f553" fmla="*/ f484 f281 1"/>
                <a:gd name="f554" fmla="*/ f485 f280 1"/>
                <a:gd name="f555" fmla="*/ f486 f281 1"/>
                <a:gd name="f556" fmla="*/ f487 f280 1"/>
                <a:gd name="f557" fmla="*/ f488 f281 1"/>
                <a:gd name="f558" fmla="*/ f489 f280 1"/>
                <a:gd name="f559" fmla="*/ f490 f281 1"/>
              </a:gdLst>
              <a:ahLst/>
              <a:cxnLst>
                <a:cxn ang="3cd4">
                  <a:pos x="hc" y="t"/>
                </a:cxn>
                <a:cxn ang="0">
                  <a:pos x="r" y="vc"/>
                </a:cxn>
                <a:cxn ang="cd4">
                  <a:pos x="hc" y="b"/>
                </a:cxn>
                <a:cxn ang="cd2">
                  <a:pos x="l" y="vc"/>
                </a:cxn>
                <a:cxn ang="f356">
                  <a:pos x="f495" y="f496"/>
                </a:cxn>
                <a:cxn ang="f356">
                  <a:pos x="f497" y="f498"/>
                </a:cxn>
                <a:cxn ang="f356">
                  <a:pos x="f499" y="f500"/>
                </a:cxn>
                <a:cxn ang="f356">
                  <a:pos x="f501" y="f502"/>
                </a:cxn>
                <a:cxn ang="f356">
                  <a:pos x="f503" y="f504"/>
                </a:cxn>
                <a:cxn ang="f356">
                  <a:pos x="f505" y="f506"/>
                </a:cxn>
                <a:cxn ang="f356">
                  <a:pos x="f507" y="f508"/>
                </a:cxn>
                <a:cxn ang="f356">
                  <a:pos x="f509" y="f510"/>
                </a:cxn>
                <a:cxn ang="f356">
                  <a:pos x="f511" y="f512"/>
                </a:cxn>
                <a:cxn ang="f356">
                  <a:pos x="f513" y="f514"/>
                </a:cxn>
                <a:cxn ang="f356">
                  <a:pos x="f507" y="f515"/>
                </a:cxn>
                <a:cxn ang="f356">
                  <a:pos x="f516" y="f517"/>
                </a:cxn>
                <a:cxn ang="f356">
                  <a:pos x="f518" y="f519"/>
                </a:cxn>
                <a:cxn ang="f356">
                  <a:pos x="f520" y="f521"/>
                </a:cxn>
                <a:cxn ang="f356">
                  <a:pos x="f522" y="f523"/>
                </a:cxn>
                <a:cxn ang="f356">
                  <a:pos x="f524" y="f514"/>
                </a:cxn>
                <a:cxn ang="f356">
                  <a:pos x="f497" y="f525"/>
                </a:cxn>
                <a:cxn ang="f356">
                  <a:pos x="f526" y="f508"/>
                </a:cxn>
                <a:cxn ang="f356">
                  <a:pos x="f527" y="f528"/>
                </a:cxn>
                <a:cxn ang="f356">
                  <a:pos x="f529" y="f530"/>
                </a:cxn>
                <a:cxn ang="f356">
                  <a:pos x="f531" y="f532"/>
                </a:cxn>
                <a:cxn ang="f356">
                  <a:pos x="f533" y="f534"/>
                </a:cxn>
                <a:cxn ang="f356">
                  <a:pos x="f535" y="f536"/>
                </a:cxn>
                <a:cxn ang="f356">
                  <a:pos x="f537" y="f538"/>
                </a:cxn>
                <a:cxn ang="f356">
                  <a:pos x="f539" y="f540"/>
                </a:cxn>
                <a:cxn ang="f356">
                  <a:pos x="f541" y="f540"/>
                </a:cxn>
                <a:cxn ang="f356">
                  <a:pos x="f542" y="f543"/>
                </a:cxn>
                <a:cxn ang="f356">
                  <a:pos x="f544" y="f545"/>
                </a:cxn>
                <a:cxn ang="f356">
                  <a:pos x="f546" y="f547"/>
                </a:cxn>
                <a:cxn ang="f356">
                  <a:pos x="f548" y="f549"/>
                </a:cxn>
                <a:cxn ang="f356">
                  <a:pos x="f550" y="f551"/>
                </a:cxn>
                <a:cxn ang="f356">
                  <a:pos x="f552" y="f553"/>
                </a:cxn>
                <a:cxn ang="f356">
                  <a:pos x="f554" y="f555"/>
                </a:cxn>
                <a:cxn ang="f356">
                  <a:pos x="f556" y="f557"/>
                </a:cxn>
                <a:cxn ang="f356">
                  <a:pos x="f558" y="f559"/>
                </a:cxn>
              </a:cxnLst>
              <a:rect l="f491" t="f494" r="f492" b="f493"/>
              <a:pathLst>
                <a:path w="599" h="520">
                  <a:moveTo>
                    <a:pt x="f8" y="f9"/>
                  </a:moveTo>
                  <a:cubicBezTo>
                    <a:pt x="f10" y="f11"/>
                    <a:pt x="f10" y="f12"/>
                    <a:pt x="f10" y="f13"/>
                  </a:cubicBezTo>
                  <a:cubicBezTo>
                    <a:pt x="f14" y="f15"/>
                    <a:pt x="f16" y="f17"/>
                    <a:pt x="f18" y="f19"/>
                  </a:cubicBezTo>
                  <a:cubicBezTo>
                    <a:pt x="f20" y="f21"/>
                    <a:pt x="f22" y="f23"/>
                    <a:pt x="f24" y="f25"/>
                  </a:cubicBezTo>
                  <a:cubicBezTo>
                    <a:pt x="f26" y="f27"/>
                    <a:pt x="f7" y="f19"/>
                    <a:pt x="f28" y="f29"/>
                  </a:cubicBezTo>
                  <a:cubicBezTo>
                    <a:pt x="f30" y="f31"/>
                    <a:pt x="f32" y="f33"/>
                    <a:pt x="f34" y="f33"/>
                  </a:cubicBezTo>
                  <a:cubicBezTo>
                    <a:pt x="f35" y="f5"/>
                    <a:pt x="f36" y="f37"/>
                    <a:pt x="f38" y="f39"/>
                  </a:cubicBezTo>
                  <a:cubicBezTo>
                    <a:pt x="f40" y="f41"/>
                    <a:pt x="f42" y="f43"/>
                    <a:pt x="f44" y="f45"/>
                  </a:cubicBezTo>
                  <a:cubicBezTo>
                    <a:pt x="f46" y="f47"/>
                    <a:pt x="f48" y="f49"/>
                    <a:pt x="f37" y="f50"/>
                  </a:cubicBezTo>
                  <a:cubicBezTo>
                    <a:pt x="f51" y="f52"/>
                    <a:pt x="f37" y="f11"/>
                    <a:pt x="f53" y="f54"/>
                  </a:cubicBezTo>
                  <a:cubicBezTo>
                    <a:pt x="f55" y="f56"/>
                    <a:pt x="f33" y="f57"/>
                    <a:pt x="f33" y="f58"/>
                  </a:cubicBezTo>
                  <a:cubicBezTo>
                    <a:pt x="f5" y="f59"/>
                    <a:pt x="f33" y="f60"/>
                    <a:pt x="f61" y="f35"/>
                  </a:cubicBezTo>
                  <a:cubicBezTo>
                    <a:pt x="f62" y="f63"/>
                    <a:pt x="f64" y="f65"/>
                    <a:pt x="f66" y="f67"/>
                  </a:cubicBezTo>
                  <a:cubicBezTo>
                    <a:pt x="f68" y="f69"/>
                    <a:pt x="f70" y="f71"/>
                    <a:pt x="f72" y="f73"/>
                  </a:cubicBezTo>
                  <a:cubicBezTo>
                    <a:pt x="f74" y="f75"/>
                    <a:pt x="f76" y="f77"/>
                    <a:pt x="f76" y="f78"/>
                  </a:cubicBezTo>
                  <a:cubicBezTo>
                    <a:pt x="f76" y="f79"/>
                    <a:pt x="f80" y="f81"/>
                    <a:pt x="f82" y="f83"/>
                  </a:cubicBezTo>
                  <a:cubicBezTo>
                    <a:pt x="f47" y="f84"/>
                    <a:pt x="f85" y="f86"/>
                    <a:pt x="f31" y="f87"/>
                  </a:cubicBezTo>
                  <a:cubicBezTo>
                    <a:pt x="f53" y="f88"/>
                    <a:pt x="f89" y="f90"/>
                    <a:pt x="f91" y="f92"/>
                  </a:cubicBezTo>
                  <a:cubicBezTo>
                    <a:pt x="f93" y="f94"/>
                    <a:pt x="f95" y="f96"/>
                    <a:pt x="f47" y="f97"/>
                  </a:cubicBezTo>
                  <a:cubicBezTo>
                    <a:pt x="f21" y="f98"/>
                    <a:pt x="f99" y="f100"/>
                    <a:pt x="f101" y="f102"/>
                  </a:cubicBezTo>
                  <a:cubicBezTo>
                    <a:pt x="f101" y="f103"/>
                    <a:pt x="f19" y="f104"/>
                    <a:pt x="f105" y="f106"/>
                  </a:cubicBezTo>
                  <a:cubicBezTo>
                    <a:pt x="f107" y="f108"/>
                    <a:pt x="f107" y="f108"/>
                    <a:pt x="f72" y="f108"/>
                  </a:cubicBezTo>
                  <a:cubicBezTo>
                    <a:pt x="f109" y="f110"/>
                    <a:pt x="f39" y="f7"/>
                    <a:pt x="f11" y="f111"/>
                  </a:cubicBezTo>
                  <a:cubicBezTo>
                    <a:pt x="f57" y="f112"/>
                    <a:pt x="f58" y="f113"/>
                    <a:pt x="f114" y="f115"/>
                  </a:cubicBezTo>
                  <a:cubicBezTo>
                    <a:pt x="f116" y="f117"/>
                    <a:pt x="f118" y="f119"/>
                    <a:pt x="f120" y="f115"/>
                  </a:cubicBezTo>
                  <a:cubicBezTo>
                    <a:pt x="f121" y="f122"/>
                    <a:pt x="f123" y="f124"/>
                    <a:pt x="f125" y="f126"/>
                  </a:cubicBezTo>
                  <a:cubicBezTo>
                    <a:pt x="f127" y="f126"/>
                    <a:pt x="f128" y="f129"/>
                    <a:pt x="f130" y="f115"/>
                  </a:cubicBezTo>
                  <a:cubicBezTo>
                    <a:pt x="f131" y="f132"/>
                    <a:pt x="f133" y="f132"/>
                    <a:pt x="f134" y="f135"/>
                  </a:cubicBezTo>
                  <a:cubicBezTo>
                    <a:pt x="f136" y="f137"/>
                    <a:pt x="f138" y="f129"/>
                    <a:pt x="f139" y="f140"/>
                  </a:cubicBezTo>
                  <a:cubicBezTo>
                    <a:pt x="f98" y="f141"/>
                    <a:pt x="f142" y="f7"/>
                    <a:pt x="f108" y="f143"/>
                  </a:cubicBezTo>
                  <a:cubicBezTo>
                    <a:pt x="f144" y="f143"/>
                    <a:pt x="f145" y="f111"/>
                    <a:pt x="f146" y="f106"/>
                  </a:cubicBezTo>
                  <a:cubicBezTo>
                    <a:pt x="f112" y="f147"/>
                    <a:pt x="f122" y="f148"/>
                    <a:pt x="f104" y="f102"/>
                  </a:cubicBezTo>
                  <a:cubicBezTo>
                    <a:pt x="f7" y="f149"/>
                    <a:pt x="f20" y="f102"/>
                    <a:pt x="f150" y="f92"/>
                  </a:cubicBezTo>
                  <a:cubicBezTo>
                    <a:pt x="f151" y="f152"/>
                    <a:pt x="f18" y="f153"/>
                    <a:pt x="f24" y="f134"/>
                  </a:cubicBezTo>
                  <a:cubicBezTo>
                    <a:pt x="f154" y="f155"/>
                    <a:pt x="f156" y="f157"/>
                    <a:pt x="f154" y="f158"/>
                  </a:cubicBezTo>
                  <a:cubicBezTo>
                    <a:pt x="f154" y="f159"/>
                    <a:pt x="f160" y="f73"/>
                    <a:pt x="f161" y="f73"/>
                  </a:cubicBezTo>
                  <a:cubicBezTo>
                    <a:pt x="f162" y="f77"/>
                    <a:pt x="f151" y="f163"/>
                    <a:pt x="f164" y="f165"/>
                  </a:cubicBezTo>
                  <a:cubicBezTo>
                    <a:pt x="f166" y="f67"/>
                    <a:pt x="f150" y="f167"/>
                    <a:pt x="f168" y="f169"/>
                  </a:cubicBezTo>
                  <a:cubicBezTo>
                    <a:pt x="f170" y="f171"/>
                    <a:pt x="f172" y="f173"/>
                    <a:pt x="f174" y="f175"/>
                  </a:cubicBezTo>
                  <a:cubicBezTo>
                    <a:pt x="f6" y="f176"/>
                    <a:pt x="f177" y="f178"/>
                    <a:pt x="f8" y="f9"/>
                  </a:cubicBezTo>
                  <a:close/>
                  <a:moveTo>
                    <a:pt x="f16" y="f179"/>
                  </a:moveTo>
                  <a:cubicBezTo>
                    <a:pt x="f180" y="f181"/>
                    <a:pt x="f182" y="f183"/>
                    <a:pt x="f184" y="f185"/>
                  </a:cubicBezTo>
                  <a:cubicBezTo>
                    <a:pt x="f7" y="f186"/>
                    <a:pt x="f111" y="f187"/>
                    <a:pt x="f106" y="f188"/>
                  </a:cubicBezTo>
                  <a:cubicBezTo>
                    <a:pt x="f189" y="f190"/>
                    <a:pt x="f191" y="f192"/>
                    <a:pt x="f126" y="f186"/>
                  </a:cubicBezTo>
                  <a:cubicBezTo>
                    <a:pt x="f193" y="f78"/>
                    <a:pt x="f117" y="f194"/>
                    <a:pt x="f195" y="f84"/>
                  </a:cubicBezTo>
                  <a:cubicBezTo>
                    <a:pt x="f196" y="f197"/>
                    <a:pt x="f198" y="f199"/>
                    <a:pt x="f200" y="f201"/>
                  </a:cubicBezTo>
                  <a:cubicBezTo>
                    <a:pt x="f202" y="f203"/>
                    <a:pt x="f190" y="f115"/>
                    <a:pt x="f204" y="f205"/>
                  </a:cubicBezTo>
                  <a:cubicBezTo>
                    <a:pt x="f206" y="f207"/>
                    <a:pt x="f208" y="f32"/>
                    <a:pt x="f209" y="f210"/>
                  </a:cubicBezTo>
                  <a:cubicBezTo>
                    <a:pt x="f29" y="f211"/>
                    <a:pt x="f212" y="f163"/>
                    <a:pt x="f99" y="f186"/>
                  </a:cubicBezTo>
                  <a:cubicBezTo>
                    <a:pt x="f19" y="f213"/>
                    <a:pt x="f38" y="f190"/>
                    <a:pt x="f214" y="f188"/>
                  </a:cubicBezTo>
                  <a:cubicBezTo>
                    <a:pt x="f21" y="f186"/>
                    <a:pt x="f27" y="f215"/>
                    <a:pt x="f23" y="f167"/>
                  </a:cubicBezTo>
                  <a:cubicBezTo>
                    <a:pt x="f85" y="f181"/>
                    <a:pt x="f216" y="f215"/>
                    <a:pt x="f95" y="f188"/>
                  </a:cubicBezTo>
                  <a:cubicBezTo>
                    <a:pt x="f51" y="f217"/>
                    <a:pt x="f48" y="f218"/>
                    <a:pt x="f219" y="f220"/>
                  </a:cubicBezTo>
                  <a:cubicBezTo>
                    <a:pt x="f68" y="f221"/>
                    <a:pt x="f222" y="f223"/>
                    <a:pt x="f45" y="f224"/>
                  </a:cubicBezTo>
                  <a:cubicBezTo>
                    <a:pt x="f45" y="f225"/>
                    <a:pt x="f219" y="f226"/>
                    <a:pt x="f51" y="f227"/>
                  </a:cubicBezTo>
                  <a:cubicBezTo>
                    <a:pt x="f228" y="f176"/>
                    <a:pt x="f105" y="f229"/>
                    <a:pt x="f80" y="f230"/>
                  </a:cubicBezTo>
                  <a:cubicBezTo>
                    <a:pt x="f19" y="f231"/>
                    <a:pt x="f232" y="f233"/>
                    <a:pt x="f9" y="f234"/>
                  </a:cubicBezTo>
                  <a:cubicBezTo>
                    <a:pt x="f57" y="f56"/>
                    <a:pt x="f235" y="f236"/>
                    <a:pt x="f237" y="f212"/>
                  </a:cubicBezTo>
                  <a:cubicBezTo>
                    <a:pt x="f238" y="f239"/>
                    <a:pt x="f240" y="f241"/>
                    <a:pt x="f242" y="f243"/>
                  </a:cubicBezTo>
                  <a:cubicBezTo>
                    <a:pt x="f244" y="f245"/>
                    <a:pt x="f246" y="f247"/>
                    <a:pt x="f248" y="f249"/>
                  </a:cubicBezTo>
                  <a:cubicBezTo>
                    <a:pt x="f250" y="f251"/>
                    <a:pt x="f250" y="f232"/>
                    <a:pt x="f252" y="f253"/>
                  </a:cubicBezTo>
                  <a:cubicBezTo>
                    <a:pt x="f254" y="f255"/>
                    <a:pt x="f254" y="f239"/>
                    <a:pt x="f256" y="f109"/>
                  </a:cubicBezTo>
                  <a:cubicBezTo>
                    <a:pt x="f130" y="f109"/>
                    <a:pt x="f257" y="f99"/>
                    <a:pt x="f258" y="f49"/>
                  </a:cubicBezTo>
                  <a:cubicBezTo>
                    <a:pt x="f259" y="f260"/>
                    <a:pt x="f261" y="f178"/>
                    <a:pt x="f262" y="f57"/>
                  </a:cubicBezTo>
                  <a:cubicBezTo>
                    <a:pt x="f263" y="f264"/>
                    <a:pt x="f193" y="f223"/>
                    <a:pt x="f112" y="f114"/>
                  </a:cubicBezTo>
                  <a:cubicBezTo>
                    <a:pt x="f265" y="f266"/>
                    <a:pt x="f267" y="f225"/>
                    <a:pt x="f268" y="f227"/>
                  </a:cubicBezTo>
                  <a:cubicBezTo>
                    <a:pt x="f184" y="f230"/>
                    <a:pt x="f269" y="f176"/>
                    <a:pt x="f156" y="f176"/>
                  </a:cubicBezTo>
                  <a:cubicBezTo>
                    <a:pt x="f270" y="f57"/>
                    <a:pt x="f18" y="f229"/>
                    <a:pt x="f271" y="f226"/>
                  </a:cubicBezTo>
                  <a:cubicBezTo>
                    <a:pt x="f272" y="f273"/>
                    <a:pt x="f274" y="f275"/>
                    <a:pt x="f274" y="f276"/>
                  </a:cubicBezTo>
                  <a:cubicBezTo>
                    <a:pt x="f277" y="f120"/>
                    <a:pt x="f278" y="f121"/>
                    <a:pt x="f16" y="f179"/>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8">
              <a:extLst>
                <a:ext uri="{FF2B5EF4-FFF2-40B4-BE49-F238E27FC236}">
                  <a16:creationId xmlns:a16="http://schemas.microsoft.com/office/drawing/2014/main" id="{F82C4DCE-584C-C2F1-F0FE-A3389E875F88}"/>
                </a:ext>
              </a:extLst>
            </p:cNvPr>
            <p:cNvSpPr/>
            <p:nvPr/>
          </p:nvSpPr>
          <p:spPr>
            <a:xfrm>
              <a:off x="8736762" y="471574"/>
              <a:ext cx="41221" cy="43397"/>
            </a:xfrm>
            <a:custGeom>
              <a:avLst/>
              <a:gdLst>
                <a:gd name="f0" fmla="val 10800000"/>
                <a:gd name="f1" fmla="val 5400000"/>
                <a:gd name="f2" fmla="val 180"/>
                <a:gd name="f3" fmla="val w"/>
                <a:gd name="f4" fmla="val h"/>
                <a:gd name="f5" fmla="val 0"/>
                <a:gd name="f6" fmla="val 67"/>
                <a:gd name="f7" fmla="val 66"/>
                <a:gd name="f8" fmla="val 34"/>
                <a:gd name="f9" fmla="val 52"/>
                <a:gd name="f10" fmla="val 15"/>
                <a:gd name="f11" fmla="val 33"/>
                <a:gd name="f12" fmla="val 51"/>
                <a:gd name="f13" fmla="val 32"/>
                <a:gd name="f14" fmla="val 14"/>
                <a:gd name="f15" fmla="+- 0 0 -90"/>
                <a:gd name="f16" fmla="*/ f3 1 67"/>
                <a:gd name="f17" fmla="*/ f4 1 66"/>
                <a:gd name="f18" fmla="val f5"/>
                <a:gd name="f19" fmla="val f6"/>
                <a:gd name="f20" fmla="val f7"/>
                <a:gd name="f21" fmla="*/ f15 f0 1"/>
                <a:gd name="f22" fmla="+- f20 0 f18"/>
                <a:gd name="f23" fmla="+- f19 0 f18"/>
                <a:gd name="f24" fmla="*/ f21 1 f2"/>
                <a:gd name="f25" fmla="*/ f23 1 67"/>
                <a:gd name="f26" fmla="*/ f22 1 66"/>
                <a:gd name="f27" fmla="*/ 34 f23 1"/>
                <a:gd name="f28" fmla="*/ 0 f22 1"/>
                <a:gd name="f29" fmla="*/ 67 f23 1"/>
                <a:gd name="f30" fmla="*/ 33 f22 1"/>
                <a:gd name="f31" fmla="*/ 33 f23 1"/>
                <a:gd name="f32" fmla="*/ 66 f22 1"/>
                <a:gd name="f33" fmla="*/ 0 f23 1"/>
                <a:gd name="f34" fmla="*/ 32 f22 1"/>
                <a:gd name="f35" fmla="+- f24 0 f1"/>
                <a:gd name="f36" fmla="*/ f27 1 67"/>
                <a:gd name="f37" fmla="*/ f28 1 66"/>
                <a:gd name="f38" fmla="*/ f29 1 67"/>
                <a:gd name="f39" fmla="*/ f30 1 66"/>
                <a:gd name="f40" fmla="*/ f31 1 67"/>
                <a:gd name="f41" fmla="*/ f32 1 66"/>
                <a:gd name="f42" fmla="*/ f33 1 67"/>
                <a:gd name="f43" fmla="*/ f34 1 66"/>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67" h="66">
                  <a:moveTo>
                    <a:pt x="f8" y="f5"/>
                  </a:moveTo>
                  <a:cubicBezTo>
                    <a:pt x="f9" y="f5"/>
                    <a:pt x="f6" y="f10"/>
                    <a:pt x="f6" y="f11"/>
                  </a:cubicBezTo>
                  <a:cubicBezTo>
                    <a:pt x="f6" y="f12"/>
                    <a:pt x="f12" y="f7"/>
                    <a:pt x="f11" y="f7"/>
                  </a:cubicBezTo>
                  <a:cubicBezTo>
                    <a:pt x="f10" y="f7"/>
                    <a:pt x="f5" y="f12"/>
                    <a:pt x="f5" y="f13"/>
                  </a:cubicBezTo>
                  <a:cubicBezTo>
                    <a:pt x="f5" y="f14"/>
                    <a:pt x="f10" y="f5"/>
                    <a:pt x="f8" y="f5"/>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9">
              <a:extLst>
                <a:ext uri="{FF2B5EF4-FFF2-40B4-BE49-F238E27FC236}">
                  <a16:creationId xmlns:a16="http://schemas.microsoft.com/office/drawing/2014/main" id="{B59EDB44-2063-4C76-187C-974E72CCC153}"/>
                </a:ext>
              </a:extLst>
            </p:cNvPr>
            <p:cNvSpPr/>
            <p:nvPr/>
          </p:nvSpPr>
          <p:spPr>
            <a:xfrm>
              <a:off x="8613090" y="471574"/>
              <a:ext cx="43397" cy="43397"/>
            </a:xfrm>
            <a:custGeom>
              <a:avLst/>
              <a:gdLst>
                <a:gd name="f0" fmla="val 10800000"/>
                <a:gd name="f1" fmla="val 5400000"/>
                <a:gd name="f2" fmla="val 180"/>
                <a:gd name="f3" fmla="val w"/>
                <a:gd name="f4" fmla="val h"/>
                <a:gd name="f5" fmla="val 0"/>
                <a:gd name="f6" fmla="val 67"/>
                <a:gd name="f7" fmla="val 34"/>
                <a:gd name="f8" fmla="val 1"/>
                <a:gd name="f9" fmla="val 53"/>
                <a:gd name="f10" fmla="val 15"/>
                <a:gd name="f11" fmla="val 52"/>
                <a:gd name="f12" fmla="val 33"/>
                <a:gd name="f13" fmla="val 16"/>
                <a:gd name="f14" fmla="+- 0 0 -90"/>
                <a:gd name="f15" fmla="*/ f3 1 67"/>
                <a:gd name="f16" fmla="*/ f4 1 67"/>
                <a:gd name="f17" fmla="val f5"/>
                <a:gd name="f18" fmla="val f6"/>
                <a:gd name="f19" fmla="*/ f14 f0 1"/>
                <a:gd name="f20" fmla="+- f18 0 f17"/>
                <a:gd name="f21" fmla="*/ f19 1 f2"/>
                <a:gd name="f22" fmla="*/ f20 1 67"/>
                <a:gd name="f23" fmla="*/ 34 f20 1"/>
                <a:gd name="f24" fmla="*/ 1 f20 1"/>
                <a:gd name="f25" fmla="*/ 67 f20 1"/>
                <a:gd name="f26" fmla="*/ 33 f20 1"/>
                <a:gd name="f27" fmla="+- f21 0 f1"/>
                <a:gd name="f28" fmla="*/ f23 1 67"/>
                <a:gd name="f29" fmla="*/ f24 1 67"/>
                <a:gd name="f30" fmla="*/ f25 1 67"/>
                <a:gd name="f31" fmla="*/ f26 1 67"/>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4 f16 1"/>
                <a:gd name="f46" fmla="*/ f36 f16 1"/>
                <a:gd name="f47" fmla="*/ f35 f15 1"/>
                <a:gd name="f48" fmla="*/ f37 f16 1"/>
              </a:gdLst>
              <a:ahLst/>
              <a:cxnLst>
                <a:cxn ang="3cd4">
                  <a:pos x="hc" y="t"/>
                </a:cxn>
                <a:cxn ang="0">
                  <a:pos x="r" y="vc"/>
                </a:cxn>
                <a:cxn ang="cd4">
                  <a:pos x="hc" y="b"/>
                </a:cxn>
                <a:cxn ang="cd2">
                  <a:pos x="l" y="vc"/>
                </a:cxn>
                <a:cxn ang="f27">
                  <a:pos x="f42" y="f43"/>
                </a:cxn>
                <a:cxn ang="f27">
                  <a:pos x="f44" y="f45"/>
                </a:cxn>
                <a:cxn ang="f27">
                  <a:pos x="f42" y="f46"/>
                </a:cxn>
                <a:cxn ang="f27">
                  <a:pos x="f47" y="f48"/>
                </a:cxn>
                <a:cxn ang="f27">
                  <a:pos x="f42" y="f43"/>
                </a:cxn>
              </a:cxnLst>
              <a:rect l="f38" t="f41" r="f39" b="f40"/>
              <a:pathLst>
                <a:path w="67" h="67">
                  <a:moveTo>
                    <a:pt x="f7" y="f8"/>
                  </a:moveTo>
                  <a:cubicBezTo>
                    <a:pt x="f9" y="f8"/>
                    <a:pt x="f6" y="f10"/>
                    <a:pt x="f6" y="f7"/>
                  </a:cubicBezTo>
                  <a:cubicBezTo>
                    <a:pt x="f6" y="f9"/>
                    <a:pt x="f11" y="f6"/>
                    <a:pt x="f7" y="f6"/>
                  </a:cubicBezTo>
                  <a:cubicBezTo>
                    <a:pt x="f10" y="f6"/>
                    <a:pt x="f5" y="f11"/>
                    <a:pt x="f8" y="f12"/>
                  </a:cubicBezTo>
                  <a:cubicBezTo>
                    <a:pt x="f8" y="f10"/>
                    <a:pt x="f13" y="f5"/>
                    <a:pt x="f7" y="f8"/>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extLst>
      <p:ext uri="{BB962C8B-B14F-4D97-AF65-F5344CB8AC3E}">
        <p14:creationId xmlns:p14="http://schemas.microsoft.com/office/powerpoint/2010/main" val="83939184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Agenda slide layout">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06081"/>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6;p1">
            <a:extLst>
              <a:ext uri="{FF2B5EF4-FFF2-40B4-BE49-F238E27FC236}">
                <a16:creationId xmlns:a16="http://schemas.microsoft.com/office/drawing/2014/main" id="{86348DA4-C1BC-FBB2-7930-3A58AB718E2C}"/>
              </a:ext>
            </a:extLst>
          </p:cNvPr>
          <p:cNvSpPr txBox="1">
            <a:spLocks noGrp="1"/>
          </p:cNvSpPr>
          <p:nvPr>
            <p:ph type="sldNum" sz="quarter" idx="4"/>
          </p:nvPr>
        </p:nvSpPr>
        <p:spPr>
          <a:xfrm>
            <a:off x="8674071" y="4673653"/>
            <a:ext cx="469800" cy="469800"/>
          </a:xfrm>
          <a:prstGeom prst="rect">
            <a:avLst/>
          </a:prstGeom>
          <a:noFill/>
          <a:ln>
            <a:noFill/>
          </a:ln>
        </p:spPr>
        <p:txBody>
          <a:bodyPr vert="horz" wrap="square" lIns="0" tIns="0" rIns="0" bIns="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100" b="1" i="0" u="none" strike="noStrike" kern="0" cap="none" spc="0" baseline="0">
                <a:solidFill>
                  <a:srgbClr val="3494BA"/>
                </a:solidFill>
                <a:uFillTx/>
                <a:latin typeface="DM Sans"/>
                <a:ea typeface="DM Sans"/>
                <a:cs typeface="DM Sans"/>
              </a:defRPr>
            </a:lvl1pPr>
          </a:lstStyle>
          <a:p>
            <a:pPr lvl="0"/>
            <a:fld id="{A45D6E62-7BEE-49B0-A44D-A52C4B80D147}" type="slidenum">
              <a:t>‹Nº›</a:t>
            </a:fld>
            <a:endParaRPr lang="en-US"/>
          </a:p>
        </p:txBody>
      </p:sp>
      <p:sp>
        <p:nvSpPr>
          <p:cNvPr id="3" name="Google Shape;7;p1">
            <a:extLst>
              <a:ext uri="{FF2B5EF4-FFF2-40B4-BE49-F238E27FC236}">
                <a16:creationId xmlns:a16="http://schemas.microsoft.com/office/drawing/2014/main" id="{79F5F011-28DA-87EC-22D6-C4432E22841E}"/>
              </a:ext>
            </a:extLst>
          </p:cNvPr>
          <p:cNvSpPr txBox="1">
            <a:spLocks noGrp="1"/>
          </p:cNvSpPr>
          <p:nvPr>
            <p:ph type="title"/>
          </p:nvPr>
        </p:nvSpPr>
        <p:spPr>
          <a:xfrm>
            <a:off x="304796" y="355070"/>
            <a:ext cx="8474695" cy="708303"/>
          </a:xfrm>
          <a:prstGeom prst="rect">
            <a:avLst/>
          </a:prstGeom>
          <a:noFill/>
          <a:ln>
            <a:noFill/>
          </a:ln>
        </p:spPr>
        <p:txBody>
          <a:bodyPr vert="horz" wrap="square" lIns="0" tIns="0" rIns="0" bIns="0" anchor="ctr" anchorCtr="0" compatLnSpc="1">
            <a:noAutofit/>
          </a:bodyPr>
          <a:lstStyle/>
          <a:p>
            <a:pPr lvl="0"/>
            <a:endParaRPr lang="es-PE"/>
          </a:p>
        </p:txBody>
      </p:sp>
      <p:sp>
        <p:nvSpPr>
          <p:cNvPr id="4" name="Google Shape;8;p1">
            <a:extLst>
              <a:ext uri="{FF2B5EF4-FFF2-40B4-BE49-F238E27FC236}">
                <a16:creationId xmlns:a16="http://schemas.microsoft.com/office/drawing/2014/main" id="{C9ED8674-5C68-1D7A-314F-022B1EC50D0C}"/>
              </a:ext>
            </a:extLst>
          </p:cNvPr>
          <p:cNvSpPr txBox="1">
            <a:spLocks noGrp="1"/>
          </p:cNvSpPr>
          <p:nvPr>
            <p:ph type="body" idx="1"/>
          </p:nvPr>
        </p:nvSpPr>
        <p:spPr>
          <a:xfrm>
            <a:off x="1135995" y="1200150"/>
            <a:ext cx="6872100" cy="3473403"/>
          </a:xfrm>
          <a:prstGeom prst="rect">
            <a:avLst/>
          </a:prstGeom>
          <a:noFill/>
          <a:ln>
            <a:noFill/>
          </a:ln>
        </p:spPr>
        <p:txBody>
          <a:bodyPr vert="horz" wrap="square" lIns="0" tIns="0" rIns="0" bIns="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p:fade thruBlk="1"/>
  </p:transition>
  <p:txStyles>
    <p:titleStyle>
      <a:lvl1pPr marL="0" marR="0" lvl="0" indent="0" algn="l" defTabSz="914400" rtl="0" fontAlgn="auto" hangingPunct="1">
        <a:lnSpc>
          <a:spcPct val="90000"/>
        </a:lnSpc>
        <a:spcBef>
          <a:spcPts val="0"/>
        </a:spcBef>
        <a:spcAft>
          <a:spcPts val="0"/>
        </a:spcAft>
        <a:buNone/>
        <a:tabLst/>
        <a:defRPr lang="es-PE" sz="3000" b="1" i="0" u="none" strike="noStrike" kern="0" cap="none" spc="0" baseline="0">
          <a:solidFill>
            <a:srgbClr val="3494BA"/>
          </a:solidFill>
          <a:uFillTx/>
          <a:latin typeface="DM Sans"/>
          <a:ea typeface="DM Sans"/>
          <a:cs typeface="DM Sans"/>
        </a:defRPr>
      </a:lvl1pPr>
    </p:titleStyle>
    <p:bodyStyle>
      <a:lvl1pPr marL="457200" marR="0" lvl="0" indent="-381003" algn="l" defTabSz="914400" rtl="0" fontAlgn="auto" hangingPunct="1">
        <a:lnSpc>
          <a:spcPct val="115000"/>
        </a:lnSpc>
        <a:spcBef>
          <a:spcPts val="600"/>
        </a:spcBef>
        <a:spcAft>
          <a:spcPts val="0"/>
        </a:spcAft>
        <a:buClr>
          <a:srgbClr val="3494BA"/>
        </a:buClr>
        <a:buSzPts val="2400"/>
        <a:buFont typeface="DM Sans"/>
        <a:buChar char="▫"/>
        <a:tabLst/>
        <a:defRPr lang="es-PE" sz="2400" b="0" i="0" u="none" strike="noStrike" kern="0" cap="none" spc="0" baseline="0">
          <a:solidFill>
            <a:srgbClr val="000000"/>
          </a:solidFill>
          <a:uFillTx/>
          <a:latin typeface="DM Sans"/>
          <a:ea typeface="DM Sans"/>
          <a:cs typeface="DM San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D451996-7562-665A-D0A6-1E9A64AC3207}"/>
              </a:ext>
            </a:extLst>
          </p:cNvPr>
          <p:cNvSpPr txBox="1">
            <a:spLocks noGrp="1"/>
          </p:cNvSpPr>
          <p:nvPr>
            <p:ph type="title"/>
          </p:nvPr>
        </p:nvSpPr>
        <p:spPr>
          <a:xfrm>
            <a:off x="628650" y="274640"/>
            <a:ext cx="7886700" cy="993779"/>
          </a:xfrm>
          <a:prstGeom prst="rect">
            <a:avLst/>
          </a:prstGeom>
          <a:noFill/>
          <a:ln>
            <a:noFill/>
          </a:ln>
        </p:spPr>
        <p:txBody>
          <a:bodyPr vert="horz" wrap="square" lIns="91440" tIns="45720" rIns="91440" bIns="45720" anchor="ctr" anchorCtr="0" compatLnSpc="1">
            <a:normAutofit/>
          </a:bodyPr>
          <a:lstStyle/>
          <a:p>
            <a:pPr lvl="0"/>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D3DE98B4-454A-C3FF-AE08-F69F582DEA76}"/>
              </a:ext>
            </a:extLst>
          </p:cNvPr>
          <p:cNvSpPr txBox="1">
            <a:spLocks noGrp="1"/>
          </p:cNvSpPr>
          <p:nvPr>
            <p:ph type="body" idx="1"/>
          </p:nvPr>
        </p:nvSpPr>
        <p:spPr>
          <a:xfrm>
            <a:off x="628650" y="1370008"/>
            <a:ext cx="7886700" cy="3262314"/>
          </a:xfrm>
          <a:prstGeom prst="rect">
            <a:avLst/>
          </a:prstGeom>
          <a:noFill/>
          <a:ln>
            <a:noFill/>
          </a:ln>
        </p:spPr>
        <p:txBody>
          <a:bodyPr vert="horz" wrap="square" lIns="91440" tIns="45720" rIns="91440" bIns="45720" anchor="t" anchorCtr="0" compatLnSpc="1">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24093BFC-F5D6-63B9-8184-C60BE27D92F1}"/>
              </a:ext>
            </a:extLst>
          </p:cNvPr>
          <p:cNvSpPr txBox="1">
            <a:spLocks noGrp="1"/>
          </p:cNvSpPr>
          <p:nvPr>
            <p:ph type="dt" sz="half" idx="2"/>
          </p:nvPr>
        </p:nvSpPr>
        <p:spPr>
          <a:xfrm>
            <a:off x="628650" y="4767260"/>
            <a:ext cx="2057400" cy="274640"/>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s-PE" sz="1200" b="0" i="0" u="none" strike="noStrike" kern="0" cap="none" spc="0" baseline="0">
                <a:solidFill>
                  <a:srgbClr val="898989"/>
                </a:solidFill>
                <a:uFillTx/>
                <a:latin typeface="Arial"/>
                <a:ea typeface="Arial"/>
                <a:cs typeface="Arial"/>
              </a:defRPr>
            </a:lvl1pPr>
          </a:lstStyle>
          <a:p>
            <a:pPr lvl="0"/>
            <a:fld id="{C8C77EEA-9EAA-4673-9CBF-AEEFD2AFF664}" type="datetime1">
              <a:rPr lang="es-PE"/>
              <a:pPr lvl="0"/>
              <a:t>11/02/2026</a:t>
            </a:fld>
            <a:endParaRPr lang="es-PE"/>
          </a:p>
        </p:txBody>
      </p:sp>
      <p:sp>
        <p:nvSpPr>
          <p:cNvPr id="5" name="Marcador de pie de página 4">
            <a:extLst>
              <a:ext uri="{FF2B5EF4-FFF2-40B4-BE49-F238E27FC236}">
                <a16:creationId xmlns:a16="http://schemas.microsoft.com/office/drawing/2014/main" id="{0760AF12-0987-5DB7-BC1A-D45FF53E7269}"/>
              </a:ext>
            </a:extLst>
          </p:cNvPr>
          <p:cNvSpPr txBox="1">
            <a:spLocks noGrp="1"/>
          </p:cNvSpPr>
          <p:nvPr>
            <p:ph type="ftr" sz="quarter" idx="3"/>
          </p:nvPr>
        </p:nvSpPr>
        <p:spPr>
          <a:xfrm>
            <a:off x="3028949" y="4767260"/>
            <a:ext cx="3086099" cy="274640"/>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PE" sz="1200" b="0" i="0" u="none" strike="noStrike" kern="0" cap="none" spc="0" baseline="0">
                <a:solidFill>
                  <a:srgbClr val="898989"/>
                </a:solidFill>
                <a:uFillTx/>
                <a:latin typeface="Arial"/>
                <a:ea typeface="Arial"/>
                <a:cs typeface="Arial"/>
              </a:defRPr>
            </a:lvl1pPr>
          </a:lstStyle>
          <a:p>
            <a:pPr lvl="0"/>
            <a:endParaRPr lang="es-PE"/>
          </a:p>
        </p:txBody>
      </p:sp>
      <p:sp>
        <p:nvSpPr>
          <p:cNvPr id="6" name="Marcador de número de diapositiva 5">
            <a:extLst>
              <a:ext uri="{FF2B5EF4-FFF2-40B4-BE49-F238E27FC236}">
                <a16:creationId xmlns:a16="http://schemas.microsoft.com/office/drawing/2014/main" id="{944585AB-517B-1C25-76D1-CA12C41D2A1E}"/>
              </a:ext>
            </a:extLst>
          </p:cNvPr>
          <p:cNvSpPr txBox="1">
            <a:spLocks noGrp="1"/>
          </p:cNvSpPr>
          <p:nvPr>
            <p:ph type="sldNum" sz="quarter" idx="4"/>
          </p:nvPr>
        </p:nvSpPr>
        <p:spPr>
          <a:xfrm>
            <a:off x="6457949" y="4767260"/>
            <a:ext cx="2057400" cy="274640"/>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s-PE" sz="1200" b="0" i="0" u="none" strike="noStrike" kern="0" cap="none" spc="0" baseline="0">
                <a:solidFill>
                  <a:srgbClr val="898989"/>
                </a:solidFill>
                <a:uFillTx/>
                <a:latin typeface="Arial"/>
                <a:ea typeface="Arial"/>
                <a:cs typeface="Arial"/>
              </a:defRPr>
            </a:lvl1pPr>
          </a:lstStyle>
          <a:p>
            <a:pPr lvl="0"/>
            <a:fld id="{31648023-CA00-4F27-A3B2-7A4B603A0B99}" type="slidenum">
              <a:t>‹Nº›</a:t>
            </a:fld>
            <a:endParaRPr lang="es-PE"/>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marL="0" marR="0" lvl="0" indent="0" algn="l" defTabSz="914400" rtl="0" fontAlgn="auto" hangingPunct="1">
        <a:lnSpc>
          <a:spcPct val="90000"/>
        </a:lnSpc>
        <a:spcBef>
          <a:spcPts val="0"/>
        </a:spcBef>
        <a:spcAft>
          <a:spcPts val="0"/>
        </a:spcAft>
        <a:buNone/>
        <a:tabLst/>
        <a:defRPr lang="es-E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s-E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s-E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145">
    <p:spTree>
      <p:nvGrpSpPr>
        <p:cNvPr id="1" name=""/>
        <p:cNvGrpSpPr/>
        <p:nvPr/>
      </p:nvGrpSpPr>
      <p:grpSpPr>
        <a:xfrm>
          <a:off x="0" y="0"/>
          <a:ext cx="0" cy="0"/>
          <a:chOff x="0" y="0"/>
          <a:chExt cx="0" cy="0"/>
        </a:xfrm>
      </p:grpSpPr>
      <p:sp>
        <p:nvSpPr>
          <p:cNvPr id="2" name="Rectángulo 19">
            <a:extLst>
              <a:ext uri="{FF2B5EF4-FFF2-40B4-BE49-F238E27FC236}">
                <a16:creationId xmlns:a16="http://schemas.microsoft.com/office/drawing/2014/main" id="{81463556-33AF-FC39-4398-5F366F11579D}"/>
              </a:ext>
            </a:extLst>
          </p:cNvPr>
          <p:cNvSpPr/>
          <p:nvPr/>
        </p:nvSpPr>
        <p:spPr>
          <a:xfrm>
            <a:off x="0" y="0"/>
            <a:ext cx="7043348" cy="5143499"/>
          </a:xfrm>
          <a:custGeom>
            <a:avLst/>
            <a:gdLst>
              <a:gd name="f0" fmla="val 10800000"/>
              <a:gd name="f1" fmla="val 5400000"/>
              <a:gd name="f2" fmla="val 180"/>
              <a:gd name="f3" fmla="val w"/>
              <a:gd name="f4" fmla="val h"/>
              <a:gd name="f5" fmla="val 0"/>
              <a:gd name="f6" fmla="val 1655805"/>
              <a:gd name="f7" fmla="val 1058973"/>
              <a:gd name="f8" fmla="val 1124464"/>
              <a:gd name="f9" fmla="val 453492"/>
              <a:gd name="f10" fmla="+- 0 0 -90"/>
              <a:gd name="f11" fmla="*/ f3 1 1655805"/>
              <a:gd name="f12" fmla="*/ f4 1 1058973"/>
              <a:gd name="f13" fmla="val f5"/>
              <a:gd name="f14" fmla="val f6"/>
              <a:gd name="f15" fmla="val f7"/>
              <a:gd name="f16" fmla="*/ f10 f0 1"/>
              <a:gd name="f17" fmla="+- f15 0 f13"/>
              <a:gd name="f18" fmla="+- f14 0 f13"/>
              <a:gd name="f19" fmla="*/ f16 1 f2"/>
              <a:gd name="f20" fmla="*/ f18 1 1655805"/>
              <a:gd name="f21" fmla="*/ f17 1 1058973"/>
              <a:gd name="f22" fmla="*/ 0 f18 1"/>
              <a:gd name="f23" fmla="*/ 0 f17 1"/>
              <a:gd name="f24" fmla="*/ 1655805 f18 1"/>
              <a:gd name="f25" fmla="*/ 1058973 f17 1"/>
              <a:gd name="f26" fmla="*/ 1124464 f18 1"/>
              <a:gd name="f27" fmla="*/ 453492 f17 1"/>
              <a:gd name="f28" fmla="+- f19 0 f1"/>
              <a:gd name="f29" fmla="*/ f22 1 1655805"/>
              <a:gd name="f30" fmla="*/ f23 1 1058973"/>
              <a:gd name="f31" fmla="*/ f24 1 1655805"/>
              <a:gd name="f32" fmla="*/ f25 1 1058973"/>
              <a:gd name="f33" fmla="*/ f26 1 1655805"/>
              <a:gd name="f34" fmla="*/ f27 1 1058973"/>
              <a:gd name="f35" fmla="*/ f13 1 f20"/>
              <a:gd name="f36" fmla="*/ f14 1 f20"/>
              <a:gd name="f37" fmla="*/ f13 1 f21"/>
              <a:gd name="f38" fmla="*/ f15 1 f21"/>
              <a:gd name="f39" fmla="*/ f29 1 f20"/>
              <a:gd name="f40" fmla="*/ f30 1 f21"/>
              <a:gd name="f41" fmla="*/ f31 1 f20"/>
              <a:gd name="f42" fmla="*/ f33 1 f20"/>
              <a:gd name="f43" fmla="*/ f34 1 f21"/>
              <a:gd name="f44" fmla="*/ f32 1 f21"/>
              <a:gd name="f45" fmla="*/ f35 f11 1"/>
              <a:gd name="f46" fmla="*/ f36 f11 1"/>
              <a:gd name="f47" fmla="*/ f38 f12 1"/>
              <a:gd name="f48" fmla="*/ f37 f12 1"/>
              <a:gd name="f49" fmla="*/ f39 f11 1"/>
              <a:gd name="f50" fmla="*/ f40 f12 1"/>
              <a:gd name="f51" fmla="*/ f41 f11 1"/>
              <a:gd name="f52" fmla="*/ f42 f11 1"/>
              <a:gd name="f53" fmla="*/ f43 f12 1"/>
              <a:gd name="f54" fmla="*/ f44 f12 1"/>
            </a:gdLst>
            <a:ahLst/>
            <a:cxnLst>
              <a:cxn ang="3cd4">
                <a:pos x="hc" y="t"/>
              </a:cxn>
              <a:cxn ang="0">
                <a:pos x="r" y="vc"/>
              </a:cxn>
              <a:cxn ang="cd4">
                <a:pos x="hc" y="b"/>
              </a:cxn>
              <a:cxn ang="cd2">
                <a:pos x="l" y="vc"/>
              </a:cxn>
              <a:cxn ang="f28">
                <a:pos x="f49" y="f50"/>
              </a:cxn>
              <a:cxn ang="f28">
                <a:pos x="f51" y="f50"/>
              </a:cxn>
              <a:cxn ang="f28">
                <a:pos x="f52" y="f53"/>
              </a:cxn>
              <a:cxn ang="f28">
                <a:pos x="f49" y="f54"/>
              </a:cxn>
              <a:cxn ang="f28">
                <a:pos x="f49" y="f50"/>
              </a:cxn>
            </a:cxnLst>
            <a:rect l="f45" t="f48" r="f46" b="f47"/>
            <a:pathLst>
              <a:path w="1655805" h="1058973">
                <a:moveTo>
                  <a:pt x="f5" y="f5"/>
                </a:moveTo>
                <a:lnTo>
                  <a:pt x="f6" y="f5"/>
                </a:lnTo>
                <a:lnTo>
                  <a:pt x="f8" y="f9"/>
                </a:lnTo>
                <a:lnTo>
                  <a:pt x="f5" y="f7"/>
                </a:lnTo>
                <a:lnTo>
                  <a:pt x="f5" y="f5"/>
                </a:lnTo>
                <a:close/>
              </a:path>
            </a:pathLst>
          </a:custGeom>
          <a:solidFill>
            <a:srgbClr val="60BED4">
              <a:alpha val="5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3" name="Google Shape;906;p36">
            <a:extLst>
              <a:ext uri="{FF2B5EF4-FFF2-40B4-BE49-F238E27FC236}">
                <a16:creationId xmlns:a16="http://schemas.microsoft.com/office/drawing/2014/main" id="{263B0006-0A00-2014-1C33-808DAFC8DA15}"/>
              </a:ext>
            </a:extLst>
          </p:cNvPr>
          <p:cNvSpPr txBox="1">
            <a:spLocks noGrp="1"/>
          </p:cNvSpPr>
          <p:nvPr>
            <p:ph type="subTitle" idx="1"/>
          </p:nvPr>
        </p:nvSpPr>
        <p:spPr>
          <a:xfrm>
            <a:off x="5462122" y="4376867"/>
            <a:ext cx="3163796" cy="414598"/>
          </a:xfrm>
        </p:spPr>
        <p:txBody>
          <a:bodyPr/>
          <a:lstStyle/>
          <a:p>
            <a:pPr marL="0" lvl="0" indent="0"/>
            <a:r>
              <a:rPr lang="en-US" sz="1050"/>
              <a:t>Here is where your presentation begins</a:t>
            </a:r>
          </a:p>
        </p:txBody>
      </p:sp>
      <p:sp>
        <p:nvSpPr>
          <p:cNvPr id="4" name="Rectángulo 76">
            <a:extLst>
              <a:ext uri="{FF2B5EF4-FFF2-40B4-BE49-F238E27FC236}">
                <a16:creationId xmlns:a16="http://schemas.microsoft.com/office/drawing/2014/main" id="{339524CF-45EC-9CCA-A281-307EC64DEA34}"/>
              </a:ext>
            </a:extLst>
          </p:cNvPr>
          <p:cNvSpPr/>
          <p:nvPr/>
        </p:nvSpPr>
        <p:spPr>
          <a:xfrm>
            <a:off x="5617479" y="3631695"/>
            <a:ext cx="2800770" cy="461662"/>
          </a:xfrm>
          <a:prstGeom prst="rect">
            <a:avLst/>
          </a:prstGeom>
          <a:noFill/>
          <a:ln cap="flat">
            <a:noFill/>
            <a:prstDash val="solid"/>
          </a:ln>
        </p:spPr>
        <p:txBody>
          <a:bodyPr vert="horz" wrap="non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400" b="1" i="0" u="none" strike="noStrike" kern="0" cap="none" spc="0" baseline="0">
                <a:solidFill>
                  <a:srgbClr val="3282BE"/>
                </a:solidFill>
                <a:uFillTx/>
                <a:latin typeface="Arial"/>
                <a:ea typeface="Arial"/>
                <a:cs typeface="Arial"/>
              </a:rPr>
              <a:t>NURSING THESIS</a:t>
            </a:r>
          </a:p>
        </p:txBody>
      </p:sp>
      <p:sp>
        <p:nvSpPr>
          <p:cNvPr id="5" name="Rectángulo 79">
            <a:extLst>
              <a:ext uri="{FF2B5EF4-FFF2-40B4-BE49-F238E27FC236}">
                <a16:creationId xmlns:a16="http://schemas.microsoft.com/office/drawing/2014/main" id="{D5172178-F441-6045-12DD-F2D310BB4F5E}"/>
              </a:ext>
            </a:extLst>
          </p:cNvPr>
          <p:cNvSpPr/>
          <p:nvPr/>
        </p:nvSpPr>
        <p:spPr>
          <a:xfrm>
            <a:off x="6413501" y="4121941"/>
            <a:ext cx="1346847" cy="307777"/>
          </a:xfrm>
          <a:prstGeom prst="rect">
            <a:avLst/>
          </a:prstGeom>
          <a:noFill/>
          <a:ln cap="flat">
            <a:noFill/>
            <a:prstDash val="solid"/>
          </a:ln>
        </p:spPr>
        <p:txBody>
          <a:bodyPr vert="horz" wrap="non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0" cap="none" spc="0" baseline="0">
                <a:solidFill>
                  <a:srgbClr val="3282BE"/>
                </a:solidFill>
                <a:uFillTx/>
                <a:latin typeface="Arial"/>
                <a:ea typeface="Arial"/>
                <a:cs typeface="Arial"/>
              </a:rPr>
              <a:t>Free Template</a:t>
            </a:r>
          </a:p>
        </p:txBody>
      </p:sp>
      <p:sp>
        <p:nvSpPr>
          <p:cNvPr id="7" name="Rectángulo: esquinas diagonales cortadas 45">
            <a:extLst>
              <a:ext uri="{FF2B5EF4-FFF2-40B4-BE49-F238E27FC236}">
                <a16:creationId xmlns:a16="http://schemas.microsoft.com/office/drawing/2014/main" id="{66723104-120F-B69A-0D59-B9B41FFFD13F}"/>
              </a:ext>
            </a:extLst>
          </p:cNvPr>
          <p:cNvSpPr/>
          <p:nvPr/>
        </p:nvSpPr>
        <p:spPr>
          <a:xfrm>
            <a:off x="339242" y="211381"/>
            <a:ext cx="4991471" cy="4599377"/>
          </a:xfrm>
          <a:custGeom>
            <a:avLst>
              <a:gd name="f6" fmla="val 0"/>
              <a:gd name="f7" fmla="val 16667"/>
            </a:avLst>
            <a:gdLst>
              <a:gd name="f2" fmla="val w"/>
              <a:gd name="f3" fmla="val h"/>
              <a:gd name="f4" fmla="val ss"/>
              <a:gd name="f5" fmla="val 0"/>
              <a:gd name="f6" fmla="val 0"/>
              <a:gd name="f7" fmla="val 16667"/>
              <a:gd name="f8" fmla="abs f2"/>
              <a:gd name="f9" fmla="abs f3"/>
              <a:gd name="f10" fmla="abs f4"/>
              <a:gd name="f11" fmla="val f5"/>
              <a:gd name="f12" fmla="val f6"/>
              <a:gd name="f13" fmla="val f7"/>
              <a:gd name="f14" fmla="?: f8 f2 1"/>
              <a:gd name="f15" fmla="?: f9 f3 1"/>
              <a:gd name="f16" fmla="?: f10 f4 1"/>
              <a:gd name="f17" fmla="*/ f14 1 21600"/>
              <a:gd name="f18" fmla="*/ f15 1 21600"/>
              <a:gd name="f19" fmla="*/ 21600 f14 1"/>
              <a:gd name="f20" fmla="*/ 21600 f15 1"/>
              <a:gd name="f21" fmla="min f18 f17"/>
              <a:gd name="f22" fmla="*/ f19 1 f16"/>
              <a:gd name="f23" fmla="*/ f20 1 f16"/>
              <a:gd name="f24" fmla="val f22"/>
              <a:gd name="f25" fmla="val f23"/>
              <a:gd name="f26" fmla="*/ f11 f21 1"/>
              <a:gd name="f27" fmla="+- f25 0 f11"/>
              <a:gd name="f28" fmla="+- f24 0 f11"/>
              <a:gd name="f29" fmla="*/ f24 f21 1"/>
              <a:gd name="f30" fmla="*/ f25 f21 1"/>
              <a:gd name="f31" fmla="min f28 f27"/>
              <a:gd name="f32" fmla="*/ f31 f12 1"/>
              <a:gd name="f33" fmla="*/ f31 f13 1"/>
              <a:gd name="f34" fmla="*/ f32 1 100000"/>
              <a:gd name="f35" fmla="*/ f33 1 100000"/>
              <a:gd name="f36" fmla="+- f24 0 f34"/>
              <a:gd name="f37" fmla="+- f25 0 f34"/>
              <a:gd name="f38" fmla="+- f24 0 f35"/>
              <a:gd name="f39" fmla="+- f25 0 f35"/>
              <a:gd name="f40" fmla="+- f34 0 f35"/>
              <a:gd name="f41" fmla="*/ f34 f21 1"/>
              <a:gd name="f42" fmla="*/ f35 f21 1"/>
              <a:gd name="f43" fmla="?: f40 f34 f35"/>
              <a:gd name="f44" fmla="*/ f38 f21 1"/>
              <a:gd name="f45" fmla="*/ f37 f21 1"/>
              <a:gd name="f46" fmla="*/ f36 f21 1"/>
              <a:gd name="f47" fmla="*/ f39 f21 1"/>
              <a:gd name="f48" fmla="*/ f43 1 2"/>
              <a:gd name="f49" fmla="+- f24 0 f48"/>
              <a:gd name="f50" fmla="+- f25 0 f48"/>
              <a:gd name="f51" fmla="*/ f48 f21 1"/>
              <a:gd name="f52" fmla="*/ f49 f21 1"/>
              <a:gd name="f53" fmla="*/ f50 f21 1"/>
            </a:gdLst>
            <a:ahLst/>
            <a:cxnLst>
              <a:cxn ang="3cd4">
                <a:pos x="hc" y="t"/>
              </a:cxn>
              <a:cxn ang="0">
                <a:pos x="r" y="vc"/>
              </a:cxn>
              <a:cxn ang="cd4">
                <a:pos x="hc" y="b"/>
              </a:cxn>
              <a:cxn ang="cd2">
                <a:pos x="l" y="vc"/>
              </a:cxn>
            </a:cxnLst>
            <a:rect l="f51" t="f51" r="f52" b="f53"/>
            <a:pathLst>
              <a:path>
                <a:moveTo>
                  <a:pt x="f41" y="f26"/>
                </a:moveTo>
                <a:lnTo>
                  <a:pt x="f44" y="f26"/>
                </a:lnTo>
                <a:lnTo>
                  <a:pt x="f29" y="f42"/>
                </a:lnTo>
                <a:lnTo>
                  <a:pt x="f29" y="f45"/>
                </a:lnTo>
                <a:lnTo>
                  <a:pt x="f46" y="f30"/>
                </a:lnTo>
                <a:lnTo>
                  <a:pt x="f42" y="f30"/>
                </a:lnTo>
                <a:lnTo>
                  <a:pt x="f26" y="f47"/>
                </a:lnTo>
                <a:lnTo>
                  <a:pt x="f26" y="f41"/>
                </a:lnTo>
                <a:close/>
              </a:path>
            </a:pathLst>
          </a:custGeom>
          <a:blipFill>
            <a:blip r:embed="rId3">
              <a:alphaModFix/>
            </a:blip>
            <a:stretch>
              <a:fillRect/>
            </a:stretch>
          </a:blipFill>
          <a:ln w="38103" cap="flat">
            <a:solidFill>
              <a:srgbClr val="FFFFF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FFFFFF"/>
              </a:solidFill>
              <a:uFillTx/>
              <a:latin typeface="Arial"/>
            </a:endParaRPr>
          </a:p>
        </p:txBody>
      </p:sp>
      <p:grpSp>
        <p:nvGrpSpPr>
          <p:cNvPr id="8" name="Grupo 31">
            <a:extLst>
              <a:ext uri="{FF2B5EF4-FFF2-40B4-BE49-F238E27FC236}">
                <a16:creationId xmlns:a16="http://schemas.microsoft.com/office/drawing/2014/main" id="{3942411E-F0AD-5C7A-2B06-0C9145242402}"/>
              </a:ext>
            </a:extLst>
          </p:cNvPr>
          <p:cNvGrpSpPr/>
          <p:nvPr/>
        </p:nvGrpSpPr>
        <p:grpSpPr>
          <a:xfrm>
            <a:off x="5870740" y="1115229"/>
            <a:ext cx="2432358" cy="2432368"/>
            <a:chOff x="5870740" y="1115229"/>
            <a:chExt cx="2432358" cy="2432368"/>
          </a:xfrm>
        </p:grpSpPr>
        <p:sp>
          <p:nvSpPr>
            <p:cNvPr id="9" name="Freeform 5">
              <a:extLst>
                <a:ext uri="{FF2B5EF4-FFF2-40B4-BE49-F238E27FC236}">
                  <a16:creationId xmlns:a16="http://schemas.microsoft.com/office/drawing/2014/main" id="{EE35277B-6991-5C56-0332-6C0EAA991889}"/>
                </a:ext>
              </a:extLst>
            </p:cNvPr>
            <p:cNvSpPr/>
            <p:nvPr/>
          </p:nvSpPr>
          <p:spPr>
            <a:xfrm>
              <a:off x="5870740" y="1115229"/>
              <a:ext cx="2432358" cy="2432368"/>
            </a:xfrm>
            <a:custGeom>
              <a:avLst/>
              <a:gdLst>
                <a:gd name="f0" fmla="val 10800000"/>
                <a:gd name="f1" fmla="val 5400000"/>
                <a:gd name="f2" fmla="val 180"/>
                <a:gd name="f3" fmla="val w"/>
                <a:gd name="f4" fmla="val h"/>
                <a:gd name="f5" fmla="val 0"/>
                <a:gd name="f6" fmla="val 1202"/>
                <a:gd name="f7" fmla="val 1203"/>
                <a:gd name="f8" fmla="val 596"/>
                <a:gd name="f9" fmla="val 3"/>
                <a:gd name="f10" fmla="val 269"/>
                <a:gd name="f11" fmla="val 5"/>
                <a:gd name="f12" fmla="val 273"/>
                <a:gd name="f13" fmla="val 1"/>
                <a:gd name="f14" fmla="val 603"/>
                <a:gd name="f15" fmla="val 934"/>
                <a:gd name="f16" fmla="val 270"/>
                <a:gd name="f17" fmla="val 601"/>
                <a:gd name="f18" fmla="val 933"/>
                <a:gd name="f19" fmla="val 1201"/>
                <a:gd name="f20" fmla="val 602"/>
                <a:gd name="f21" fmla="val 271"/>
                <a:gd name="f22" fmla="val 930"/>
                <a:gd name="f23" fmla="val 1105"/>
                <a:gd name="f24" fmla="val 324"/>
                <a:gd name="f25" fmla="val 1104"/>
                <a:gd name="f26" fmla="val 99"/>
                <a:gd name="f27" fmla="val 879"/>
                <a:gd name="f28" fmla="val 100"/>
                <a:gd name="f29" fmla="val 325"/>
                <a:gd name="f30" fmla="val 101"/>
                <a:gd name="f31" fmla="val 1103"/>
                <a:gd name="f32" fmla="val 326"/>
                <a:gd name="f33" fmla="val 880"/>
                <a:gd name="f34" fmla="val 878"/>
                <a:gd name="f35" fmla="+- 0 0 -90"/>
                <a:gd name="f36" fmla="*/ f3 1 1202"/>
                <a:gd name="f37" fmla="*/ f4 1 1203"/>
                <a:gd name="f38" fmla="val f5"/>
                <a:gd name="f39" fmla="val f6"/>
                <a:gd name="f40" fmla="val f7"/>
                <a:gd name="f41" fmla="*/ f35 f0 1"/>
                <a:gd name="f42" fmla="+- f40 0 f38"/>
                <a:gd name="f43" fmla="+- f39 0 f38"/>
                <a:gd name="f44" fmla="*/ f41 1 f2"/>
                <a:gd name="f45" fmla="*/ f43 1 1202"/>
                <a:gd name="f46" fmla="*/ f42 1 1203"/>
                <a:gd name="f47" fmla="*/ 596 f43 1"/>
                <a:gd name="f48" fmla="*/ 3 f42 1"/>
                <a:gd name="f49" fmla="*/ 1 f43 1"/>
                <a:gd name="f50" fmla="*/ 603 f42 1"/>
                <a:gd name="f51" fmla="*/ 601 f43 1"/>
                <a:gd name="f52" fmla="*/ 1203 f42 1"/>
                <a:gd name="f53" fmla="*/ 1201 f43 1"/>
                <a:gd name="f54" fmla="*/ 602 f42 1"/>
                <a:gd name="f55" fmla="*/ 1105 f42 1"/>
                <a:gd name="f56" fmla="*/ 100 f43 1"/>
                <a:gd name="f57" fmla="*/ 602 f43 1"/>
                <a:gd name="f58" fmla="*/ 101 f42 1"/>
                <a:gd name="f59" fmla="*/ 1103 f43 1"/>
                <a:gd name="f60" fmla="+- f44 0 f1"/>
                <a:gd name="f61" fmla="*/ f47 1 1202"/>
                <a:gd name="f62" fmla="*/ f48 1 1203"/>
                <a:gd name="f63" fmla="*/ f49 1 1202"/>
                <a:gd name="f64" fmla="*/ f50 1 1203"/>
                <a:gd name="f65" fmla="*/ f51 1 1202"/>
                <a:gd name="f66" fmla="*/ f52 1 1203"/>
                <a:gd name="f67" fmla="*/ f53 1 1202"/>
                <a:gd name="f68" fmla="*/ f54 1 1203"/>
                <a:gd name="f69" fmla="*/ f55 1 1203"/>
                <a:gd name="f70" fmla="*/ f56 1 1202"/>
                <a:gd name="f71" fmla="*/ f57 1 1202"/>
                <a:gd name="f72" fmla="*/ f58 1 1203"/>
                <a:gd name="f73" fmla="*/ f59 1 1202"/>
                <a:gd name="f74" fmla="*/ 0 1 f45"/>
                <a:gd name="f75" fmla="*/ f39 1 f45"/>
                <a:gd name="f76" fmla="*/ 0 1 f46"/>
                <a:gd name="f77" fmla="*/ f40 1 f46"/>
                <a:gd name="f78" fmla="*/ f61 1 f45"/>
                <a:gd name="f79" fmla="*/ f62 1 f46"/>
                <a:gd name="f80" fmla="*/ f63 1 f45"/>
                <a:gd name="f81" fmla="*/ f64 1 f46"/>
                <a:gd name="f82" fmla="*/ f65 1 f45"/>
                <a:gd name="f83" fmla="*/ f66 1 f46"/>
                <a:gd name="f84" fmla="*/ f67 1 f45"/>
                <a:gd name="f85" fmla="*/ f68 1 f46"/>
                <a:gd name="f86" fmla="*/ f69 1 f46"/>
                <a:gd name="f87" fmla="*/ f70 1 f45"/>
                <a:gd name="f88" fmla="*/ f71 1 f45"/>
                <a:gd name="f89" fmla="*/ f72 1 f46"/>
                <a:gd name="f90" fmla="*/ f73 1 f45"/>
                <a:gd name="f91" fmla="*/ f74 f36 1"/>
                <a:gd name="f92" fmla="*/ f75 f36 1"/>
                <a:gd name="f93" fmla="*/ f77 f37 1"/>
                <a:gd name="f94" fmla="*/ f76 f37 1"/>
                <a:gd name="f95" fmla="*/ f78 f36 1"/>
                <a:gd name="f96" fmla="*/ f79 f37 1"/>
                <a:gd name="f97" fmla="*/ f80 f36 1"/>
                <a:gd name="f98" fmla="*/ f81 f37 1"/>
                <a:gd name="f99" fmla="*/ f82 f36 1"/>
                <a:gd name="f100" fmla="*/ f83 f37 1"/>
                <a:gd name="f101" fmla="*/ f84 f36 1"/>
                <a:gd name="f102" fmla="*/ f85 f37 1"/>
                <a:gd name="f103" fmla="*/ f86 f37 1"/>
                <a:gd name="f104" fmla="*/ f87 f36 1"/>
                <a:gd name="f105" fmla="*/ f88 f36 1"/>
                <a:gd name="f106" fmla="*/ f89 f37 1"/>
                <a:gd name="f107" fmla="*/ f90 f36 1"/>
              </a:gdLst>
              <a:ahLst/>
              <a:cxnLst>
                <a:cxn ang="3cd4">
                  <a:pos x="hc" y="t"/>
                </a:cxn>
                <a:cxn ang="0">
                  <a:pos x="r" y="vc"/>
                </a:cxn>
                <a:cxn ang="cd4">
                  <a:pos x="hc" y="b"/>
                </a:cxn>
                <a:cxn ang="cd2">
                  <a:pos x="l" y="vc"/>
                </a:cxn>
                <a:cxn ang="f60">
                  <a:pos x="f95" y="f96"/>
                </a:cxn>
                <a:cxn ang="f60">
                  <a:pos x="f97" y="f98"/>
                </a:cxn>
                <a:cxn ang="f60">
                  <a:pos x="f99" y="f100"/>
                </a:cxn>
                <a:cxn ang="f60">
                  <a:pos x="f101" y="f102"/>
                </a:cxn>
                <a:cxn ang="f60">
                  <a:pos x="f95" y="f96"/>
                </a:cxn>
                <a:cxn ang="f60">
                  <a:pos x="f99" y="f103"/>
                </a:cxn>
                <a:cxn ang="f60">
                  <a:pos x="f104" y="f102"/>
                </a:cxn>
                <a:cxn ang="f60">
                  <a:pos x="f105" y="f106"/>
                </a:cxn>
                <a:cxn ang="f60">
                  <a:pos x="f107" y="f98"/>
                </a:cxn>
                <a:cxn ang="f60">
                  <a:pos x="f99" y="f103"/>
                </a:cxn>
              </a:cxnLst>
              <a:rect l="f91" t="f94" r="f92" b="f93"/>
              <a:pathLst>
                <a:path w="1202" h="1203">
                  <a:moveTo>
                    <a:pt x="f8" y="f9"/>
                  </a:moveTo>
                  <a:cubicBezTo>
                    <a:pt x="f10" y="f11"/>
                    <a:pt x="f5" y="f12"/>
                    <a:pt x="f13" y="f14"/>
                  </a:cubicBezTo>
                  <a:cubicBezTo>
                    <a:pt x="f13" y="f15"/>
                    <a:pt x="f16" y="f7"/>
                    <a:pt x="f17" y="f7"/>
                  </a:cubicBezTo>
                  <a:cubicBezTo>
                    <a:pt x="f18" y="f7"/>
                    <a:pt x="f19" y="f15"/>
                    <a:pt x="f19" y="f20"/>
                  </a:cubicBezTo>
                  <a:cubicBezTo>
                    <a:pt x="f6" y="f21"/>
                    <a:pt x="f22" y="f5"/>
                    <a:pt x="f8" y="f9"/>
                  </a:cubicBezTo>
                  <a:close/>
                  <a:moveTo>
                    <a:pt x="f17" y="f23"/>
                  </a:moveTo>
                  <a:cubicBezTo>
                    <a:pt x="f24" y="f25"/>
                    <a:pt x="f26" y="f27"/>
                    <a:pt x="f28" y="f20"/>
                  </a:cubicBezTo>
                  <a:cubicBezTo>
                    <a:pt x="f28" y="f29"/>
                    <a:pt x="f29" y="f30"/>
                    <a:pt x="f20" y="f30"/>
                  </a:cubicBezTo>
                  <a:cubicBezTo>
                    <a:pt x="f27" y="f30"/>
                    <a:pt x="f31" y="f32"/>
                    <a:pt x="f31" y="f14"/>
                  </a:cubicBezTo>
                  <a:cubicBezTo>
                    <a:pt x="f31" y="f33"/>
                    <a:pt x="f34" y="f23"/>
                    <a:pt x="f17" y="f23"/>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6">
              <a:extLst>
                <a:ext uri="{FF2B5EF4-FFF2-40B4-BE49-F238E27FC236}">
                  <a16:creationId xmlns:a16="http://schemas.microsoft.com/office/drawing/2014/main" id="{0E3B84F7-90B0-A6E0-C9F5-07133BE2CC97}"/>
                </a:ext>
              </a:extLst>
            </p:cNvPr>
            <p:cNvSpPr/>
            <p:nvPr/>
          </p:nvSpPr>
          <p:spPr>
            <a:xfrm>
              <a:off x="6444279" y="1536749"/>
              <a:ext cx="1285280" cy="691012"/>
            </a:xfrm>
            <a:custGeom>
              <a:avLst/>
              <a:gdLst>
                <a:gd name="f0" fmla="val 10800000"/>
                <a:gd name="f1" fmla="val 5400000"/>
                <a:gd name="f2" fmla="val 180"/>
                <a:gd name="f3" fmla="val w"/>
                <a:gd name="f4" fmla="val h"/>
                <a:gd name="f5" fmla="val 0"/>
                <a:gd name="f6" fmla="val 635"/>
                <a:gd name="f7" fmla="val 341"/>
                <a:gd name="f8" fmla="val 632"/>
                <a:gd name="f9" fmla="val 125"/>
                <a:gd name="f10" fmla="val 622"/>
                <a:gd name="f11" fmla="val 116"/>
                <a:gd name="f12" fmla="val 613"/>
                <a:gd name="f13" fmla="val 107"/>
                <a:gd name="f14" fmla="val 602"/>
                <a:gd name="f15" fmla="val 99"/>
                <a:gd name="f16" fmla="val 522"/>
                <a:gd name="f17" fmla="val 37"/>
                <a:gd name="f18" fmla="val 430"/>
                <a:gd name="f19" fmla="val 9"/>
                <a:gd name="f20" fmla="val 330"/>
                <a:gd name="f21" fmla="val 3"/>
                <a:gd name="f22" fmla="val 289"/>
                <a:gd name="f23" fmla="val 248"/>
                <a:gd name="f24" fmla="val 7"/>
                <a:gd name="f25" fmla="val 209"/>
                <a:gd name="f26" fmla="val 17"/>
                <a:gd name="f27" fmla="val 132"/>
                <a:gd name="f28" fmla="val 38"/>
                <a:gd name="f29" fmla="val 63"/>
                <a:gd name="f30" fmla="val 74"/>
                <a:gd name="f31" fmla="val 5"/>
                <a:gd name="f32" fmla="val 129"/>
                <a:gd name="f33" fmla="val 1"/>
                <a:gd name="f34" fmla="val 133"/>
                <a:gd name="f35" fmla="val 135"/>
                <a:gd name="f36" fmla="val 140"/>
                <a:gd name="f37" fmla="val 28"/>
                <a:gd name="f38" fmla="val 184"/>
                <a:gd name="f39" fmla="val 52"/>
                <a:gd name="f40" fmla="val 229"/>
                <a:gd name="f41" fmla="val 76"/>
                <a:gd name="f42" fmla="val 273"/>
                <a:gd name="f43" fmla="val 88"/>
                <a:gd name="f44" fmla="val 294"/>
                <a:gd name="f45" fmla="val 100"/>
                <a:gd name="f46" fmla="val 316"/>
                <a:gd name="f47" fmla="val 112"/>
                <a:gd name="f48" fmla="val 338"/>
                <a:gd name="f49" fmla="val 114"/>
                <a:gd name="f50" fmla="val 336"/>
                <a:gd name="f51" fmla="val 334"/>
                <a:gd name="f52" fmla="val 117"/>
                <a:gd name="f53" fmla="val 333"/>
                <a:gd name="f54" fmla="val 261"/>
                <a:gd name="f55" fmla="val 258"/>
                <a:gd name="f56" fmla="val 230"/>
                <a:gd name="f57" fmla="val 353"/>
                <a:gd name="f58" fmla="val 241"/>
                <a:gd name="f59" fmla="val 421"/>
                <a:gd name="f60" fmla="val 250"/>
                <a:gd name="f61" fmla="val 477"/>
                <a:gd name="f62" fmla="val 282"/>
                <a:gd name="f63" fmla="val 521"/>
                <a:gd name="f64" fmla="val 335"/>
                <a:gd name="f65" fmla="val 526"/>
                <a:gd name="f66" fmla="val 529"/>
                <a:gd name="f67" fmla="val 564"/>
                <a:gd name="f68" fmla="val 267"/>
                <a:gd name="f69" fmla="val 599"/>
                <a:gd name="f70" fmla="val 201"/>
                <a:gd name="f71" fmla="val 633"/>
                <a:gd name="f72" fmla="val 134"/>
                <a:gd name="f73" fmla="val 130"/>
                <a:gd name="f74" fmla="val 128"/>
                <a:gd name="f75" fmla="val 392"/>
                <a:gd name="f76" fmla="val 153"/>
                <a:gd name="f77" fmla="val 380"/>
                <a:gd name="f78" fmla="val 152"/>
                <a:gd name="f79" fmla="val 369"/>
                <a:gd name="f80" fmla="val 358"/>
                <a:gd name="f81" fmla="val 350"/>
                <a:gd name="f82" fmla="val 348"/>
                <a:gd name="f83" fmla="val 154"/>
                <a:gd name="f84" fmla="val 349"/>
                <a:gd name="f85" fmla="val 161"/>
                <a:gd name="f86" fmla="val 173"/>
                <a:gd name="f87" fmla="val 186"/>
                <a:gd name="f88" fmla="val 198"/>
                <a:gd name="f89" fmla="val 203"/>
                <a:gd name="f90" fmla="val 205"/>
                <a:gd name="f91" fmla="val 343"/>
                <a:gd name="f92" fmla="val 326"/>
                <a:gd name="f93" fmla="val 204"/>
                <a:gd name="f94" fmla="val 309"/>
                <a:gd name="f95" fmla="val 293"/>
                <a:gd name="f96" fmla="val 287"/>
                <a:gd name="f97" fmla="val 286"/>
                <a:gd name="f98" fmla="val 185"/>
                <a:gd name="f99" fmla="val 172"/>
                <a:gd name="f100" fmla="val 160"/>
                <a:gd name="f101" fmla="val 279"/>
                <a:gd name="f102" fmla="val 254"/>
                <a:gd name="f103" fmla="val 236"/>
                <a:gd name="f104" fmla="val 234"/>
                <a:gd name="f105" fmla="val 151"/>
                <a:gd name="f106" fmla="val 146"/>
                <a:gd name="f107" fmla="val 235"/>
                <a:gd name="f108" fmla="val 113"/>
                <a:gd name="f109" fmla="val 96"/>
                <a:gd name="f110" fmla="val 91"/>
                <a:gd name="f111" fmla="val 90"/>
                <a:gd name="f112" fmla="val 240"/>
                <a:gd name="f113" fmla="val 280"/>
                <a:gd name="f114" fmla="val 285"/>
                <a:gd name="f115" fmla="val 89"/>
                <a:gd name="f116" fmla="val 84"/>
                <a:gd name="f117" fmla="val 71"/>
                <a:gd name="f118" fmla="val 58"/>
                <a:gd name="f119" fmla="val 45"/>
                <a:gd name="f120" fmla="val 40"/>
                <a:gd name="f121" fmla="val 310"/>
                <a:gd name="f122" fmla="val 342"/>
                <a:gd name="f123" fmla="val 347"/>
                <a:gd name="f124" fmla="val 39"/>
                <a:gd name="f125" fmla="val 57"/>
                <a:gd name="f126" fmla="val 69"/>
                <a:gd name="f127" fmla="val 81"/>
                <a:gd name="f128" fmla="val 381"/>
                <a:gd name="f129" fmla="val 393"/>
                <a:gd name="f130" fmla="val 400"/>
                <a:gd name="f131" fmla="val 401"/>
                <a:gd name="f132" fmla="val 92"/>
                <a:gd name="f133" fmla="val 98"/>
                <a:gd name="f134" fmla="val 106"/>
                <a:gd name="f135" fmla="val 121"/>
                <a:gd name="f136" fmla="val 136"/>
                <a:gd name="f137" fmla="val 143"/>
                <a:gd name="f138" fmla="val 402"/>
                <a:gd name="f139" fmla="val 399"/>
                <a:gd name="f140" fmla="+- 0 0 -90"/>
                <a:gd name="f141" fmla="*/ f3 1 635"/>
                <a:gd name="f142" fmla="*/ f4 1 341"/>
                <a:gd name="f143" fmla="val f5"/>
                <a:gd name="f144" fmla="val f6"/>
                <a:gd name="f145" fmla="val f7"/>
                <a:gd name="f146" fmla="*/ f140 f0 1"/>
                <a:gd name="f147" fmla="+- f145 0 f143"/>
                <a:gd name="f148" fmla="+- f144 0 f143"/>
                <a:gd name="f149" fmla="*/ f146 1 f2"/>
                <a:gd name="f150" fmla="*/ f148 1 635"/>
                <a:gd name="f151" fmla="*/ f147 1 341"/>
                <a:gd name="f152" fmla="*/ 632 f148 1"/>
                <a:gd name="f153" fmla="*/ 125 f147 1"/>
                <a:gd name="f154" fmla="*/ 602 f148 1"/>
                <a:gd name="f155" fmla="*/ 99 f147 1"/>
                <a:gd name="f156" fmla="*/ 330 f148 1"/>
                <a:gd name="f157" fmla="*/ 3 f147 1"/>
                <a:gd name="f158" fmla="*/ 209 f148 1"/>
                <a:gd name="f159" fmla="*/ 17 f147 1"/>
                <a:gd name="f160" fmla="*/ 5 f148 1"/>
                <a:gd name="f161" fmla="*/ 129 f147 1"/>
                <a:gd name="f162" fmla="*/ 3 f148 1"/>
                <a:gd name="f163" fmla="*/ 140 f147 1"/>
                <a:gd name="f164" fmla="*/ 76 f148 1"/>
                <a:gd name="f165" fmla="*/ 273 f147 1"/>
                <a:gd name="f166" fmla="*/ 112 f148 1"/>
                <a:gd name="f167" fmla="*/ 338 f147 1"/>
                <a:gd name="f168" fmla="*/ 117 f148 1"/>
                <a:gd name="f169" fmla="*/ 333 f147 1"/>
                <a:gd name="f170" fmla="*/ 353 f148 1"/>
                <a:gd name="f171" fmla="*/ 241 f147 1"/>
                <a:gd name="f172" fmla="*/ 521 f148 1"/>
                <a:gd name="f173" fmla="*/ 335 f147 1"/>
                <a:gd name="f174" fmla="*/ 529 f148 1"/>
                <a:gd name="f175" fmla="*/ 633 f148 1"/>
                <a:gd name="f176" fmla="*/ 134 f147 1"/>
                <a:gd name="f177" fmla="*/ 392 f148 1"/>
                <a:gd name="f178" fmla="*/ 153 f147 1"/>
                <a:gd name="f179" fmla="*/ 358 f148 1"/>
                <a:gd name="f180" fmla="*/ 152 f147 1"/>
                <a:gd name="f181" fmla="*/ 349 f148 1"/>
                <a:gd name="f182" fmla="*/ 161 f147 1"/>
                <a:gd name="f183" fmla="*/ 198 f147 1"/>
                <a:gd name="f184" fmla="*/ 343 f148 1"/>
                <a:gd name="f185" fmla="*/ 205 f147 1"/>
                <a:gd name="f186" fmla="*/ 293 f148 1"/>
                <a:gd name="f187" fmla="*/ 286 f148 1"/>
                <a:gd name="f188" fmla="*/ 287 f148 1"/>
                <a:gd name="f189" fmla="*/ 160 f147 1"/>
                <a:gd name="f190" fmla="*/ 279 f148 1"/>
                <a:gd name="f191" fmla="*/ 241 f148 1"/>
                <a:gd name="f192" fmla="*/ 234 f148 1"/>
                <a:gd name="f193" fmla="*/ 146 f147 1"/>
                <a:gd name="f194" fmla="*/ 96 f147 1"/>
                <a:gd name="f195" fmla="*/ 240 f148 1"/>
                <a:gd name="f196" fmla="*/ 90 f147 1"/>
                <a:gd name="f197" fmla="*/ 280 f148 1"/>
                <a:gd name="f198" fmla="*/ 84 f147 1"/>
                <a:gd name="f199" fmla="*/ 45 f147 1"/>
                <a:gd name="f200" fmla="*/ 294 f148 1"/>
                <a:gd name="f201" fmla="*/ 38 f147 1"/>
                <a:gd name="f202" fmla="*/ 342 f148 1"/>
                <a:gd name="f203" fmla="*/ 81 f147 1"/>
                <a:gd name="f204" fmla="*/ 393 f148 1"/>
                <a:gd name="f205" fmla="*/ 401 f148 1"/>
                <a:gd name="f206" fmla="*/ 98 f147 1"/>
                <a:gd name="f207" fmla="*/ 121 f147 1"/>
                <a:gd name="f208" fmla="*/ 143 f147 1"/>
                <a:gd name="f209" fmla="+- f149 0 f1"/>
                <a:gd name="f210" fmla="*/ f152 1 635"/>
                <a:gd name="f211" fmla="*/ f153 1 341"/>
                <a:gd name="f212" fmla="*/ f154 1 635"/>
                <a:gd name="f213" fmla="*/ f155 1 341"/>
                <a:gd name="f214" fmla="*/ f156 1 635"/>
                <a:gd name="f215" fmla="*/ f157 1 341"/>
                <a:gd name="f216" fmla="*/ f158 1 635"/>
                <a:gd name="f217" fmla="*/ f159 1 341"/>
                <a:gd name="f218" fmla="*/ f160 1 635"/>
                <a:gd name="f219" fmla="*/ f161 1 341"/>
                <a:gd name="f220" fmla="*/ f162 1 635"/>
                <a:gd name="f221" fmla="*/ f163 1 341"/>
                <a:gd name="f222" fmla="*/ f164 1 635"/>
                <a:gd name="f223" fmla="*/ f165 1 341"/>
                <a:gd name="f224" fmla="*/ f166 1 635"/>
                <a:gd name="f225" fmla="*/ f167 1 341"/>
                <a:gd name="f226" fmla="*/ f168 1 635"/>
                <a:gd name="f227" fmla="*/ f169 1 341"/>
                <a:gd name="f228" fmla="*/ f170 1 635"/>
                <a:gd name="f229" fmla="*/ f171 1 341"/>
                <a:gd name="f230" fmla="*/ f172 1 635"/>
                <a:gd name="f231" fmla="*/ f173 1 341"/>
                <a:gd name="f232" fmla="*/ f174 1 635"/>
                <a:gd name="f233" fmla="*/ f175 1 635"/>
                <a:gd name="f234" fmla="*/ f176 1 341"/>
                <a:gd name="f235" fmla="*/ f177 1 635"/>
                <a:gd name="f236" fmla="*/ f178 1 341"/>
                <a:gd name="f237" fmla="*/ f179 1 635"/>
                <a:gd name="f238" fmla="*/ f180 1 341"/>
                <a:gd name="f239" fmla="*/ f181 1 635"/>
                <a:gd name="f240" fmla="*/ f182 1 341"/>
                <a:gd name="f241" fmla="*/ f183 1 341"/>
                <a:gd name="f242" fmla="*/ f184 1 635"/>
                <a:gd name="f243" fmla="*/ f185 1 341"/>
                <a:gd name="f244" fmla="*/ f186 1 635"/>
                <a:gd name="f245" fmla="*/ f187 1 635"/>
                <a:gd name="f246" fmla="*/ f188 1 635"/>
                <a:gd name="f247" fmla="*/ f189 1 341"/>
                <a:gd name="f248" fmla="*/ f190 1 635"/>
                <a:gd name="f249" fmla="*/ f191 1 635"/>
                <a:gd name="f250" fmla="*/ f192 1 635"/>
                <a:gd name="f251" fmla="*/ f193 1 341"/>
                <a:gd name="f252" fmla="*/ f194 1 341"/>
                <a:gd name="f253" fmla="*/ f195 1 635"/>
                <a:gd name="f254" fmla="*/ f196 1 341"/>
                <a:gd name="f255" fmla="*/ f197 1 635"/>
                <a:gd name="f256" fmla="*/ f198 1 341"/>
                <a:gd name="f257" fmla="*/ f199 1 341"/>
                <a:gd name="f258" fmla="*/ f200 1 635"/>
                <a:gd name="f259" fmla="*/ f201 1 341"/>
                <a:gd name="f260" fmla="*/ f202 1 635"/>
                <a:gd name="f261" fmla="*/ f203 1 341"/>
                <a:gd name="f262" fmla="*/ f204 1 635"/>
                <a:gd name="f263" fmla="*/ f205 1 635"/>
                <a:gd name="f264" fmla="*/ f206 1 341"/>
                <a:gd name="f265" fmla="*/ f207 1 341"/>
                <a:gd name="f266" fmla="*/ f208 1 341"/>
                <a:gd name="f267" fmla="*/ 0 1 f150"/>
                <a:gd name="f268" fmla="*/ f144 1 f150"/>
                <a:gd name="f269" fmla="*/ 0 1 f151"/>
                <a:gd name="f270" fmla="*/ f145 1 f151"/>
                <a:gd name="f271" fmla="*/ f210 1 f150"/>
                <a:gd name="f272" fmla="*/ f211 1 f151"/>
                <a:gd name="f273" fmla="*/ f212 1 f150"/>
                <a:gd name="f274" fmla="*/ f213 1 f151"/>
                <a:gd name="f275" fmla="*/ f214 1 f150"/>
                <a:gd name="f276" fmla="*/ f215 1 f151"/>
                <a:gd name="f277" fmla="*/ f216 1 f150"/>
                <a:gd name="f278" fmla="*/ f217 1 f151"/>
                <a:gd name="f279" fmla="*/ f218 1 f150"/>
                <a:gd name="f280" fmla="*/ f219 1 f151"/>
                <a:gd name="f281" fmla="*/ f220 1 f150"/>
                <a:gd name="f282" fmla="*/ f221 1 f151"/>
                <a:gd name="f283" fmla="*/ f222 1 f150"/>
                <a:gd name="f284" fmla="*/ f223 1 f151"/>
                <a:gd name="f285" fmla="*/ f224 1 f150"/>
                <a:gd name="f286" fmla="*/ f225 1 f151"/>
                <a:gd name="f287" fmla="*/ f226 1 f150"/>
                <a:gd name="f288" fmla="*/ f227 1 f151"/>
                <a:gd name="f289" fmla="*/ f228 1 f150"/>
                <a:gd name="f290" fmla="*/ f229 1 f151"/>
                <a:gd name="f291" fmla="*/ f230 1 f150"/>
                <a:gd name="f292" fmla="*/ f231 1 f151"/>
                <a:gd name="f293" fmla="*/ f232 1 f150"/>
                <a:gd name="f294" fmla="*/ f233 1 f150"/>
                <a:gd name="f295" fmla="*/ f234 1 f151"/>
                <a:gd name="f296" fmla="*/ f235 1 f150"/>
                <a:gd name="f297" fmla="*/ f236 1 f151"/>
                <a:gd name="f298" fmla="*/ f237 1 f150"/>
                <a:gd name="f299" fmla="*/ f238 1 f151"/>
                <a:gd name="f300" fmla="*/ f239 1 f150"/>
                <a:gd name="f301" fmla="*/ f240 1 f151"/>
                <a:gd name="f302" fmla="*/ f241 1 f151"/>
                <a:gd name="f303" fmla="*/ f242 1 f150"/>
                <a:gd name="f304" fmla="*/ f243 1 f151"/>
                <a:gd name="f305" fmla="*/ f244 1 f150"/>
                <a:gd name="f306" fmla="*/ f245 1 f150"/>
                <a:gd name="f307" fmla="*/ f246 1 f150"/>
                <a:gd name="f308" fmla="*/ f247 1 f151"/>
                <a:gd name="f309" fmla="*/ f248 1 f150"/>
                <a:gd name="f310" fmla="*/ f249 1 f150"/>
                <a:gd name="f311" fmla="*/ f250 1 f150"/>
                <a:gd name="f312" fmla="*/ f251 1 f151"/>
                <a:gd name="f313" fmla="*/ f252 1 f151"/>
                <a:gd name="f314" fmla="*/ f253 1 f150"/>
                <a:gd name="f315" fmla="*/ f254 1 f151"/>
                <a:gd name="f316" fmla="*/ f255 1 f150"/>
                <a:gd name="f317" fmla="*/ f256 1 f151"/>
                <a:gd name="f318" fmla="*/ f257 1 f151"/>
                <a:gd name="f319" fmla="*/ f258 1 f150"/>
                <a:gd name="f320" fmla="*/ f259 1 f151"/>
                <a:gd name="f321" fmla="*/ f260 1 f150"/>
                <a:gd name="f322" fmla="*/ f261 1 f151"/>
                <a:gd name="f323" fmla="*/ f262 1 f150"/>
                <a:gd name="f324" fmla="*/ f263 1 f150"/>
                <a:gd name="f325" fmla="*/ f264 1 f151"/>
                <a:gd name="f326" fmla="*/ f265 1 f151"/>
                <a:gd name="f327" fmla="*/ f266 1 f151"/>
                <a:gd name="f328" fmla="*/ f267 f141 1"/>
                <a:gd name="f329" fmla="*/ f268 f141 1"/>
                <a:gd name="f330" fmla="*/ f270 f142 1"/>
                <a:gd name="f331" fmla="*/ f269 f142 1"/>
                <a:gd name="f332" fmla="*/ f271 f141 1"/>
                <a:gd name="f333" fmla="*/ f272 f142 1"/>
                <a:gd name="f334" fmla="*/ f273 f141 1"/>
                <a:gd name="f335" fmla="*/ f274 f142 1"/>
                <a:gd name="f336" fmla="*/ f275 f141 1"/>
                <a:gd name="f337" fmla="*/ f276 f142 1"/>
                <a:gd name="f338" fmla="*/ f277 f141 1"/>
                <a:gd name="f339" fmla="*/ f278 f142 1"/>
                <a:gd name="f340" fmla="*/ f279 f141 1"/>
                <a:gd name="f341" fmla="*/ f280 f142 1"/>
                <a:gd name="f342" fmla="*/ f281 f141 1"/>
                <a:gd name="f343" fmla="*/ f282 f142 1"/>
                <a:gd name="f344" fmla="*/ f283 f141 1"/>
                <a:gd name="f345" fmla="*/ f284 f142 1"/>
                <a:gd name="f346" fmla="*/ f285 f141 1"/>
                <a:gd name="f347" fmla="*/ f286 f142 1"/>
                <a:gd name="f348" fmla="*/ f287 f141 1"/>
                <a:gd name="f349" fmla="*/ f288 f142 1"/>
                <a:gd name="f350" fmla="*/ f289 f141 1"/>
                <a:gd name="f351" fmla="*/ f290 f142 1"/>
                <a:gd name="f352" fmla="*/ f291 f141 1"/>
                <a:gd name="f353" fmla="*/ f292 f142 1"/>
                <a:gd name="f354" fmla="*/ f293 f141 1"/>
                <a:gd name="f355" fmla="*/ f294 f141 1"/>
                <a:gd name="f356" fmla="*/ f295 f142 1"/>
                <a:gd name="f357" fmla="*/ f296 f141 1"/>
                <a:gd name="f358" fmla="*/ f297 f142 1"/>
                <a:gd name="f359" fmla="*/ f298 f141 1"/>
                <a:gd name="f360" fmla="*/ f299 f142 1"/>
                <a:gd name="f361" fmla="*/ f300 f141 1"/>
                <a:gd name="f362" fmla="*/ f301 f142 1"/>
                <a:gd name="f363" fmla="*/ f302 f142 1"/>
                <a:gd name="f364" fmla="*/ f303 f141 1"/>
                <a:gd name="f365" fmla="*/ f304 f142 1"/>
                <a:gd name="f366" fmla="*/ f305 f141 1"/>
                <a:gd name="f367" fmla="*/ f306 f141 1"/>
                <a:gd name="f368" fmla="*/ f307 f141 1"/>
                <a:gd name="f369" fmla="*/ f308 f142 1"/>
                <a:gd name="f370" fmla="*/ f309 f141 1"/>
                <a:gd name="f371" fmla="*/ f310 f141 1"/>
                <a:gd name="f372" fmla="*/ f311 f141 1"/>
                <a:gd name="f373" fmla="*/ f312 f142 1"/>
                <a:gd name="f374" fmla="*/ f313 f142 1"/>
                <a:gd name="f375" fmla="*/ f314 f141 1"/>
                <a:gd name="f376" fmla="*/ f315 f142 1"/>
                <a:gd name="f377" fmla="*/ f316 f141 1"/>
                <a:gd name="f378" fmla="*/ f317 f142 1"/>
                <a:gd name="f379" fmla="*/ f318 f142 1"/>
                <a:gd name="f380" fmla="*/ f319 f141 1"/>
                <a:gd name="f381" fmla="*/ f320 f142 1"/>
                <a:gd name="f382" fmla="*/ f321 f141 1"/>
                <a:gd name="f383" fmla="*/ f322 f142 1"/>
                <a:gd name="f384" fmla="*/ f323 f141 1"/>
                <a:gd name="f385" fmla="*/ f324 f141 1"/>
                <a:gd name="f386" fmla="*/ f325 f142 1"/>
                <a:gd name="f387" fmla="*/ f326 f142 1"/>
                <a:gd name="f388" fmla="*/ f327 f142 1"/>
              </a:gdLst>
              <a:ahLst/>
              <a:cxnLst>
                <a:cxn ang="3cd4">
                  <a:pos x="hc" y="t"/>
                </a:cxn>
                <a:cxn ang="0">
                  <a:pos x="r" y="vc"/>
                </a:cxn>
                <a:cxn ang="cd4">
                  <a:pos x="hc" y="b"/>
                </a:cxn>
                <a:cxn ang="cd2">
                  <a:pos x="l" y="vc"/>
                </a:cxn>
                <a:cxn ang="f209">
                  <a:pos x="f332" y="f333"/>
                </a:cxn>
                <a:cxn ang="f209">
                  <a:pos x="f334" y="f335"/>
                </a:cxn>
                <a:cxn ang="f209">
                  <a:pos x="f336" y="f337"/>
                </a:cxn>
                <a:cxn ang="f209">
                  <a:pos x="f338" y="f339"/>
                </a:cxn>
                <a:cxn ang="f209">
                  <a:pos x="f340" y="f341"/>
                </a:cxn>
                <a:cxn ang="f209">
                  <a:pos x="f342" y="f343"/>
                </a:cxn>
                <a:cxn ang="f209">
                  <a:pos x="f344" y="f345"/>
                </a:cxn>
                <a:cxn ang="f209">
                  <a:pos x="f346" y="f347"/>
                </a:cxn>
                <a:cxn ang="f209">
                  <a:pos x="f348" y="f349"/>
                </a:cxn>
                <a:cxn ang="f209">
                  <a:pos x="f350" y="f351"/>
                </a:cxn>
                <a:cxn ang="f209">
                  <a:pos x="f352" y="f353"/>
                </a:cxn>
                <a:cxn ang="f209">
                  <a:pos x="f354" y="f349"/>
                </a:cxn>
                <a:cxn ang="f209">
                  <a:pos x="f355" y="f356"/>
                </a:cxn>
                <a:cxn ang="f209">
                  <a:pos x="f332" y="f333"/>
                </a:cxn>
                <a:cxn ang="f209">
                  <a:pos x="f357" y="f358"/>
                </a:cxn>
                <a:cxn ang="f209">
                  <a:pos x="f359" y="f360"/>
                </a:cxn>
                <a:cxn ang="f209">
                  <a:pos x="f361" y="f362"/>
                </a:cxn>
                <a:cxn ang="f209">
                  <a:pos x="f361" y="f363"/>
                </a:cxn>
                <a:cxn ang="f209">
                  <a:pos x="f364" y="f365"/>
                </a:cxn>
                <a:cxn ang="f209">
                  <a:pos x="f366" y="f365"/>
                </a:cxn>
                <a:cxn ang="f209">
                  <a:pos x="f367" y="f363"/>
                </a:cxn>
                <a:cxn ang="f209">
                  <a:pos x="f368" y="f369"/>
                </a:cxn>
                <a:cxn ang="f209">
                  <a:pos x="f370" y="f360"/>
                </a:cxn>
                <a:cxn ang="f209">
                  <a:pos x="f371" y="f358"/>
                </a:cxn>
                <a:cxn ang="f209">
                  <a:pos x="f372" y="f373"/>
                </a:cxn>
                <a:cxn ang="f209">
                  <a:pos x="f372" y="f374"/>
                </a:cxn>
                <a:cxn ang="f209">
                  <a:pos x="f375" y="f376"/>
                </a:cxn>
                <a:cxn ang="f209">
                  <a:pos x="f377" y="f376"/>
                </a:cxn>
                <a:cxn ang="f209">
                  <a:pos x="f368" y="f378"/>
                </a:cxn>
                <a:cxn ang="f209">
                  <a:pos x="f367" y="f379"/>
                </a:cxn>
                <a:cxn ang="f209">
                  <a:pos x="f380" y="f381"/>
                </a:cxn>
                <a:cxn ang="f209">
                  <a:pos x="f382" y="f381"/>
                </a:cxn>
                <a:cxn ang="f209">
                  <a:pos x="f361" y="f379"/>
                </a:cxn>
                <a:cxn ang="f209">
                  <a:pos x="f361" y="f383"/>
                </a:cxn>
                <a:cxn ang="f209">
                  <a:pos x="f359" y="f376"/>
                </a:cxn>
                <a:cxn ang="f209">
                  <a:pos x="f384" y="f376"/>
                </a:cxn>
                <a:cxn ang="f209">
                  <a:pos x="f385" y="f386"/>
                </a:cxn>
                <a:cxn ang="f209">
                  <a:pos x="f385" y="f387"/>
                </a:cxn>
                <a:cxn ang="f209">
                  <a:pos x="f385" y="f388"/>
                </a:cxn>
                <a:cxn ang="f209">
                  <a:pos x="f357" y="f358"/>
                </a:cxn>
              </a:cxnLst>
              <a:rect l="f328" t="f331" r="f329" b="f330"/>
              <a:pathLst>
                <a:path w="635" h="341">
                  <a:moveTo>
                    <a:pt x="f8" y="f9"/>
                  </a:moveTo>
                  <a:cubicBezTo>
                    <a:pt x="f10" y="f11"/>
                    <a:pt x="f12" y="f13"/>
                    <a:pt x="f14" y="f15"/>
                  </a:cubicBezTo>
                  <a:cubicBezTo>
                    <a:pt x="f16" y="f17"/>
                    <a:pt x="f18" y="f19"/>
                    <a:pt x="f20" y="f21"/>
                  </a:cubicBezTo>
                  <a:cubicBezTo>
                    <a:pt x="f22" y="f5"/>
                    <a:pt x="f23" y="f24"/>
                    <a:pt x="f25" y="f26"/>
                  </a:cubicBezTo>
                  <a:cubicBezTo>
                    <a:pt x="f27" y="f28"/>
                    <a:pt x="f29" y="f30"/>
                    <a:pt x="f31" y="f32"/>
                  </a:cubicBezTo>
                  <a:cubicBezTo>
                    <a:pt x="f33" y="f34"/>
                    <a:pt x="f5" y="f35"/>
                    <a:pt x="f21" y="f36"/>
                  </a:cubicBezTo>
                  <a:cubicBezTo>
                    <a:pt x="f37" y="f38"/>
                    <a:pt x="f39" y="f40"/>
                    <a:pt x="f41" y="f42"/>
                  </a:cubicBezTo>
                  <a:cubicBezTo>
                    <a:pt x="f43" y="f44"/>
                    <a:pt x="f45" y="f46"/>
                    <a:pt x="f47" y="f48"/>
                  </a:cubicBezTo>
                  <a:cubicBezTo>
                    <a:pt x="f49" y="f50"/>
                    <a:pt x="f11" y="f51"/>
                    <a:pt x="f52" y="f53"/>
                  </a:cubicBezTo>
                  <a:cubicBezTo>
                    <a:pt x="f2" y="f54"/>
                    <a:pt x="f55" y="f56"/>
                    <a:pt x="f57" y="f58"/>
                  </a:cubicBezTo>
                  <a:cubicBezTo>
                    <a:pt x="f59" y="f60"/>
                    <a:pt x="f61" y="f62"/>
                    <a:pt x="f63" y="f64"/>
                  </a:cubicBezTo>
                  <a:cubicBezTo>
                    <a:pt x="f65" y="f7"/>
                    <a:pt x="f65" y="f7"/>
                    <a:pt x="f66" y="f53"/>
                  </a:cubicBezTo>
                  <a:cubicBezTo>
                    <a:pt x="f67" y="f68"/>
                    <a:pt x="f69" y="f70"/>
                    <a:pt x="f71" y="f72"/>
                  </a:cubicBezTo>
                  <a:cubicBezTo>
                    <a:pt x="f6" y="f73"/>
                    <a:pt x="f6" y="f74"/>
                    <a:pt x="f8" y="f9"/>
                  </a:cubicBezTo>
                  <a:close/>
                  <a:moveTo>
                    <a:pt x="f75" y="f76"/>
                  </a:moveTo>
                  <a:cubicBezTo>
                    <a:pt x="f77" y="f78"/>
                    <a:pt x="f79" y="f76"/>
                    <a:pt x="f80" y="f78"/>
                  </a:cubicBezTo>
                  <a:cubicBezTo>
                    <a:pt x="f81" y="f78"/>
                    <a:pt x="f82" y="f83"/>
                    <a:pt x="f84" y="f85"/>
                  </a:cubicBezTo>
                  <a:cubicBezTo>
                    <a:pt x="f84" y="f86"/>
                    <a:pt x="f84" y="f87"/>
                    <a:pt x="f84" y="f88"/>
                  </a:cubicBezTo>
                  <a:cubicBezTo>
                    <a:pt x="f84" y="f89"/>
                    <a:pt x="f82" y="f90"/>
                    <a:pt x="f91" y="f90"/>
                  </a:cubicBezTo>
                  <a:cubicBezTo>
                    <a:pt x="f92" y="f93"/>
                    <a:pt x="f94" y="f93"/>
                    <a:pt x="f95" y="f90"/>
                  </a:cubicBezTo>
                  <a:cubicBezTo>
                    <a:pt x="f96" y="f90"/>
                    <a:pt x="f97" y="f89"/>
                    <a:pt x="f97" y="f88"/>
                  </a:cubicBezTo>
                  <a:cubicBezTo>
                    <a:pt x="f96" y="f98"/>
                    <a:pt x="f97" y="f99"/>
                    <a:pt x="f96" y="f100"/>
                  </a:cubicBezTo>
                  <a:cubicBezTo>
                    <a:pt x="f96" y="f83"/>
                    <a:pt x="f97" y="f78"/>
                    <a:pt x="f101" y="f78"/>
                  </a:cubicBezTo>
                  <a:cubicBezTo>
                    <a:pt x="f68" y="f76"/>
                    <a:pt x="f102" y="f78"/>
                    <a:pt x="f58" y="f76"/>
                  </a:cubicBezTo>
                  <a:cubicBezTo>
                    <a:pt x="f103" y="f76"/>
                    <a:pt x="f104" y="f105"/>
                    <a:pt x="f104" y="f106"/>
                  </a:cubicBezTo>
                  <a:cubicBezTo>
                    <a:pt x="f107" y="f73"/>
                    <a:pt x="f107" y="f108"/>
                    <a:pt x="f104" y="f109"/>
                  </a:cubicBezTo>
                  <a:cubicBezTo>
                    <a:pt x="f104" y="f110"/>
                    <a:pt x="f103" y="f111"/>
                    <a:pt x="f112" y="f111"/>
                  </a:cubicBezTo>
                  <a:cubicBezTo>
                    <a:pt x="f102" y="f111"/>
                    <a:pt x="f68" y="f111"/>
                    <a:pt x="f113" y="f111"/>
                  </a:cubicBezTo>
                  <a:cubicBezTo>
                    <a:pt x="f114" y="f111"/>
                    <a:pt x="f96" y="f115"/>
                    <a:pt x="f96" y="f116"/>
                  </a:cubicBezTo>
                  <a:cubicBezTo>
                    <a:pt x="f97" y="f117"/>
                    <a:pt x="f96" y="f118"/>
                    <a:pt x="f97" y="f119"/>
                  </a:cubicBezTo>
                  <a:cubicBezTo>
                    <a:pt x="f97" y="f120"/>
                    <a:pt x="f96" y="f28"/>
                    <a:pt x="f44" y="f28"/>
                  </a:cubicBezTo>
                  <a:cubicBezTo>
                    <a:pt x="f121" y="f28"/>
                    <a:pt x="f92" y="f28"/>
                    <a:pt x="f122" y="f28"/>
                  </a:cubicBezTo>
                  <a:cubicBezTo>
                    <a:pt x="f123" y="f28"/>
                    <a:pt x="f84" y="f124"/>
                    <a:pt x="f84" y="f119"/>
                  </a:cubicBezTo>
                  <a:cubicBezTo>
                    <a:pt x="f84" y="f125"/>
                    <a:pt x="f84" y="f126"/>
                    <a:pt x="f84" y="f127"/>
                  </a:cubicBezTo>
                  <a:cubicBezTo>
                    <a:pt x="f82" y="f43"/>
                    <a:pt x="f81" y="f110"/>
                    <a:pt x="f80" y="f111"/>
                  </a:cubicBezTo>
                  <a:cubicBezTo>
                    <a:pt x="f79" y="f115"/>
                    <a:pt x="f128" y="f111"/>
                    <a:pt x="f129" y="f111"/>
                  </a:cubicBezTo>
                  <a:cubicBezTo>
                    <a:pt x="f130" y="f115"/>
                    <a:pt x="f131" y="f132"/>
                    <a:pt x="f131" y="f133"/>
                  </a:cubicBezTo>
                  <a:cubicBezTo>
                    <a:pt x="f131" y="f134"/>
                    <a:pt x="f131" y="f108"/>
                    <a:pt x="f131" y="f135"/>
                  </a:cubicBezTo>
                  <a:cubicBezTo>
                    <a:pt x="f131" y="f32"/>
                    <a:pt x="f130" y="f136"/>
                    <a:pt x="f131" y="f137"/>
                  </a:cubicBezTo>
                  <a:cubicBezTo>
                    <a:pt x="f138" y="f105"/>
                    <a:pt x="f139" y="f76"/>
                    <a:pt x="f75" y="f76"/>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7">
              <a:extLst>
                <a:ext uri="{FF2B5EF4-FFF2-40B4-BE49-F238E27FC236}">
                  <a16:creationId xmlns:a16="http://schemas.microsoft.com/office/drawing/2014/main" id="{02EAC1FE-E402-0618-A4EE-E200D3F5D3AE}"/>
                </a:ext>
              </a:extLst>
            </p:cNvPr>
            <p:cNvSpPr/>
            <p:nvPr/>
          </p:nvSpPr>
          <p:spPr>
            <a:xfrm>
              <a:off x="6485738" y="2048100"/>
              <a:ext cx="1209266" cy="1050334"/>
            </a:xfrm>
            <a:custGeom>
              <a:avLst/>
              <a:gdLst>
                <a:gd name="f0" fmla="val 10800000"/>
                <a:gd name="f1" fmla="val 5400000"/>
                <a:gd name="f2" fmla="val 180"/>
                <a:gd name="f3" fmla="val w"/>
                <a:gd name="f4" fmla="val h"/>
                <a:gd name="f5" fmla="val 0"/>
                <a:gd name="f6" fmla="val 599"/>
                <a:gd name="f7" fmla="val 520"/>
                <a:gd name="f8" fmla="val 559"/>
                <a:gd name="f9" fmla="val 138"/>
                <a:gd name="f10" fmla="val 555"/>
                <a:gd name="f11" fmla="val 137"/>
                <a:gd name="f12" fmla="val 134"/>
                <a:gd name="f13" fmla="val 131"/>
                <a:gd name="f14" fmla="val 554"/>
                <a:gd name="f15" fmla="val 118"/>
                <a:gd name="f16" fmla="val 553"/>
                <a:gd name="f17" fmla="val 105"/>
                <a:gd name="f18" fmla="val 551"/>
                <a:gd name="f19" fmla="val 93"/>
                <a:gd name="f20" fmla="val 549"/>
                <a:gd name="f21" fmla="val 79"/>
                <a:gd name="f22" fmla="val 547"/>
                <a:gd name="f23" fmla="val 65"/>
                <a:gd name="f24" fmla="val 543"/>
                <a:gd name="f25" fmla="val 49"/>
                <a:gd name="f26" fmla="val 531"/>
                <a:gd name="f27" fmla="val 72"/>
                <a:gd name="f28" fmla="val 509"/>
                <a:gd name="f29" fmla="val 115"/>
                <a:gd name="f30" fmla="val 458"/>
                <a:gd name="f31" fmla="val 42"/>
                <a:gd name="f32" fmla="val 389"/>
                <a:gd name="f33" fmla="val 1"/>
                <a:gd name="f34" fmla="val 301"/>
                <a:gd name="f35" fmla="val 212"/>
                <a:gd name="f36" fmla="val 143"/>
                <a:gd name="f37" fmla="val 40"/>
                <a:gd name="f38" fmla="val 91"/>
                <a:gd name="f39" fmla="val 112"/>
                <a:gd name="f40" fmla="val 76"/>
                <a:gd name="f41" fmla="val 84"/>
                <a:gd name="f42" fmla="val 61"/>
                <a:gd name="f43" fmla="val 58"/>
                <a:gd name="f44" fmla="val 46"/>
                <a:gd name="f45" fmla="val 30"/>
                <a:gd name="f46" fmla="val 38"/>
                <a:gd name="f47" fmla="val 64"/>
                <a:gd name="f48" fmla="val 37"/>
                <a:gd name="f49" fmla="val 97"/>
                <a:gd name="f50" fmla="val 130"/>
                <a:gd name="f51" fmla="val 41"/>
                <a:gd name="f52" fmla="val 135"/>
                <a:gd name="f53" fmla="val 35"/>
                <a:gd name="f54" fmla="val 139"/>
                <a:gd name="f55" fmla="val 12"/>
                <a:gd name="f56" fmla="val 146"/>
                <a:gd name="f57" fmla="val 163"/>
                <a:gd name="f58" fmla="val 187"/>
                <a:gd name="f59" fmla="val 195"/>
                <a:gd name="f60" fmla="val 204"/>
                <a:gd name="f61" fmla="val 2"/>
                <a:gd name="f62" fmla="val 5"/>
                <a:gd name="f63" fmla="val 236"/>
                <a:gd name="f64" fmla="val 10"/>
                <a:gd name="f65" fmla="val 260"/>
                <a:gd name="f66" fmla="val 22"/>
                <a:gd name="f67" fmla="val 282"/>
                <a:gd name="f68" fmla="val 31"/>
                <a:gd name="f69" fmla="val 298"/>
                <a:gd name="f70" fmla="val 44"/>
                <a:gd name="f71" fmla="val 308"/>
                <a:gd name="f72" fmla="val 63"/>
                <a:gd name="f73" fmla="val 306"/>
                <a:gd name="f74" fmla="val 68"/>
                <a:gd name="f75" fmla="val 305"/>
                <a:gd name="f76" fmla="val 69"/>
                <a:gd name="f77" fmla="val 307"/>
                <a:gd name="f78" fmla="val 311"/>
                <a:gd name="f79" fmla="val 326"/>
                <a:gd name="f80" fmla="val 70"/>
                <a:gd name="f81" fmla="val 340"/>
                <a:gd name="f82" fmla="val 67"/>
                <a:gd name="f83" fmla="val 354"/>
                <a:gd name="f84" fmla="val 376"/>
                <a:gd name="f85" fmla="val 57"/>
                <a:gd name="f86" fmla="val 397"/>
                <a:gd name="f87" fmla="val 415"/>
                <a:gd name="f88" fmla="val 422"/>
                <a:gd name="f89" fmla="val 27"/>
                <a:gd name="f90" fmla="val 427"/>
                <a:gd name="f91" fmla="val 18"/>
                <a:gd name="f92" fmla="val 432"/>
                <a:gd name="f93" fmla="val 33"/>
                <a:gd name="f94" fmla="val 438"/>
                <a:gd name="f95" fmla="val 48"/>
                <a:gd name="f96" fmla="val 442"/>
                <a:gd name="f97" fmla="val 444"/>
                <a:gd name="f98" fmla="val 447"/>
                <a:gd name="f99" fmla="val 94"/>
                <a:gd name="f100" fmla="val 449"/>
                <a:gd name="f101" fmla="val 109"/>
                <a:gd name="f102" fmla="val 440"/>
                <a:gd name="f103" fmla="val 464"/>
                <a:gd name="f104" fmla="val 488"/>
                <a:gd name="f105" fmla="val 60"/>
                <a:gd name="f106" fmla="val 513"/>
                <a:gd name="f107" fmla="val 62"/>
                <a:gd name="f108" fmla="val 514"/>
                <a:gd name="f109" fmla="val 88"/>
                <a:gd name="f110" fmla="val 519"/>
                <a:gd name="f111" fmla="val 516"/>
                <a:gd name="f112" fmla="val 511"/>
                <a:gd name="f113" fmla="val 500"/>
                <a:gd name="f114" fmla="val 203"/>
                <a:gd name="f115" fmla="val 478"/>
                <a:gd name="f116" fmla="val 206"/>
                <a:gd name="f117" fmla="val 474"/>
                <a:gd name="f118" fmla="val 208"/>
                <a:gd name="f119" fmla="val 476"/>
                <a:gd name="f120" fmla="val 210"/>
                <a:gd name="f121" fmla="val 237"/>
                <a:gd name="f122" fmla="val 493"/>
                <a:gd name="f123" fmla="val 265"/>
                <a:gd name="f124" fmla="val 502"/>
                <a:gd name="f125" fmla="val 295"/>
                <a:gd name="f126" fmla="val 503"/>
                <a:gd name="f127" fmla="val 328"/>
                <a:gd name="f128" fmla="val 359"/>
                <a:gd name="f129" fmla="val 494"/>
                <a:gd name="f130" fmla="val 387"/>
                <a:gd name="f131" fmla="val 391"/>
                <a:gd name="f132" fmla="val 475"/>
                <a:gd name="f133" fmla="val 393"/>
                <a:gd name="f134" fmla="val 396"/>
                <a:gd name="f135" fmla="val 479"/>
                <a:gd name="f136" fmla="val 401"/>
                <a:gd name="f137" fmla="val 487"/>
                <a:gd name="f138" fmla="val 409"/>
                <a:gd name="f139" fmla="val 417"/>
                <a:gd name="f140" fmla="val 499"/>
                <a:gd name="f141" fmla="val 518"/>
                <a:gd name="f142" fmla="val 480"/>
                <a:gd name="f143" fmla="val 517"/>
                <a:gd name="f144" fmla="val 522"/>
                <a:gd name="f145" fmla="val 530"/>
                <a:gd name="f146" fmla="val 538"/>
                <a:gd name="f147" fmla="val 495"/>
                <a:gd name="f148" fmla="val 472"/>
                <a:gd name="f149" fmla="val 454"/>
                <a:gd name="f150" fmla="val 579"/>
                <a:gd name="f151" fmla="val 563"/>
                <a:gd name="f152" fmla="val 424"/>
                <a:gd name="f153" fmla="val 412"/>
                <a:gd name="f154" fmla="val 529"/>
                <a:gd name="f155" fmla="val 369"/>
                <a:gd name="f156" fmla="val 527"/>
                <a:gd name="f157" fmla="val 339"/>
                <a:gd name="f158" fmla="val 309"/>
                <a:gd name="f159" fmla="val 304"/>
                <a:gd name="f160" fmla="val 533"/>
                <a:gd name="f161" fmla="val 536"/>
                <a:gd name="f162" fmla="val 552"/>
                <a:gd name="f163" fmla="val 300"/>
                <a:gd name="f164" fmla="val 572"/>
                <a:gd name="f165" fmla="val 288"/>
                <a:gd name="f166" fmla="val 575"/>
                <a:gd name="f167" fmla="val 277"/>
                <a:gd name="f168" fmla="val 581"/>
                <a:gd name="f169" fmla="val 271"/>
                <a:gd name="f170" fmla="val 591"/>
                <a:gd name="f171" fmla="val 246"/>
                <a:gd name="f172" fmla="val 596"/>
                <a:gd name="f173" fmla="val 220"/>
                <a:gd name="f174" fmla="val 597"/>
                <a:gd name="f175" fmla="val 193"/>
                <a:gd name="f176" fmla="val 164"/>
                <a:gd name="f177" fmla="val 584"/>
                <a:gd name="f178" fmla="val 144"/>
                <a:gd name="f179" fmla="val 262"/>
                <a:gd name="f180" fmla="val 546"/>
                <a:gd name="f181" fmla="val 278"/>
                <a:gd name="f182" fmla="val 541"/>
                <a:gd name="f183" fmla="val 280"/>
                <a:gd name="f184" fmla="val 524"/>
                <a:gd name="f185" fmla="val 275"/>
                <a:gd name="f186" fmla="val 274"/>
                <a:gd name="f187" fmla="val 272"/>
                <a:gd name="f188" fmla="val 270"/>
                <a:gd name="f189" fmla="val 508"/>
                <a:gd name="f190" fmla="val 267"/>
                <a:gd name="f191" fmla="val 505"/>
                <a:gd name="f192" fmla="val 268"/>
                <a:gd name="f193" fmla="val 491"/>
                <a:gd name="f194" fmla="val 345"/>
                <a:gd name="f195" fmla="val 452"/>
                <a:gd name="f196" fmla="val 428"/>
                <a:gd name="f197" fmla="val 410"/>
                <a:gd name="f198" fmla="val 400"/>
                <a:gd name="f199" fmla="val 439"/>
                <a:gd name="f200" fmla="val 363"/>
                <a:gd name="f201" fmla="val 457"/>
                <a:gd name="f202" fmla="val 314"/>
                <a:gd name="f203" fmla="val 482"/>
                <a:gd name="f204" fmla="val 221"/>
                <a:gd name="f205" fmla="val 450"/>
                <a:gd name="f206" fmla="val 181"/>
                <a:gd name="f207" fmla="val 425"/>
                <a:gd name="f208" fmla="val 152"/>
                <a:gd name="f209" fmla="val 129"/>
                <a:gd name="f210" fmla="val 349"/>
                <a:gd name="f211" fmla="val 325"/>
                <a:gd name="f212" fmla="val 103"/>
                <a:gd name="f213" fmla="val 269"/>
                <a:gd name="f214" fmla="val 85"/>
                <a:gd name="f215" fmla="val 276"/>
                <a:gd name="f216" fmla="val 52"/>
                <a:gd name="f217" fmla="val 257"/>
                <a:gd name="f218" fmla="val 244"/>
                <a:gd name="f219" fmla="val 34"/>
                <a:gd name="f220" fmla="val 230"/>
                <a:gd name="f221" fmla="val 215"/>
                <a:gd name="f222" fmla="val 29"/>
                <a:gd name="f223" fmla="val 199"/>
                <a:gd name="f224" fmla="val 184"/>
                <a:gd name="f225" fmla="val 176"/>
                <a:gd name="f226" fmla="val 170"/>
                <a:gd name="f227" fmla="val 167"/>
                <a:gd name="f228" fmla="val 51"/>
                <a:gd name="f229" fmla="val 162"/>
                <a:gd name="f230" fmla="val 166"/>
                <a:gd name="f231" fmla="val 174"/>
                <a:gd name="f232" fmla="val 116"/>
                <a:gd name="f233" fmla="val 171"/>
                <a:gd name="f234" fmla="val 159"/>
                <a:gd name="f235" fmla="val 182"/>
                <a:gd name="f236" fmla="val 126"/>
                <a:gd name="f237" fmla="val 198"/>
                <a:gd name="f238" fmla="val 209"/>
                <a:gd name="f239" fmla="val 89"/>
                <a:gd name="f240" fmla="val 218"/>
                <a:gd name="f241" fmla="val 73"/>
                <a:gd name="f242" fmla="val 228"/>
                <a:gd name="f243" fmla="val 56"/>
                <a:gd name="f244" fmla="val 258"/>
                <a:gd name="f245" fmla="val 124"/>
                <a:gd name="f246" fmla="val 313"/>
                <a:gd name="f247" fmla="val 147"/>
                <a:gd name="f248" fmla="val 382"/>
                <a:gd name="f249" fmla="val 148"/>
                <a:gd name="f250" fmla="val 375"/>
                <a:gd name="f251" fmla="val 132"/>
                <a:gd name="f252" fmla="val 378"/>
                <a:gd name="f253" fmla="val 100"/>
                <a:gd name="f254" fmla="val 379"/>
                <a:gd name="f255" fmla="val 96"/>
                <a:gd name="f256" fmla="val 384"/>
                <a:gd name="f257" fmla="val 388"/>
                <a:gd name="f258" fmla="val 390"/>
                <a:gd name="f259" fmla="val 404"/>
                <a:gd name="f260" fmla="val 120"/>
                <a:gd name="f261" fmla="val 418"/>
                <a:gd name="f262" fmla="val 437"/>
                <a:gd name="f263" fmla="val 455"/>
                <a:gd name="f264" fmla="val 179"/>
                <a:gd name="f265" fmla="val 506"/>
                <a:gd name="f266" fmla="val 188"/>
                <a:gd name="f267" fmla="val 512"/>
                <a:gd name="f268" fmla="val 523"/>
                <a:gd name="f269" fmla="val 525"/>
                <a:gd name="f270" fmla="val 539"/>
                <a:gd name="f271" fmla="val 562"/>
                <a:gd name="f272" fmla="val 566"/>
                <a:gd name="f273" fmla="val 173"/>
                <a:gd name="f274" fmla="val 568"/>
                <a:gd name="f275" fmla="val 178"/>
                <a:gd name="f276" fmla="val 183"/>
                <a:gd name="f277" fmla="val 569"/>
                <a:gd name="f278" fmla="val 564"/>
                <a:gd name="f279" fmla="+- 0 0 -90"/>
                <a:gd name="f280" fmla="*/ f3 1 599"/>
                <a:gd name="f281" fmla="*/ f4 1 520"/>
                <a:gd name="f282" fmla="val f5"/>
                <a:gd name="f283" fmla="val f6"/>
                <a:gd name="f284" fmla="val f7"/>
                <a:gd name="f285" fmla="*/ f279 f0 1"/>
                <a:gd name="f286" fmla="+- f284 0 f282"/>
                <a:gd name="f287" fmla="+- f283 0 f282"/>
                <a:gd name="f288" fmla="*/ f285 1 f2"/>
                <a:gd name="f289" fmla="*/ f287 1 599"/>
                <a:gd name="f290" fmla="*/ f286 1 520"/>
                <a:gd name="f291" fmla="*/ 555 f287 1"/>
                <a:gd name="f292" fmla="*/ 131 f286 1"/>
                <a:gd name="f293" fmla="*/ 543 f287 1"/>
                <a:gd name="f294" fmla="*/ 49 f286 1"/>
                <a:gd name="f295" fmla="*/ 301 f287 1"/>
                <a:gd name="f296" fmla="*/ 1 f286 1"/>
                <a:gd name="f297" fmla="*/ 46 f287 1"/>
                <a:gd name="f298" fmla="*/ 30 f286 1"/>
                <a:gd name="f299" fmla="*/ 35 f287 1"/>
                <a:gd name="f300" fmla="*/ 139 f286 1"/>
                <a:gd name="f301" fmla="*/ 2 f287 1"/>
                <a:gd name="f302" fmla="*/ 212 f286 1"/>
                <a:gd name="f303" fmla="*/ 63 f287 1"/>
                <a:gd name="f304" fmla="*/ 306 f286 1"/>
                <a:gd name="f305" fmla="*/ 67 f287 1"/>
                <a:gd name="f306" fmla="*/ 354 f286 1"/>
                <a:gd name="f307" fmla="*/ 18 f287 1"/>
                <a:gd name="f308" fmla="*/ 432 f286 1"/>
                <a:gd name="f309" fmla="*/ 109 f287 1"/>
                <a:gd name="f310" fmla="*/ 440 f286 1"/>
                <a:gd name="f311" fmla="*/ 514 f286 1"/>
                <a:gd name="f312" fmla="*/ 203 f287 1"/>
                <a:gd name="f313" fmla="*/ 478 f286 1"/>
                <a:gd name="f314" fmla="*/ 295 f287 1"/>
                <a:gd name="f315" fmla="*/ 503 f286 1"/>
                <a:gd name="f316" fmla="*/ 396 f287 1"/>
                <a:gd name="f317" fmla="*/ 479 f286 1"/>
                <a:gd name="f318" fmla="*/ 514 f287 1"/>
                <a:gd name="f319" fmla="*/ 517 f286 1"/>
                <a:gd name="f320" fmla="*/ 488 f287 1"/>
                <a:gd name="f321" fmla="*/ 396 f286 1"/>
                <a:gd name="f322" fmla="*/ 536 f287 1"/>
                <a:gd name="f323" fmla="*/ 581 f287 1"/>
                <a:gd name="f324" fmla="*/ 271 f286 1"/>
                <a:gd name="f325" fmla="*/ 559 f287 1"/>
                <a:gd name="f326" fmla="*/ 138 f286 1"/>
                <a:gd name="f327" fmla="*/ 524 f287 1"/>
                <a:gd name="f328" fmla="*/ 275 f286 1"/>
                <a:gd name="f329" fmla="*/ 503 f287 1"/>
                <a:gd name="f330" fmla="*/ 274 f286 1"/>
                <a:gd name="f331" fmla="*/ 363 f287 1"/>
                <a:gd name="f332" fmla="*/ 457 f286 1"/>
                <a:gd name="f333" fmla="*/ 129 f287 1"/>
                <a:gd name="f334" fmla="*/ 349 f286 1"/>
                <a:gd name="f335" fmla="*/ 85 f287 1"/>
                <a:gd name="f336" fmla="*/ 270 f286 1"/>
                <a:gd name="f337" fmla="*/ 48 f287 1"/>
                <a:gd name="f338" fmla="*/ 30 f287 1"/>
                <a:gd name="f339" fmla="*/ 184 f286 1"/>
                <a:gd name="f340" fmla="*/ 70 f287 1"/>
                <a:gd name="f341" fmla="*/ 166 f286 1"/>
                <a:gd name="f342" fmla="*/ 198 f287 1"/>
                <a:gd name="f343" fmla="*/ 103 f286 1"/>
                <a:gd name="f344" fmla="*/ 382 f287 1"/>
                <a:gd name="f345" fmla="*/ 148 f286 1"/>
                <a:gd name="f346" fmla="*/ 384 f287 1"/>
                <a:gd name="f347" fmla="*/ 88 f286 1"/>
                <a:gd name="f348" fmla="*/ 437 f287 1"/>
                <a:gd name="f349" fmla="*/ 163 f286 1"/>
                <a:gd name="f350" fmla="*/ 523 f287 1"/>
                <a:gd name="f351" fmla="*/ 167 f286 1"/>
                <a:gd name="f352" fmla="*/ 562 f287 1"/>
                <a:gd name="f353" fmla="*/ 170 f286 1"/>
                <a:gd name="f354" fmla="*/ 553 f287 1"/>
                <a:gd name="f355" fmla="*/ 262 f286 1"/>
                <a:gd name="f356" fmla="+- f288 0 f1"/>
                <a:gd name="f357" fmla="*/ f291 1 599"/>
                <a:gd name="f358" fmla="*/ f292 1 520"/>
                <a:gd name="f359" fmla="*/ f293 1 599"/>
                <a:gd name="f360" fmla="*/ f294 1 520"/>
                <a:gd name="f361" fmla="*/ f295 1 599"/>
                <a:gd name="f362" fmla="*/ f296 1 520"/>
                <a:gd name="f363" fmla="*/ f297 1 599"/>
                <a:gd name="f364" fmla="*/ f298 1 520"/>
                <a:gd name="f365" fmla="*/ f299 1 599"/>
                <a:gd name="f366" fmla="*/ f300 1 520"/>
                <a:gd name="f367" fmla="*/ f301 1 599"/>
                <a:gd name="f368" fmla="*/ f302 1 520"/>
                <a:gd name="f369" fmla="*/ f303 1 599"/>
                <a:gd name="f370" fmla="*/ f304 1 520"/>
                <a:gd name="f371" fmla="*/ f305 1 599"/>
                <a:gd name="f372" fmla="*/ f306 1 520"/>
                <a:gd name="f373" fmla="*/ f307 1 599"/>
                <a:gd name="f374" fmla="*/ f308 1 520"/>
                <a:gd name="f375" fmla="*/ f309 1 599"/>
                <a:gd name="f376" fmla="*/ f310 1 520"/>
                <a:gd name="f377" fmla="*/ f311 1 520"/>
                <a:gd name="f378" fmla="*/ f312 1 599"/>
                <a:gd name="f379" fmla="*/ f313 1 520"/>
                <a:gd name="f380" fmla="*/ f314 1 599"/>
                <a:gd name="f381" fmla="*/ f315 1 520"/>
                <a:gd name="f382" fmla="*/ f316 1 599"/>
                <a:gd name="f383" fmla="*/ f317 1 520"/>
                <a:gd name="f384" fmla="*/ f318 1 599"/>
                <a:gd name="f385" fmla="*/ f319 1 520"/>
                <a:gd name="f386" fmla="*/ f320 1 599"/>
                <a:gd name="f387" fmla="*/ f321 1 520"/>
                <a:gd name="f388" fmla="*/ f322 1 599"/>
                <a:gd name="f389" fmla="*/ f323 1 599"/>
                <a:gd name="f390" fmla="*/ f324 1 520"/>
                <a:gd name="f391" fmla="*/ f325 1 599"/>
                <a:gd name="f392" fmla="*/ f326 1 520"/>
                <a:gd name="f393" fmla="*/ f327 1 599"/>
                <a:gd name="f394" fmla="*/ f328 1 520"/>
                <a:gd name="f395" fmla="*/ f329 1 599"/>
                <a:gd name="f396" fmla="*/ f330 1 520"/>
                <a:gd name="f397" fmla="*/ f331 1 599"/>
                <a:gd name="f398" fmla="*/ f332 1 520"/>
                <a:gd name="f399" fmla="*/ f333 1 599"/>
                <a:gd name="f400" fmla="*/ f334 1 520"/>
                <a:gd name="f401" fmla="*/ f335 1 599"/>
                <a:gd name="f402" fmla="*/ f336 1 520"/>
                <a:gd name="f403" fmla="*/ f337 1 599"/>
                <a:gd name="f404" fmla="*/ f338 1 599"/>
                <a:gd name="f405" fmla="*/ f339 1 520"/>
                <a:gd name="f406" fmla="*/ f340 1 599"/>
                <a:gd name="f407" fmla="*/ f341 1 520"/>
                <a:gd name="f408" fmla="*/ f342 1 599"/>
                <a:gd name="f409" fmla="*/ f343 1 520"/>
                <a:gd name="f410" fmla="*/ f344 1 599"/>
                <a:gd name="f411" fmla="*/ f345 1 520"/>
                <a:gd name="f412" fmla="*/ f346 1 599"/>
                <a:gd name="f413" fmla="*/ f347 1 520"/>
                <a:gd name="f414" fmla="*/ f348 1 599"/>
                <a:gd name="f415" fmla="*/ f349 1 520"/>
                <a:gd name="f416" fmla="*/ f350 1 599"/>
                <a:gd name="f417" fmla="*/ f351 1 520"/>
                <a:gd name="f418" fmla="*/ f352 1 599"/>
                <a:gd name="f419" fmla="*/ f353 1 520"/>
                <a:gd name="f420" fmla="*/ f354 1 599"/>
                <a:gd name="f421" fmla="*/ f355 1 520"/>
                <a:gd name="f422" fmla="*/ 0 1 f289"/>
                <a:gd name="f423" fmla="*/ f283 1 f289"/>
                <a:gd name="f424" fmla="*/ 0 1 f290"/>
                <a:gd name="f425" fmla="*/ f284 1 f290"/>
                <a:gd name="f426" fmla="*/ f357 1 f289"/>
                <a:gd name="f427" fmla="*/ f358 1 f290"/>
                <a:gd name="f428" fmla="*/ f359 1 f289"/>
                <a:gd name="f429" fmla="*/ f360 1 f290"/>
                <a:gd name="f430" fmla="*/ f361 1 f289"/>
                <a:gd name="f431" fmla="*/ f362 1 f290"/>
                <a:gd name="f432" fmla="*/ f363 1 f289"/>
                <a:gd name="f433" fmla="*/ f364 1 f290"/>
                <a:gd name="f434" fmla="*/ f365 1 f289"/>
                <a:gd name="f435" fmla="*/ f366 1 f290"/>
                <a:gd name="f436" fmla="*/ f367 1 f289"/>
                <a:gd name="f437" fmla="*/ f368 1 f290"/>
                <a:gd name="f438" fmla="*/ f369 1 f289"/>
                <a:gd name="f439" fmla="*/ f370 1 f290"/>
                <a:gd name="f440" fmla="*/ f371 1 f289"/>
                <a:gd name="f441" fmla="*/ f372 1 f290"/>
                <a:gd name="f442" fmla="*/ f373 1 f289"/>
                <a:gd name="f443" fmla="*/ f374 1 f290"/>
                <a:gd name="f444" fmla="*/ f375 1 f289"/>
                <a:gd name="f445" fmla="*/ f376 1 f290"/>
                <a:gd name="f446" fmla="*/ f377 1 f290"/>
                <a:gd name="f447" fmla="*/ f378 1 f289"/>
                <a:gd name="f448" fmla="*/ f379 1 f290"/>
                <a:gd name="f449" fmla="*/ f380 1 f289"/>
                <a:gd name="f450" fmla="*/ f381 1 f290"/>
                <a:gd name="f451" fmla="*/ f382 1 f289"/>
                <a:gd name="f452" fmla="*/ f383 1 f290"/>
                <a:gd name="f453" fmla="*/ f384 1 f289"/>
                <a:gd name="f454" fmla="*/ f385 1 f290"/>
                <a:gd name="f455" fmla="*/ f386 1 f289"/>
                <a:gd name="f456" fmla="*/ f387 1 f290"/>
                <a:gd name="f457" fmla="*/ f388 1 f289"/>
                <a:gd name="f458" fmla="*/ f389 1 f289"/>
                <a:gd name="f459" fmla="*/ f390 1 f290"/>
                <a:gd name="f460" fmla="*/ f391 1 f289"/>
                <a:gd name="f461" fmla="*/ f392 1 f290"/>
                <a:gd name="f462" fmla="*/ f393 1 f289"/>
                <a:gd name="f463" fmla="*/ f394 1 f290"/>
                <a:gd name="f464" fmla="*/ f395 1 f289"/>
                <a:gd name="f465" fmla="*/ f396 1 f290"/>
                <a:gd name="f466" fmla="*/ f397 1 f289"/>
                <a:gd name="f467" fmla="*/ f398 1 f290"/>
                <a:gd name="f468" fmla="*/ f399 1 f289"/>
                <a:gd name="f469" fmla="*/ f400 1 f290"/>
                <a:gd name="f470" fmla="*/ f401 1 f289"/>
                <a:gd name="f471" fmla="*/ f402 1 f290"/>
                <a:gd name="f472" fmla="*/ f403 1 f289"/>
                <a:gd name="f473" fmla="*/ f404 1 f289"/>
                <a:gd name="f474" fmla="*/ f405 1 f290"/>
                <a:gd name="f475" fmla="*/ f406 1 f289"/>
                <a:gd name="f476" fmla="*/ f407 1 f290"/>
                <a:gd name="f477" fmla="*/ f408 1 f289"/>
                <a:gd name="f478" fmla="*/ f409 1 f290"/>
                <a:gd name="f479" fmla="*/ f410 1 f289"/>
                <a:gd name="f480" fmla="*/ f411 1 f290"/>
                <a:gd name="f481" fmla="*/ f412 1 f289"/>
                <a:gd name="f482" fmla="*/ f413 1 f290"/>
                <a:gd name="f483" fmla="*/ f414 1 f289"/>
                <a:gd name="f484" fmla="*/ f415 1 f290"/>
                <a:gd name="f485" fmla="*/ f416 1 f289"/>
                <a:gd name="f486" fmla="*/ f417 1 f290"/>
                <a:gd name="f487" fmla="*/ f418 1 f289"/>
                <a:gd name="f488" fmla="*/ f419 1 f290"/>
                <a:gd name="f489" fmla="*/ f420 1 f289"/>
                <a:gd name="f490" fmla="*/ f421 1 f290"/>
                <a:gd name="f491" fmla="*/ f422 f280 1"/>
                <a:gd name="f492" fmla="*/ f423 f280 1"/>
                <a:gd name="f493" fmla="*/ f425 f281 1"/>
                <a:gd name="f494" fmla="*/ f424 f281 1"/>
                <a:gd name="f495" fmla="*/ f426 f280 1"/>
                <a:gd name="f496" fmla="*/ f427 f281 1"/>
                <a:gd name="f497" fmla="*/ f428 f280 1"/>
                <a:gd name="f498" fmla="*/ f429 f281 1"/>
                <a:gd name="f499" fmla="*/ f430 f280 1"/>
                <a:gd name="f500" fmla="*/ f431 f281 1"/>
                <a:gd name="f501" fmla="*/ f432 f280 1"/>
                <a:gd name="f502" fmla="*/ f433 f281 1"/>
                <a:gd name="f503" fmla="*/ f434 f280 1"/>
                <a:gd name="f504" fmla="*/ f435 f281 1"/>
                <a:gd name="f505" fmla="*/ f436 f280 1"/>
                <a:gd name="f506" fmla="*/ f437 f281 1"/>
                <a:gd name="f507" fmla="*/ f438 f280 1"/>
                <a:gd name="f508" fmla="*/ f439 f281 1"/>
                <a:gd name="f509" fmla="*/ f440 f280 1"/>
                <a:gd name="f510" fmla="*/ f441 f281 1"/>
                <a:gd name="f511" fmla="*/ f442 f280 1"/>
                <a:gd name="f512" fmla="*/ f443 f281 1"/>
                <a:gd name="f513" fmla="*/ f444 f280 1"/>
                <a:gd name="f514" fmla="*/ f445 f281 1"/>
                <a:gd name="f515" fmla="*/ f446 f281 1"/>
                <a:gd name="f516" fmla="*/ f447 f280 1"/>
                <a:gd name="f517" fmla="*/ f448 f281 1"/>
                <a:gd name="f518" fmla="*/ f449 f280 1"/>
                <a:gd name="f519" fmla="*/ f450 f281 1"/>
                <a:gd name="f520" fmla="*/ f451 f280 1"/>
                <a:gd name="f521" fmla="*/ f452 f281 1"/>
                <a:gd name="f522" fmla="*/ f453 f280 1"/>
                <a:gd name="f523" fmla="*/ f454 f281 1"/>
                <a:gd name="f524" fmla="*/ f455 f280 1"/>
                <a:gd name="f525" fmla="*/ f456 f281 1"/>
                <a:gd name="f526" fmla="*/ f457 f280 1"/>
                <a:gd name="f527" fmla="*/ f458 f280 1"/>
                <a:gd name="f528" fmla="*/ f459 f281 1"/>
                <a:gd name="f529" fmla="*/ f460 f280 1"/>
                <a:gd name="f530" fmla="*/ f461 f281 1"/>
                <a:gd name="f531" fmla="*/ f462 f280 1"/>
                <a:gd name="f532" fmla="*/ f463 f281 1"/>
                <a:gd name="f533" fmla="*/ f464 f280 1"/>
                <a:gd name="f534" fmla="*/ f465 f281 1"/>
                <a:gd name="f535" fmla="*/ f466 f280 1"/>
                <a:gd name="f536" fmla="*/ f467 f281 1"/>
                <a:gd name="f537" fmla="*/ f468 f280 1"/>
                <a:gd name="f538" fmla="*/ f469 f281 1"/>
                <a:gd name="f539" fmla="*/ f470 f280 1"/>
                <a:gd name="f540" fmla="*/ f471 f281 1"/>
                <a:gd name="f541" fmla="*/ f472 f280 1"/>
                <a:gd name="f542" fmla="*/ f473 f280 1"/>
                <a:gd name="f543" fmla="*/ f474 f281 1"/>
                <a:gd name="f544" fmla="*/ f475 f280 1"/>
                <a:gd name="f545" fmla="*/ f476 f281 1"/>
                <a:gd name="f546" fmla="*/ f477 f280 1"/>
                <a:gd name="f547" fmla="*/ f478 f281 1"/>
                <a:gd name="f548" fmla="*/ f479 f280 1"/>
                <a:gd name="f549" fmla="*/ f480 f281 1"/>
                <a:gd name="f550" fmla="*/ f481 f280 1"/>
                <a:gd name="f551" fmla="*/ f482 f281 1"/>
                <a:gd name="f552" fmla="*/ f483 f280 1"/>
                <a:gd name="f553" fmla="*/ f484 f281 1"/>
                <a:gd name="f554" fmla="*/ f485 f280 1"/>
                <a:gd name="f555" fmla="*/ f486 f281 1"/>
                <a:gd name="f556" fmla="*/ f487 f280 1"/>
                <a:gd name="f557" fmla="*/ f488 f281 1"/>
                <a:gd name="f558" fmla="*/ f489 f280 1"/>
                <a:gd name="f559" fmla="*/ f490 f281 1"/>
              </a:gdLst>
              <a:ahLst/>
              <a:cxnLst>
                <a:cxn ang="3cd4">
                  <a:pos x="hc" y="t"/>
                </a:cxn>
                <a:cxn ang="0">
                  <a:pos x="r" y="vc"/>
                </a:cxn>
                <a:cxn ang="cd4">
                  <a:pos x="hc" y="b"/>
                </a:cxn>
                <a:cxn ang="cd2">
                  <a:pos x="l" y="vc"/>
                </a:cxn>
                <a:cxn ang="f356">
                  <a:pos x="f495" y="f496"/>
                </a:cxn>
                <a:cxn ang="f356">
                  <a:pos x="f497" y="f498"/>
                </a:cxn>
                <a:cxn ang="f356">
                  <a:pos x="f499" y="f500"/>
                </a:cxn>
                <a:cxn ang="f356">
                  <a:pos x="f501" y="f502"/>
                </a:cxn>
                <a:cxn ang="f356">
                  <a:pos x="f503" y="f504"/>
                </a:cxn>
                <a:cxn ang="f356">
                  <a:pos x="f505" y="f506"/>
                </a:cxn>
                <a:cxn ang="f356">
                  <a:pos x="f507" y="f508"/>
                </a:cxn>
                <a:cxn ang="f356">
                  <a:pos x="f509" y="f510"/>
                </a:cxn>
                <a:cxn ang="f356">
                  <a:pos x="f511" y="f512"/>
                </a:cxn>
                <a:cxn ang="f356">
                  <a:pos x="f513" y="f514"/>
                </a:cxn>
                <a:cxn ang="f356">
                  <a:pos x="f507" y="f515"/>
                </a:cxn>
                <a:cxn ang="f356">
                  <a:pos x="f516" y="f517"/>
                </a:cxn>
                <a:cxn ang="f356">
                  <a:pos x="f518" y="f519"/>
                </a:cxn>
                <a:cxn ang="f356">
                  <a:pos x="f520" y="f521"/>
                </a:cxn>
                <a:cxn ang="f356">
                  <a:pos x="f522" y="f523"/>
                </a:cxn>
                <a:cxn ang="f356">
                  <a:pos x="f524" y="f514"/>
                </a:cxn>
                <a:cxn ang="f356">
                  <a:pos x="f497" y="f525"/>
                </a:cxn>
                <a:cxn ang="f356">
                  <a:pos x="f526" y="f508"/>
                </a:cxn>
                <a:cxn ang="f356">
                  <a:pos x="f527" y="f528"/>
                </a:cxn>
                <a:cxn ang="f356">
                  <a:pos x="f529" y="f530"/>
                </a:cxn>
                <a:cxn ang="f356">
                  <a:pos x="f531" y="f532"/>
                </a:cxn>
                <a:cxn ang="f356">
                  <a:pos x="f533" y="f534"/>
                </a:cxn>
                <a:cxn ang="f356">
                  <a:pos x="f535" y="f536"/>
                </a:cxn>
                <a:cxn ang="f356">
                  <a:pos x="f537" y="f538"/>
                </a:cxn>
                <a:cxn ang="f356">
                  <a:pos x="f539" y="f540"/>
                </a:cxn>
                <a:cxn ang="f356">
                  <a:pos x="f541" y="f540"/>
                </a:cxn>
                <a:cxn ang="f356">
                  <a:pos x="f542" y="f543"/>
                </a:cxn>
                <a:cxn ang="f356">
                  <a:pos x="f544" y="f545"/>
                </a:cxn>
                <a:cxn ang="f356">
                  <a:pos x="f546" y="f547"/>
                </a:cxn>
                <a:cxn ang="f356">
                  <a:pos x="f548" y="f549"/>
                </a:cxn>
                <a:cxn ang="f356">
                  <a:pos x="f550" y="f551"/>
                </a:cxn>
                <a:cxn ang="f356">
                  <a:pos x="f552" y="f553"/>
                </a:cxn>
                <a:cxn ang="f356">
                  <a:pos x="f554" y="f555"/>
                </a:cxn>
                <a:cxn ang="f356">
                  <a:pos x="f556" y="f557"/>
                </a:cxn>
                <a:cxn ang="f356">
                  <a:pos x="f558" y="f559"/>
                </a:cxn>
              </a:cxnLst>
              <a:rect l="f491" t="f494" r="f492" b="f493"/>
              <a:pathLst>
                <a:path w="599" h="520">
                  <a:moveTo>
                    <a:pt x="f8" y="f9"/>
                  </a:moveTo>
                  <a:cubicBezTo>
                    <a:pt x="f10" y="f11"/>
                    <a:pt x="f10" y="f12"/>
                    <a:pt x="f10" y="f13"/>
                  </a:cubicBezTo>
                  <a:cubicBezTo>
                    <a:pt x="f14" y="f15"/>
                    <a:pt x="f16" y="f17"/>
                    <a:pt x="f18" y="f19"/>
                  </a:cubicBezTo>
                  <a:cubicBezTo>
                    <a:pt x="f20" y="f21"/>
                    <a:pt x="f22" y="f23"/>
                    <a:pt x="f24" y="f25"/>
                  </a:cubicBezTo>
                  <a:cubicBezTo>
                    <a:pt x="f26" y="f27"/>
                    <a:pt x="f7" y="f19"/>
                    <a:pt x="f28" y="f29"/>
                  </a:cubicBezTo>
                  <a:cubicBezTo>
                    <a:pt x="f30" y="f31"/>
                    <a:pt x="f32" y="f33"/>
                    <a:pt x="f34" y="f33"/>
                  </a:cubicBezTo>
                  <a:cubicBezTo>
                    <a:pt x="f35" y="f5"/>
                    <a:pt x="f36" y="f37"/>
                    <a:pt x="f38" y="f39"/>
                  </a:cubicBezTo>
                  <a:cubicBezTo>
                    <a:pt x="f40" y="f41"/>
                    <a:pt x="f42" y="f43"/>
                    <a:pt x="f44" y="f45"/>
                  </a:cubicBezTo>
                  <a:cubicBezTo>
                    <a:pt x="f46" y="f47"/>
                    <a:pt x="f48" y="f49"/>
                    <a:pt x="f37" y="f50"/>
                  </a:cubicBezTo>
                  <a:cubicBezTo>
                    <a:pt x="f51" y="f52"/>
                    <a:pt x="f37" y="f11"/>
                    <a:pt x="f53" y="f54"/>
                  </a:cubicBezTo>
                  <a:cubicBezTo>
                    <a:pt x="f55" y="f56"/>
                    <a:pt x="f33" y="f57"/>
                    <a:pt x="f33" y="f58"/>
                  </a:cubicBezTo>
                  <a:cubicBezTo>
                    <a:pt x="f5" y="f59"/>
                    <a:pt x="f33" y="f60"/>
                    <a:pt x="f61" y="f35"/>
                  </a:cubicBezTo>
                  <a:cubicBezTo>
                    <a:pt x="f62" y="f63"/>
                    <a:pt x="f64" y="f65"/>
                    <a:pt x="f66" y="f67"/>
                  </a:cubicBezTo>
                  <a:cubicBezTo>
                    <a:pt x="f68" y="f69"/>
                    <a:pt x="f70" y="f71"/>
                    <a:pt x="f72" y="f73"/>
                  </a:cubicBezTo>
                  <a:cubicBezTo>
                    <a:pt x="f74" y="f75"/>
                    <a:pt x="f76" y="f77"/>
                    <a:pt x="f76" y="f78"/>
                  </a:cubicBezTo>
                  <a:cubicBezTo>
                    <a:pt x="f76" y="f79"/>
                    <a:pt x="f80" y="f81"/>
                    <a:pt x="f82" y="f83"/>
                  </a:cubicBezTo>
                  <a:cubicBezTo>
                    <a:pt x="f47" y="f84"/>
                    <a:pt x="f85" y="f86"/>
                    <a:pt x="f31" y="f87"/>
                  </a:cubicBezTo>
                  <a:cubicBezTo>
                    <a:pt x="f53" y="f88"/>
                    <a:pt x="f89" y="f90"/>
                    <a:pt x="f91" y="f92"/>
                  </a:cubicBezTo>
                  <a:cubicBezTo>
                    <a:pt x="f93" y="f94"/>
                    <a:pt x="f95" y="f96"/>
                    <a:pt x="f47" y="f97"/>
                  </a:cubicBezTo>
                  <a:cubicBezTo>
                    <a:pt x="f21" y="f98"/>
                    <a:pt x="f99" y="f100"/>
                    <a:pt x="f101" y="f102"/>
                  </a:cubicBezTo>
                  <a:cubicBezTo>
                    <a:pt x="f101" y="f103"/>
                    <a:pt x="f19" y="f104"/>
                    <a:pt x="f105" y="f106"/>
                  </a:cubicBezTo>
                  <a:cubicBezTo>
                    <a:pt x="f107" y="f108"/>
                    <a:pt x="f107" y="f108"/>
                    <a:pt x="f72" y="f108"/>
                  </a:cubicBezTo>
                  <a:cubicBezTo>
                    <a:pt x="f109" y="f110"/>
                    <a:pt x="f39" y="f7"/>
                    <a:pt x="f11" y="f111"/>
                  </a:cubicBezTo>
                  <a:cubicBezTo>
                    <a:pt x="f57" y="f112"/>
                    <a:pt x="f58" y="f113"/>
                    <a:pt x="f114" y="f115"/>
                  </a:cubicBezTo>
                  <a:cubicBezTo>
                    <a:pt x="f116" y="f117"/>
                    <a:pt x="f118" y="f119"/>
                    <a:pt x="f120" y="f115"/>
                  </a:cubicBezTo>
                  <a:cubicBezTo>
                    <a:pt x="f121" y="f122"/>
                    <a:pt x="f123" y="f124"/>
                    <a:pt x="f125" y="f126"/>
                  </a:cubicBezTo>
                  <a:cubicBezTo>
                    <a:pt x="f127" y="f126"/>
                    <a:pt x="f128" y="f129"/>
                    <a:pt x="f130" y="f115"/>
                  </a:cubicBezTo>
                  <a:cubicBezTo>
                    <a:pt x="f131" y="f132"/>
                    <a:pt x="f133" y="f132"/>
                    <a:pt x="f134" y="f135"/>
                  </a:cubicBezTo>
                  <a:cubicBezTo>
                    <a:pt x="f136" y="f137"/>
                    <a:pt x="f138" y="f129"/>
                    <a:pt x="f139" y="f140"/>
                  </a:cubicBezTo>
                  <a:cubicBezTo>
                    <a:pt x="f98" y="f141"/>
                    <a:pt x="f142" y="f7"/>
                    <a:pt x="f108" y="f143"/>
                  </a:cubicBezTo>
                  <a:cubicBezTo>
                    <a:pt x="f144" y="f143"/>
                    <a:pt x="f145" y="f111"/>
                    <a:pt x="f146" y="f106"/>
                  </a:cubicBezTo>
                  <a:cubicBezTo>
                    <a:pt x="f112" y="f147"/>
                    <a:pt x="f122" y="f148"/>
                    <a:pt x="f104" y="f102"/>
                  </a:cubicBezTo>
                  <a:cubicBezTo>
                    <a:pt x="f7" y="f149"/>
                    <a:pt x="f20" y="f102"/>
                    <a:pt x="f150" y="f92"/>
                  </a:cubicBezTo>
                  <a:cubicBezTo>
                    <a:pt x="f151" y="f152"/>
                    <a:pt x="f18" y="f153"/>
                    <a:pt x="f24" y="f134"/>
                  </a:cubicBezTo>
                  <a:cubicBezTo>
                    <a:pt x="f154" y="f155"/>
                    <a:pt x="f156" y="f157"/>
                    <a:pt x="f154" y="f158"/>
                  </a:cubicBezTo>
                  <a:cubicBezTo>
                    <a:pt x="f154" y="f159"/>
                    <a:pt x="f160" y="f73"/>
                    <a:pt x="f161" y="f73"/>
                  </a:cubicBezTo>
                  <a:cubicBezTo>
                    <a:pt x="f162" y="f77"/>
                    <a:pt x="f151" y="f163"/>
                    <a:pt x="f164" y="f165"/>
                  </a:cubicBezTo>
                  <a:cubicBezTo>
                    <a:pt x="f166" y="f67"/>
                    <a:pt x="f150" y="f167"/>
                    <a:pt x="f168" y="f169"/>
                  </a:cubicBezTo>
                  <a:cubicBezTo>
                    <a:pt x="f170" y="f171"/>
                    <a:pt x="f172" y="f173"/>
                    <a:pt x="f174" y="f175"/>
                  </a:cubicBezTo>
                  <a:cubicBezTo>
                    <a:pt x="f6" y="f176"/>
                    <a:pt x="f177" y="f178"/>
                    <a:pt x="f8" y="f9"/>
                  </a:cubicBezTo>
                  <a:close/>
                  <a:moveTo>
                    <a:pt x="f16" y="f179"/>
                  </a:moveTo>
                  <a:cubicBezTo>
                    <a:pt x="f180" y="f181"/>
                    <a:pt x="f182" y="f183"/>
                    <a:pt x="f184" y="f185"/>
                  </a:cubicBezTo>
                  <a:cubicBezTo>
                    <a:pt x="f7" y="f186"/>
                    <a:pt x="f111" y="f187"/>
                    <a:pt x="f106" y="f188"/>
                  </a:cubicBezTo>
                  <a:cubicBezTo>
                    <a:pt x="f189" y="f190"/>
                    <a:pt x="f191" y="f192"/>
                    <a:pt x="f126" y="f186"/>
                  </a:cubicBezTo>
                  <a:cubicBezTo>
                    <a:pt x="f193" y="f78"/>
                    <a:pt x="f117" y="f194"/>
                    <a:pt x="f195" y="f84"/>
                  </a:cubicBezTo>
                  <a:cubicBezTo>
                    <a:pt x="f196" y="f197"/>
                    <a:pt x="f198" y="f199"/>
                    <a:pt x="f200" y="f201"/>
                  </a:cubicBezTo>
                  <a:cubicBezTo>
                    <a:pt x="f202" y="f203"/>
                    <a:pt x="f190" y="f115"/>
                    <a:pt x="f204" y="f205"/>
                  </a:cubicBezTo>
                  <a:cubicBezTo>
                    <a:pt x="f206" y="f207"/>
                    <a:pt x="f208" y="f32"/>
                    <a:pt x="f209" y="f210"/>
                  </a:cubicBezTo>
                  <a:cubicBezTo>
                    <a:pt x="f29" y="f211"/>
                    <a:pt x="f212" y="f163"/>
                    <a:pt x="f99" y="f186"/>
                  </a:cubicBezTo>
                  <a:cubicBezTo>
                    <a:pt x="f19" y="f213"/>
                    <a:pt x="f38" y="f190"/>
                    <a:pt x="f214" y="f188"/>
                  </a:cubicBezTo>
                  <a:cubicBezTo>
                    <a:pt x="f21" y="f186"/>
                    <a:pt x="f27" y="f215"/>
                    <a:pt x="f23" y="f167"/>
                  </a:cubicBezTo>
                  <a:cubicBezTo>
                    <a:pt x="f85" y="f181"/>
                    <a:pt x="f216" y="f215"/>
                    <a:pt x="f95" y="f188"/>
                  </a:cubicBezTo>
                  <a:cubicBezTo>
                    <a:pt x="f51" y="f217"/>
                    <a:pt x="f48" y="f218"/>
                    <a:pt x="f219" y="f220"/>
                  </a:cubicBezTo>
                  <a:cubicBezTo>
                    <a:pt x="f68" y="f221"/>
                    <a:pt x="f222" y="f223"/>
                    <a:pt x="f45" y="f224"/>
                  </a:cubicBezTo>
                  <a:cubicBezTo>
                    <a:pt x="f45" y="f225"/>
                    <a:pt x="f219" y="f226"/>
                    <a:pt x="f51" y="f227"/>
                  </a:cubicBezTo>
                  <a:cubicBezTo>
                    <a:pt x="f228" y="f176"/>
                    <a:pt x="f105" y="f229"/>
                    <a:pt x="f80" y="f230"/>
                  </a:cubicBezTo>
                  <a:cubicBezTo>
                    <a:pt x="f19" y="f231"/>
                    <a:pt x="f232" y="f233"/>
                    <a:pt x="f9" y="f234"/>
                  </a:cubicBezTo>
                  <a:cubicBezTo>
                    <a:pt x="f57" y="f56"/>
                    <a:pt x="f235" y="f236"/>
                    <a:pt x="f237" y="f212"/>
                  </a:cubicBezTo>
                  <a:cubicBezTo>
                    <a:pt x="f238" y="f239"/>
                    <a:pt x="f240" y="f241"/>
                    <a:pt x="f242" y="f243"/>
                  </a:cubicBezTo>
                  <a:cubicBezTo>
                    <a:pt x="f244" y="f245"/>
                    <a:pt x="f246" y="f247"/>
                    <a:pt x="f248" y="f249"/>
                  </a:cubicBezTo>
                  <a:cubicBezTo>
                    <a:pt x="f250" y="f251"/>
                    <a:pt x="f250" y="f232"/>
                    <a:pt x="f252" y="f253"/>
                  </a:cubicBezTo>
                  <a:cubicBezTo>
                    <a:pt x="f254" y="f255"/>
                    <a:pt x="f254" y="f239"/>
                    <a:pt x="f256" y="f109"/>
                  </a:cubicBezTo>
                  <a:cubicBezTo>
                    <a:pt x="f130" y="f109"/>
                    <a:pt x="f257" y="f99"/>
                    <a:pt x="f258" y="f49"/>
                  </a:cubicBezTo>
                  <a:cubicBezTo>
                    <a:pt x="f259" y="f260"/>
                    <a:pt x="f261" y="f178"/>
                    <a:pt x="f262" y="f57"/>
                  </a:cubicBezTo>
                  <a:cubicBezTo>
                    <a:pt x="f263" y="f264"/>
                    <a:pt x="f193" y="f223"/>
                    <a:pt x="f112" y="f114"/>
                  </a:cubicBezTo>
                  <a:cubicBezTo>
                    <a:pt x="f265" y="f266"/>
                    <a:pt x="f267" y="f225"/>
                    <a:pt x="f268" y="f227"/>
                  </a:cubicBezTo>
                  <a:cubicBezTo>
                    <a:pt x="f184" y="f230"/>
                    <a:pt x="f269" y="f176"/>
                    <a:pt x="f156" y="f176"/>
                  </a:cubicBezTo>
                  <a:cubicBezTo>
                    <a:pt x="f270" y="f57"/>
                    <a:pt x="f18" y="f229"/>
                    <a:pt x="f271" y="f226"/>
                  </a:cubicBezTo>
                  <a:cubicBezTo>
                    <a:pt x="f272" y="f273"/>
                    <a:pt x="f274" y="f275"/>
                    <a:pt x="f274" y="f276"/>
                  </a:cubicBezTo>
                  <a:cubicBezTo>
                    <a:pt x="f277" y="f120"/>
                    <a:pt x="f278" y="f121"/>
                    <a:pt x="f16" y="f179"/>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8">
              <a:extLst>
                <a:ext uri="{FF2B5EF4-FFF2-40B4-BE49-F238E27FC236}">
                  <a16:creationId xmlns:a16="http://schemas.microsoft.com/office/drawing/2014/main" id="{592C9A24-A5B8-5108-9A23-3F2A5B89D574}"/>
                </a:ext>
              </a:extLst>
            </p:cNvPr>
            <p:cNvSpPr/>
            <p:nvPr/>
          </p:nvSpPr>
          <p:spPr>
            <a:xfrm>
              <a:off x="7218209" y="2372877"/>
              <a:ext cx="131289" cy="138202"/>
            </a:xfrm>
            <a:custGeom>
              <a:avLst/>
              <a:gdLst>
                <a:gd name="f0" fmla="val 10800000"/>
                <a:gd name="f1" fmla="val 5400000"/>
                <a:gd name="f2" fmla="val 180"/>
                <a:gd name="f3" fmla="val w"/>
                <a:gd name="f4" fmla="val h"/>
                <a:gd name="f5" fmla="val 0"/>
                <a:gd name="f6" fmla="val 67"/>
                <a:gd name="f7" fmla="val 66"/>
                <a:gd name="f8" fmla="val 34"/>
                <a:gd name="f9" fmla="val 52"/>
                <a:gd name="f10" fmla="val 15"/>
                <a:gd name="f11" fmla="val 33"/>
                <a:gd name="f12" fmla="val 51"/>
                <a:gd name="f13" fmla="val 32"/>
                <a:gd name="f14" fmla="val 14"/>
                <a:gd name="f15" fmla="+- 0 0 -90"/>
                <a:gd name="f16" fmla="*/ f3 1 67"/>
                <a:gd name="f17" fmla="*/ f4 1 66"/>
                <a:gd name="f18" fmla="val f5"/>
                <a:gd name="f19" fmla="val f6"/>
                <a:gd name="f20" fmla="val f7"/>
                <a:gd name="f21" fmla="*/ f15 f0 1"/>
                <a:gd name="f22" fmla="+- f20 0 f18"/>
                <a:gd name="f23" fmla="+- f19 0 f18"/>
                <a:gd name="f24" fmla="*/ f21 1 f2"/>
                <a:gd name="f25" fmla="*/ f23 1 67"/>
                <a:gd name="f26" fmla="*/ f22 1 66"/>
                <a:gd name="f27" fmla="*/ 34 f23 1"/>
                <a:gd name="f28" fmla="*/ 0 f22 1"/>
                <a:gd name="f29" fmla="*/ 67 f23 1"/>
                <a:gd name="f30" fmla="*/ 33 f22 1"/>
                <a:gd name="f31" fmla="*/ 33 f23 1"/>
                <a:gd name="f32" fmla="*/ 66 f22 1"/>
                <a:gd name="f33" fmla="*/ 0 f23 1"/>
                <a:gd name="f34" fmla="*/ 32 f22 1"/>
                <a:gd name="f35" fmla="+- f24 0 f1"/>
                <a:gd name="f36" fmla="*/ f27 1 67"/>
                <a:gd name="f37" fmla="*/ f28 1 66"/>
                <a:gd name="f38" fmla="*/ f29 1 67"/>
                <a:gd name="f39" fmla="*/ f30 1 66"/>
                <a:gd name="f40" fmla="*/ f31 1 67"/>
                <a:gd name="f41" fmla="*/ f32 1 66"/>
                <a:gd name="f42" fmla="*/ f33 1 67"/>
                <a:gd name="f43" fmla="*/ f34 1 66"/>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67" h="66">
                  <a:moveTo>
                    <a:pt x="f8" y="f5"/>
                  </a:moveTo>
                  <a:cubicBezTo>
                    <a:pt x="f9" y="f5"/>
                    <a:pt x="f6" y="f10"/>
                    <a:pt x="f6" y="f11"/>
                  </a:cubicBezTo>
                  <a:cubicBezTo>
                    <a:pt x="f6" y="f12"/>
                    <a:pt x="f12" y="f7"/>
                    <a:pt x="f11" y="f7"/>
                  </a:cubicBezTo>
                  <a:cubicBezTo>
                    <a:pt x="f10" y="f7"/>
                    <a:pt x="f5" y="f12"/>
                    <a:pt x="f5" y="f13"/>
                  </a:cubicBezTo>
                  <a:cubicBezTo>
                    <a:pt x="f5" y="f14"/>
                    <a:pt x="f10" y="f5"/>
                    <a:pt x="f8" y="f5"/>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9">
              <a:extLst>
                <a:ext uri="{FF2B5EF4-FFF2-40B4-BE49-F238E27FC236}">
                  <a16:creationId xmlns:a16="http://schemas.microsoft.com/office/drawing/2014/main" id="{0344C47C-BEC9-DC6D-5954-FF0B5DF29A8B}"/>
                </a:ext>
              </a:extLst>
            </p:cNvPr>
            <p:cNvSpPr/>
            <p:nvPr/>
          </p:nvSpPr>
          <p:spPr>
            <a:xfrm>
              <a:off x="6824340" y="2372877"/>
              <a:ext cx="138202" cy="138202"/>
            </a:xfrm>
            <a:custGeom>
              <a:avLst/>
              <a:gdLst>
                <a:gd name="f0" fmla="val 10800000"/>
                <a:gd name="f1" fmla="val 5400000"/>
                <a:gd name="f2" fmla="val 180"/>
                <a:gd name="f3" fmla="val w"/>
                <a:gd name="f4" fmla="val h"/>
                <a:gd name="f5" fmla="val 0"/>
                <a:gd name="f6" fmla="val 67"/>
                <a:gd name="f7" fmla="val 34"/>
                <a:gd name="f8" fmla="val 1"/>
                <a:gd name="f9" fmla="val 53"/>
                <a:gd name="f10" fmla="val 15"/>
                <a:gd name="f11" fmla="val 52"/>
                <a:gd name="f12" fmla="val 33"/>
                <a:gd name="f13" fmla="val 16"/>
                <a:gd name="f14" fmla="+- 0 0 -90"/>
                <a:gd name="f15" fmla="*/ f3 1 67"/>
                <a:gd name="f16" fmla="*/ f4 1 67"/>
                <a:gd name="f17" fmla="val f5"/>
                <a:gd name="f18" fmla="val f6"/>
                <a:gd name="f19" fmla="*/ f14 f0 1"/>
                <a:gd name="f20" fmla="+- f18 0 f17"/>
                <a:gd name="f21" fmla="*/ f19 1 f2"/>
                <a:gd name="f22" fmla="*/ f20 1 67"/>
                <a:gd name="f23" fmla="*/ 34 f20 1"/>
                <a:gd name="f24" fmla="*/ 1 f20 1"/>
                <a:gd name="f25" fmla="*/ 67 f20 1"/>
                <a:gd name="f26" fmla="*/ 33 f20 1"/>
                <a:gd name="f27" fmla="+- f21 0 f1"/>
                <a:gd name="f28" fmla="*/ f23 1 67"/>
                <a:gd name="f29" fmla="*/ f24 1 67"/>
                <a:gd name="f30" fmla="*/ f25 1 67"/>
                <a:gd name="f31" fmla="*/ f26 1 67"/>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4 f16 1"/>
                <a:gd name="f46" fmla="*/ f36 f16 1"/>
                <a:gd name="f47" fmla="*/ f35 f15 1"/>
                <a:gd name="f48" fmla="*/ f37 f16 1"/>
              </a:gdLst>
              <a:ahLst/>
              <a:cxnLst>
                <a:cxn ang="3cd4">
                  <a:pos x="hc" y="t"/>
                </a:cxn>
                <a:cxn ang="0">
                  <a:pos x="r" y="vc"/>
                </a:cxn>
                <a:cxn ang="cd4">
                  <a:pos x="hc" y="b"/>
                </a:cxn>
                <a:cxn ang="cd2">
                  <a:pos x="l" y="vc"/>
                </a:cxn>
                <a:cxn ang="f27">
                  <a:pos x="f42" y="f43"/>
                </a:cxn>
                <a:cxn ang="f27">
                  <a:pos x="f44" y="f45"/>
                </a:cxn>
                <a:cxn ang="f27">
                  <a:pos x="f42" y="f46"/>
                </a:cxn>
                <a:cxn ang="f27">
                  <a:pos x="f47" y="f48"/>
                </a:cxn>
                <a:cxn ang="f27">
                  <a:pos x="f42" y="f43"/>
                </a:cxn>
              </a:cxnLst>
              <a:rect l="f38" t="f41" r="f39" b="f40"/>
              <a:pathLst>
                <a:path w="67" h="67">
                  <a:moveTo>
                    <a:pt x="f7" y="f8"/>
                  </a:moveTo>
                  <a:cubicBezTo>
                    <a:pt x="f9" y="f8"/>
                    <a:pt x="f6" y="f10"/>
                    <a:pt x="f6" y="f7"/>
                  </a:cubicBezTo>
                  <a:cubicBezTo>
                    <a:pt x="f6" y="f9"/>
                    <a:pt x="f11" y="f6"/>
                    <a:pt x="f7" y="f6"/>
                  </a:cubicBezTo>
                  <a:cubicBezTo>
                    <a:pt x="f10" y="f6"/>
                    <a:pt x="f5" y="f11"/>
                    <a:pt x="f8" y="f12"/>
                  </a:cubicBezTo>
                  <a:cubicBezTo>
                    <a:pt x="f8" y="f10"/>
                    <a:pt x="f13" y="f5"/>
                    <a:pt x="f7" y="f8"/>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74">
    <p:spTree>
      <p:nvGrpSpPr>
        <p:cNvPr id="1" name=""/>
        <p:cNvGrpSpPr/>
        <p:nvPr/>
      </p:nvGrpSpPr>
      <p:grpSpPr>
        <a:xfrm>
          <a:off x="0" y="0"/>
          <a:ext cx="0" cy="0"/>
          <a:chOff x="0" y="0"/>
          <a:chExt cx="0" cy="0"/>
        </a:xfrm>
      </p:grpSpPr>
      <p:pic>
        <p:nvPicPr>
          <p:cNvPr id="2" name="Marcador de posición de imagen 3" descr="Un joven sonriendo con una camisa azul&#10;&#10;Descripción generada automáticamente">
            <a:extLst>
              <a:ext uri="{FF2B5EF4-FFF2-40B4-BE49-F238E27FC236}">
                <a16:creationId xmlns:a16="http://schemas.microsoft.com/office/drawing/2014/main" id="{5A6BCDAA-026B-EFEB-EB7D-082220449629}"/>
              </a:ext>
            </a:extLst>
          </p:cNvPr>
          <p:cNvPicPr>
            <a:picLocks noGrp="1" noChangeAspect="1"/>
          </p:cNvPicPr>
          <p:nvPr>
            <p:ph type="pic" idx="4294967295"/>
          </p:nvPr>
        </p:nvPicPr>
        <p:blipFill>
          <a:blip r:embed="rId2"/>
          <a:srcRect l="9465" r="9465"/>
          <a:stretch>
            <a:fillRect/>
          </a:stretch>
        </p:blipFill>
        <p:spPr>
          <a:xfrm flipH="1">
            <a:off x="528322" y="459357"/>
            <a:ext cx="3282540" cy="3390183"/>
          </a:xfrm>
          <a:solidFill>
            <a:srgbClr val="F2F2F2"/>
          </a:solidFill>
        </p:spPr>
      </p:pic>
      <p:sp>
        <p:nvSpPr>
          <p:cNvPr id="3" name="Text Placeholder 27">
            <a:extLst>
              <a:ext uri="{FF2B5EF4-FFF2-40B4-BE49-F238E27FC236}">
                <a16:creationId xmlns:a16="http://schemas.microsoft.com/office/drawing/2014/main" id="{D96CABC7-85EC-192A-3500-472C2AADE6CE}"/>
              </a:ext>
            </a:extLst>
          </p:cNvPr>
          <p:cNvSpPr txBox="1"/>
          <p:nvPr/>
        </p:nvSpPr>
        <p:spPr>
          <a:xfrm>
            <a:off x="4080153" y="1619566"/>
            <a:ext cx="4742151" cy="359871"/>
          </a:xfrm>
          <a:prstGeom prst="rect">
            <a:avLst/>
          </a:prstGeom>
          <a:solidFill>
            <a:srgbClr val="FFFFFF"/>
          </a:solidFill>
          <a:ln cap="flat">
            <a:noFill/>
          </a:ln>
        </p:spPr>
        <p:txBody>
          <a:bodyPr vert="horz" wrap="square" lIns="91440" tIns="45720" rIns="91440" bIns="45720" anchor="ctr"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3494BA"/>
                </a:solidFill>
                <a:uFillTx/>
                <a:latin typeface="Arial"/>
                <a:ea typeface="맑은 고딕" pitchFamily="34"/>
              </a:rPr>
              <a:t>MICHAEL DOE</a:t>
            </a:r>
          </a:p>
        </p:txBody>
      </p:sp>
      <p:sp>
        <p:nvSpPr>
          <p:cNvPr id="4" name="직사각형 1">
            <a:extLst>
              <a:ext uri="{FF2B5EF4-FFF2-40B4-BE49-F238E27FC236}">
                <a16:creationId xmlns:a16="http://schemas.microsoft.com/office/drawing/2014/main" id="{6C985499-5052-A45D-74B8-3817CFB37B59}"/>
              </a:ext>
            </a:extLst>
          </p:cNvPr>
          <p:cNvSpPr/>
          <p:nvPr/>
        </p:nvSpPr>
        <p:spPr>
          <a:xfrm>
            <a:off x="4080153" y="2068601"/>
            <a:ext cx="4742151" cy="84599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a:rPr>
              <a:t>Example Text : Get a modern PowerPoint  Presentation that is beautifully designed. I hope and I believe that this Template will your Time, Money and Reputation. Easy to change colors, photos and Text.</a:t>
            </a:r>
          </a:p>
        </p:txBody>
      </p:sp>
      <p:sp>
        <p:nvSpPr>
          <p:cNvPr id="5" name="Text Placeholder 27">
            <a:extLst>
              <a:ext uri="{FF2B5EF4-FFF2-40B4-BE49-F238E27FC236}">
                <a16:creationId xmlns:a16="http://schemas.microsoft.com/office/drawing/2014/main" id="{876E6402-58EF-CAA7-C70D-C6BC1018DEBC}"/>
              </a:ext>
            </a:extLst>
          </p:cNvPr>
          <p:cNvSpPr txBox="1"/>
          <p:nvPr/>
        </p:nvSpPr>
        <p:spPr>
          <a:xfrm>
            <a:off x="5539764" y="3345972"/>
            <a:ext cx="3282540" cy="239920"/>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404040"/>
                </a:solidFill>
                <a:uFillTx/>
                <a:latin typeface="Arial"/>
                <a:ea typeface="맑은 고딕" pitchFamily="34"/>
              </a:rPr>
              <a:t>Work Experience</a:t>
            </a:r>
          </a:p>
        </p:txBody>
      </p:sp>
      <p:sp>
        <p:nvSpPr>
          <p:cNvPr id="6" name="직사각형 22">
            <a:extLst>
              <a:ext uri="{FF2B5EF4-FFF2-40B4-BE49-F238E27FC236}">
                <a16:creationId xmlns:a16="http://schemas.microsoft.com/office/drawing/2014/main" id="{BE138D3D-FB40-EA7A-C301-834E047C4FA6}"/>
              </a:ext>
            </a:extLst>
          </p:cNvPr>
          <p:cNvSpPr/>
          <p:nvPr/>
        </p:nvSpPr>
        <p:spPr>
          <a:xfrm>
            <a:off x="5539764" y="3620091"/>
            <a:ext cx="3282540" cy="5383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a:rPr>
              <a:t>2013 ~ 2014  Text here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a:rPr>
              <a:t>Example Text : Get a modern PowerPoint  Presentation that is beautifully designed.</a:t>
            </a:r>
          </a:p>
        </p:txBody>
      </p:sp>
      <p:sp>
        <p:nvSpPr>
          <p:cNvPr id="7" name="직사각형 5">
            <a:extLst>
              <a:ext uri="{FF2B5EF4-FFF2-40B4-BE49-F238E27FC236}">
                <a16:creationId xmlns:a16="http://schemas.microsoft.com/office/drawing/2014/main" id="{47B366A6-86F2-128B-E9EB-C4F3A3A32C0E}"/>
              </a:ext>
            </a:extLst>
          </p:cNvPr>
          <p:cNvSpPr/>
          <p:nvPr/>
        </p:nvSpPr>
        <p:spPr>
          <a:xfrm>
            <a:off x="5539764" y="4192661"/>
            <a:ext cx="3282540" cy="5383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a:rPr>
              <a:t>2014 ~ 2016Text here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a:rPr>
              <a:t>Example Text : Get a modern PowerPoint  Presentation that is beautifully designed</a:t>
            </a:r>
          </a:p>
        </p:txBody>
      </p:sp>
      <p:sp>
        <p:nvSpPr>
          <p:cNvPr id="8" name="TextBox 38">
            <a:extLst>
              <a:ext uri="{FF2B5EF4-FFF2-40B4-BE49-F238E27FC236}">
                <a16:creationId xmlns:a16="http://schemas.microsoft.com/office/drawing/2014/main" id="{B756FF1C-A6BE-695B-1329-023312F84E6F}"/>
              </a:ext>
            </a:extLst>
          </p:cNvPr>
          <p:cNvSpPr txBox="1"/>
          <p:nvPr/>
        </p:nvSpPr>
        <p:spPr>
          <a:xfrm>
            <a:off x="3967517" y="3362294"/>
            <a:ext cx="1313178" cy="1230544"/>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0" cap="none" spc="0" baseline="0">
                <a:solidFill>
                  <a:srgbClr val="58B6C0"/>
                </a:solidFill>
                <a:uFillTx/>
                <a:latin typeface="Arial"/>
                <a:ea typeface="Arial"/>
                <a:cs typeface="Arial" pitchFamily="34"/>
              </a:rPr>
              <a:t>ALLPPT Layout</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0" cap="none" spc="0" baseline="0">
                <a:solidFill>
                  <a:srgbClr val="58B6C0"/>
                </a:solidFill>
                <a:uFillTx/>
                <a:latin typeface="Arial"/>
                <a:ea typeface="Arial"/>
                <a:cs typeface="Arial" pitchFamily="34"/>
              </a:rPr>
              <a:t>Clean Text Slide for your Presentation</a:t>
            </a:r>
            <a:endParaRPr lang="en-US" sz="1400" b="0" i="0" u="none" strike="noStrike" kern="0" cap="none" spc="0" baseline="0">
              <a:solidFill>
                <a:srgbClr val="58B6C0"/>
              </a:solidFill>
              <a:uFillTx/>
              <a:latin typeface="Arial"/>
              <a:ea typeface="Arial"/>
              <a:cs typeface="Arial" pitchFamily="34"/>
            </a:endParaRPr>
          </a:p>
        </p:txBody>
      </p:sp>
      <p:sp>
        <p:nvSpPr>
          <p:cNvPr id="9" name="Text Placeholder 1">
            <a:extLst>
              <a:ext uri="{FF2B5EF4-FFF2-40B4-BE49-F238E27FC236}">
                <a16:creationId xmlns:a16="http://schemas.microsoft.com/office/drawing/2014/main" id="{31364C53-F842-6DEE-0B9B-492383FDE965}"/>
              </a:ext>
            </a:extLst>
          </p:cNvPr>
          <p:cNvSpPr txBox="1"/>
          <p:nvPr/>
        </p:nvSpPr>
        <p:spPr>
          <a:xfrm>
            <a:off x="4080153" y="512530"/>
            <a:ext cx="5063846" cy="603266"/>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262626"/>
                </a:solidFill>
                <a:uFillTx/>
                <a:latin typeface="Arial"/>
              </a:rPr>
              <a:t>Our Team Style</a:t>
            </a:r>
          </a:p>
        </p:txBody>
      </p:sp>
      <p:sp>
        <p:nvSpPr>
          <p:cNvPr id="10" name="TextBox 26">
            <a:extLst>
              <a:ext uri="{FF2B5EF4-FFF2-40B4-BE49-F238E27FC236}">
                <a16:creationId xmlns:a16="http://schemas.microsoft.com/office/drawing/2014/main" id="{12829B86-AE95-EA23-A3CD-DD8462E79257}"/>
              </a:ext>
            </a:extLst>
          </p:cNvPr>
          <p:cNvSpPr txBox="1"/>
          <p:nvPr/>
        </p:nvSpPr>
        <p:spPr>
          <a:xfrm>
            <a:off x="2315562" y="4053114"/>
            <a:ext cx="1764590" cy="27699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a:rPr>
              <a:t>www.hompageurl.com</a:t>
            </a:r>
          </a:p>
        </p:txBody>
      </p:sp>
      <p:sp>
        <p:nvSpPr>
          <p:cNvPr id="11" name="TextBox 28">
            <a:extLst>
              <a:ext uri="{FF2B5EF4-FFF2-40B4-BE49-F238E27FC236}">
                <a16:creationId xmlns:a16="http://schemas.microsoft.com/office/drawing/2014/main" id="{75358F20-9A9D-BBB1-1E71-B3C3EF612600}"/>
              </a:ext>
            </a:extLst>
          </p:cNvPr>
          <p:cNvSpPr txBox="1"/>
          <p:nvPr/>
        </p:nvSpPr>
        <p:spPr>
          <a:xfrm>
            <a:off x="1793330" y="4362565"/>
            <a:ext cx="2286832" cy="430883"/>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404040"/>
                </a:solidFill>
                <a:uFillTx/>
                <a:latin typeface="Arial"/>
                <a:ea typeface="Arial"/>
                <a:cs typeface="Arial"/>
              </a:rPr>
              <a:t>Example Text Example Text Example Text Example Text</a:t>
            </a:r>
          </a:p>
        </p:txBody>
      </p:sp>
      <p:sp>
        <p:nvSpPr>
          <p:cNvPr id="12" name="TextBox 30">
            <a:extLst>
              <a:ext uri="{FF2B5EF4-FFF2-40B4-BE49-F238E27FC236}">
                <a16:creationId xmlns:a16="http://schemas.microsoft.com/office/drawing/2014/main" id="{346D33D9-F2BF-192A-BAA5-B0DE2572A996}"/>
              </a:ext>
            </a:extLst>
          </p:cNvPr>
          <p:cNvSpPr txBox="1"/>
          <p:nvPr/>
        </p:nvSpPr>
        <p:spPr>
          <a:xfrm>
            <a:off x="580104" y="4013237"/>
            <a:ext cx="1015560" cy="261609"/>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404040"/>
                </a:solidFill>
                <a:uFillTx/>
                <a:latin typeface="Arial"/>
                <a:ea typeface="Arial"/>
                <a:cs typeface="Arial"/>
              </a:rPr>
              <a:t>/FACEBOOK</a:t>
            </a:r>
          </a:p>
        </p:txBody>
      </p:sp>
      <p:sp>
        <p:nvSpPr>
          <p:cNvPr id="13" name="TextBox 32">
            <a:extLst>
              <a:ext uri="{FF2B5EF4-FFF2-40B4-BE49-F238E27FC236}">
                <a16:creationId xmlns:a16="http://schemas.microsoft.com/office/drawing/2014/main" id="{4EA6A5B9-8310-33FB-0174-7DDD37A781C5}"/>
              </a:ext>
            </a:extLst>
          </p:cNvPr>
          <p:cNvSpPr txBox="1"/>
          <p:nvPr/>
        </p:nvSpPr>
        <p:spPr>
          <a:xfrm>
            <a:off x="608304" y="4441240"/>
            <a:ext cx="1015560" cy="261609"/>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404040"/>
                </a:solidFill>
                <a:uFillTx/>
                <a:latin typeface="Arial"/>
                <a:ea typeface="Arial"/>
                <a:cs typeface="Arial"/>
              </a:rPr>
              <a:t>@TWITTER</a:t>
            </a:r>
          </a:p>
        </p:txBody>
      </p:sp>
      <p:sp>
        <p:nvSpPr>
          <p:cNvPr id="14" name="Rounded Rectangle 2">
            <a:extLst>
              <a:ext uri="{FF2B5EF4-FFF2-40B4-BE49-F238E27FC236}">
                <a16:creationId xmlns:a16="http://schemas.microsoft.com/office/drawing/2014/main" id="{473E8351-4674-5B18-8015-59EC33C8CB48}"/>
              </a:ext>
            </a:extLst>
          </p:cNvPr>
          <p:cNvSpPr/>
          <p:nvPr/>
        </p:nvSpPr>
        <p:spPr>
          <a:xfrm>
            <a:off x="321695" y="4440582"/>
            <a:ext cx="258409" cy="258409"/>
          </a:xfrm>
          <a:custGeom>
            <a:avLst/>
            <a:gdLst>
              <a:gd name="f0" fmla="val w"/>
              <a:gd name="f1" fmla="val h"/>
              <a:gd name="f2" fmla="val 0"/>
              <a:gd name="f3" fmla="val 3960000"/>
              <a:gd name="f4" fmla="val 3160999"/>
              <a:gd name="f5" fmla="val 1374274"/>
              <a:gd name="f6" fmla="val 3161390"/>
              <a:gd name="f7" fmla="val 1371268"/>
              <a:gd name="f8" fmla="val 3160138"/>
              <a:gd name="f9" fmla="val 1380887"/>
              <a:gd name="f10" fmla="val 3155132"/>
              <a:gd name="f11" fmla="val 1419362"/>
              <a:gd name="f12" fmla="val 3155131"/>
              <a:gd name="f13" fmla="val 3155133"/>
              <a:gd name="f14" fmla="val 1419346"/>
              <a:gd name="f15" fmla="val 3160347"/>
              <a:gd name="f16" fmla="val 1379282"/>
              <a:gd name="f17" fmla="val 2538382"/>
              <a:gd name="f18" fmla="val 802616"/>
              <a:gd name="f19" fmla="val 2197761"/>
              <a:gd name="f20" fmla="val 1921633"/>
              <a:gd name="f21" fmla="val 1078744"/>
              <a:gd name="f22" fmla="val 1419365"/>
              <a:gd name="f23" fmla="val 1471638"/>
              <a:gd name="f24" fmla="val 1928136"/>
              <a:gd name="f25" fmla="val 1522392"/>
              <a:gd name="f26" fmla="val 1942445"/>
              <a:gd name="f27" fmla="val 1570340"/>
              <a:gd name="f28" fmla="val 1547199"/>
              <a:gd name="f29" fmla="val 1510736"/>
              <a:gd name="f30" fmla="val 1173928"/>
              <a:gd name="f31" fmla="val 1425572"/>
              <a:gd name="f32" fmla="val 752016"/>
              <a:gd name="f33" fmla="val 931012"/>
              <a:gd name="f34" fmla="val 555558"/>
              <a:gd name="f35" fmla="val 1323929"/>
              <a:gd name="f36" fmla="val 701457"/>
              <a:gd name="f37" fmla="val 1569504"/>
              <a:gd name="f38" fmla="val 934030"/>
              <a:gd name="f39" fmla="val 1745738"/>
              <a:gd name="f40" fmla="val 832912"/>
              <a:gd name="f41" fmla="val 1726959"/>
              <a:gd name="f42" fmla="val 757794"/>
              <a:gd name="f43" fmla="val 1716846"/>
              <a:gd name="f44" fmla="val 665343"/>
              <a:gd name="f45" fmla="val 1650397"/>
              <a:gd name="f46" fmla="val 692788"/>
              <a:gd name="f47" fmla="val 2037537"/>
              <a:gd name="f48" fmla="val 906583"/>
              <a:gd name="f49" fmla="val 2177657"/>
              <a:gd name="f50" fmla="val 1111709"/>
              <a:gd name="f51" fmla="val 2257108"/>
              <a:gd name="f52" fmla="val 1029370"/>
              <a:gd name="f53" fmla="val 2275887"/>
              <a:gd name="f54" fmla="val 986032"/>
              <a:gd name="f55" fmla="val 2268664"/>
              <a:gd name="f56" fmla="val 856023"/>
              <a:gd name="f57" fmla="val 2244108"/>
              <a:gd name="f58" fmla="val 968698"/>
              <a:gd name="f59" fmla="val 2582132"/>
              <a:gd name="f60" fmla="val 1241718"/>
              <a:gd name="f61" fmla="val 2664472"/>
              <a:gd name="f62" fmla="val 1402064"/>
              <a:gd name="f63" fmla="val 2660137"/>
              <a:gd name="f64" fmla="val 1212828"/>
              <a:gd name="f65" fmla="val 2802425"/>
              <a:gd name="f66" fmla="val 1063318"/>
              <a:gd name="f67" fmla="val 2869598"/>
              <a:gd name="f68" fmla="val 552668"/>
              <a:gd name="f69" fmla="val 2902822"/>
              <a:gd name="f70" fmla="val 978087"/>
              <a:gd name="f71" fmla="val 3213400"/>
              <a:gd name="f72" fmla="val 1650526"/>
              <a:gd name="f73" fmla="val 3189564"/>
              <a:gd name="f74" fmla="val 1978439"/>
              <a:gd name="f75" fmla="val 3093502"/>
              <a:gd name="f76" fmla="val 2679046"/>
              <a:gd name="f77" fmla="val 2850818"/>
              <a:gd name="f78" fmla="val 2894283"/>
              <a:gd name="f79" fmla="val 2547463"/>
              <a:gd name="f80" fmla="val 3053184"/>
              <a:gd name="f81" fmla="val 2031759"/>
              <a:gd name="f82" fmla="val 3132291"/>
              <a:gd name="f83" fmla="val 1592391"/>
              <a:gd name="f84" fmla="val 3116471"/>
              <a:gd name="f85" fmla="val 1716445"/>
              <a:gd name="f86" fmla="val 1419364"/>
              <a:gd name="f87" fmla="val 1419363"/>
              <a:gd name="f88" fmla="val 3257477"/>
              <a:gd name="f89" fmla="val 1315095"/>
              <a:gd name="f90" fmla="val 3372036"/>
              <a:gd name="f91" fmla="val 1223751"/>
              <a:gd name="f92" fmla="val 3407333"/>
              <a:gd name="f93" fmla="val 1117847"/>
              <a:gd name="f94" fmla="val 3307709"/>
              <a:gd name="f95" fmla="val 1140260"/>
              <a:gd name="f96" fmla="val 3221086"/>
              <a:gd name="f97" fmla="val 1197342"/>
              <a:gd name="f98" fmla="val 3108461"/>
              <a:gd name="f99" fmla="val 1185086"/>
              <a:gd name="f100" fmla="val 3188365"/>
              <a:gd name="f101" fmla="val 1141325"/>
              <a:gd name="f102" fmla="val 3284860"/>
              <a:gd name="f103" fmla="val 1028153"/>
              <a:gd name="f104" fmla="val 3334650"/>
              <a:gd name="f105" fmla="val 883134"/>
              <a:gd name="f106" fmla="val 3225580"/>
              <a:gd name="f107" fmla="val 952795"/>
              <a:gd name="f108" fmla="val 3152155"/>
              <a:gd name="f109" fmla="val 998691"/>
              <a:gd name="f110" fmla="val 2995677"/>
              <a:gd name="f111" fmla="val 1008938"/>
              <a:gd name="f112" fmla="val 2884471"/>
              <a:gd name="f113" fmla="val 881691"/>
              <a:gd name="f114" fmla="val 2720661"/>
              <a:gd name="f115" fmla="val 308009"/>
              <a:gd name="f116" fmla="val 3651991"/>
              <a:gd name="f117" fmla="val 3822100"/>
              <a:gd name="f118" fmla="val 137900"/>
              <a:gd name="f119" fmla="*/ f0 1 3960000"/>
              <a:gd name="f120" fmla="*/ f1 1 3960000"/>
              <a:gd name="f121" fmla="val f2"/>
              <a:gd name="f122" fmla="val f3"/>
              <a:gd name="f123" fmla="+- f122 0 f121"/>
              <a:gd name="f124" fmla="*/ f123 1 3960000"/>
              <a:gd name="f125" fmla="*/ f121 1 f124"/>
              <a:gd name="f126" fmla="*/ f122 1 f124"/>
              <a:gd name="f127" fmla="*/ f125 f119 1"/>
              <a:gd name="f128" fmla="*/ f126 f119 1"/>
              <a:gd name="f129" fmla="*/ f126 f120 1"/>
              <a:gd name="f130" fmla="*/ f125 f120 1"/>
            </a:gdLst>
            <a:ahLst/>
            <a:cxnLst>
              <a:cxn ang="3cd4">
                <a:pos x="hc" y="t"/>
              </a:cxn>
              <a:cxn ang="0">
                <a:pos x="r" y="vc"/>
              </a:cxn>
              <a:cxn ang="cd4">
                <a:pos x="hc" y="b"/>
              </a:cxn>
              <a:cxn ang="cd2">
                <a:pos x="l" y="vc"/>
              </a:cxn>
            </a:cxnLst>
            <a:rect l="f127" t="f130" r="f128" b="f129"/>
            <a:pathLst>
              <a:path w="3960000" h="3960000">
                <a:moveTo>
                  <a:pt x="f4" y="f5"/>
                </a:moveTo>
                <a:cubicBezTo>
                  <a:pt x="f6" y="f7"/>
                  <a:pt x="f8" y="f9"/>
                  <a:pt x="f10" y="f11"/>
                </a:cubicBezTo>
                <a:cubicBezTo>
                  <a:pt x="f10" y="f11"/>
                  <a:pt x="f12" y="f11"/>
                  <a:pt x="f12" y="f11"/>
                </a:cubicBezTo>
                <a:cubicBezTo>
                  <a:pt x="f13" y="f14"/>
                  <a:pt x="f15" y="f16"/>
                  <a:pt x="f4" y="f5"/>
                </a:cubicBezTo>
                <a:close/>
                <a:moveTo>
                  <a:pt x="f17" y="f18"/>
                </a:moveTo>
                <a:cubicBezTo>
                  <a:pt x="f19" y="f18"/>
                  <a:pt x="f20" y="f21"/>
                  <a:pt x="f20" y="f22"/>
                </a:cubicBezTo>
                <a:cubicBezTo>
                  <a:pt x="f20"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12" y="f22"/>
                </a:cubicBezTo>
                <a:cubicBezTo>
                  <a:pt x="f12" y="f86"/>
                  <a:pt x="f10" y="f87"/>
                  <a:pt x="f10" y="f11"/>
                </a:cubicBezTo>
                <a:cubicBezTo>
                  <a:pt x="f88" y="f89"/>
                  <a:pt x="f90" y="f91"/>
                  <a:pt x="f92" y="f93"/>
                </a:cubicBezTo>
                <a:cubicBezTo>
                  <a:pt x="f94" y="f95"/>
                  <a:pt x="f96" y="f97"/>
                  <a:pt x="f98" y="f99"/>
                </a:cubicBezTo>
                <a:cubicBezTo>
                  <a:pt x="f100" y="f101"/>
                  <a:pt x="f102" y="f103"/>
                  <a:pt x="f104" y="f105"/>
                </a:cubicBezTo>
                <a:cubicBezTo>
                  <a:pt x="f106" y="f107"/>
                  <a:pt x="f108" y="f109"/>
                  <a:pt x="f110" y="f111"/>
                </a:cubicBezTo>
                <a:cubicBezTo>
                  <a:pt x="f112" y="f113"/>
                  <a:pt x="f114" y="f18"/>
                  <a:pt x="f17" y="f18"/>
                </a:cubicBezTo>
                <a:close/>
                <a:moveTo>
                  <a:pt x="f115" y="f2"/>
                </a:moveTo>
                <a:lnTo>
                  <a:pt x="f116" y="f2"/>
                </a:lnTo>
                <a:cubicBezTo>
                  <a:pt x="f117" y="f2"/>
                  <a:pt x="f3" y="f118"/>
                  <a:pt x="f3" y="f115"/>
                </a:cubicBezTo>
                <a:lnTo>
                  <a:pt x="f3" y="f116"/>
                </a:lnTo>
                <a:cubicBezTo>
                  <a:pt x="f3" y="f117"/>
                  <a:pt x="f117" y="f3"/>
                  <a:pt x="f116" y="f3"/>
                </a:cubicBezTo>
                <a:lnTo>
                  <a:pt x="f115" y="f3"/>
                </a:lnTo>
                <a:cubicBezTo>
                  <a:pt x="f118" y="f3"/>
                  <a:pt x="f2" y="f117"/>
                  <a:pt x="f2" y="f116"/>
                </a:cubicBezTo>
                <a:lnTo>
                  <a:pt x="f2" y="f115"/>
                </a:lnTo>
                <a:cubicBezTo>
                  <a:pt x="f2" y="f118"/>
                  <a:pt x="f118" y="f2"/>
                  <a:pt x="f115" y="f2"/>
                </a:cubicBezTo>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404040"/>
              </a:solidFill>
              <a:uFillTx/>
              <a:latin typeface="Arial"/>
              <a:ea typeface="맑은 고딕" pitchFamily="34"/>
            </a:endParaRPr>
          </a:p>
        </p:txBody>
      </p:sp>
      <p:sp>
        <p:nvSpPr>
          <p:cNvPr id="15" name="Rounded Rectangle 3">
            <a:extLst>
              <a:ext uri="{FF2B5EF4-FFF2-40B4-BE49-F238E27FC236}">
                <a16:creationId xmlns:a16="http://schemas.microsoft.com/office/drawing/2014/main" id="{98B897A2-3622-E0B3-2998-78BBF5DEBC2E}"/>
              </a:ext>
            </a:extLst>
          </p:cNvPr>
          <p:cNvSpPr/>
          <p:nvPr/>
        </p:nvSpPr>
        <p:spPr>
          <a:xfrm>
            <a:off x="321695" y="4014837"/>
            <a:ext cx="258409" cy="258409"/>
          </a:xfrm>
          <a:custGeom>
            <a:avLst/>
            <a:gdLst>
              <a:gd name="f0" fmla="val w"/>
              <a:gd name="f1" fmla="val h"/>
              <a:gd name="f2" fmla="val 0"/>
              <a:gd name="f3" fmla="val 3960000"/>
              <a:gd name="f4" fmla="val 2841893"/>
              <a:gd name="f5" fmla="val 181064"/>
              <a:gd name="f6" fmla="val 2485731"/>
              <a:gd name="f7" fmla="val 190239"/>
              <a:gd name="f8" fmla="val 2106781"/>
              <a:gd name="f9" fmla="val 339266"/>
              <a:gd name="f10" fmla="val 2105790"/>
              <a:gd name="f11" fmla="val 859562"/>
              <a:gd name="f12" fmla="val 2106860"/>
              <a:gd name="f13" fmla="val 863292"/>
              <a:gd name="f14" fmla="val 1248172"/>
              <a:gd name="f15" fmla="val 1691968"/>
              <a:gd name="f16" fmla="val 1824236"/>
              <a:gd name="f17" fmla="val 3779396"/>
              <a:gd name="f18" fmla="val 2754932"/>
              <a:gd name="f19" fmla="val 3305869"/>
              <a:gd name="f20" fmla="val 1813665"/>
              <a:gd name="f21" fmla="val 3348152"/>
              <a:gd name="f22" fmla="val 907124"/>
              <a:gd name="f23" fmla="val 2746287"/>
              <a:gd name="f24" fmla="val 682909"/>
              <a:gd name="f25" fmla="val 3148643"/>
              <a:gd name="f26" fmla="val 674567"/>
              <a:gd name="f27" fmla="val 3369037"/>
              <a:gd name="f28" fmla="val 759137"/>
              <a:gd name="f29" fmla="val 3391941"/>
              <a:gd name="f30" fmla="val 611142"/>
              <a:gd name="f31" fmla="val 3398988"/>
              <a:gd name="f32" fmla="val 447290"/>
              <a:gd name="f33" fmla="val 3443034"/>
              <a:gd name="f34" fmla="val 304580"/>
              <a:gd name="f35" fmla="val 3382140"/>
              <a:gd name="f36" fmla="val 251394"/>
              <a:gd name="f37" fmla="val 3118909"/>
              <a:gd name="f38" fmla="val 173928"/>
              <a:gd name="f39" fmla="val 308009"/>
              <a:gd name="f40" fmla="val 3651991"/>
              <a:gd name="f41" fmla="val 3822100"/>
              <a:gd name="f42" fmla="val 137900"/>
              <a:gd name="f43" fmla="*/ f0 1 3960000"/>
              <a:gd name="f44" fmla="*/ f1 1 3960000"/>
              <a:gd name="f45" fmla="val f2"/>
              <a:gd name="f46" fmla="val f3"/>
              <a:gd name="f47" fmla="+- f46 0 f45"/>
              <a:gd name="f48" fmla="*/ f47 1 3960000"/>
              <a:gd name="f49" fmla="*/ f45 1 f48"/>
              <a:gd name="f50" fmla="*/ f46 1 f48"/>
              <a:gd name="f51" fmla="*/ f49 f43 1"/>
              <a:gd name="f52" fmla="*/ f50 f43 1"/>
              <a:gd name="f53" fmla="*/ f50 f44 1"/>
              <a:gd name="f54" fmla="*/ f49 f44 1"/>
            </a:gdLst>
            <a:ahLst/>
            <a:cxnLst>
              <a:cxn ang="3cd4">
                <a:pos x="hc" y="t"/>
              </a:cxn>
              <a:cxn ang="0">
                <a:pos x="r" y="vc"/>
              </a:cxn>
              <a:cxn ang="cd4">
                <a:pos x="hc" y="b"/>
              </a:cxn>
              <a:cxn ang="cd2">
                <a:pos x="l" y="vc"/>
              </a:cxn>
            </a:cxnLst>
            <a:rect l="f51" t="f54" r="f52" b="f53"/>
            <a:pathLst>
              <a:path w="3960000" h="3960000">
                <a:moveTo>
                  <a:pt x="f4" y="f5"/>
                </a:moveTo>
                <a:cubicBezTo>
                  <a:pt x="f6" y="f7"/>
                  <a:pt x="f8" y="f9"/>
                  <a:pt x="f10" y="f11"/>
                </a:cubicBezTo>
                <a:lnTo>
                  <a:pt x="f12" y="f13"/>
                </a:lnTo>
                <a:lnTo>
                  <a:pt x="f12" y="f14"/>
                </a:lnTo>
                <a:lnTo>
                  <a:pt x="f15" y="f14"/>
                </a:lnTo>
                <a:lnTo>
                  <a:pt x="f15" y="f16"/>
                </a:lnTo>
                <a:lnTo>
                  <a:pt x="f12" y="f16"/>
                </a:lnTo>
                <a:lnTo>
                  <a:pt x="f12" y="f17"/>
                </a:lnTo>
                <a:lnTo>
                  <a:pt x="f18" y="f17"/>
                </a:lnTo>
                <a:lnTo>
                  <a:pt x="f18" y="f16"/>
                </a:lnTo>
                <a:lnTo>
                  <a:pt x="f19" y="f20"/>
                </a:lnTo>
                <a:lnTo>
                  <a:pt x="f21" y="f14"/>
                </a:lnTo>
                <a:lnTo>
                  <a:pt x="f18" y="f14"/>
                </a:lnTo>
                <a:lnTo>
                  <a:pt x="f18" y="f22"/>
                </a:lnTo>
                <a:cubicBezTo>
                  <a:pt x="f23" y="f24"/>
                  <a:pt x="f25" y="f26"/>
                  <a:pt x="f27" y="f28"/>
                </a:cubicBezTo>
                <a:cubicBezTo>
                  <a:pt x="f29" y="f30"/>
                  <a:pt x="f31" y="f32"/>
                  <a:pt x="f33" y="f34"/>
                </a:cubicBezTo>
                <a:cubicBezTo>
                  <a:pt x="f35" y="f36"/>
                  <a:pt x="f37" y="f38"/>
                  <a:pt x="f4" y="f5"/>
                </a:cubicBezTo>
                <a:close/>
                <a:moveTo>
                  <a:pt x="f39" y="f2"/>
                </a:moveTo>
                <a:lnTo>
                  <a:pt x="f40" y="f2"/>
                </a:lnTo>
                <a:cubicBezTo>
                  <a:pt x="f41" y="f2"/>
                  <a:pt x="f3" y="f42"/>
                  <a:pt x="f3" y="f39"/>
                </a:cubicBezTo>
                <a:lnTo>
                  <a:pt x="f3" y="f40"/>
                </a:lnTo>
                <a:cubicBezTo>
                  <a:pt x="f3" y="f41"/>
                  <a:pt x="f41" y="f3"/>
                  <a:pt x="f40" y="f3"/>
                </a:cubicBezTo>
                <a:lnTo>
                  <a:pt x="f39" y="f3"/>
                </a:lnTo>
                <a:cubicBezTo>
                  <a:pt x="f42" y="f3"/>
                  <a:pt x="f2" y="f41"/>
                  <a:pt x="f2" y="f40"/>
                </a:cubicBezTo>
                <a:lnTo>
                  <a:pt x="f2" y="f39"/>
                </a:lnTo>
                <a:cubicBezTo>
                  <a:pt x="f2" y="f42"/>
                  <a:pt x="f42" y="f2"/>
                  <a:pt x="f39" y="f2"/>
                </a:cubicBezTo>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404040"/>
              </a:solidFill>
              <a:uFillTx/>
              <a:latin typeface="Arial"/>
              <a:ea typeface="맑은 고딕" pitchFamily="34"/>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name="Slide75">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6523D612-D469-CCEA-06F9-3A88FF76B21E}"/>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143674D-1717-40A5-88E7-EAF1A617C2FE}" type="slidenum">
              <a:t>11</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0B745049-6CD5-2FD0-3454-FD1F50FF0270}"/>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Alimentación</a:t>
            </a:r>
          </a:p>
        </p:txBody>
      </p:sp>
      <p:grpSp>
        <p:nvGrpSpPr>
          <p:cNvPr id="4" name="Group 2">
            <a:extLst>
              <a:ext uri="{FF2B5EF4-FFF2-40B4-BE49-F238E27FC236}">
                <a16:creationId xmlns:a16="http://schemas.microsoft.com/office/drawing/2014/main" id="{BEE46A70-DA91-06C0-22F3-19570C315892}"/>
              </a:ext>
            </a:extLst>
          </p:cNvPr>
          <p:cNvGrpSpPr/>
          <p:nvPr/>
        </p:nvGrpSpPr>
        <p:grpSpPr>
          <a:xfrm>
            <a:off x="315001" y="1670581"/>
            <a:ext cx="8513996" cy="714932"/>
            <a:chOff x="315001" y="1670581"/>
            <a:chExt cx="8513996" cy="714932"/>
          </a:xfrm>
        </p:grpSpPr>
        <p:sp>
          <p:nvSpPr>
            <p:cNvPr id="5" name="Round Same Side Corner Rectangle 8">
              <a:extLst>
                <a:ext uri="{FF2B5EF4-FFF2-40B4-BE49-F238E27FC236}">
                  <a16:creationId xmlns:a16="http://schemas.microsoft.com/office/drawing/2014/main" id="{F3926589-5BF4-7ABE-A864-3B23C82FE88B}"/>
                </a:ext>
              </a:extLst>
            </p:cNvPr>
            <p:cNvSpPr/>
            <p:nvPr/>
          </p:nvSpPr>
          <p:spPr>
            <a:xfrm flipH="1">
              <a:off x="315001"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 name="Round Same Side Corner Rectangle 20">
              <a:extLst>
                <a:ext uri="{FF2B5EF4-FFF2-40B4-BE49-F238E27FC236}">
                  <a16:creationId xmlns:a16="http://schemas.microsoft.com/office/drawing/2014/main" id="{794AE3B8-52A2-FCEC-CB20-942915457158}"/>
                </a:ext>
              </a:extLst>
            </p:cNvPr>
            <p:cNvSpPr/>
            <p:nvPr/>
          </p:nvSpPr>
          <p:spPr>
            <a:xfrm rot="10799991">
              <a:off x="673473" y="1670581"/>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7" name="Round Same Side Corner Rectangle 8">
              <a:extLst>
                <a:ext uri="{FF2B5EF4-FFF2-40B4-BE49-F238E27FC236}">
                  <a16:creationId xmlns:a16="http://schemas.microsoft.com/office/drawing/2014/main" id="{A73638D1-4356-0F84-3278-BE91165894F2}"/>
                </a:ext>
              </a:extLst>
            </p:cNvPr>
            <p:cNvSpPr/>
            <p:nvPr/>
          </p:nvSpPr>
          <p:spPr>
            <a:xfrm flipH="1">
              <a:off x="1097042"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8" name="Round Same Side Corner Rectangle 20">
              <a:extLst>
                <a:ext uri="{FF2B5EF4-FFF2-40B4-BE49-F238E27FC236}">
                  <a16:creationId xmlns:a16="http://schemas.microsoft.com/office/drawing/2014/main" id="{0C4A2ED8-749C-6C8F-D8EC-91805D5BDD6C}"/>
                </a:ext>
              </a:extLst>
            </p:cNvPr>
            <p:cNvSpPr/>
            <p:nvPr/>
          </p:nvSpPr>
          <p:spPr>
            <a:xfrm rot="10799991">
              <a:off x="1455505" y="1670581"/>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9" name="Round Same Side Corner Rectangle 8">
              <a:extLst>
                <a:ext uri="{FF2B5EF4-FFF2-40B4-BE49-F238E27FC236}">
                  <a16:creationId xmlns:a16="http://schemas.microsoft.com/office/drawing/2014/main" id="{9FA77888-B749-A275-C73C-30EFD9A4D89E}"/>
                </a:ext>
              </a:extLst>
            </p:cNvPr>
            <p:cNvSpPr/>
            <p:nvPr/>
          </p:nvSpPr>
          <p:spPr>
            <a:xfrm flipH="1">
              <a:off x="1879082"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0" name="Round Same Side Corner Rectangle 20">
              <a:extLst>
                <a:ext uri="{FF2B5EF4-FFF2-40B4-BE49-F238E27FC236}">
                  <a16:creationId xmlns:a16="http://schemas.microsoft.com/office/drawing/2014/main" id="{A54FB319-BD2B-4BF4-1081-14A23E0D4377}"/>
                </a:ext>
              </a:extLst>
            </p:cNvPr>
            <p:cNvSpPr/>
            <p:nvPr/>
          </p:nvSpPr>
          <p:spPr>
            <a:xfrm rot="10799991">
              <a:off x="2237545" y="1670581"/>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1" name="Round Same Side Corner Rectangle 8">
              <a:extLst>
                <a:ext uri="{FF2B5EF4-FFF2-40B4-BE49-F238E27FC236}">
                  <a16:creationId xmlns:a16="http://schemas.microsoft.com/office/drawing/2014/main" id="{A27C27BF-2E1F-A22E-9F21-C00F48974EE9}"/>
                </a:ext>
              </a:extLst>
            </p:cNvPr>
            <p:cNvSpPr/>
            <p:nvPr/>
          </p:nvSpPr>
          <p:spPr>
            <a:xfrm flipH="1">
              <a:off x="2661123"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2" name="Round Same Side Corner Rectangle 20">
              <a:extLst>
                <a:ext uri="{FF2B5EF4-FFF2-40B4-BE49-F238E27FC236}">
                  <a16:creationId xmlns:a16="http://schemas.microsoft.com/office/drawing/2014/main" id="{93341040-C213-FA18-60C5-D8E9499A806C}"/>
                </a:ext>
              </a:extLst>
            </p:cNvPr>
            <p:cNvSpPr/>
            <p:nvPr/>
          </p:nvSpPr>
          <p:spPr>
            <a:xfrm rot="10799991">
              <a:off x="3019586" y="1670581"/>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3" name="Round Same Side Corner Rectangle 8">
              <a:extLst>
                <a:ext uri="{FF2B5EF4-FFF2-40B4-BE49-F238E27FC236}">
                  <a16:creationId xmlns:a16="http://schemas.microsoft.com/office/drawing/2014/main" id="{00D99E05-8E72-57FF-8285-7EA830F89719}"/>
                </a:ext>
              </a:extLst>
            </p:cNvPr>
            <p:cNvSpPr/>
            <p:nvPr/>
          </p:nvSpPr>
          <p:spPr>
            <a:xfrm flipH="1">
              <a:off x="3443164"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4" name="Round Same Side Corner Rectangle 20">
              <a:extLst>
                <a:ext uri="{FF2B5EF4-FFF2-40B4-BE49-F238E27FC236}">
                  <a16:creationId xmlns:a16="http://schemas.microsoft.com/office/drawing/2014/main" id="{D8162DB4-84C1-E213-426A-963516133FC7}"/>
                </a:ext>
              </a:extLst>
            </p:cNvPr>
            <p:cNvSpPr/>
            <p:nvPr/>
          </p:nvSpPr>
          <p:spPr>
            <a:xfrm rot="10799991">
              <a:off x="3801626" y="1670581"/>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5" name="Round Same Side Corner Rectangle 8">
              <a:extLst>
                <a:ext uri="{FF2B5EF4-FFF2-40B4-BE49-F238E27FC236}">
                  <a16:creationId xmlns:a16="http://schemas.microsoft.com/office/drawing/2014/main" id="{A0E64E15-F812-1E22-2513-A0CB3004665D}"/>
                </a:ext>
              </a:extLst>
            </p:cNvPr>
            <p:cNvSpPr/>
            <p:nvPr/>
          </p:nvSpPr>
          <p:spPr>
            <a:xfrm flipH="1">
              <a:off x="5007236"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6" name="Round Same Side Corner Rectangle 20">
              <a:extLst>
                <a:ext uri="{FF2B5EF4-FFF2-40B4-BE49-F238E27FC236}">
                  <a16:creationId xmlns:a16="http://schemas.microsoft.com/office/drawing/2014/main" id="{5F967EA2-8D93-4E78-2DF6-5453EC069198}"/>
                </a:ext>
              </a:extLst>
            </p:cNvPr>
            <p:cNvSpPr/>
            <p:nvPr/>
          </p:nvSpPr>
          <p:spPr>
            <a:xfrm rot="10799991">
              <a:off x="5365708" y="1670581"/>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7" name="Round Same Side Corner Rectangle 8">
              <a:extLst>
                <a:ext uri="{FF2B5EF4-FFF2-40B4-BE49-F238E27FC236}">
                  <a16:creationId xmlns:a16="http://schemas.microsoft.com/office/drawing/2014/main" id="{825C4300-E04B-16B1-1431-7D7A616BF823}"/>
                </a:ext>
              </a:extLst>
            </p:cNvPr>
            <p:cNvSpPr/>
            <p:nvPr/>
          </p:nvSpPr>
          <p:spPr>
            <a:xfrm flipH="1">
              <a:off x="5789276"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8" name="Round Same Side Corner Rectangle 20">
              <a:extLst>
                <a:ext uri="{FF2B5EF4-FFF2-40B4-BE49-F238E27FC236}">
                  <a16:creationId xmlns:a16="http://schemas.microsoft.com/office/drawing/2014/main" id="{6794CFE6-D448-E2B2-150A-C1B29B712D8B}"/>
                </a:ext>
              </a:extLst>
            </p:cNvPr>
            <p:cNvSpPr/>
            <p:nvPr/>
          </p:nvSpPr>
          <p:spPr>
            <a:xfrm rot="10799991">
              <a:off x="6147739" y="1670590"/>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9" name="Round Same Side Corner Rectangle 8">
              <a:extLst>
                <a:ext uri="{FF2B5EF4-FFF2-40B4-BE49-F238E27FC236}">
                  <a16:creationId xmlns:a16="http://schemas.microsoft.com/office/drawing/2014/main" id="{1D658934-6478-1890-64CB-3407C52BD3CE}"/>
                </a:ext>
              </a:extLst>
            </p:cNvPr>
            <p:cNvSpPr/>
            <p:nvPr/>
          </p:nvSpPr>
          <p:spPr>
            <a:xfrm flipH="1">
              <a:off x="6571317"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0" name="Round Same Side Corner Rectangle 20">
              <a:extLst>
                <a:ext uri="{FF2B5EF4-FFF2-40B4-BE49-F238E27FC236}">
                  <a16:creationId xmlns:a16="http://schemas.microsoft.com/office/drawing/2014/main" id="{747D6521-522A-9392-4CE4-A29F82BBECA6}"/>
                </a:ext>
              </a:extLst>
            </p:cNvPr>
            <p:cNvSpPr/>
            <p:nvPr/>
          </p:nvSpPr>
          <p:spPr>
            <a:xfrm rot="10799991">
              <a:off x="6929780" y="1670590"/>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1" name="Round Same Side Corner Rectangle 8">
              <a:extLst>
                <a:ext uri="{FF2B5EF4-FFF2-40B4-BE49-F238E27FC236}">
                  <a16:creationId xmlns:a16="http://schemas.microsoft.com/office/drawing/2014/main" id="{23B6BA2B-F3F3-85BD-0E99-EE2579D7506D}"/>
                </a:ext>
              </a:extLst>
            </p:cNvPr>
            <p:cNvSpPr/>
            <p:nvPr/>
          </p:nvSpPr>
          <p:spPr>
            <a:xfrm flipH="1">
              <a:off x="7353357"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2" name="Round Same Side Corner Rectangle 20">
              <a:extLst>
                <a:ext uri="{FF2B5EF4-FFF2-40B4-BE49-F238E27FC236}">
                  <a16:creationId xmlns:a16="http://schemas.microsoft.com/office/drawing/2014/main" id="{9B108FCE-ACBF-4E90-9440-4D7E84940EFC}"/>
                </a:ext>
              </a:extLst>
            </p:cNvPr>
            <p:cNvSpPr/>
            <p:nvPr/>
          </p:nvSpPr>
          <p:spPr>
            <a:xfrm rot="10799991">
              <a:off x="7711820" y="1670590"/>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3" name="Round Same Side Corner Rectangle 8">
              <a:extLst>
                <a:ext uri="{FF2B5EF4-FFF2-40B4-BE49-F238E27FC236}">
                  <a16:creationId xmlns:a16="http://schemas.microsoft.com/office/drawing/2014/main" id="{EA02E00B-0069-9A21-642B-2249BE37DB46}"/>
                </a:ext>
              </a:extLst>
            </p:cNvPr>
            <p:cNvSpPr/>
            <p:nvPr/>
          </p:nvSpPr>
          <p:spPr>
            <a:xfrm flipH="1">
              <a:off x="8135398" y="1670590"/>
              <a:ext cx="270022" cy="711174"/>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4" name="Round Same Side Corner Rectangle 20">
              <a:extLst>
                <a:ext uri="{FF2B5EF4-FFF2-40B4-BE49-F238E27FC236}">
                  <a16:creationId xmlns:a16="http://schemas.microsoft.com/office/drawing/2014/main" id="{CB364819-C0C7-7776-2578-CD63A9F8516B}"/>
                </a:ext>
              </a:extLst>
            </p:cNvPr>
            <p:cNvSpPr/>
            <p:nvPr/>
          </p:nvSpPr>
          <p:spPr>
            <a:xfrm rot="10799991">
              <a:off x="8493861" y="1670581"/>
              <a:ext cx="335136" cy="714923"/>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grpSp>
      <p:grpSp>
        <p:nvGrpSpPr>
          <p:cNvPr id="25" name="Group 23">
            <a:extLst>
              <a:ext uri="{FF2B5EF4-FFF2-40B4-BE49-F238E27FC236}">
                <a16:creationId xmlns:a16="http://schemas.microsoft.com/office/drawing/2014/main" id="{E624F6E1-977E-2764-711A-947E08F6C679}"/>
              </a:ext>
            </a:extLst>
          </p:cNvPr>
          <p:cNvGrpSpPr/>
          <p:nvPr/>
        </p:nvGrpSpPr>
        <p:grpSpPr>
          <a:xfrm>
            <a:off x="4135694" y="1578327"/>
            <a:ext cx="872621" cy="899440"/>
            <a:chOff x="4135694" y="1578327"/>
            <a:chExt cx="872621" cy="899440"/>
          </a:xfrm>
        </p:grpSpPr>
        <p:sp>
          <p:nvSpPr>
            <p:cNvPr id="26" name="Round Same Side Corner Rectangle 8">
              <a:extLst>
                <a:ext uri="{FF2B5EF4-FFF2-40B4-BE49-F238E27FC236}">
                  <a16:creationId xmlns:a16="http://schemas.microsoft.com/office/drawing/2014/main" id="{22937459-891A-2521-8067-89420CFFA30C}"/>
                </a:ext>
              </a:extLst>
            </p:cNvPr>
            <p:cNvSpPr/>
            <p:nvPr/>
          </p:nvSpPr>
          <p:spPr>
            <a:xfrm flipH="1">
              <a:off x="4135694" y="1578327"/>
              <a:ext cx="339717" cy="894722"/>
            </a:xfrm>
            <a:custGeom>
              <a:avLst/>
              <a:gdLst>
                <a:gd name="f0" fmla="val 10800000"/>
                <a:gd name="f1" fmla="val 5400000"/>
                <a:gd name="f2" fmla="val 180"/>
                <a:gd name="f3" fmla="val w"/>
                <a:gd name="f4" fmla="val h"/>
                <a:gd name="f5" fmla="val 0"/>
                <a:gd name="f6" fmla="val 1489775"/>
                <a:gd name="f7" fmla="val 3923699"/>
                <a:gd name="f8" fmla="val 280204"/>
                <a:gd name="f9" fmla="val 750754"/>
                <a:gd name="f10" fmla="val 1209570"/>
                <a:gd name="f11" fmla="val 1364322"/>
                <a:gd name="f12" fmla="val 1489774"/>
                <a:gd name="f13" fmla="val 876206"/>
                <a:gd name="f14" fmla="val 1030958"/>
                <a:gd name="f15" fmla="val 1293518"/>
                <a:gd name="f16" fmla="val 2063902"/>
                <a:gd name="f17" fmla="val 2143440"/>
                <a:gd name="f18" fmla="val 1425297"/>
                <a:gd name="f19" fmla="val 2207918"/>
                <a:gd name="f20" fmla="val 1345759"/>
                <a:gd name="f21" fmla="val 1266221"/>
                <a:gd name="f22" fmla="val 1201743"/>
                <a:gd name="f23" fmla="val 1390678"/>
                <a:gd name="f24" fmla="val 1158887"/>
                <a:gd name="f25" fmla="val 1156542"/>
                <a:gd name="f26" fmla="val 2175018"/>
                <a:gd name="f27" fmla="val 1154198"/>
                <a:gd name="f28" fmla="val 2959359"/>
                <a:gd name="f29" fmla="val 1151853"/>
                <a:gd name="f30" fmla="val 3743699"/>
                <a:gd name="f31" fmla="val 3843110"/>
                <a:gd name="f32" fmla="val 1071264"/>
                <a:gd name="f33" fmla="val 971853"/>
                <a:gd name="f34" fmla="val 872442"/>
                <a:gd name="f35" fmla="val 791853"/>
                <a:gd name="f36" fmla="val 2305078"/>
                <a:gd name="f37" fmla="val 683854"/>
                <a:gd name="f38" fmla="val 3743698"/>
                <a:gd name="f39" fmla="val 3843109"/>
                <a:gd name="f40" fmla="val 603265"/>
                <a:gd name="f41" fmla="val 3923698"/>
                <a:gd name="f42" fmla="val 503854"/>
                <a:gd name="f43" fmla="val 404443"/>
                <a:gd name="f44" fmla="val 323854"/>
                <a:gd name="f45" fmla="val 326198"/>
                <a:gd name="f46" fmla="val 2959358"/>
                <a:gd name="f47" fmla="val 328543"/>
                <a:gd name="f48" fmla="val 330887"/>
                <a:gd name="f49" fmla="val 288033"/>
                <a:gd name="f50" fmla="val 223555"/>
                <a:gd name="f51" fmla="val 144017"/>
                <a:gd name="f52" fmla="val 64479"/>
                <a:gd name="f53" fmla="val 1"/>
                <a:gd name="f54" fmla="val 125452"/>
                <a:gd name="f55" fmla="val 744888"/>
                <a:gd name="f56" fmla="val 931180"/>
                <a:gd name="f57" fmla="val 1082199"/>
                <a:gd name="f58" fmla="val 151019"/>
                <a:gd name="f59" fmla="val 337311"/>
                <a:gd name="f60" fmla="val 523603"/>
                <a:gd name="f61" fmla="val 674622"/>
                <a:gd name="f62" fmla="val 558596"/>
                <a:gd name="f63" fmla="val 407577"/>
                <a:gd name="f64" fmla="+- 0 0 -90"/>
                <a:gd name="f65" fmla="*/ f3 1 1489775"/>
                <a:gd name="f66" fmla="*/ f4 1 3923699"/>
                <a:gd name="f67" fmla="val f5"/>
                <a:gd name="f68" fmla="val f6"/>
                <a:gd name="f69" fmla="val f7"/>
                <a:gd name="f70" fmla="*/ f64 f0 1"/>
                <a:gd name="f71" fmla="+- f69 0 f67"/>
                <a:gd name="f72" fmla="+- f68 0 f67"/>
                <a:gd name="f73" fmla="*/ f70 1 f2"/>
                <a:gd name="f74" fmla="*/ f72 1 1489775"/>
                <a:gd name="f75" fmla="*/ f71 1 3923699"/>
                <a:gd name="f76" fmla="*/ 280204 f72 1"/>
                <a:gd name="f77" fmla="*/ 750754 f71 1"/>
                <a:gd name="f78" fmla="*/ 1209570 f72 1"/>
                <a:gd name="f79" fmla="*/ 1489774 f72 1"/>
                <a:gd name="f80" fmla="*/ 1030958 f71 1"/>
                <a:gd name="f81" fmla="*/ 1293518 f71 1"/>
                <a:gd name="f82" fmla="*/ 1489775 f72 1"/>
                <a:gd name="f83" fmla="*/ 2063902 f71 1"/>
                <a:gd name="f84" fmla="*/ 1345759 f72 1"/>
                <a:gd name="f85" fmla="*/ 2207918 f71 1"/>
                <a:gd name="f86" fmla="*/ 1201743 f72 1"/>
                <a:gd name="f87" fmla="*/ 1390678 f71 1"/>
                <a:gd name="f88" fmla="*/ 1158887 f72 1"/>
                <a:gd name="f89" fmla="*/ 2305078 f71 1"/>
                <a:gd name="f90" fmla="*/ 1151853 f72 1"/>
                <a:gd name="f91" fmla="*/ 3743699 f71 1"/>
                <a:gd name="f92" fmla="*/ 971853 f72 1"/>
                <a:gd name="f93" fmla="*/ 3923699 f71 1"/>
                <a:gd name="f94" fmla="*/ 791853 f72 1"/>
                <a:gd name="f95" fmla="*/ 683854 f72 1"/>
                <a:gd name="f96" fmla="*/ 3743698 f71 1"/>
                <a:gd name="f97" fmla="*/ 503854 f72 1"/>
                <a:gd name="f98" fmla="*/ 3923698 f71 1"/>
                <a:gd name="f99" fmla="*/ 323854 f72 1"/>
                <a:gd name="f100" fmla="*/ 330887 f72 1"/>
                <a:gd name="f101" fmla="*/ 288033 f72 1"/>
                <a:gd name="f102" fmla="*/ 144017 f72 1"/>
                <a:gd name="f103" fmla="*/ 1 f72 1"/>
                <a:gd name="f104" fmla="*/ 0 f72 1"/>
                <a:gd name="f105" fmla="*/ 744888 f72 1"/>
                <a:gd name="f106" fmla="*/ 0 f71 1"/>
                <a:gd name="f107" fmla="*/ 1082199 f72 1"/>
                <a:gd name="f108" fmla="*/ 337311 f71 1"/>
                <a:gd name="f109" fmla="*/ 674622 f71 1"/>
                <a:gd name="f110" fmla="*/ 407577 f72 1"/>
                <a:gd name="f111" fmla="+- f73 0 f1"/>
                <a:gd name="f112" fmla="*/ f76 1 1489775"/>
                <a:gd name="f113" fmla="*/ f77 1 3923699"/>
                <a:gd name="f114" fmla="*/ f78 1 1489775"/>
                <a:gd name="f115" fmla="*/ f79 1 1489775"/>
                <a:gd name="f116" fmla="*/ f80 1 3923699"/>
                <a:gd name="f117" fmla="*/ f81 1 3923699"/>
                <a:gd name="f118" fmla="*/ f82 1 1489775"/>
                <a:gd name="f119" fmla="*/ f83 1 3923699"/>
                <a:gd name="f120" fmla="*/ f84 1 1489775"/>
                <a:gd name="f121" fmla="*/ f85 1 3923699"/>
                <a:gd name="f122" fmla="*/ f86 1 1489775"/>
                <a:gd name="f123" fmla="*/ f87 1 3923699"/>
                <a:gd name="f124" fmla="*/ f88 1 1489775"/>
                <a:gd name="f125" fmla="*/ f89 1 3923699"/>
                <a:gd name="f126" fmla="*/ f90 1 1489775"/>
                <a:gd name="f127" fmla="*/ f91 1 3923699"/>
                <a:gd name="f128" fmla="*/ f92 1 1489775"/>
                <a:gd name="f129" fmla="*/ f93 1 3923699"/>
                <a:gd name="f130" fmla="*/ f94 1 1489775"/>
                <a:gd name="f131" fmla="*/ f95 1 1489775"/>
                <a:gd name="f132" fmla="*/ f96 1 3923699"/>
                <a:gd name="f133" fmla="*/ f97 1 1489775"/>
                <a:gd name="f134" fmla="*/ f98 1 3923699"/>
                <a:gd name="f135" fmla="*/ f99 1 1489775"/>
                <a:gd name="f136" fmla="*/ f100 1 1489775"/>
                <a:gd name="f137" fmla="*/ f101 1 1489775"/>
                <a:gd name="f138" fmla="*/ f102 1 1489775"/>
                <a:gd name="f139" fmla="*/ f103 1 1489775"/>
                <a:gd name="f140" fmla="*/ f104 1 1489775"/>
                <a:gd name="f141" fmla="*/ f105 1 1489775"/>
                <a:gd name="f142" fmla="*/ f106 1 3923699"/>
                <a:gd name="f143" fmla="*/ f107 1 1489775"/>
                <a:gd name="f144" fmla="*/ f108 1 3923699"/>
                <a:gd name="f145" fmla="*/ f109 1 3923699"/>
                <a:gd name="f146" fmla="*/ f110 1 1489775"/>
                <a:gd name="f147" fmla="*/ f67 1 f74"/>
                <a:gd name="f148" fmla="*/ f68 1 f74"/>
                <a:gd name="f149" fmla="*/ f67 1 f75"/>
                <a:gd name="f150" fmla="*/ f69 1 f75"/>
                <a:gd name="f151" fmla="*/ f112 1 f74"/>
                <a:gd name="f152" fmla="*/ f113 1 f75"/>
                <a:gd name="f153" fmla="*/ f114 1 f74"/>
                <a:gd name="f154" fmla="*/ f115 1 f74"/>
                <a:gd name="f155" fmla="*/ f116 1 f75"/>
                <a:gd name="f156" fmla="*/ f117 1 f75"/>
                <a:gd name="f157" fmla="*/ f118 1 f74"/>
                <a:gd name="f158" fmla="*/ f119 1 f75"/>
                <a:gd name="f159" fmla="*/ f120 1 f74"/>
                <a:gd name="f160" fmla="*/ f121 1 f75"/>
                <a:gd name="f161" fmla="*/ f122 1 f74"/>
                <a:gd name="f162" fmla="*/ f123 1 f75"/>
                <a:gd name="f163" fmla="*/ f124 1 f74"/>
                <a:gd name="f164" fmla="*/ f126 1 f74"/>
                <a:gd name="f165" fmla="*/ f127 1 f75"/>
                <a:gd name="f166" fmla="*/ f128 1 f74"/>
                <a:gd name="f167" fmla="*/ f129 1 f75"/>
                <a:gd name="f168" fmla="*/ f130 1 f74"/>
                <a:gd name="f169" fmla="*/ f125 1 f75"/>
                <a:gd name="f170" fmla="*/ f131 1 f74"/>
                <a:gd name="f171" fmla="*/ f132 1 f75"/>
                <a:gd name="f172" fmla="*/ f133 1 f74"/>
                <a:gd name="f173" fmla="*/ f134 1 f75"/>
                <a:gd name="f174" fmla="*/ f135 1 f74"/>
                <a:gd name="f175" fmla="*/ f136 1 f74"/>
                <a:gd name="f176" fmla="*/ f137 1 f74"/>
                <a:gd name="f177" fmla="*/ f138 1 f74"/>
                <a:gd name="f178" fmla="*/ f139 1 f74"/>
                <a:gd name="f179" fmla="*/ f140 1 f74"/>
                <a:gd name="f180" fmla="*/ f141 1 f74"/>
                <a:gd name="f181" fmla="*/ f142 1 f75"/>
                <a:gd name="f182" fmla="*/ f143 1 f74"/>
                <a:gd name="f183" fmla="*/ f144 1 f75"/>
                <a:gd name="f184" fmla="*/ f145 1 f75"/>
                <a:gd name="f185" fmla="*/ f146 1 f74"/>
                <a:gd name="f186" fmla="*/ f147 f65 1"/>
                <a:gd name="f187" fmla="*/ f148 f65 1"/>
                <a:gd name="f188" fmla="*/ f150 f66 1"/>
                <a:gd name="f189" fmla="*/ f149 f66 1"/>
                <a:gd name="f190" fmla="*/ f151 f65 1"/>
                <a:gd name="f191" fmla="*/ f152 f66 1"/>
                <a:gd name="f192" fmla="*/ f153 f65 1"/>
                <a:gd name="f193" fmla="*/ f154 f65 1"/>
                <a:gd name="f194" fmla="*/ f155 f66 1"/>
                <a:gd name="f195" fmla="*/ f156 f66 1"/>
                <a:gd name="f196" fmla="*/ f157 f65 1"/>
                <a:gd name="f197" fmla="*/ f158 f66 1"/>
                <a:gd name="f198" fmla="*/ f159 f65 1"/>
                <a:gd name="f199" fmla="*/ f160 f66 1"/>
                <a:gd name="f200" fmla="*/ f161 f65 1"/>
                <a:gd name="f201" fmla="*/ f162 f66 1"/>
                <a:gd name="f202" fmla="*/ f163 f65 1"/>
                <a:gd name="f203" fmla="*/ f164 f65 1"/>
                <a:gd name="f204" fmla="*/ f165 f66 1"/>
                <a:gd name="f205" fmla="*/ f166 f65 1"/>
                <a:gd name="f206" fmla="*/ f167 f66 1"/>
                <a:gd name="f207" fmla="*/ f168 f65 1"/>
                <a:gd name="f208" fmla="*/ f169 f66 1"/>
                <a:gd name="f209" fmla="*/ f170 f65 1"/>
                <a:gd name="f210" fmla="*/ f171 f66 1"/>
                <a:gd name="f211" fmla="*/ f172 f65 1"/>
                <a:gd name="f212" fmla="*/ f173 f66 1"/>
                <a:gd name="f213" fmla="*/ f174 f65 1"/>
                <a:gd name="f214" fmla="*/ f175 f65 1"/>
                <a:gd name="f215" fmla="*/ f176 f65 1"/>
                <a:gd name="f216" fmla="*/ f177 f65 1"/>
                <a:gd name="f217" fmla="*/ f178 f65 1"/>
                <a:gd name="f218" fmla="*/ f179 f65 1"/>
                <a:gd name="f219" fmla="*/ f180 f65 1"/>
                <a:gd name="f220" fmla="*/ f181 f66 1"/>
                <a:gd name="f221" fmla="*/ f182 f65 1"/>
                <a:gd name="f222" fmla="*/ f183 f66 1"/>
                <a:gd name="f223" fmla="*/ f184 f66 1"/>
                <a:gd name="f224" fmla="*/ f185 f65 1"/>
              </a:gdLst>
              <a:ahLst/>
              <a:cxnLst>
                <a:cxn ang="3cd4">
                  <a:pos x="hc" y="t"/>
                </a:cxn>
                <a:cxn ang="0">
                  <a:pos x="r" y="vc"/>
                </a:cxn>
                <a:cxn ang="cd4">
                  <a:pos x="hc" y="b"/>
                </a:cxn>
                <a:cxn ang="cd2">
                  <a:pos x="l" y="vc"/>
                </a:cxn>
                <a:cxn ang="f111">
                  <a:pos x="f190" y="f191"/>
                </a:cxn>
                <a:cxn ang="f111">
                  <a:pos x="f192" y="f191"/>
                </a:cxn>
                <a:cxn ang="f111">
                  <a:pos x="f193" y="f194"/>
                </a:cxn>
                <a:cxn ang="f111">
                  <a:pos x="f193" y="f195"/>
                </a:cxn>
                <a:cxn ang="f111">
                  <a:pos x="f196" y="f195"/>
                </a:cxn>
                <a:cxn ang="f111">
                  <a:pos x="f196" y="f197"/>
                </a:cxn>
                <a:cxn ang="f111">
                  <a:pos x="f198" y="f199"/>
                </a:cxn>
                <a:cxn ang="f111">
                  <a:pos x="f200" y="f197"/>
                </a:cxn>
                <a:cxn ang="f111">
                  <a:pos x="f200" y="f201"/>
                </a:cxn>
                <a:cxn ang="f111">
                  <a:pos x="f202" y="f201"/>
                </a:cxn>
                <a:cxn ang="f111">
                  <a:pos x="f203" y="f204"/>
                </a:cxn>
                <a:cxn ang="f111">
                  <a:pos x="f205" y="f206"/>
                </a:cxn>
                <a:cxn ang="f111">
                  <a:pos x="f207" y="f204"/>
                </a:cxn>
                <a:cxn ang="f111">
                  <a:pos x="f207" y="f208"/>
                </a:cxn>
                <a:cxn ang="f111">
                  <a:pos x="f209" y="f208"/>
                </a:cxn>
                <a:cxn ang="f111">
                  <a:pos x="f209" y="f210"/>
                </a:cxn>
                <a:cxn ang="f111">
                  <a:pos x="f211" y="f212"/>
                </a:cxn>
                <a:cxn ang="f111">
                  <a:pos x="f213" y="f210"/>
                </a:cxn>
                <a:cxn ang="f111">
                  <a:pos x="f214" y="f201"/>
                </a:cxn>
                <a:cxn ang="f111">
                  <a:pos x="f215" y="f201"/>
                </a:cxn>
                <a:cxn ang="f111">
                  <a:pos x="f215" y="f197"/>
                </a:cxn>
                <a:cxn ang="f111">
                  <a:pos x="f216" y="f199"/>
                </a:cxn>
                <a:cxn ang="f111">
                  <a:pos x="f217" y="f197"/>
                </a:cxn>
                <a:cxn ang="f111">
                  <a:pos x="f217" y="f201"/>
                </a:cxn>
                <a:cxn ang="f111">
                  <a:pos x="f218" y="f201"/>
                </a:cxn>
                <a:cxn ang="f111">
                  <a:pos x="f218" y="f194"/>
                </a:cxn>
                <a:cxn ang="f111">
                  <a:pos x="f190" y="f191"/>
                </a:cxn>
                <a:cxn ang="f111">
                  <a:pos x="f219" y="f220"/>
                </a:cxn>
                <a:cxn ang="f111">
                  <a:pos x="f221" y="f222"/>
                </a:cxn>
                <a:cxn ang="f111">
                  <a:pos x="f219" y="f223"/>
                </a:cxn>
                <a:cxn ang="f111">
                  <a:pos x="f224" y="f222"/>
                </a:cxn>
                <a:cxn ang="f111">
                  <a:pos x="f219" y="f220"/>
                </a:cxn>
              </a:cxnLst>
              <a:rect l="f186" t="f189" r="f187" b="f188"/>
              <a:pathLst>
                <a:path w="1489775" h="3923699">
                  <a:moveTo>
                    <a:pt x="f8" y="f9"/>
                  </a:moveTo>
                  <a:lnTo>
                    <a:pt x="f10" y="f9"/>
                  </a:lnTo>
                  <a:cubicBezTo>
                    <a:pt x="f11" y="f9"/>
                    <a:pt x="f12" y="f13"/>
                    <a:pt x="f12" y="f14"/>
                  </a:cubicBezTo>
                  <a:lnTo>
                    <a:pt x="f12" y="f15"/>
                  </a:lnTo>
                  <a:lnTo>
                    <a:pt x="f6" y="f15"/>
                  </a:lnTo>
                  <a:lnTo>
                    <a:pt x="f6" y="f16"/>
                  </a:lnTo>
                  <a:cubicBezTo>
                    <a:pt x="f6" y="f17"/>
                    <a:pt x="f18" y="f19"/>
                    <a:pt x="f20" y="f19"/>
                  </a:cubicBezTo>
                  <a:cubicBezTo>
                    <a:pt x="f21" y="f19"/>
                    <a:pt x="f22" y="f17"/>
                    <a:pt x="f22" y="f16"/>
                  </a:cubicBezTo>
                  <a:lnTo>
                    <a:pt x="f22" y="f23"/>
                  </a:lnTo>
                  <a:lnTo>
                    <a:pt x="f24" y="f23"/>
                  </a:lnTo>
                  <a:cubicBezTo>
                    <a:pt x="f25" y="f26"/>
                    <a:pt x="f27" y="f28"/>
                    <a:pt x="f29" y="f30"/>
                  </a:cubicBezTo>
                  <a:cubicBezTo>
                    <a:pt x="f29" y="f31"/>
                    <a:pt x="f32" y="f7"/>
                    <a:pt x="f33" y="f7"/>
                  </a:cubicBezTo>
                  <a:cubicBezTo>
                    <a:pt x="f34" y="f7"/>
                    <a:pt x="f35" y="f31"/>
                    <a:pt x="f35" y="f30"/>
                  </a:cubicBezTo>
                  <a:lnTo>
                    <a:pt x="f35" y="f36"/>
                  </a:lnTo>
                  <a:lnTo>
                    <a:pt x="f37" y="f36"/>
                  </a:lnTo>
                  <a:lnTo>
                    <a:pt x="f37" y="f38"/>
                  </a:lnTo>
                  <a:cubicBezTo>
                    <a:pt x="f37" y="f39"/>
                    <a:pt x="f40" y="f41"/>
                    <a:pt x="f42" y="f41"/>
                  </a:cubicBezTo>
                  <a:cubicBezTo>
                    <a:pt x="f43" y="f41"/>
                    <a:pt x="f44" y="f39"/>
                    <a:pt x="f44" y="f38"/>
                  </a:cubicBezTo>
                  <a:cubicBezTo>
                    <a:pt x="f45" y="f46"/>
                    <a:pt x="f47" y="f26"/>
                    <a:pt x="f48" y="f23"/>
                  </a:cubicBezTo>
                  <a:lnTo>
                    <a:pt x="f49" y="f23"/>
                  </a:lnTo>
                  <a:lnTo>
                    <a:pt x="f49" y="f16"/>
                  </a:lnTo>
                  <a:cubicBezTo>
                    <a:pt x="f49" y="f17"/>
                    <a:pt x="f50" y="f19"/>
                    <a:pt x="f51" y="f19"/>
                  </a:cubicBezTo>
                  <a:cubicBezTo>
                    <a:pt x="f52" y="f19"/>
                    <a:pt x="f53" y="f17"/>
                    <a:pt x="f53" y="f16"/>
                  </a:cubicBezTo>
                  <a:lnTo>
                    <a:pt x="f53" y="f23"/>
                  </a:lnTo>
                  <a:lnTo>
                    <a:pt x="f5" y="f23"/>
                  </a:lnTo>
                  <a:lnTo>
                    <a:pt x="f5" y="f14"/>
                  </a:lnTo>
                  <a:cubicBezTo>
                    <a:pt x="f5" y="f13"/>
                    <a:pt x="f54" y="f9"/>
                    <a:pt x="f8" y="f9"/>
                  </a:cubicBezTo>
                  <a:close/>
                  <a:moveTo>
                    <a:pt x="f55" y="f5"/>
                  </a:moveTo>
                  <a:cubicBezTo>
                    <a:pt x="f56" y="f5"/>
                    <a:pt x="f57" y="f58"/>
                    <a:pt x="f57" y="f59"/>
                  </a:cubicBezTo>
                  <a:cubicBezTo>
                    <a:pt x="f57" y="f60"/>
                    <a:pt x="f56" y="f61"/>
                    <a:pt x="f55" y="f61"/>
                  </a:cubicBezTo>
                  <a:cubicBezTo>
                    <a:pt x="f62" y="f61"/>
                    <a:pt x="f63" y="f60"/>
                    <a:pt x="f63" y="f59"/>
                  </a:cubicBezTo>
                  <a:cubicBezTo>
                    <a:pt x="f63" y="f58"/>
                    <a:pt x="f62" y="f5"/>
                    <a:pt x="f55" y="f5"/>
                  </a:cubicBezTo>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7" name="Round Same Side Corner Rectangle 20">
              <a:extLst>
                <a:ext uri="{FF2B5EF4-FFF2-40B4-BE49-F238E27FC236}">
                  <a16:creationId xmlns:a16="http://schemas.microsoft.com/office/drawing/2014/main" id="{002A7423-1187-C2B6-451D-2232AAC23026}"/>
                </a:ext>
              </a:extLst>
            </p:cNvPr>
            <p:cNvSpPr/>
            <p:nvPr/>
          </p:nvSpPr>
          <p:spPr>
            <a:xfrm rot="10799991">
              <a:off x="4586677" y="1578327"/>
              <a:ext cx="421638" cy="899440"/>
            </a:xfrm>
            <a:custGeom>
              <a:avLst/>
              <a:gdLst>
                <a:gd name="f0" fmla="val 10800000"/>
                <a:gd name="f1" fmla="val 5400000"/>
                <a:gd name="f2" fmla="val 180"/>
                <a:gd name="f3" fmla="val w"/>
                <a:gd name="f4" fmla="val h"/>
                <a:gd name="f5" fmla="val 0"/>
                <a:gd name="f6" fmla="val 1856332"/>
                <a:gd name="f7" fmla="val 3959924"/>
                <a:gd name="f8" fmla="val 1228565"/>
                <a:gd name="f9" fmla="val 3214674"/>
                <a:gd name="f10" fmla="val 622681"/>
                <a:gd name="f11" fmla="val 495703"/>
                <a:gd name="f12" fmla="val 3202920"/>
                <a:gd name="f13" fmla="val 501057"/>
                <a:gd name="f14" fmla="val 3225622"/>
                <a:gd name="f15" fmla="val 466697"/>
                <a:gd name="f16" fmla="val 3144149"/>
                <a:gd name="f17" fmla="val 8303"/>
                <a:gd name="f18" fmla="val 1942070"/>
                <a:gd name="f19" fmla="val -16491"/>
                <a:gd name="f20" fmla="val 1877049"/>
                <a:gd name="f21" fmla="val 16118"/>
                <a:gd name="f22" fmla="val 1804239"/>
                <a:gd name="f23" fmla="val 81139"/>
                <a:gd name="f24" fmla="val 1779444"/>
                <a:gd name="f25" fmla="val 146160"/>
                <a:gd name="f26" fmla="val 1754650"/>
                <a:gd name="f27" fmla="val 218970"/>
                <a:gd name="f28" fmla="val 1787259"/>
                <a:gd name="f29" fmla="val 243764"/>
                <a:gd name="f30" fmla="val 1852280"/>
                <a:gd name="f31" fmla="val 504770"/>
                <a:gd name="f32" fmla="val 2536736"/>
                <a:gd name="f33" fmla="val 555637"/>
                <a:gd name="f34" fmla="val 226299"/>
                <a:gd name="f35" fmla="val 1210417"/>
                <a:gd name="f36" fmla="val 551784"/>
                <a:gd name="f37" fmla="val 168335"/>
                <a:gd name="f38" fmla="val 75366"/>
                <a:gd name="f39" fmla="val 627150"/>
                <a:gd name="f40" fmla="val 720119"/>
                <a:gd name="f41" fmla="val 813088"/>
                <a:gd name="f42" fmla="val 888454"/>
                <a:gd name="f43" fmla="val 968040"/>
                <a:gd name="f44" fmla="val 1043406"/>
                <a:gd name="f45" fmla="val 1136375"/>
                <a:gd name="f46" fmla="val 1229344"/>
                <a:gd name="f47" fmla="val 1304710"/>
                <a:gd name="f48" fmla="val 1631589"/>
                <a:gd name="f49" fmla="val 1302251"/>
                <a:gd name="f50" fmla="val 1351562"/>
                <a:gd name="f51" fmla="val 1612568"/>
                <a:gd name="f52" fmla="val 1637362"/>
                <a:gd name="f53" fmla="val 1710172"/>
                <a:gd name="f54" fmla="val 1775193"/>
                <a:gd name="f55" fmla="val 1840214"/>
                <a:gd name="f56" fmla="val 1872823"/>
                <a:gd name="f57" fmla="val 1848029"/>
                <a:gd name="f58" fmla="val 1389635"/>
                <a:gd name="f59" fmla="val 1348984"/>
                <a:gd name="f60" fmla="val 1356391"/>
                <a:gd name="f61" fmla="val 925623"/>
                <a:gd name="f62" fmla="val 746683"/>
                <a:gd name="f63" fmla="val 601623"/>
                <a:gd name="f64" fmla="val 3814864"/>
                <a:gd name="f65" fmla="val 3635924"/>
                <a:gd name="f66" fmla="val 3456984"/>
                <a:gd name="f67" fmla="val 3311924"/>
                <a:gd name="f68" fmla="val 1104563"/>
                <a:gd name="f69" fmla="val 1249623"/>
                <a:gd name="f70" fmla="+- 0 0 -90"/>
                <a:gd name="f71" fmla="*/ f3 1 1856332"/>
                <a:gd name="f72" fmla="*/ f4 1 3959924"/>
                <a:gd name="f73" fmla="val f5"/>
                <a:gd name="f74" fmla="val f6"/>
                <a:gd name="f75" fmla="val f7"/>
                <a:gd name="f76" fmla="*/ f70 f0 1"/>
                <a:gd name="f77" fmla="+- f75 0 f73"/>
                <a:gd name="f78" fmla="+- f74 0 f73"/>
                <a:gd name="f79" fmla="*/ f76 1 f2"/>
                <a:gd name="f80" fmla="*/ f78 1 1856332"/>
                <a:gd name="f81" fmla="*/ f77 1 3959924"/>
                <a:gd name="f82" fmla="*/ 1228565 f78 1"/>
                <a:gd name="f83" fmla="*/ 3214674 f77 1"/>
                <a:gd name="f84" fmla="*/ 622681 f78 1"/>
                <a:gd name="f85" fmla="*/ 466697 f78 1"/>
                <a:gd name="f86" fmla="*/ 3144149 f77 1"/>
                <a:gd name="f87" fmla="*/ 8303 f78 1"/>
                <a:gd name="f88" fmla="*/ 1942070 f77 1"/>
                <a:gd name="f89" fmla="*/ 81139 f78 1"/>
                <a:gd name="f90" fmla="*/ 1779444 f77 1"/>
                <a:gd name="f91" fmla="*/ 243764 f78 1"/>
                <a:gd name="f92" fmla="*/ 1852280 f77 1"/>
                <a:gd name="f93" fmla="*/ 504770 f78 1"/>
                <a:gd name="f94" fmla="*/ 2536736 f77 1"/>
                <a:gd name="f95" fmla="*/ 555637 f78 1"/>
                <a:gd name="f96" fmla="*/ 226299 f78 1"/>
                <a:gd name="f97" fmla="*/ 1210417 f77 1"/>
                <a:gd name="f98" fmla="*/ 551784 f78 1"/>
                <a:gd name="f99" fmla="*/ 168335 f77 1"/>
                <a:gd name="f100" fmla="*/ 720119 f78 1"/>
                <a:gd name="f101" fmla="*/ 0 f77 1"/>
                <a:gd name="f102" fmla="*/ 888454 f78 1"/>
                <a:gd name="f103" fmla="*/ 968040 f78 1"/>
                <a:gd name="f104" fmla="*/ 1136375 f78 1"/>
                <a:gd name="f105" fmla="*/ 1304710 f78 1"/>
                <a:gd name="f106" fmla="*/ 1631589 f78 1"/>
                <a:gd name="f107" fmla="*/ 1302251 f78 1"/>
                <a:gd name="f108" fmla="*/ 1351562 f78 1"/>
                <a:gd name="f109" fmla="*/ 1612568 f78 1"/>
                <a:gd name="f110" fmla="*/ 1775193 f78 1"/>
                <a:gd name="f111" fmla="*/ 1848029 f78 1"/>
                <a:gd name="f112" fmla="*/ 1389635 f78 1"/>
                <a:gd name="f113" fmla="*/ 925623 f78 1"/>
                <a:gd name="f114" fmla="*/ 3959924 f77 1"/>
                <a:gd name="f115" fmla="*/ 601623 f78 1"/>
                <a:gd name="f116" fmla="*/ 3635924 f77 1"/>
                <a:gd name="f117" fmla="*/ 3311924 f77 1"/>
                <a:gd name="f118" fmla="*/ 1249623 f78 1"/>
                <a:gd name="f119" fmla="+- f79 0 f1"/>
                <a:gd name="f120" fmla="*/ f82 1 1856332"/>
                <a:gd name="f121" fmla="*/ f83 1 3959924"/>
                <a:gd name="f122" fmla="*/ f84 1 1856332"/>
                <a:gd name="f123" fmla="*/ f85 1 1856332"/>
                <a:gd name="f124" fmla="*/ f86 1 3959924"/>
                <a:gd name="f125" fmla="*/ f87 1 1856332"/>
                <a:gd name="f126" fmla="*/ f88 1 3959924"/>
                <a:gd name="f127" fmla="*/ f89 1 1856332"/>
                <a:gd name="f128" fmla="*/ f90 1 3959924"/>
                <a:gd name="f129" fmla="*/ f91 1 1856332"/>
                <a:gd name="f130" fmla="*/ f92 1 3959924"/>
                <a:gd name="f131" fmla="*/ f93 1 1856332"/>
                <a:gd name="f132" fmla="*/ f94 1 3959924"/>
                <a:gd name="f133" fmla="*/ f95 1 1856332"/>
                <a:gd name="f134" fmla="*/ f96 1 1856332"/>
                <a:gd name="f135" fmla="*/ f97 1 3959924"/>
                <a:gd name="f136" fmla="*/ f98 1 1856332"/>
                <a:gd name="f137" fmla="*/ f99 1 3959924"/>
                <a:gd name="f138" fmla="*/ f100 1 1856332"/>
                <a:gd name="f139" fmla="*/ f101 1 3959924"/>
                <a:gd name="f140" fmla="*/ f102 1 1856332"/>
                <a:gd name="f141" fmla="*/ f103 1 1856332"/>
                <a:gd name="f142" fmla="*/ f104 1 1856332"/>
                <a:gd name="f143" fmla="*/ f105 1 1856332"/>
                <a:gd name="f144" fmla="*/ f106 1 1856332"/>
                <a:gd name="f145" fmla="*/ f107 1 1856332"/>
                <a:gd name="f146" fmla="*/ f108 1 1856332"/>
                <a:gd name="f147" fmla="*/ f109 1 1856332"/>
                <a:gd name="f148" fmla="*/ f110 1 1856332"/>
                <a:gd name="f149" fmla="*/ f111 1 1856332"/>
                <a:gd name="f150" fmla="*/ f112 1 1856332"/>
                <a:gd name="f151" fmla="*/ f113 1 1856332"/>
                <a:gd name="f152" fmla="*/ f114 1 3959924"/>
                <a:gd name="f153" fmla="*/ f115 1 1856332"/>
                <a:gd name="f154" fmla="*/ f116 1 3959924"/>
                <a:gd name="f155" fmla="*/ f117 1 3959924"/>
                <a:gd name="f156" fmla="*/ f118 1 1856332"/>
                <a:gd name="f157" fmla="*/ f73 1 f80"/>
                <a:gd name="f158" fmla="*/ f74 1 f80"/>
                <a:gd name="f159" fmla="*/ f73 1 f81"/>
                <a:gd name="f160" fmla="*/ f75 1 f81"/>
                <a:gd name="f161" fmla="*/ f120 1 f80"/>
                <a:gd name="f162" fmla="*/ f121 1 f81"/>
                <a:gd name="f163" fmla="*/ f122 1 f80"/>
                <a:gd name="f164" fmla="*/ f123 1 f80"/>
                <a:gd name="f165" fmla="*/ f124 1 f81"/>
                <a:gd name="f166" fmla="*/ f125 1 f80"/>
                <a:gd name="f167" fmla="*/ f126 1 f81"/>
                <a:gd name="f168" fmla="*/ f127 1 f80"/>
                <a:gd name="f169" fmla="*/ f128 1 f81"/>
                <a:gd name="f170" fmla="*/ f129 1 f80"/>
                <a:gd name="f171" fmla="*/ f130 1 f81"/>
                <a:gd name="f172" fmla="*/ f131 1 f80"/>
                <a:gd name="f173" fmla="*/ f132 1 f81"/>
                <a:gd name="f174" fmla="*/ f133 1 f80"/>
                <a:gd name="f175" fmla="*/ f134 1 f80"/>
                <a:gd name="f176" fmla="*/ f135 1 f81"/>
                <a:gd name="f177" fmla="*/ f136 1 f80"/>
                <a:gd name="f178" fmla="*/ f137 1 f81"/>
                <a:gd name="f179" fmla="*/ f138 1 f80"/>
                <a:gd name="f180" fmla="*/ f139 1 f81"/>
                <a:gd name="f181" fmla="*/ f140 1 f80"/>
                <a:gd name="f182" fmla="*/ f141 1 f80"/>
                <a:gd name="f183" fmla="*/ f142 1 f80"/>
                <a:gd name="f184" fmla="*/ f143 1 f80"/>
                <a:gd name="f185" fmla="*/ f144 1 f80"/>
                <a:gd name="f186" fmla="*/ f145 1 f80"/>
                <a:gd name="f187" fmla="*/ f146 1 f80"/>
                <a:gd name="f188" fmla="*/ f147 1 f80"/>
                <a:gd name="f189" fmla="*/ f148 1 f80"/>
                <a:gd name="f190" fmla="*/ f149 1 f80"/>
                <a:gd name="f191" fmla="*/ f150 1 f80"/>
                <a:gd name="f192" fmla="*/ f151 1 f80"/>
                <a:gd name="f193" fmla="*/ f152 1 f81"/>
                <a:gd name="f194" fmla="*/ f153 1 f80"/>
                <a:gd name="f195" fmla="*/ f154 1 f81"/>
                <a:gd name="f196" fmla="*/ f155 1 f81"/>
                <a:gd name="f197" fmla="*/ f156 1 f80"/>
                <a:gd name="f198" fmla="*/ f157 f71 1"/>
                <a:gd name="f199" fmla="*/ f158 f71 1"/>
                <a:gd name="f200" fmla="*/ f160 f72 1"/>
                <a:gd name="f201" fmla="*/ f159 f72 1"/>
                <a:gd name="f202" fmla="*/ f161 f71 1"/>
                <a:gd name="f203" fmla="*/ f162 f72 1"/>
                <a:gd name="f204" fmla="*/ f163 f71 1"/>
                <a:gd name="f205" fmla="*/ f164 f71 1"/>
                <a:gd name="f206" fmla="*/ f165 f72 1"/>
                <a:gd name="f207" fmla="*/ f166 f71 1"/>
                <a:gd name="f208" fmla="*/ f167 f72 1"/>
                <a:gd name="f209" fmla="*/ f168 f71 1"/>
                <a:gd name="f210" fmla="*/ f169 f72 1"/>
                <a:gd name="f211" fmla="*/ f170 f71 1"/>
                <a:gd name="f212" fmla="*/ f171 f72 1"/>
                <a:gd name="f213" fmla="*/ f172 f71 1"/>
                <a:gd name="f214" fmla="*/ f173 f72 1"/>
                <a:gd name="f215" fmla="*/ f174 f71 1"/>
                <a:gd name="f216" fmla="*/ f175 f71 1"/>
                <a:gd name="f217" fmla="*/ f176 f72 1"/>
                <a:gd name="f218" fmla="*/ f177 f71 1"/>
                <a:gd name="f219" fmla="*/ f178 f72 1"/>
                <a:gd name="f220" fmla="*/ f179 f71 1"/>
                <a:gd name="f221" fmla="*/ f180 f72 1"/>
                <a:gd name="f222" fmla="*/ f181 f71 1"/>
                <a:gd name="f223" fmla="*/ f182 f71 1"/>
                <a:gd name="f224" fmla="*/ f183 f71 1"/>
                <a:gd name="f225" fmla="*/ f184 f71 1"/>
                <a:gd name="f226" fmla="*/ f185 f71 1"/>
                <a:gd name="f227" fmla="*/ f186 f71 1"/>
                <a:gd name="f228" fmla="*/ f187 f71 1"/>
                <a:gd name="f229" fmla="*/ f188 f71 1"/>
                <a:gd name="f230" fmla="*/ f189 f71 1"/>
                <a:gd name="f231" fmla="*/ f190 f71 1"/>
                <a:gd name="f232" fmla="*/ f191 f71 1"/>
                <a:gd name="f233" fmla="*/ f192 f71 1"/>
                <a:gd name="f234" fmla="*/ f193 f72 1"/>
                <a:gd name="f235" fmla="*/ f194 f71 1"/>
                <a:gd name="f236" fmla="*/ f195 f72 1"/>
                <a:gd name="f237" fmla="*/ f196 f72 1"/>
                <a:gd name="f238" fmla="*/ f197 f71 1"/>
              </a:gdLst>
              <a:ahLst/>
              <a:cxnLst>
                <a:cxn ang="3cd4">
                  <a:pos x="hc" y="t"/>
                </a:cxn>
                <a:cxn ang="0">
                  <a:pos x="r" y="vc"/>
                </a:cxn>
                <a:cxn ang="cd4">
                  <a:pos x="hc" y="b"/>
                </a:cxn>
                <a:cxn ang="cd2">
                  <a:pos x="l" y="vc"/>
                </a:cxn>
                <a:cxn ang="f119">
                  <a:pos x="f202" y="f203"/>
                </a:cxn>
                <a:cxn ang="f119">
                  <a:pos x="f204" y="f203"/>
                </a:cxn>
                <a:cxn ang="f119">
                  <a:pos x="f205" y="f206"/>
                </a:cxn>
                <a:cxn ang="f119">
                  <a:pos x="f207" y="f208"/>
                </a:cxn>
                <a:cxn ang="f119">
                  <a:pos x="f209" y="f210"/>
                </a:cxn>
                <a:cxn ang="f119">
                  <a:pos x="f211" y="f212"/>
                </a:cxn>
                <a:cxn ang="f119">
                  <a:pos x="f213" y="f214"/>
                </a:cxn>
                <a:cxn ang="f119">
                  <a:pos x="f215" y="f214"/>
                </a:cxn>
                <a:cxn ang="f119">
                  <a:pos x="f216" y="f217"/>
                </a:cxn>
                <a:cxn ang="f119">
                  <a:pos x="f218" y="f217"/>
                </a:cxn>
                <a:cxn ang="f119">
                  <a:pos x="f218" y="f219"/>
                </a:cxn>
                <a:cxn ang="f119">
                  <a:pos x="f220" y="f221"/>
                </a:cxn>
                <a:cxn ang="f119">
                  <a:pos x="f222" y="f219"/>
                </a:cxn>
                <a:cxn ang="f119">
                  <a:pos x="f222" y="f217"/>
                </a:cxn>
                <a:cxn ang="f119">
                  <a:pos x="f223" y="f217"/>
                </a:cxn>
                <a:cxn ang="f119">
                  <a:pos x="f223" y="f219"/>
                </a:cxn>
                <a:cxn ang="f119">
                  <a:pos x="f224" y="f221"/>
                </a:cxn>
                <a:cxn ang="f119">
                  <a:pos x="f225" y="f219"/>
                </a:cxn>
                <a:cxn ang="f119">
                  <a:pos x="f225" y="f217"/>
                </a:cxn>
                <a:cxn ang="f119">
                  <a:pos x="f226" y="f217"/>
                </a:cxn>
                <a:cxn ang="f119">
                  <a:pos x="f227" y="f214"/>
                </a:cxn>
                <a:cxn ang="f119">
                  <a:pos x="f228" y="f214"/>
                </a:cxn>
                <a:cxn ang="f119">
                  <a:pos x="f229" y="f212"/>
                </a:cxn>
                <a:cxn ang="f119">
                  <a:pos x="f230" y="f210"/>
                </a:cxn>
                <a:cxn ang="f119">
                  <a:pos x="f231" y="f208"/>
                </a:cxn>
                <a:cxn ang="f119">
                  <a:pos x="f232" y="f206"/>
                </a:cxn>
                <a:cxn ang="f119">
                  <a:pos x="f202" y="f203"/>
                </a:cxn>
                <a:cxn ang="f119">
                  <a:pos x="f233" y="f234"/>
                </a:cxn>
                <a:cxn ang="f119">
                  <a:pos x="f235" y="f236"/>
                </a:cxn>
                <a:cxn ang="f119">
                  <a:pos x="f233" y="f237"/>
                </a:cxn>
                <a:cxn ang="f119">
                  <a:pos x="f238" y="f236"/>
                </a:cxn>
                <a:cxn ang="f119">
                  <a:pos x="f233" y="f234"/>
                </a:cxn>
              </a:cxnLst>
              <a:rect l="f198" t="f201" r="f199" b="f200"/>
              <a:pathLst>
                <a:path w="1856332" h="3959924">
                  <a:moveTo>
                    <a:pt x="f8" y="f9"/>
                  </a:moveTo>
                  <a:lnTo>
                    <a:pt x="f10" y="f9"/>
                  </a:lnTo>
                  <a:cubicBezTo>
                    <a:pt x="f11" y="f12"/>
                    <a:pt x="f13" y="f14"/>
                    <a:pt x="f15" y="f16"/>
                  </a:cubicBezTo>
                  <a:lnTo>
                    <a:pt x="f17" y="f18"/>
                  </a:lnTo>
                  <a:cubicBezTo>
                    <a:pt x="f19" y="f20"/>
                    <a:pt x="f21" y="f22"/>
                    <a:pt x="f23" y="f24"/>
                  </a:cubicBezTo>
                  <a:cubicBezTo>
                    <a:pt x="f25" y="f26"/>
                    <a:pt x="f27" y="f28"/>
                    <a:pt x="f29" y="f30"/>
                  </a:cubicBezTo>
                  <a:lnTo>
                    <a:pt x="f31" y="f32"/>
                  </a:lnTo>
                  <a:lnTo>
                    <a:pt x="f33" y="f32"/>
                  </a:lnTo>
                  <a:lnTo>
                    <a:pt x="f34" y="f35"/>
                  </a:lnTo>
                  <a:lnTo>
                    <a:pt x="f36" y="f35"/>
                  </a:lnTo>
                  <a:lnTo>
                    <a:pt x="f36" y="f37"/>
                  </a:lnTo>
                  <a:cubicBezTo>
                    <a:pt x="f36" y="f38"/>
                    <a:pt x="f39" y="f5"/>
                    <a:pt x="f40" y="f5"/>
                  </a:cubicBezTo>
                  <a:cubicBezTo>
                    <a:pt x="f41" y="f5"/>
                    <a:pt x="f42" y="f38"/>
                    <a:pt x="f42" y="f37"/>
                  </a:cubicBezTo>
                  <a:lnTo>
                    <a:pt x="f42" y="f35"/>
                  </a:lnTo>
                  <a:lnTo>
                    <a:pt x="f43" y="f35"/>
                  </a:lnTo>
                  <a:lnTo>
                    <a:pt x="f43" y="f37"/>
                  </a:lnTo>
                  <a:cubicBezTo>
                    <a:pt x="f43" y="f38"/>
                    <a:pt x="f44" y="f5"/>
                    <a:pt x="f45" y="f5"/>
                  </a:cubicBezTo>
                  <a:cubicBezTo>
                    <a:pt x="f46" y="f5"/>
                    <a:pt x="f47" y="f38"/>
                    <a:pt x="f47" y="f37"/>
                  </a:cubicBezTo>
                  <a:lnTo>
                    <a:pt x="f47" y="f35"/>
                  </a:lnTo>
                  <a:lnTo>
                    <a:pt x="f48" y="f35"/>
                  </a:lnTo>
                  <a:lnTo>
                    <a:pt x="f49" y="f32"/>
                  </a:lnTo>
                  <a:lnTo>
                    <a:pt x="f50" y="f32"/>
                  </a:lnTo>
                  <a:lnTo>
                    <a:pt x="f51" y="f30"/>
                  </a:lnTo>
                  <a:cubicBezTo>
                    <a:pt x="f52" y="f28"/>
                    <a:pt x="f53" y="f26"/>
                    <a:pt x="f54" y="f24"/>
                  </a:cubicBezTo>
                  <a:cubicBezTo>
                    <a:pt x="f55" y="f22"/>
                    <a:pt x="f56" y="f20"/>
                    <a:pt x="f57" y="f18"/>
                  </a:cubicBezTo>
                  <a:lnTo>
                    <a:pt x="f58" y="f16"/>
                  </a:lnTo>
                  <a:cubicBezTo>
                    <a:pt x="f59" y="f14"/>
                    <a:pt x="f60" y="f12"/>
                    <a:pt x="f8" y="f9"/>
                  </a:cubicBezTo>
                  <a:close/>
                  <a:moveTo>
                    <a:pt x="f61" y="f7"/>
                  </a:moveTo>
                  <a:cubicBezTo>
                    <a:pt x="f62" y="f7"/>
                    <a:pt x="f63" y="f64"/>
                    <a:pt x="f63" y="f65"/>
                  </a:cubicBezTo>
                  <a:cubicBezTo>
                    <a:pt x="f63" y="f66"/>
                    <a:pt x="f62" y="f67"/>
                    <a:pt x="f61" y="f67"/>
                  </a:cubicBezTo>
                  <a:cubicBezTo>
                    <a:pt x="f68" y="f67"/>
                    <a:pt x="f69" y="f66"/>
                    <a:pt x="f69" y="f65"/>
                  </a:cubicBezTo>
                  <a:cubicBezTo>
                    <a:pt x="f69" y="f64"/>
                    <a:pt x="f68" y="f7"/>
                    <a:pt x="f61" y="f7"/>
                  </a:cubicBezTo>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grpSp>
      <p:sp>
        <p:nvSpPr>
          <p:cNvPr id="28" name="Circle: Hollow 26">
            <a:extLst>
              <a:ext uri="{FF2B5EF4-FFF2-40B4-BE49-F238E27FC236}">
                <a16:creationId xmlns:a16="http://schemas.microsoft.com/office/drawing/2014/main" id="{30D592DA-8B0B-7BD7-0B63-9B8EF03BBDE6}"/>
              </a:ext>
            </a:extLst>
          </p:cNvPr>
          <p:cNvSpPr/>
          <p:nvPr/>
        </p:nvSpPr>
        <p:spPr>
          <a:xfrm>
            <a:off x="3823051" y="1276749"/>
            <a:ext cx="1497887" cy="1497887"/>
          </a:xfrm>
          <a:custGeom>
            <a:avLst>
              <a:gd name="f11" fmla="val 5179"/>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5179"/>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solidFill>
            <a:srgbClr val="75BD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ndParaRPr>
          </a:p>
        </p:txBody>
      </p:sp>
      <p:sp>
        <p:nvSpPr>
          <p:cNvPr id="29" name="TextBox 27">
            <a:extLst>
              <a:ext uri="{FF2B5EF4-FFF2-40B4-BE49-F238E27FC236}">
                <a16:creationId xmlns:a16="http://schemas.microsoft.com/office/drawing/2014/main" id="{F189E6B9-67A7-4501-FB27-4C4CCAFF0CCE}"/>
              </a:ext>
            </a:extLst>
          </p:cNvPr>
          <p:cNvSpPr txBox="1"/>
          <p:nvPr/>
        </p:nvSpPr>
        <p:spPr>
          <a:xfrm>
            <a:off x="813989" y="1158563"/>
            <a:ext cx="984571" cy="370286"/>
          </a:xfrm>
          <a:prstGeom prst="rect">
            <a:avLst/>
          </a:prstGeom>
          <a:noFill/>
          <a:ln cap="flat">
            <a:noFill/>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0" cap="none" spc="0" baseline="0">
                <a:solidFill>
                  <a:srgbClr val="58B6C0"/>
                </a:solidFill>
                <a:uFillTx/>
                <a:latin typeface="Arial"/>
                <a:ea typeface="Arial"/>
                <a:cs typeface="Arial"/>
              </a:rPr>
              <a:t>A Case</a:t>
            </a:r>
          </a:p>
        </p:txBody>
      </p:sp>
      <p:sp>
        <p:nvSpPr>
          <p:cNvPr id="30" name="TextBox 28">
            <a:extLst>
              <a:ext uri="{FF2B5EF4-FFF2-40B4-BE49-F238E27FC236}">
                <a16:creationId xmlns:a16="http://schemas.microsoft.com/office/drawing/2014/main" id="{B91A14EE-9143-68A0-F463-54A849554CC7}"/>
              </a:ext>
            </a:extLst>
          </p:cNvPr>
          <p:cNvSpPr txBox="1"/>
          <p:nvPr/>
        </p:nvSpPr>
        <p:spPr>
          <a:xfrm>
            <a:off x="7335993" y="1158563"/>
            <a:ext cx="994007" cy="370286"/>
          </a:xfrm>
          <a:prstGeom prst="rect">
            <a:avLst/>
          </a:prstGeom>
          <a:noFill/>
          <a:ln cap="flat">
            <a:noFill/>
          </a:ln>
        </p:spPr>
        <p:txBody>
          <a:bodyPr vert="horz" wrap="non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0" cap="none" spc="0" baseline="0">
                <a:solidFill>
                  <a:srgbClr val="3494BA"/>
                </a:solidFill>
                <a:uFillTx/>
                <a:latin typeface="Arial"/>
                <a:ea typeface="Arial"/>
                <a:cs typeface="Arial"/>
              </a:rPr>
              <a:t>B Case</a:t>
            </a:r>
          </a:p>
        </p:txBody>
      </p:sp>
      <p:sp>
        <p:nvSpPr>
          <p:cNvPr id="31" name="TextBox 30">
            <a:extLst>
              <a:ext uri="{FF2B5EF4-FFF2-40B4-BE49-F238E27FC236}">
                <a16:creationId xmlns:a16="http://schemas.microsoft.com/office/drawing/2014/main" id="{1A3C2A28-78C3-9554-C967-893ADABD6308}"/>
              </a:ext>
            </a:extLst>
          </p:cNvPr>
          <p:cNvSpPr txBox="1"/>
          <p:nvPr/>
        </p:nvSpPr>
        <p:spPr>
          <a:xfrm>
            <a:off x="5749024" y="2561929"/>
            <a:ext cx="731949" cy="196038"/>
          </a:xfrm>
          <a:prstGeom prst="rect">
            <a:avLst/>
          </a:prstGeom>
          <a:noFill/>
          <a:ln cap="flat">
            <a:noFill/>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a:rPr>
              <a:t>Content Here</a:t>
            </a:r>
          </a:p>
        </p:txBody>
      </p:sp>
      <p:sp>
        <p:nvSpPr>
          <p:cNvPr id="32" name="순서도: 처리 6">
            <a:extLst>
              <a:ext uri="{FF2B5EF4-FFF2-40B4-BE49-F238E27FC236}">
                <a16:creationId xmlns:a16="http://schemas.microsoft.com/office/drawing/2014/main" id="{F151B30D-94E1-98DF-5D2B-8A558BFA76CE}"/>
              </a:ext>
            </a:extLst>
          </p:cNvPr>
          <p:cNvSpPr/>
          <p:nvPr/>
        </p:nvSpPr>
        <p:spPr>
          <a:xfrm>
            <a:off x="5734046"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33" name="순서도: 처리 56">
            <a:extLst>
              <a:ext uri="{FF2B5EF4-FFF2-40B4-BE49-F238E27FC236}">
                <a16:creationId xmlns:a16="http://schemas.microsoft.com/office/drawing/2014/main" id="{6D0A89BC-D02F-EE7E-E3E0-75CB55828E7B}"/>
              </a:ext>
            </a:extLst>
          </p:cNvPr>
          <p:cNvSpPr/>
          <p:nvPr/>
        </p:nvSpPr>
        <p:spPr>
          <a:xfrm>
            <a:off x="5841315"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34" name="순서도: 처리 57">
            <a:extLst>
              <a:ext uri="{FF2B5EF4-FFF2-40B4-BE49-F238E27FC236}">
                <a16:creationId xmlns:a16="http://schemas.microsoft.com/office/drawing/2014/main" id="{8C63D521-E51F-7FEB-B4A6-2B9D846948AD}"/>
              </a:ext>
            </a:extLst>
          </p:cNvPr>
          <p:cNvSpPr/>
          <p:nvPr/>
        </p:nvSpPr>
        <p:spPr>
          <a:xfrm>
            <a:off x="5948574"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35" name="순서도: 처리 58">
            <a:extLst>
              <a:ext uri="{FF2B5EF4-FFF2-40B4-BE49-F238E27FC236}">
                <a16:creationId xmlns:a16="http://schemas.microsoft.com/office/drawing/2014/main" id="{E34EB93B-8B96-B73E-8F8D-3A00DD727836}"/>
              </a:ext>
            </a:extLst>
          </p:cNvPr>
          <p:cNvSpPr/>
          <p:nvPr/>
        </p:nvSpPr>
        <p:spPr>
          <a:xfrm>
            <a:off x="6055842"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36" name="순서도: 처리 59">
            <a:extLst>
              <a:ext uri="{FF2B5EF4-FFF2-40B4-BE49-F238E27FC236}">
                <a16:creationId xmlns:a16="http://schemas.microsoft.com/office/drawing/2014/main" id="{794EF551-1608-E8BB-84ED-466A2C5F3F91}"/>
              </a:ext>
            </a:extLst>
          </p:cNvPr>
          <p:cNvSpPr/>
          <p:nvPr/>
        </p:nvSpPr>
        <p:spPr>
          <a:xfrm>
            <a:off x="6163110"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37" name="순서도: 처리 60">
            <a:extLst>
              <a:ext uri="{FF2B5EF4-FFF2-40B4-BE49-F238E27FC236}">
                <a16:creationId xmlns:a16="http://schemas.microsoft.com/office/drawing/2014/main" id="{95CDE608-EA2D-672E-444F-F6B7B35EAA2D}"/>
              </a:ext>
            </a:extLst>
          </p:cNvPr>
          <p:cNvSpPr/>
          <p:nvPr/>
        </p:nvSpPr>
        <p:spPr>
          <a:xfrm>
            <a:off x="6270379"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38" name="순서도: 처리 61">
            <a:extLst>
              <a:ext uri="{FF2B5EF4-FFF2-40B4-BE49-F238E27FC236}">
                <a16:creationId xmlns:a16="http://schemas.microsoft.com/office/drawing/2014/main" id="{8C2C8E39-72D6-FE2A-F410-48D86CA91F3A}"/>
              </a:ext>
            </a:extLst>
          </p:cNvPr>
          <p:cNvSpPr/>
          <p:nvPr/>
        </p:nvSpPr>
        <p:spPr>
          <a:xfrm>
            <a:off x="6377647"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39" name="순서도: 처리 62">
            <a:extLst>
              <a:ext uri="{FF2B5EF4-FFF2-40B4-BE49-F238E27FC236}">
                <a16:creationId xmlns:a16="http://schemas.microsoft.com/office/drawing/2014/main" id="{F1999E79-981C-771A-69DC-84DB6883AB96}"/>
              </a:ext>
            </a:extLst>
          </p:cNvPr>
          <p:cNvSpPr/>
          <p:nvPr/>
        </p:nvSpPr>
        <p:spPr>
          <a:xfrm>
            <a:off x="6484906"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0" name="순서도: 처리 63">
            <a:extLst>
              <a:ext uri="{FF2B5EF4-FFF2-40B4-BE49-F238E27FC236}">
                <a16:creationId xmlns:a16="http://schemas.microsoft.com/office/drawing/2014/main" id="{5FD1159F-16D1-56C3-814C-A3CB8B6053F2}"/>
              </a:ext>
            </a:extLst>
          </p:cNvPr>
          <p:cNvSpPr/>
          <p:nvPr/>
        </p:nvSpPr>
        <p:spPr>
          <a:xfrm>
            <a:off x="6592174"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1" name="순서도: 처리 64">
            <a:extLst>
              <a:ext uri="{FF2B5EF4-FFF2-40B4-BE49-F238E27FC236}">
                <a16:creationId xmlns:a16="http://schemas.microsoft.com/office/drawing/2014/main" id="{F0835999-31A4-53B7-98E5-60A7F1738745}"/>
              </a:ext>
            </a:extLst>
          </p:cNvPr>
          <p:cNvSpPr/>
          <p:nvPr/>
        </p:nvSpPr>
        <p:spPr>
          <a:xfrm>
            <a:off x="6699443"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3494BA">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2" name="순서도: 처리 65">
            <a:extLst>
              <a:ext uri="{FF2B5EF4-FFF2-40B4-BE49-F238E27FC236}">
                <a16:creationId xmlns:a16="http://schemas.microsoft.com/office/drawing/2014/main" id="{F75231FF-528C-7EBB-FE04-74E44B036A74}"/>
              </a:ext>
            </a:extLst>
          </p:cNvPr>
          <p:cNvSpPr/>
          <p:nvPr/>
        </p:nvSpPr>
        <p:spPr>
          <a:xfrm>
            <a:off x="6806711"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3" name="순서도: 처리 66">
            <a:extLst>
              <a:ext uri="{FF2B5EF4-FFF2-40B4-BE49-F238E27FC236}">
                <a16:creationId xmlns:a16="http://schemas.microsoft.com/office/drawing/2014/main" id="{11F7A82E-9673-4740-CEE8-019480DA771B}"/>
              </a:ext>
            </a:extLst>
          </p:cNvPr>
          <p:cNvSpPr/>
          <p:nvPr/>
        </p:nvSpPr>
        <p:spPr>
          <a:xfrm>
            <a:off x="6913979"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4" name="순서도: 처리 67">
            <a:extLst>
              <a:ext uri="{FF2B5EF4-FFF2-40B4-BE49-F238E27FC236}">
                <a16:creationId xmlns:a16="http://schemas.microsoft.com/office/drawing/2014/main" id="{F4FB8C8D-69F5-D01B-D47A-E3DF800BC497}"/>
              </a:ext>
            </a:extLst>
          </p:cNvPr>
          <p:cNvSpPr/>
          <p:nvPr/>
        </p:nvSpPr>
        <p:spPr>
          <a:xfrm>
            <a:off x="7021238"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5" name="순서도: 처리 68">
            <a:extLst>
              <a:ext uri="{FF2B5EF4-FFF2-40B4-BE49-F238E27FC236}">
                <a16:creationId xmlns:a16="http://schemas.microsoft.com/office/drawing/2014/main" id="{731C62C5-F6A2-29CF-4C0E-6C56FA72AFBA}"/>
              </a:ext>
            </a:extLst>
          </p:cNvPr>
          <p:cNvSpPr/>
          <p:nvPr/>
        </p:nvSpPr>
        <p:spPr>
          <a:xfrm>
            <a:off x="7128506"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6" name="순서도: 처리 69">
            <a:extLst>
              <a:ext uri="{FF2B5EF4-FFF2-40B4-BE49-F238E27FC236}">
                <a16:creationId xmlns:a16="http://schemas.microsoft.com/office/drawing/2014/main" id="{A78BBE43-404E-E2DF-303F-F4E9E2E8485F}"/>
              </a:ext>
            </a:extLst>
          </p:cNvPr>
          <p:cNvSpPr/>
          <p:nvPr/>
        </p:nvSpPr>
        <p:spPr>
          <a:xfrm>
            <a:off x="7235775"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7" name="순서도: 처리 71">
            <a:extLst>
              <a:ext uri="{FF2B5EF4-FFF2-40B4-BE49-F238E27FC236}">
                <a16:creationId xmlns:a16="http://schemas.microsoft.com/office/drawing/2014/main" id="{F2C17A24-A180-5601-6473-F796351885BA}"/>
              </a:ext>
            </a:extLst>
          </p:cNvPr>
          <p:cNvSpPr/>
          <p:nvPr/>
        </p:nvSpPr>
        <p:spPr>
          <a:xfrm>
            <a:off x="7343043"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8" name="순서도: 처리 72">
            <a:extLst>
              <a:ext uri="{FF2B5EF4-FFF2-40B4-BE49-F238E27FC236}">
                <a16:creationId xmlns:a16="http://schemas.microsoft.com/office/drawing/2014/main" id="{B2259482-4A89-35E8-5DCD-0B7FF6283263}"/>
              </a:ext>
            </a:extLst>
          </p:cNvPr>
          <p:cNvSpPr/>
          <p:nvPr/>
        </p:nvSpPr>
        <p:spPr>
          <a:xfrm>
            <a:off x="7450302"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49" name="순서도: 처리 73">
            <a:extLst>
              <a:ext uri="{FF2B5EF4-FFF2-40B4-BE49-F238E27FC236}">
                <a16:creationId xmlns:a16="http://schemas.microsoft.com/office/drawing/2014/main" id="{0D3F4148-47AF-0624-B929-00A8CBC0D2A0}"/>
              </a:ext>
            </a:extLst>
          </p:cNvPr>
          <p:cNvSpPr/>
          <p:nvPr/>
        </p:nvSpPr>
        <p:spPr>
          <a:xfrm>
            <a:off x="7557570"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50" name="순서도: 처리 74">
            <a:extLst>
              <a:ext uri="{FF2B5EF4-FFF2-40B4-BE49-F238E27FC236}">
                <a16:creationId xmlns:a16="http://schemas.microsoft.com/office/drawing/2014/main" id="{B67326B2-ED8B-08EE-1A9E-C0DDB6DB3DA0}"/>
              </a:ext>
            </a:extLst>
          </p:cNvPr>
          <p:cNvSpPr/>
          <p:nvPr/>
        </p:nvSpPr>
        <p:spPr>
          <a:xfrm>
            <a:off x="7664839"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51" name="순서도: 처리 75">
            <a:extLst>
              <a:ext uri="{FF2B5EF4-FFF2-40B4-BE49-F238E27FC236}">
                <a16:creationId xmlns:a16="http://schemas.microsoft.com/office/drawing/2014/main" id="{44F7DD6C-A809-138F-B770-175C45D6F2FB}"/>
              </a:ext>
            </a:extLst>
          </p:cNvPr>
          <p:cNvSpPr/>
          <p:nvPr/>
        </p:nvSpPr>
        <p:spPr>
          <a:xfrm>
            <a:off x="7772107"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52" name="TextBox 51">
            <a:extLst>
              <a:ext uri="{FF2B5EF4-FFF2-40B4-BE49-F238E27FC236}">
                <a16:creationId xmlns:a16="http://schemas.microsoft.com/office/drawing/2014/main" id="{B69F9941-412A-3E10-637D-2C5AF951A1F5}"/>
              </a:ext>
            </a:extLst>
          </p:cNvPr>
          <p:cNvSpPr txBox="1"/>
          <p:nvPr/>
        </p:nvSpPr>
        <p:spPr>
          <a:xfrm>
            <a:off x="7899821" y="2720897"/>
            <a:ext cx="518675" cy="326724"/>
          </a:xfrm>
          <a:prstGeom prst="rect">
            <a:avLst/>
          </a:prstGeom>
          <a:noFill/>
          <a:ln cap="flat">
            <a:noFill/>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3494BA"/>
                </a:solidFill>
                <a:uFillTx/>
                <a:latin typeface="Arial"/>
                <a:ea typeface="Arial"/>
                <a:cs typeface="Arial"/>
              </a:rPr>
              <a:t>50</a:t>
            </a:r>
            <a:r>
              <a:rPr lang="en-US" sz="1400" b="1" i="0" u="none" strike="noStrike" kern="0" cap="none" spc="0" baseline="0">
                <a:solidFill>
                  <a:srgbClr val="3494BA"/>
                </a:solidFill>
                <a:uFillTx/>
                <a:latin typeface="Arial"/>
                <a:ea typeface="Arial"/>
                <a:cs typeface="Arial"/>
              </a:rPr>
              <a:t>%</a:t>
            </a:r>
          </a:p>
        </p:txBody>
      </p:sp>
      <p:sp>
        <p:nvSpPr>
          <p:cNvPr id="53" name="TextBox 53">
            <a:extLst>
              <a:ext uri="{FF2B5EF4-FFF2-40B4-BE49-F238E27FC236}">
                <a16:creationId xmlns:a16="http://schemas.microsoft.com/office/drawing/2014/main" id="{B49185E0-6C73-6AF5-E874-C4D226A1EE11}"/>
              </a:ext>
            </a:extLst>
          </p:cNvPr>
          <p:cNvSpPr txBox="1"/>
          <p:nvPr/>
        </p:nvSpPr>
        <p:spPr>
          <a:xfrm>
            <a:off x="776855" y="2561929"/>
            <a:ext cx="731949" cy="196038"/>
          </a:xfrm>
          <a:prstGeom prst="rect">
            <a:avLst/>
          </a:prstGeom>
          <a:noFill/>
          <a:ln cap="flat">
            <a:noFill/>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a:rPr>
              <a:t>Content Here</a:t>
            </a:r>
          </a:p>
        </p:txBody>
      </p:sp>
      <p:sp>
        <p:nvSpPr>
          <p:cNvPr id="54" name="순서도: 처리 250">
            <a:extLst>
              <a:ext uri="{FF2B5EF4-FFF2-40B4-BE49-F238E27FC236}">
                <a16:creationId xmlns:a16="http://schemas.microsoft.com/office/drawing/2014/main" id="{A0B81F05-FB36-ADE8-CAF5-45D2EDAF5367}"/>
              </a:ext>
            </a:extLst>
          </p:cNvPr>
          <p:cNvSpPr/>
          <p:nvPr/>
        </p:nvSpPr>
        <p:spPr>
          <a:xfrm>
            <a:off x="836904"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55" name="순서도: 처리 251">
            <a:extLst>
              <a:ext uri="{FF2B5EF4-FFF2-40B4-BE49-F238E27FC236}">
                <a16:creationId xmlns:a16="http://schemas.microsoft.com/office/drawing/2014/main" id="{B8B8B6A8-9A38-5446-8425-7A83C0B9A72D}"/>
              </a:ext>
            </a:extLst>
          </p:cNvPr>
          <p:cNvSpPr/>
          <p:nvPr/>
        </p:nvSpPr>
        <p:spPr>
          <a:xfrm>
            <a:off x="944163"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56" name="순서도: 처리 252">
            <a:extLst>
              <a:ext uri="{FF2B5EF4-FFF2-40B4-BE49-F238E27FC236}">
                <a16:creationId xmlns:a16="http://schemas.microsoft.com/office/drawing/2014/main" id="{41404552-0DA5-89FB-2A4A-9CF8BEE6BA40}"/>
              </a:ext>
            </a:extLst>
          </p:cNvPr>
          <p:cNvSpPr/>
          <p:nvPr/>
        </p:nvSpPr>
        <p:spPr>
          <a:xfrm>
            <a:off x="1051431"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57" name="순서도: 처리 253">
            <a:extLst>
              <a:ext uri="{FF2B5EF4-FFF2-40B4-BE49-F238E27FC236}">
                <a16:creationId xmlns:a16="http://schemas.microsoft.com/office/drawing/2014/main" id="{281F90D3-1928-F711-28DF-6E4BF8E8B9E7}"/>
              </a:ext>
            </a:extLst>
          </p:cNvPr>
          <p:cNvSpPr/>
          <p:nvPr/>
        </p:nvSpPr>
        <p:spPr>
          <a:xfrm>
            <a:off x="1158700"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58" name="순서도: 처리 254">
            <a:extLst>
              <a:ext uri="{FF2B5EF4-FFF2-40B4-BE49-F238E27FC236}">
                <a16:creationId xmlns:a16="http://schemas.microsoft.com/office/drawing/2014/main" id="{15E2472B-FC18-CF5A-3E62-783D98DAB680}"/>
              </a:ext>
            </a:extLst>
          </p:cNvPr>
          <p:cNvSpPr/>
          <p:nvPr/>
        </p:nvSpPr>
        <p:spPr>
          <a:xfrm>
            <a:off x="1265968"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59" name="순서도: 처리 255">
            <a:extLst>
              <a:ext uri="{FF2B5EF4-FFF2-40B4-BE49-F238E27FC236}">
                <a16:creationId xmlns:a16="http://schemas.microsoft.com/office/drawing/2014/main" id="{99A3A8C6-73E7-487E-4E36-85B2EA364AEE}"/>
              </a:ext>
            </a:extLst>
          </p:cNvPr>
          <p:cNvSpPr/>
          <p:nvPr/>
        </p:nvSpPr>
        <p:spPr>
          <a:xfrm>
            <a:off x="1373227"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0" name="순서도: 처리 256">
            <a:extLst>
              <a:ext uri="{FF2B5EF4-FFF2-40B4-BE49-F238E27FC236}">
                <a16:creationId xmlns:a16="http://schemas.microsoft.com/office/drawing/2014/main" id="{B5277BCF-C644-D749-FBD3-C60A62CF968A}"/>
              </a:ext>
            </a:extLst>
          </p:cNvPr>
          <p:cNvSpPr/>
          <p:nvPr/>
        </p:nvSpPr>
        <p:spPr>
          <a:xfrm>
            <a:off x="1480495"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1" name="순서도: 처리 257">
            <a:extLst>
              <a:ext uri="{FF2B5EF4-FFF2-40B4-BE49-F238E27FC236}">
                <a16:creationId xmlns:a16="http://schemas.microsoft.com/office/drawing/2014/main" id="{27C42A4A-2202-4683-1CD1-C24C6F4AA308}"/>
              </a:ext>
            </a:extLst>
          </p:cNvPr>
          <p:cNvSpPr/>
          <p:nvPr/>
        </p:nvSpPr>
        <p:spPr>
          <a:xfrm>
            <a:off x="1587764"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2" name="순서도: 처리 258">
            <a:extLst>
              <a:ext uri="{FF2B5EF4-FFF2-40B4-BE49-F238E27FC236}">
                <a16:creationId xmlns:a16="http://schemas.microsoft.com/office/drawing/2014/main" id="{979A5B2D-D067-E540-BD53-C26C4D8C9EFF}"/>
              </a:ext>
            </a:extLst>
          </p:cNvPr>
          <p:cNvSpPr/>
          <p:nvPr/>
        </p:nvSpPr>
        <p:spPr>
          <a:xfrm>
            <a:off x="1695032"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3" name="순서도: 처리 259">
            <a:extLst>
              <a:ext uri="{FF2B5EF4-FFF2-40B4-BE49-F238E27FC236}">
                <a16:creationId xmlns:a16="http://schemas.microsoft.com/office/drawing/2014/main" id="{C4AE1A15-BB88-F4FF-190C-5EB5A0D93852}"/>
              </a:ext>
            </a:extLst>
          </p:cNvPr>
          <p:cNvSpPr/>
          <p:nvPr/>
        </p:nvSpPr>
        <p:spPr>
          <a:xfrm>
            <a:off x="1802300"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4" name="순서도: 처리 260">
            <a:extLst>
              <a:ext uri="{FF2B5EF4-FFF2-40B4-BE49-F238E27FC236}">
                <a16:creationId xmlns:a16="http://schemas.microsoft.com/office/drawing/2014/main" id="{25825877-8173-CCA1-196E-947EBEEE54F1}"/>
              </a:ext>
            </a:extLst>
          </p:cNvPr>
          <p:cNvSpPr/>
          <p:nvPr/>
        </p:nvSpPr>
        <p:spPr>
          <a:xfrm>
            <a:off x="1909559"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5" name="순서도: 처리 261">
            <a:extLst>
              <a:ext uri="{FF2B5EF4-FFF2-40B4-BE49-F238E27FC236}">
                <a16:creationId xmlns:a16="http://schemas.microsoft.com/office/drawing/2014/main" id="{9F2A9BCC-F7C9-DAAA-A5CC-0B200FBFD514}"/>
              </a:ext>
            </a:extLst>
          </p:cNvPr>
          <p:cNvSpPr/>
          <p:nvPr/>
        </p:nvSpPr>
        <p:spPr>
          <a:xfrm>
            <a:off x="2016828"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58B6C0">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6" name="순서도: 처리 262">
            <a:extLst>
              <a:ext uri="{FF2B5EF4-FFF2-40B4-BE49-F238E27FC236}">
                <a16:creationId xmlns:a16="http://schemas.microsoft.com/office/drawing/2014/main" id="{586EFD85-A07A-98A3-0D4D-592898D71FB6}"/>
              </a:ext>
            </a:extLst>
          </p:cNvPr>
          <p:cNvSpPr/>
          <p:nvPr/>
        </p:nvSpPr>
        <p:spPr>
          <a:xfrm>
            <a:off x="2124096"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7" name="순서도: 처리 263">
            <a:extLst>
              <a:ext uri="{FF2B5EF4-FFF2-40B4-BE49-F238E27FC236}">
                <a16:creationId xmlns:a16="http://schemas.microsoft.com/office/drawing/2014/main" id="{D065867A-6781-74E7-746A-C272012CEE59}"/>
              </a:ext>
            </a:extLst>
          </p:cNvPr>
          <p:cNvSpPr/>
          <p:nvPr/>
        </p:nvSpPr>
        <p:spPr>
          <a:xfrm>
            <a:off x="2231364"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8" name="순서도: 처리 264">
            <a:extLst>
              <a:ext uri="{FF2B5EF4-FFF2-40B4-BE49-F238E27FC236}">
                <a16:creationId xmlns:a16="http://schemas.microsoft.com/office/drawing/2014/main" id="{445494D2-3DA1-61BA-6E44-EF16F8C32EE5}"/>
              </a:ext>
            </a:extLst>
          </p:cNvPr>
          <p:cNvSpPr/>
          <p:nvPr/>
        </p:nvSpPr>
        <p:spPr>
          <a:xfrm>
            <a:off x="2338632"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69" name="순서도: 처리 265">
            <a:extLst>
              <a:ext uri="{FF2B5EF4-FFF2-40B4-BE49-F238E27FC236}">
                <a16:creationId xmlns:a16="http://schemas.microsoft.com/office/drawing/2014/main" id="{8B411117-CF31-FBD4-5B69-928CE2EE202A}"/>
              </a:ext>
            </a:extLst>
          </p:cNvPr>
          <p:cNvSpPr/>
          <p:nvPr/>
        </p:nvSpPr>
        <p:spPr>
          <a:xfrm>
            <a:off x="2445891"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70" name="순서도: 처리 266">
            <a:extLst>
              <a:ext uri="{FF2B5EF4-FFF2-40B4-BE49-F238E27FC236}">
                <a16:creationId xmlns:a16="http://schemas.microsoft.com/office/drawing/2014/main" id="{B29D8B38-DE58-7735-EFD4-F9BECD0C8A16}"/>
              </a:ext>
            </a:extLst>
          </p:cNvPr>
          <p:cNvSpPr/>
          <p:nvPr/>
        </p:nvSpPr>
        <p:spPr>
          <a:xfrm>
            <a:off x="2553160"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71" name="순서도: 처리 267">
            <a:extLst>
              <a:ext uri="{FF2B5EF4-FFF2-40B4-BE49-F238E27FC236}">
                <a16:creationId xmlns:a16="http://schemas.microsoft.com/office/drawing/2014/main" id="{8E879F1B-6AEA-BFD9-3B3A-37A122D6B2A3}"/>
              </a:ext>
            </a:extLst>
          </p:cNvPr>
          <p:cNvSpPr/>
          <p:nvPr/>
        </p:nvSpPr>
        <p:spPr>
          <a:xfrm>
            <a:off x="2660428"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72" name="순서도: 처리 268">
            <a:extLst>
              <a:ext uri="{FF2B5EF4-FFF2-40B4-BE49-F238E27FC236}">
                <a16:creationId xmlns:a16="http://schemas.microsoft.com/office/drawing/2014/main" id="{66F9F77D-E081-353B-572B-4D9A494F35FB}"/>
              </a:ext>
            </a:extLst>
          </p:cNvPr>
          <p:cNvSpPr/>
          <p:nvPr/>
        </p:nvSpPr>
        <p:spPr>
          <a:xfrm>
            <a:off x="2767696"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73" name="순서도: 처리 269">
            <a:extLst>
              <a:ext uri="{FF2B5EF4-FFF2-40B4-BE49-F238E27FC236}">
                <a16:creationId xmlns:a16="http://schemas.microsoft.com/office/drawing/2014/main" id="{5E39D973-344F-0A30-7E3D-8CB8022C2023}"/>
              </a:ext>
            </a:extLst>
          </p:cNvPr>
          <p:cNvSpPr/>
          <p:nvPr/>
        </p:nvSpPr>
        <p:spPr>
          <a:xfrm>
            <a:off x="2874965" y="2779867"/>
            <a:ext cx="76434" cy="203838"/>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3" y="f2"/>
                </a:lnTo>
                <a:lnTo>
                  <a:pt x="f3" y="f3"/>
                </a:lnTo>
                <a:lnTo>
                  <a:pt x="f2" y="f3"/>
                </a:lnTo>
                <a:close/>
              </a:path>
            </a:pathLst>
          </a:custGeom>
          <a:solidFill>
            <a:srgbClr val="BFBFB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74" name="TextBox 74">
            <a:extLst>
              <a:ext uri="{FF2B5EF4-FFF2-40B4-BE49-F238E27FC236}">
                <a16:creationId xmlns:a16="http://schemas.microsoft.com/office/drawing/2014/main" id="{D38E49CC-7A4B-41E7-C13C-D11B6E931156}"/>
              </a:ext>
            </a:extLst>
          </p:cNvPr>
          <p:cNvSpPr txBox="1"/>
          <p:nvPr/>
        </p:nvSpPr>
        <p:spPr>
          <a:xfrm>
            <a:off x="3002679" y="2720897"/>
            <a:ext cx="518675" cy="326724"/>
          </a:xfrm>
          <a:prstGeom prst="rect">
            <a:avLst/>
          </a:prstGeom>
          <a:noFill/>
          <a:ln cap="flat">
            <a:noFill/>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58B6C0"/>
                </a:solidFill>
                <a:uFillTx/>
                <a:latin typeface="Arial"/>
                <a:ea typeface="Arial"/>
                <a:cs typeface="Arial"/>
              </a:rPr>
              <a:t>60</a:t>
            </a:r>
            <a:r>
              <a:rPr lang="en-US" sz="1400" b="1" i="0" u="none" strike="noStrike" kern="0" cap="none" spc="0" baseline="0">
                <a:solidFill>
                  <a:srgbClr val="58B6C0"/>
                </a:solidFill>
                <a:uFillTx/>
                <a:latin typeface="Arial"/>
                <a:ea typeface="Arial"/>
                <a:cs typeface="Arial"/>
              </a:rPr>
              <a:t>%</a:t>
            </a:r>
          </a:p>
        </p:txBody>
      </p:sp>
      <p:sp>
        <p:nvSpPr>
          <p:cNvPr id="75" name="Rectangle 76">
            <a:extLst>
              <a:ext uri="{FF2B5EF4-FFF2-40B4-BE49-F238E27FC236}">
                <a16:creationId xmlns:a16="http://schemas.microsoft.com/office/drawing/2014/main" id="{1D04725D-BA5E-9FD9-0425-A2C1884955DB}"/>
              </a:ext>
            </a:extLst>
          </p:cNvPr>
          <p:cNvSpPr/>
          <p:nvPr/>
        </p:nvSpPr>
        <p:spPr>
          <a:xfrm>
            <a:off x="803574" y="3503523"/>
            <a:ext cx="3374721" cy="878838"/>
          </a:xfrm>
          <a:prstGeom prst="rect">
            <a:avLst/>
          </a:prstGeom>
          <a:solidFill>
            <a:srgbClr val="FFFFFF"/>
          </a:solidFill>
          <a:ln w="63495" cap="flat">
            <a:solidFill>
              <a:srgbClr val="58B6C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76" name="Round Same Side Corner Rectangle 23">
            <a:extLst>
              <a:ext uri="{FF2B5EF4-FFF2-40B4-BE49-F238E27FC236}">
                <a16:creationId xmlns:a16="http://schemas.microsoft.com/office/drawing/2014/main" id="{EBEC53EE-3491-2124-37DE-C4A1AD37D377}"/>
              </a:ext>
            </a:extLst>
          </p:cNvPr>
          <p:cNvSpPr/>
          <p:nvPr/>
        </p:nvSpPr>
        <p:spPr>
          <a:xfrm>
            <a:off x="803574" y="3238054"/>
            <a:ext cx="3374721" cy="342525"/>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58B6C0"/>
          </a:solidFill>
          <a:ln w="63495" cap="flat">
            <a:solidFill>
              <a:srgbClr val="58B6C0"/>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0" cap="none" spc="0" baseline="0">
              <a:solidFill>
                <a:srgbClr val="FFFFFF"/>
              </a:solidFill>
              <a:uFillTx/>
              <a:latin typeface="Arial"/>
              <a:ea typeface="Arial"/>
              <a:cs typeface="Arial" pitchFamily="34"/>
            </a:endParaRPr>
          </a:p>
        </p:txBody>
      </p:sp>
      <p:sp>
        <p:nvSpPr>
          <p:cNvPr id="77" name="TextBox 78">
            <a:extLst>
              <a:ext uri="{FF2B5EF4-FFF2-40B4-BE49-F238E27FC236}">
                <a16:creationId xmlns:a16="http://schemas.microsoft.com/office/drawing/2014/main" id="{E18EF12C-3BDA-0243-82D8-61E89B70F091}"/>
              </a:ext>
            </a:extLst>
          </p:cNvPr>
          <p:cNvSpPr txBox="1"/>
          <p:nvPr/>
        </p:nvSpPr>
        <p:spPr>
          <a:xfrm>
            <a:off x="964975" y="3301148"/>
            <a:ext cx="3070957" cy="2178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FFFFFF"/>
                </a:solidFill>
                <a:uFillTx/>
                <a:latin typeface="Arial"/>
                <a:ea typeface="Arial"/>
                <a:cs typeface="Arial" pitchFamily="34"/>
              </a:rPr>
              <a:t>Simple PowerPoint Presentation </a:t>
            </a:r>
          </a:p>
        </p:txBody>
      </p:sp>
      <p:sp>
        <p:nvSpPr>
          <p:cNvPr id="78" name="TextBox 80">
            <a:extLst>
              <a:ext uri="{FF2B5EF4-FFF2-40B4-BE49-F238E27FC236}">
                <a16:creationId xmlns:a16="http://schemas.microsoft.com/office/drawing/2014/main" id="{82853EFE-FD58-4891-D408-94FB85D9B294}"/>
              </a:ext>
            </a:extLst>
          </p:cNvPr>
          <p:cNvSpPr txBox="1"/>
          <p:nvPr/>
        </p:nvSpPr>
        <p:spPr>
          <a:xfrm>
            <a:off x="964975" y="3657179"/>
            <a:ext cx="3070957" cy="326724"/>
          </a:xfrm>
          <a:prstGeom prst="rect">
            <a:avLst/>
          </a:prstGeom>
          <a:noFill/>
          <a:ln cap="flat">
            <a:noFill/>
          </a:ln>
        </p:spPr>
        <p:txBody>
          <a:bodyPr vert="horz" wrap="square" lIns="91440" tIns="45720" rIns="91440" bIns="45720" anchor="t" anchorCtr="0" compatLnSpc="1">
            <a:spAutoFit/>
          </a:bodyPr>
          <a:lstStyle/>
          <a:p>
            <a:pPr marL="171459" marR="0" lvl="0" indent="-171459" algn="l" defTabSz="914400" rtl="0" fontAlgn="auto" hangingPunct="1">
              <a:lnSpc>
                <a:spcPct val="100000"/>
              </a:lnSpc>
              <a:spcBef>
                <a:spcPts val="0"/>
              </a:spcBef>
              <a:spcAft>
                <a:spcPts val="0"/>
              </a:spcAft>
              <a:buClr>
                <a:srgbClr val="000000"/>
              </a:buClr>
              <a:buSzPct val="100000"/>
              <a:buFont typeface="Wingdings" pitchFamily="2"/>
              <a:buChar char="l"/>
              <a:tabLst/>
              <a:defRPr sz="1800" b="0" i="0" u="none" strike="noStrike" kern="0" cap="none" spc="0" baseline="0">
                <a:solidFill>
                  <a:srgbClr val="000000"/>
                </a:solidFill>
                <a:uFillTx/>
              </a:defRPr>
            </a:pPr>
            <a:r>
              <a:rPr lang="en-US" sz="1200" b="0" i="0" u="none" strike="noStrike" kern="0" cap="none" spc="0" baseline="0">
                <a:solidFill>
                  <a:srgbClr val="262626"/>
                </a:solidFill>
                <a:uFillTx/>
                <a:latin typeface="Arial"/>
                <a:ea typeface="Arial"/>
                <a:cs typeface="Arial" pitchFamily="34"/>
              </a:rPr>
              <a:t>You can simply impress your audience and add a unique zing and appeal to your Presentations.</a:t>
            </a:r>
            <a:endParaRPr lang="en-US" sz="1200" b="0" i="0" u="none" strike="noStrike" kern="0" cap="none" spc="0" baseline="0">
              <a:solidFill>
                <a:srgbClr val="595959"/>
              </a:solidFill>
              <a:uFillTx/>
              <a:latin typeface="Arial"/>
              <a:ea typeface="Arial"/>
              <a:cs typeface="Arial" pitchFamily="34"/>
            </a:endParaRPr>
          </a:p>
        </p:txBody>
      </p:sp>
      <p:grpSp>
        <p:nvGrpSpPr>
          <p:cNvPr id="79" name="Group 82">
            <a:extLst>
              <a:ext uri="{FF2B5EF4-FFF2-40B4-BE49-F238E27FC236}">
                <a16:creationId xmlns:a16="http://schemas.microsoft.com/office/drawing/2014/main" id="{7B30222C-2123-37B3-17B2-E286FEC20269}"/>
              </a:ext>
            </a:extLst>
          </p:cNvPr>
          <p:cNvGrpSpPr/>
          <p:nvPr/>
        </p:nvGrpSpPr>
        <p:grpSpPr>
          <a:xfrm>
            <a:off x="5043766" y="3238054"/>
            <a:ext cx="3374721" cy="1144307"/>
            <a:chOff x="5043766" y="3238054"/>
            <a:chExt cx="3374721" cy="1144307"/>
          </a:xfrm>
        </p:grpSpPr>
        <p:grpSp>
          <p:nvGrpSpPr>
            <p:cNvPr id="80" name="Group 83">
              <a:extLst>
                <a:ext uri="{FF2B5EF4-FFF2-40B4-BE49-F238E27FC236}">
                  <a16:creationId xmlns:a16="http://schemas.microsoft.com/office/drawing/2014/main" id="{0B8B84C2-5193-9A96-5CFE-9CEF77F91677}"/>
                </a:ext>
              </a:extLst>
            </p:cNvPr>
            <p:cNvGrpSpPr/>
            <p:nvPr/>
          </p:nvGrpSpPr>
          <p:grpSpPr>
            <a:xfrm>
              <a:off x="5043766" y="3238054"/>
              <a:ext cx="3374721" cy="1144307"/>
              <a:chOff x="5043766" y="3238054"/>
              <a:chExt cx="3374721" cy="1144307"/>
            </a:xfrm>
          </p:grpSpPr>
          <p:sp>
            <p:nvSpPr>
              <p:cNvPr id="81" name="Rectangle 88">
                <a:extLst>
                  <a:ext uri="{FF2B5EF4-FFF2-40B4-BE49-F238E27FC236}">
                    <a16:creationId xmlns:a16="http://schemas.microsoft.com/office/drawing/2014/main" id="{A6390A52-DB68-4C02-35F5-710A561B98F0}"/>
                  </a:ext>
                </a:extLst>
              </p:cNvPr>
              <p:cNvSpPr/>
              <p:nvPr/>
            </p:nvSpPr>
            <p:spPr>
              <a:xfrm>
                <a:off x="5043766" y="3503523"/>
                <a:ext cx="3374721" cy="878838"/>
              </a:xfrm>
              <a:prstGeom prst="rect">
                <a:avLst/>
              </a:prstGeom>
              <a:solidFill>
                <a:srgbClr val="FFFFFF"/>
              </a:solidFill>
              <a:ln w="63495" cap="flat">
                <a:solidFill>
                  <a:srgbClr val="3494BA"/>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82" name="Round Same Side Corner Rectangle 26">
                <a:extLst>
                  <a:ext uri="{FF2B5EF4-FFF2-40B4-BE49-F238E27FC236}">
                    <a16:creationId xmlns:a16="http://schemas.microsoft.com/office/drawing/2014/main" id="{075BCB6A-5277-A760-BFA2-46D37CE0D567}"/>
                  </a:ext>
                </a:extLst>
              </p:cNvPr>
              <p:cNvSpPr/>
              <p:nvPr/>
            </p:nvSpPr>
            <p:spPr>
              <a:xfrm>
                <a:off x="5043766" y="3238054"/>
                <a:ext cx="3374721" cy="342525"/>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3494BA"/>
              </a:solidFill>
              <a:ln w="63495" cap="flat">
                <a:solidFill>
                  <a:srgbClr val="3494BA"/>
                </a:solid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0" cap="none" spc="0" baseline="0">
                  <a:solidFill>
                    <a:srgbClr val="FFFFFF"/>
                  </a:solidFill>
                  <a:uFillTx/>
                  <a:latin typeface="Arial"/>
                  <a:ea typeface="Arial"/>
                  <a:cs typeface="Arial" pitchFamily="34"/>
                </a:endParaRPr>
              </a:p>
            </p:txBody>
          </p:sp>
        </p:grpSp>
        <p:sp>
          <p:nvSpPr>
            <p:cNvPr id="83" name="TextBox 84">
              <a:extLst>
                <a:ext uri="{FF2B5EF4-FFF2-40B4-BE49-F238E27FC236}">
                  <a16:creationId xmlns:a16="http://schemas.microsoft.com/office/drawing/2014/main" id="{54A4D698-AF9D-2221-1D35-1CCE44C51968}"/>
                </a:ext>
              </a:extLst>
            </p:cNvPr>
            <p:cNvSpPr txBox="1"/>
            <p:nvPr/>
          </p:nvSpPr>
          <p:spPr>
            <a:xfrm>
              <a:off x="5196580" y="3301148"/>
              <a:ext cx="3070957" cy="2178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FFFFFF"/>
                  </a:solidFill>
                  <a:uFillTx/>
                  <a:latin typeface="Arial"/>
                  <a:ea typeface="Arial"/>
                  <a:cs typeface="Arial" pitchFamily="34"/>
                </a:rPr>
                <a:t>Simple PowerPoint Presentation </a:t>
              </a:r>
            </a:p>
          </p:txBody>
        </p:sp>
        <p:sp>
          <p:nvSpPr>
            <p:cNvPr id="84" name="TextBox 86">
              <a:extLst>
                <a:ext uri="{FF2B5EF4-FFF2-40B4-BE49-F238E27FC236}">
                  <a16:creationId xmlns:a16="http://schemas.microsoft.com/office/drawing/2014/main" id="{C8CF25D4-DB29-8BB4-5D40-6C7EE952A03C}"/>
                </a:ext>
              </a:extLst>
            </p:cNvPr>
            <p:cNvSpPr txBox="1"/>
            <p:nvPr/>
          </p:nvSpPr>
          <p:spPr>
            <a:xfrm>
              <a:off x="5196580" y="3657179"/>
              <a:ext cx="3070957" cy="326724"/>
            </a:xfrm>
            <a:prstGeom prst="rect">
              <a:avLst/>
            </a:prstGeom>
            <a:noFill/>
            <a:ln cap="flat">
              <a:noFill/>
            </a:ln>
          </p:spPr>
          <p:txBody>
            <a:bodyPr vert="horz" wrap="square" lIns="91440" tIns="45720" rIns="91440" bIns="45720" anchor="t" anchorCtr="0" compatLnSpc="1">
              <a:spAutoFit/>
            </a:bodyPr>
            <a:lstStyle/>
            <a:p>
              <a:pPr marL="171459" marR="0" lvl="0" indent="-171459" algn="l" defTabSz="914400" rtl="0" fontAlgn="auto" hangingPunct="1">
                <a:lnSpc>
                  <a:spcPct val="100000"/>
                </a:lnSpc>
                <a:spcBef>
                  <a:spcPts val="0"/>
                </a:spcBef>
                <a:spcAft>
                  <a:spcPts val="0"/>
                </a:spcAft>
                <a:buClr>
                  <a:srgbClr val="000000"/>
                </a:buClr>
                <a:buSzPct val="100000"/>
                <a:buFont typeface="Wingdings" pitchFamily="2"/>
                <a:buChar char="l"/>
                <a:tabLst/>
                <a:defRPr sz="1800" b="0" i="0" u="none" strike="noStrike" kern="0" cap="none" spc="0" baseline="0">
                  <a:solidFill>
                    <a:srgbClr val="000000"/>
                  </a:solidFill>
                  <a:uFillTx/>
                </a:defRPr>
              </a:pPr>
              <a:r>
                <a:rPr lang="en-US" sz="1200" b="0" i="0" u="none" strike="noStrike" kern="0" cap="none" spc="0" baseline="0">
                  <a:solidFill>
                    <a:srgbClr val="262626"/>
                  </a:solidFill>
                  <a:uFillTx/>
                  <a:latin typeface="Arial"/>
                  <a:ea typeface="Arial"/>
                  <a:cs typeface="Arial" pitchFamily="34"/>
                </a:rPr>
                <a:t>You can simply impress your audience and add a unique zing and appeal to your Presentations.</a:t>
              </a:r>
              <a:endParaRPr lang="en-US" sz="1200" b="0" i="0" u="none" strike="noStrike" kern="0" cap="none" spc="0" baseline="0">
                <a:solidFill>
                  <a:srgbClr val="595959"/>
                </a:solidFill>
                <a:uFillTx/>
                <a:latin typeface="Arial"/>
                <a:ea typeface="Arial"/>
                <a:cs typeface="Arial" pitchFamily="34"/>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76">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51B8051-B072-2552-C007-359D986AC6DA}"/>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C37A3B6-3B4B-4D45-9F9E-2C080F9C3839}" type="slidenum">
              <a:t>12</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E54F5C49-DA80-19C7-5F5D-ED0F637191AA}"/>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Alimentación</a:t>
            </a:r>
          </a:p>
        </p:txBody>
      </p:sp>
      <p:sp>
        <p:nvSpPr>
          <p:cNvPr id="4" name="막힌 원호 14">
            <a:extLst>
              <a:ext uri="{FF2B5EF4-FFF2-40B4-BE49-F238E27FC236}">
                <a16:creationId xmlns:a16="http://schemas.microsoft.com/office/drawing/2014/main" id="{1AEE0F95-6BD0-C9B8-1AD0-14E52C65741F}"/>
              </a:ext>
            </a:extLst>
          </p:cNvPr>
          <p:cNvSpPr/>
          <p:nvPr/>
        </p:nvSpPr>
        <p:spPr>
          <a:xfrm rot="20700014">
            <a:off x="3000210" y="1126405"/>
            <a:ext cx="2937336" cy="2937336"/>
          </a:xfrm>
          <a:custGeom>
            <a:avLst>
              <a:gd name="f13" fmla="val 133"/>
              <a:gd name="f14" fmla="val 37"/>
              <a:gd name="f15" fmla="val 1399"/>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133"/>
              <a:gd name="f14" fmla="val 37"/>
              <a:gd name="f15" fmla="val 1399"/>
              <a:gd name="f16" fmla="+- 0 0 -223"/>
              <a:gd name="f17" fmla="+- 0 0 -307"/>
              <a:gd name="f18" fmla="+- 0 0 -265"/>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0070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맑은 고딕" pitchFamily="34"/>
            </a:endParaRPr>
          </a:p>
        </p:txBody>
      </p:sp>
      <p:grpSp>
        <p:nvGrpSpPr>
          <p:cNvPr id="5" name="Group 23">
            <a:extLst>
              <a:ext uri="{FF2B5EF4-FFF2-40B4-BE49-F238E27FC236}">
                <a16:creationId xmlns:a16="http://schemas.microsoft.com/office/drawing/2014/main" id="{F0E83866-F47E-308E-A75E-D317E72828DE}"/>
              </a:ext>
            </a:extLst>
          </p:cNvPr>
          <p:cNvGrpSpPr/>
          <p:nvPr/>
        </p:nvGrpSpPr>
        <p:grpSpPr>
          <a:xfrm>
            <a:off x="5630664" y="1148532"/>
            <a:ext cx="2883935" cy="707717"/>
            <a:chOff x="5630664" y="1148532"/>
            <a:chExt cx="2883935" cy="707717"/>
          </a:xfrm>
        </p:grpSpPr>
        <p:sp>
          <p:nvSpPr>
            <p:cNvPr id="6" name="TextBox 4">
              <a:extLst>
                <a:ext uri="{FF2B5EF4-FFF2-40B4-BE49-F238E27FC236}">
                  <a16:creationId xmlns:a16="http://schemas.microsoft.com/office/drawing/2014/main" id="{557F4FD8-4D98-CC74-C198-AA14E849EC5B}"/>
                </a:ext>
              </a:extLst>
            </p:cNvPr>
            <p:cNvSpPr txBox="1"/>
            <p:nvPr/>
          </p:nvSpPr>
          <p:spPr>
            <a:xfrm>
              <a:off x="5630664" y="1376830"/>
              <a:ext cx="2883935" cy="479419"/>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to change colors, photos and Text. </a:t>
              </a:r>
            </a:p>
          </p:txBody>
        </p:sp>
        <p:sp>
          <p:nvSpPr>
            <p:cNvPr id="7" name="TextBox 5">
              <a:extLst>
                <a:ext uri="{FF2B5EF4-FFF2-40B4-BE49-F238E27FC236}">
                  <a16:creationId xmlns:a16="http://schemas.microsoft.com/office/drawing/2014/main" id="{3CDC06BC-986D-1AEF-87D7-7262DCC75AD8}"/>
                </a:ext>
              </a:extLst>
            </p:cNvPr>
            <p:cNvSpPr txBox="1"/>
            <p:nvPr/>
          </p:nvSpPr>
          <p:spPr>
            <a:xfrm>
              <a:off x="5630664" y="1148532"/>
              <a:ext cx="2883935" cy="228298"/>
            </a:xfrm>
            <a:prstGeom prst="rect">
              <a:avLst/>
            </a:prstGeom>
            <a:noFill/>
            <a:ln cap="flat">
              <a:noFill/>
            </a:ln>
          </p:spPr>
          <p:txBody>
            <a:bodyPr vert="horz" wrap="square" lIns="107999" tIns="45720" rIns="107999"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pitchFamily="34"/>
                </a:rPr>
                <a:t>Contents Here</a:t>
              </a:r>
            </a:p>
          </p:txBody>
        </p:sp>
      </p:grpSp>
      <p:grpSp>
        <p:nvGrpSpPr>
          <p:cNvPr id="8" name="Group 26">
            <a:extLst>
              <a:ext uri="{FF2B5EF4-FFF2-40B4-BE49-F238E27FC236}">
                <a16:creationId xmlns:a16="http://schemas.microsoft.com/office/drawing/2014/main" id="{7C18B36E-28A1-7ACE-E6F5-E035E996EACD}"/>
              </a:ext>
            </a:extLst>
          </p:cNvPr>
          <p:cNvGrpSpPr/>
          <p:nvPr/>
        </p:nvGrpSpPr>
        <p:grpSpPr>
          <a:xfrm>
            <a:off x="6347801" y="2374321"/>
            <a:ext cx="2082838" cy="844467"/>
            <a:chOff x="6347801" y="2374321"/>
            <a:chExt cx="2082838" cy="844467"/>
          </a:xfrm>
        </p:grpSpPr>
        <p:sp>
          <p:nvSpPr>
            <p:cNvPr id="9" name="TextBox 7">
              <a:extLst>
                <a:ext uri="{FF2B5EF4-FFF2-40B4-BE49-F238E27FC236}">
                  <a16:creationId xmlns:a16="http://schemas.microsoft.com/office/drawing/2014/main" id="{F11F541E-058C-0312-151F-DB583BB61EAC}"/>
                </a:ext>
              </a:extLst>
            </p:cNvPr>
            <p:cNvSpPr txBox="1"/>
            <p:nvPr/>
          </p:nvSpPr>
          <p:spPr>
            <a:xfrm>
              <a:off x="6347801" y="2602391"/>
              <a:ext cx="2082838" cy="616397"/>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to change colors, photos and Text. </a:t>
              </a:r>
            </a:p>
          </p:txBody>
        </p:sp>
        <p:sp>
          <p:nvSpPr>
            <p:cNvPr id="10" name="TextBox 8">
              <a:extLst>
                <a:ext uri="{FF2B5EF4-FFF2-40B4-BE49-F238E27FC236}">
                  <a16:creationId xmlns:a16="http://schemas.microsoft.com/office/drawing/2014/main" id="{2CE561DB-C6A4-949D-69B9-971C0AD1D3EE}"/>
                </a:ext>
              </a:extLst>
            </p:cNvPr>
            <p:cNvSpPr txBox="1"/>
            <p:nvPr/>
          </p:nvSpPr>
          <p:spPr>
            <a:xfrm>
              <a:off x="6347801" y="2374321"/>
              <a:ext cx="2082838" cy="228298"/>
            </a:xfrm>
            <a:prstGeom prst="rect">
              <a:avLst/>
            </a:prstGeom>
            <a:noFill/>
            <a:ln cap="flat">
              <a:noFill/>
            </a:ln>
          </p:spPr>
          <p:txBody>
            <a:bodyPr vert="horz" wrap="square" lIns="107999" tIns="45720" rIns="107999"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pitchFamily="34"/>
                </a:rPr>
                <a:t>Contents Here</a:t>
              </a:r>
            </a:p>
          </p:txBody>
        </p:sp>
      </p:grpSp>
      <p:grpSp>
        <p:nvGrpSpPr>
          <p:cNvPr id="11" name="Group 29">
            <a:extLst>
              <a:ext uri="{FF2B5EF4-FFF2-40B4-BE49-F238E27FC236}">
                <a16:creationId xmlns:a16="http://schemas.microsoft.com/office/drawing/2014/main" id="{95C1F0EC-4138-1CDD-1C03-F0FEB5E08E69}"/>
              </a:ext>
            </a:extLst>
          </p:cNvPr>
          <p:cNvGrpSpPr/>
          <p:nvPr/>
        </p:nvGrpSpPr>
        <p:grpSpPr>
          <a:xfrm>
            <a:off x="5630664" y="3736860"/>
            <a:ext cx="2883935" cy="675649"/>
            <a:chOff x="5630664" y="3736860"/>
            <a:chExt cx="2883935" cy="675649"/>
          </a:xfrm>
        </p:grpSpPr>
        <p:sp>
          <p:nvSpPr>
            <p:cNvPr id="12" name="TextBox 10">
              <a:extLst>
                <a:ext uri="{FF2B5EF4-FFF2-40B4-BE49-F238E27FC236}">
                  <a16:creationId xmlns:a16="http://schemas.microsoft.com/office/drawing/2014/main" id="{F4D02325-E9CB-1E93-4768-9555292D3055}"/>
                </a:ext>
              </a:extLst>
            </p:cNvPr>
            <p:cNvSpPr txBox="1"/>
            <p:nvPr/>
          </p:nvSpPr>
          <p:spPr>
            <a:xfrm>
              <a:off x="5630664" y="3933090"/>
              <a:ext cx="2883935" cy="479419"/>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to change colors, photos and Text. </a:t>
              </a:r>
            </a:p>
          </p:txBody>
        </p:sp>
        <p:sp>
          <p:nvSpPr>
            <p:cNvPr id="13" name="TextBox 11">
              <a:extLst>
                <a:ext uri="{FF2B5EF4-FFF2-40B4-BE49-F238E27FC236}">
                  <a16:creationId xmlns:a16="http://schemas.microsoft.com/office/drawing/2014/main" id="{BA88D21C-81F7-FF63-F73C-2BA2D604350F}"/>
                </a:ext>
              </a:extLst>
            </p:cNvPr>
            <p:cNvSpPr txBox="1"/>
            <p:nvPr/>
          </p:nvSpPr>
          <p:spPr>
            <a:xfrm>
              <a:off x="5630664" y="3736860"/>
              <a:ext cx="2883935" cy="228298"/>
            </a:xfrm>
            <a:prstGeom prst="rect">
              <a:avLst/>
            </a:prstGeom>
            <a:noFill/>
            <a:ln cap="flat">
              <a:noFill/>
            </a:ln>
          </p:spPr>
          <p:txBody>
            <a:bodyPr vert="horz" wrap="square" lIns="107999" tIns="45720" rIns="107999"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pitchFamily="34"/>
                </a:rPr>
                <a:t>Contents Here</a:t>
              </a:r>
            </a:p>
          </p:txBody>
        </p:sp>
      </p:grpSp>
      <p:sp>
        <p:nvSpPr>
          <p:cNvPr id="14" name="Heart 3">
            <a:extLst>
              <a:ext uri="{FF2B5EF4-FFF2-40B4-BE49-F238E27FC236}">
                <a16:creationId xmlns:a16="http://schemas.microsoft.com/office/drawing/2014/main" id="{1EB8B7A6-ED42-56EB-28AB-6ADC7903EFA5}"/>
              </a:ext>
            </a:extLst>
          </p:cNvPr>
          <p:cNvSpPr/>
          <p:nvPr/>
        </p:nvSpPr>
        <p:spPr>
          <a:xfrm>
            <a:off x="4243254" y="2281080"/>
            <a:ext cx="686952" cy="621682"/>
          </a:xfrm>
          <a:custGeom>
            <a:avLst/>
            <a:gdLst>
              <a:gd name="f0" fmla="val w"/>
              <a:gd name="f1" fmla="val h"/>
              <a:gd name="f2" fmla="val 0"/>
              <a:gd name="f3" fmla="val 3971393"/>
              <a:gd name="f4" fmla="val 3594045"/>
              <a:gd name="f5" fmla="val 2284446"/>
              <a:gd name="f6" fmla="val 942229"/>
              <a:gd name="f7" fmla="val 2231718"/>
              <a:gd name="f8" fmla="val 946666"/>
              <a:gd name="f9" fmla="val 2184212"/>
              <a:gd name="f10" fmla="val 981897"/>
              <a:gd name="f11" fmla="val 2166723"/>
              <a:gd name="f12" fmla="val 1035351"/>
              <a:gd name="f13" fmla="val 1818705"/>
              <a:gd name="f14" fmla="val 2099054"/>
              <a:gd name="f15" fmla="val 1630896"/>
              <a:gd name="f16" fmla="val 1461099"/>
              <a:gd name="f17" fmla="val 1625536"/>
              <a:gd name="f18" fmla="val 1442893"/>
              <a:gd name="f19" fmla="val 1616698"/>
              <a:gd name="f20" fmla="val 1426659"/>
              <a:gd name="f21" fmla="val 1605222"/>
              <a:gd name="f22" fmla="val 1412988"/>
              <a:gd name="f23" fmla="val 1592838"/>
              <a:gd name="f24" fmla="val 1372092"/>
              <a:gd name="f25" fmla="val 1559535"/>
              <a:gd name="f26" fmla="val 1339590"/>
              <a:gd name="f27" fmla="val 1515200"/>
              <a:gd name="f28" fmla="val 1327710"/>
              <a:gd name="f29" fmla="val 1442764"/>
              <a:gd name="f30" fmla="val 1308302"/>
              <a:gd name="f31" fmla="val 1368310"/>
              <a:gd name="f32" fmla="val 1351289"/>
              <a:gd name="f33" fmla="val 1348901"/>
              <a:gd name="f34" fmla="val 1423723"/>
              <a:gd name="f35" fmla="val 1175574"/>
              <a:gd name="f36" fmla="val 2070589"/>
              <a:gd name="f37" fmla="val 887391"/>
              <a:gd name="f38" fmla="val 812401"/>
              <a:gd name="f39" fmla="val 751610"/>
              <a:gd name="f40" fmla="val 2131382"/>
              <a:gd name="f41" fmla="val 2206372"/>
              <a:gd name="f42" fmla="val 751609"/>
              <a:gd name="f43" fmla="val 2281361"/>
              <a:gd name="f44" fmla="val 812402"/>
              <a:gd name="f45" fmla="val 2342153"/>
              <a:gd name="f46" fmla="val 2342154"/>
              <a:gd name="f47" fmla="val 1266160"/>
              <a:gd name="f48" fmla="val 1309243"/>
              <a:gd name="f49" fmla="val 1347639"/>
              <a:gd name="f50" fmla="val 2322088"/>
              <a:gd name="f51" fmla="val 1370869"/>
              <a:gd name="f52" fmla="val 2289485"/>
              <a:gd name="f53" fmla="val 1392914"/>
              <a:gd name="f54" fmla="val 2274134"/>
              <a:gd name="f55" fmla="val 1408463"/>
              <a:gd name="f56" fmla="val 2250677"/>
              <a:gd name="f57" fmla="val 1415910"/>
              <a:gd name="f58" fmla="val 2222885"/>
              <a:gd name="f59" fmla="val 1490320"/>
              <a:gd name="f60" fmla="val 1945186"/>
              <a:gd name="f61" fmla="val 1661817"/>
              <a:gd name="f62" fmla="val 2527729"/>
              <a:gd name="f63" fmla="val 1680716"/>
              <a:gd name="f64" fmla="val 2591927"/>
              <a:gd name="f65" fmla="val 1742866"/>
              <a:gd name="f66" fmla="val 2631605"/>
              <a:gd name="f67" fmla="val 1806849"/>
              <a:gd name="f68" fmla="val 2621696"/>
              <a:gd name="f69" fmla="val 1873057"/>
              <a:gd name="f70" fmla="val 2637495"/>
              <a:gd name="f71" fmla="val 1940784"/>
              <a:gd name="f72" fmla="val 2599243"/>
              <a:gd name="f73" fmla="val 1962449"/>
              <a:gd name="f74" fmla="val 2533025"/>
              <a:gd name="f75" fmla="val 2291633"/>
              <a:gd name="f76" fmla="val 1526890"/>
              <a:gd name="f77" fmla="val 2478124"/>
              <a:gd name="f78" fmla="val 2222886"/>
              <a:gd name="f79" fmla="val 2491725"/>
              <a:gd name="f80" fmla="val 2273643"/>
              <a:gd name="f81" fmla="val 2532355"/>
              <a:gd name="f82" fmla="val 2309941"/>
              <a:gd name="f83" fmla="val 2580723"/>
              <a:gd name="f84" fmla="val 2318869"/>
              <a:gd name="f85" fmla="val 2600453"/>
              <a:gd name="f86" fmla="val 2334375"/>
              <a:gd name="f87" fmla="val 2625460"/>
              <a:gd name="f88" fmla="val 2342152"/>
              <a:gd name="f89" fmla="val 2652283"/>
              <a:gd name="f90" fmla="val 3058108"/>
              <a:gd name="f91" fmla="val 3133099"/>
              <a:gd name="f92" fmla="val 3193891"/>
              <a:gd name="f93" fmla="val 2281360"/>
              <a:gd name="f94" fmla="val 2206371"/>
              <a:gd name="f95" fmla="val 3193890"/>
              <a:gd name="f96" fmla="val 2131381"/>
              <a:gd name="f97" fmla="val 2070588"/>
              <a:gd name="f98" fmla="val 2718460"/>
              <a:gd name="f99" fmla="val 2455970"/>
              <a:gd name="f100" fmla="val 1090961"/>
              <a:gd name="f101" fmla="val 2449895"/>
              <a:gd name="f102" fmla="val 1068289"/>
              <a:gd name="f103" fmla="val 2438427"/>
              <a:gd name="f104" fmla="val 1048501"/>
              <a:gd name="f105" fmla="val 2421928"/>
              <a:gd name="f106" fmla="val 1033927"/>
              <a:gd name="f107" fmla="val 2410672"/>
              <a:gd name="f108" fmla="val 994460"/>
              <a:gd name="f109" fmla="val 2379946"/>
              <a:gd name="f110" fmla="val 962248"/>
              <a:gd name="f111" fmla="val 2337996"/>
              <a:gd name="f112" fmla="val 948523"/>
              <a:gd name="f113" fmla="val 2320178"/>
              <a:gd name="f114" fmla="val 942693"/>
              <a:gd name="f115" fmla="val 2302022"/>
              <a:gd name="f116" fmla="val 940751"/>
              <a:gd name="f117" fmla="val 941190"/>
              <a:gd name="f118" fmla="val 119"/>
              <a:gd name="f119" fmla="val 1335246"/>
              <a:gd name="f120" fmla="val 6449"/>
              <a:gd name="f121" fmla="val 1754682"/>
              <a:gd name="f122" fmla="val 267656"/>
              <a:gd name="f123" fmla="val 1985697"/>
              <a:gd name="f124" fmla="val 864700"/>
              <a:gd name="f125" fmla="val 2807082"/>
              <a:gd name="f126" fmla="val -1258124"/>
              <a:gd name="f127" fmla="val 6010484"/>
              <a:gd name="f128" fmla="val -907119"/>
              <a:gd name="f129" fmla="val 1632328"/>
              <a:gd name="f130" fmla="val -65842"/>
              <a:gd name="f131" fmla="val -16059"/>
              <a:gd name="f132" fmla="*/ f0 1 3971393"/>
              <a:gd name="f133" fmla="*/ f1 1 3594045"/>
              <a:gd name="f134" fmla="val f2"/>
              <a:gd name="f135" fmla="val f3"/>
              <a:gd name="f136" fmla="val f4"/>
              <a:gd name="f137" fmla="+- f136 0 f134"/>
              <a:gd name="f138" fmla="+- f135 0 f134"/>
              <a:gd name="f139" fmla="*/ f138 1 3971393"/>
              <a:gd name="f140" fmla="*/ f137 1 3594045"/>
              <a:gd name="f141" fmla="*/ f134 1 f139"/>
              <a:gd name="f142" fmla="*/ f135 1 f139"/>
              <a:gd name="f143" fmla="*/ f134 1 f140"/>
              <a:gd name="f144" fmla="*/ f136 1 f140"/>
              <a:gd name="f145" fmla="*/ f141 f132 1"/>
              <a:gd name="f146" fmla="*/ f142 f132 1"/>
              <a:gd name="f147" fmla="*/ f144 f133 1"/>
              <a:gd name="f148" fmla="*/ f143 f133 1"/>
            </a:gdLst>
            <a:ahLst/>
            <a:cxnLst>
              <a:cxn ang="3cd4">
                <a:pos x="hc" y="t"/>
              </a:cxn>
              <a:cxn ang="0">
                <a:pos x="r" y="vc"/>
              </a:cxn>
              <a:cxn ang="cd4">
                <a:pos x="hc" y="b"/>
              </a:cxn>
              <a:cxn ang="cd2">
                <a:pos x="l" y="vc"/>
              </a:cxn>
            </a:cxnLst>
            <a:rect l="f145" t="f148" r="f146" b="f147"/>
            <a:pathLst>
              <a:path w="3971393" h="3594045">
                <a:moveTo>
                  <a:pt x="f5" y="f6"/>
                </a:moveTo>
                <a:cubicBezTo>
                  <a:pt x="f7" y="f8"/>
                  <a:pt x="f9" y="f10"/>
                  <a:pt x="f11" y="f12"/>
                </a:cubicBezTo>
                <a:lnTo>
                  <a:pt x="f13" y="f14"/>
                </a:lnTo>
                <a:lnTo>
                  <a:pt x="f15" y="f16"/>
                </a:lnTo>
                <a:cubicBezTo>
                  <a:pt x="f17" y="f18"/>
                  <a:pt x="f19" y="f20"/>
                  <a:pt x="f21" y="f22"/>
                </a:cubicBezTo>
                <a:cubicBezTo>
                  <a:pt x="f23" y="f24"/>
                  <a:pt x="f25" y="f26"/>
                  <a:pt x="f27" y="f28"/>
                </a:cubicBezTo>
                <a:cubicBezTo>
                  <a:pt x="f29" y="f30"/>
                  <a:pt x="f31" y="f32"/>
                  <a:pt x="f33" y="f34"/>
                </a:cubicBezTo>
                <a:lnTo>
                  <a:pt x="f35" y="f36"/>
                </a:lnTo>
                <a:lnTo>
                  <a:pt x="f37" y="f36"/>
                </a:lnTo>
                <a:cubicBezTo>
                  <a:pt x="f38" y="f36"/>
                  <a:pt x="f39" y="f40"/>
                  <a:pt x="f39" y="f41"/>
                </a:cubicBezTo>
                <a:cubicBezTo>
                  <a:pt x="f42" y="f43"/>
                  <a:pt x="f44" y="f45"/>
                  <a:pt x="f37" y="f46"/>
                </a:cubicBezTo>
                <a:lnTo>
                  <a:pt x="f47" y="f46"/>
                </a:lnTo>
                <a:cubicBezTo>
                  <a:pt x="f48" y="f45"/>
                  <a:pt x="f49" y="f50"/>
                  <a:pt x="f51" y="f52"/>
                </a:cubicBezTo>
                <a:cubicBezTo>
                  <a:pt x="f53" y="f54"/>
                  <a:pt x="f55" y="f56"/>
                  <a:pt x="f57" y="f58"/>
                </a:cubicBezTo>
                <a:lnTo>
                  <a:pt x="f59" y="f60"/>
                </a:lnTo>
                <a:lnTo>
                  <a:pt x="f61" y="f62"/>
                </a:lnTo>
                <a:cubicBezTo>
                  <a:pt x="f63" y="f64"/>
                  <a:pt x="f65" y="f66"/>
                  <a:pt x="f67" y="f68"/>
                </a:cubicBezTo>
                <a:cubicBezTo>
                  <a:pt x="f69" y="f70"/>
                  <a:pt x="f71" y="f72"/>
                  <a:pt x="f73" y="f74"/>
                </a:cubicBezTo>
                <a:lnTo>
                  <a:pt x="f75" y="f76"/>
                </a:lnTo>
                <a:lnTo>
                  <a:pt x="f77" y="f78"/>
                </a:lnTo>
                <a:cubicBezTo>
                  <a:pt x="f79" y="f80"/>
                  <a:pt x="f81" y="f82"/>
                  <a:pt x="f83" y="f84"/>
                </a:cubicBezTo>
                <a:cubicBezTo>
                  <a:pt x="f85" y="f86"/>
                  <a:pt x="f87" y="f88"/>
                  <a:pt x="f89" y="f45"/>
                </a:cubicBezTo>
                <a:lnTo>
                  <a:pt x="f90" y="f45"/>
                </a:lnTo>
                <a:cubicBezTo>
                  <a:pt x="f91" y="f45"/>
                  <a:pt x="f92" y="f93"/>
                  <a:pt x="f92" y="f94"/>
                </a:cubicBezTo>
                <a:cubicBezTo>
                  <a:pt x="f95" y="f96"/>
                  <a:pt x="f91" y="f36"/>
                  <a:pt x="f90" y="f97"/>
                </a:cubicBezTo>
                <a:lnTo>
                  <a:pt x="f98" y="f36"/>
                </a:lnTo>
                <a:lnTo>
                  <a:pt x="f99" y="f100"/>
                </a:lnTo>
                <a:cubicBezTo>
                  <a:pt x="f101" y="f102"/>
                  <a:pt x="f103" y="f104"/>
                  <a:pt x="f105" y="f106"/>
                </a:cubicBezTo>
                <a:cubicBezTo>
                  <a:pt x="f107" y="f108"/>
                  <a:pt x="f109" y="f110"/>
                  <a:pt x="f111" y="f112"/>
                </a:cubicBezTo>
                <a:cubicBezTo>
                  <a:pt x="f113" y="f114"/>
                  <a:pt x="f115" y="f116"/>
                  <a:pt x="f5" y="f6"/>
                </a:cubicBezTo>
                <a:close/>
                <a:moveTo>
                  <a:pt x="f117" y="f118"/>
                </a:moveTo>
                <a:cubicBezTo>
                  <a:pt x="f119" y="f120"/>
                  <a:pt x="f121" y="f122"/>
                  <a:pt x="f123" y="f124"/>
                </a:cubicBezTo>
                <a:cubicBezTo>
                  <a:pt x="f125" y="f126"/>
                  <a:pt x="f127" y="f124"/>
                  <a:pt x="f123" y="f4"/>
                </a:cubicBezTo>
                <a:cubicBezTo>
                  <a:pt x="f128" y="f129"/>
                  <a:pt x="f130" y="f131"/>
                  <a:pt x="f117" y="f118"/>
                </a:cubicBezTo>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cs typeface="Arial" pitchFamily="34"/>
            </a:endParaRPr>
          </a:p>
        </p:txBody>
      </p:sp>
      <p:sp>
        <p:nvSpPr>
          <p:cNvPr id="15" name="TextBox 14">
            <a:extLst>
              <a:ext uri="{FF2B5EF4-FFF2-40B4-BE49-F238E27FC236}">
                <a16:creationId xmlns:a16="http://schemas.microsoft.com/office/drawing/2014/main" id="{1E0DDAC7-62DF-68FE-8BF8-228CBB14A057}"/>
              </a:ext>
            </a:extLst>
          </p:cNvPr>
          <p:cNvSpPr txBox="1"/>
          <p:nvPr/>
        </p:nvSpPr>
        <p:spPr>
          <a:xfrm>
            <a:off x="3842765" y="2932444"/>
            <a:ext cx="1487939" cy="525075"/>
          </a:xfrm>
          <a:prstGeom prst="rect">
            <a:avLst/>
          </a:prstGeom>
          <a:noFill/>
          <a:ln cap="flat">
            <a:noFill/>
          </a:ln>
        </p:spPr>
        <p:txBody>
          <a:bodyPr vert="horz" wrap="square" lIns="0" tIns="45720" rIns="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404040"/>
                </a:solidFill>
                <a:uFillTx/>
                <a:latin typeface="Arial"/>
                <a:ea typeface="Arial"/>
                <a:cs typeface="Arial" pitchFamily="34"/>
              </a:rPr>
              <a:t>Add Contents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404040"/>
                </a:solidFill>
                <a:uFillTx/>
                <a:latin typeface="Arial"/>
                <a:ea typeface="Arial"/>
                <a:cs typeface="Arial" pitchFamily="34"/>
              </a:rPr>
              <a:t> Here</a:t>
            </a:r>
          </a:p>
        </p:txBody>
      </p:sp>
      <p:sp>
        <p:nvSpPr>
          <p:cNvPr id="16" name="타원 2">
            <a:extLst>
              <a:ext uri="{FF2B5EF4-FFF2-40B4-BE49-F238E27FC236}">
                <a16:creationId xmlns:a16="http://schemas.microsoft.com/office/drawing/2014/main" id="{42B24D3D-9CC2-9E31-2AD7-3E154B59051C}"/>
              </a:ext>
            </a:extLst>
          </p:cNvPr>
          <p:cNvSpPr/>
          <p:nvPr/>
        </p:nvSpPr>
        <p:spPr>
          <a:xfrm>
            <a:off x="4896401" y="3671261"/>
            <a:ext cx="534064" cy="53406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57150" cap="flat">
            <a:solidFill>
              <a:srgbClr val="7A8C8E"/>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7" name="타원 29">
            <a:extLst>
              <a:ext uri="{FF2B5EF4-FFF2-40B4-BE49-F238E27FC236}">
                <a16:creationId xmlns:a16="http://schemas.microsoft.com/office/drawing/2014/main" id="{F7DDE336-C31F-E044-F18B-34981D99360F}"/>
              </a:ext>
            </a:extLst>
          </p:cNvPr>
          <p:cNvSpPr/>
          <p:nvPr/>
        </p:nvSpPr>
        <p:spPr>
          <a:xfrm>
            <a:off x="5595716" y="2512707"/>
            <a:ext cx="534064" cy="53406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57150" cap="flat">
            <a:solidFill>
              <a:srgbClr val="75BDA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8" name="타원 30">
            <a:extLst>
              <a:ext uri="{FF2B5EF4-FFF2-40B4-BE49-F238E27FC236}">
                <a16:creationId xmlns:a16="http://schemas.microsoft.com/office/drawing/2014/main" id="{EE3F5E05-5DE0-4A5D-F50A-E1C4FC5EA21A}"/>
              </a:ext>
            </a:extLst>
          </p:cNvPr>
          <p:cNvSpPr/>
          <p:nvPr/>
        </p:nvSpPr>
        <p:spPr>
          <a:xfrm>
            <a:off x="4882466" y="1268803"/>
            <a:ext cx="534064" cy="53406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57150" cap="flat">
            <a:solidFill>
              <a:srgbClr val="58B6C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9" name="Freeform 9">
            <a:extLst>
              <a:ext uri="{FF2B5EF4-FFF2-40B4-BE49-F238E27FC236}">
                <a16:creationId xmlns:a16="http://schemas.microsoft.com/office/drawing/2014/main" id="{862AD002-670C-8FC8-36D6-C12AF0714C95}"/>
              </a:ext>
            </a:extLst>
          </p:cNvPr>
          <p:cNvSpPr/>
          <p:nvPr/>
        </p:nvSpPr>
        <p:spPr>
          <a:xfrm>
            <a:off x="5009403" y="1447166"/>
            <a:ext cx="308061" cy="223616"/>
          </a:xfrm>
          <a:custGeom>
            <a:avLst/>
            <a:gdLst>
              <a:gd name="f0" fmla="val 10800000"/>
              <a:gd name="f1" fmla="val 5400000"/>
              <a:gd name="f2" fmla="val 180"/>
              <a:gd name="f3" fmla="val w"/>
              <a:gd name="f4" fmla="val h"/>
              <a:gd name="f5" fmla="val 0"/>
              <a:gd name="f6" fmla="val 1846"/>
              <a:gd name="f7" fmla="val 1340"/>
              <a:gd name="f8" fmla="val 1289"/>
              <a:gd name="f9" fmla="val 20"/>
              <a:gd name="f10" fmla="val 1353"/>
              <a:gd name="f11" fmla="val 1418"/>
              <a:gd name="f12" fmla="val 21"/>
              <a:gd name="f13" fmla="val 1484"/>
              <a:gd name="f14" fmla="val 27"/>
              <a:gd name="f15" fmla="val 1547"/>
              <a:gd name="f16" fmla="val 36"/>
              <a:gd name="f17" fmla="val 1609"/>
              <a:gd name="f18" fmla="val 47"/>
              <a:gd name="f19" fmla="val 1669"/>
              <a:gd name="f20" fmla="val 61"/>
              <a:gd name="f21" fmla="val 1722"/>
              <a:gd name="f22" fmla="val 78"/>
              <a:gd name="f23" fmla="val 1771"/>
              <a:gd name="f24" fmla="val 100"/>
              <a:gd name="f25" fmla="val 1813"/>
              <a:gd name="f26" fmla="val 123"/>
              <a:gd name="f27" fmla="val 151"/>
              <a:gd name="f28" fmla="val 1840"/>
              <a:gd name="f29" fmla="val 191"/>
              <a:gd name="f30" fmla="val 1827"/>
              <a:gd name="f31" fmla="val 229"/>
              <a:gd name="f32" fmla="val 1809"/>
              <a:gd name="f33" fmla="val 263"/>
              <a:gd name="f34" fmla="val 1787"/>
              <a:gd name="f35" fmla="val 294"/>
              <a:gd name="f36" fmla="val 1762"/>
              <a:gd name="f37" fmla="val 320"/>
              <a:gd name="f38" fmla="val 1717"/>
              <a:gd name="f39" fmla="val 356"/>
              <a:gd name="f40" fmla="val 1673"/>
              <a:gd name="f41" fmla="val 385"/>
              <a:gd name="f42" fmla="val 1633"/>
              <a:gd name="f43" fmla="val 409"/>
              <a:gd name="f44" fmla="val 1595"/>
              <a:gd name="f45" fmla="val 429"/>
              <a:gd name="f46" fmla="val 1560"/>
              <a:gd name="f47" fmla="val 447"/>
              <a:gd name="f48" fmla="val 1526"/>
              <a:gd name="f49" fmla="val 463"/>
              <a:gd name="f50" fmla="val 1493"/>
              <a:gd name="f51" fmla="val 480"/>
              <a:gd name="f52" fmla="val 1462"/>
              <a:gd name="f53" fmla="val 498"/>
              <a:gd name="f54" fmla="val 1431"/>
              <a:gd name="f55" fmla="val 520"/>
              <a:gd name="f56" fmla="val 1402"/>
              <a:gd name="f57" fmla="val 547"/>
              <a:gd name="f58" fmla="val 1380"/>
              <a:gd name="f59" fmla="val 565"/>
              <a:gd name="f60" fmla="val 581"/>
              <a:gd name="f61" fmla="val 1322"/>
              <a:gd name="f62" fmla="val 594"/>
              <a:gd name="f63" fmla="val 605"/>
              <a:gd name="f64" fmla="val 1257"/>
              <a:gd name="f65" fmla="val 609"/>
              <a:gd name="f66" fmla="val 1226"/>
              <a:gd name="f67" fmla="val 1198"/>
              <a:gd name="f68" fmla="val 596"/>
              <a:gd name="f69" fmla="val 1177"/>
              <a:gd name="f70" fmla="val 578"/>
              <a:gd name="f71" fmla="val 1157"/>
              <a:gd name="f72" fmla="val 554"/>
              <a:gd name="f73" fmla="val 1140"/>
              <a:gd name="f74" fmla="val 527"/>
              <a:gd name="f75" fmla="val 1126"/>
              <a:gd name="f76" fmla="val 1115"/>
              <a:gd name="f77" fmla="val 471"/>
              <a:gd name="f78" fmla="val 1107"/>
              <a:gd name="f79" fmla="val 1102"/>
              <a:gd name="f80" fmla="val 431"/>
              <a:gd name="f81" fmla="val 1097"/>
              <a:gd name="f82" fmla="val 405"/>
              <a:gd name="f83" fmla="val 1091"/>
              <a:gd name="f84" fmla="val 371"/>
              <a:gd name="f85" fmla="val 1089"/>
              <a:gd name="f86" fmla="val 327"/>
              <a:gd name="f87" fmla="val 281"/>
              <a:gd name="f88" fmla="val 232"/>
              <a:gd name="f89" fmla="val 1095"/>
              <a:gd name="f90" fmla="val 183"/>
              <a:gd name="f91" fmla="val 140"/>
              <a:gd name="f92" fmla="val 1106"/>
              <a:gd name="f93" fmla="val 129"/>
              <a:gd name="f94" fmla="val 1113"/>
              <a:gd name="f95" fmla="val 114"/>
              <a:gd name="f96" fmla="val 1124"/>
              <a:gd name="f97" fmla="val 98"/>
              <a:gd name="f98" fmla="val 1138"/>
              <a:gd name="f99" fmla="val 80"/>
              <a:gd name="f100" fmla="val 1158"/>
              <a:gd name="f101" fmla="val 63"/>
              <a:gd name="f102" fmla="val 1184"/>
              <a:gd name="f103" fmla="val 1213"/>
              <a:gd name="f104" fmla="val 32"/>
              <a:gd name="f105" fmla="val 1249"/>
              <a:gd name="f106" fmla="val 23"/>
              <a:gd name="f107" fmla="val 606"/>
              <a:gd name="f108" fmla="val 653"/>
              <a:gd name="f109" fmla="val 702"/>
              <a:gd name="f110" fmla="val 3"/>
              <a:gd name="f111" fmla="val 749"/>
              <a:gd name="f112" fmla="val 9"/>
              <a:gd name="f113" fmla="val 797"/>
              <a:gd name="f114" fmla="val 18"/>
              <a:gd name="f115" fmla="val 840"/>
              <a:gd name="f116" fmla="val 31"/>
              <a:gd name="f117" fmla="val 882"/>
              <a:gd name="f118" fmla="val 45"/>
              <a:gd name="f119" fmla="val 918"/>
              <a:gd name="f120" fmla="val 951"/>
              <a:gd name="f121" fmla="val 85"/>
              <a:gd name="f122" fmla="val 978"/>
              <a:gd name="f123" fmla="val 111"/>
              <a:gd name="f124" fmla="val 998"/>
              <a:gd name="f125" fmla="val 138"/>
              <a:gd name="f126" fmla="val 1009"/>
              <a:gd name="f127" fmla="val 171"/>
              <a:gd name="f128" fmla="val 1018"/>
              <a:gd name="f129" fmla="val 1020"/>
              <a:gd name="f130" fmla="val 289"/>
              <a:gd name="f131" fmla="val 345"/>
              <a:gd name="f132" fmla="val 401"/>
              <a:gd name="f133" fmla="val 1026"/>
              <a:gd name="f134" fmla="val 456"/>
              <a:gd name="f135" fmla="val 1035"/>
              <a:gd name="f136" fmla="val 481"/>
              <a:gd name="f137" fmla="val 1049"/>
              <a:gd name="f138" fmla="val 511"/>
              <a:gd name="f139" fmla="val 1064"/>
              <a:gd name="f140" fmla="val 540"/>
              <a:gd name="f141" fmla="val 1077"/>
              <a:gd name="f142" fmla="val 569"/>
              <a:gd name="f143" fmla="val 1086"/>
              <a:gd name="f144" fmla="val 600"/>
              <a:gd name="f145" fmla="val 1087"/>
              <a:gd name="f146" fmla="val 631"/>
              <a:gd name="f147" fmla="val 1078"/>
              <a:gd name="f148" fmla="val 663"/>
              <a:gd name="f149" fmla="val 1071"/>
              <a:gd name="f150" fmla="val 678"/>
              <a:gd name="f151" fmla="val 1060"/>
              <a:gd name="f152" fmla="val 694"/>
              <a:gd name="f153" fmla="val 1047"/>
              <a:gd name="f154" fmla="val 712"/>
              <a:gd name="f155" fmla="val 1029"/>
              <a:gd name="f156" fmla="val 731"/>
              <a:gd name="f157" fmla="val 1007"/>
              <a:gd name="f158" fmla="val 754"/>
              <a:gd name="f159" fmla="val 977"/>
              <a:gd name="f160" fmla="val 778"/>
              <a:gd name="f161" fmla="val 940"/>
              <a:gd name="f162" fmla="val 807"/>
              <a:gd name="f163" fmla="val 895"/>
              <a:gd name="f164" fmla="val 833"/>
              <a:gd name="f165" fmla="val 874"/>
              <a:gd name="f166" fmla="val 780"/>
              <a:gd name="f167" fmla="val 907"/>
              <a:gd name="f168" fmla="val 735"/>
              <a:gd name="f169" fmla="val 941"/>
              <a:gd name="f170" fmla="val 695"/>
              <a:gd name="f171" fmla="val 658"/>
              <a:gd name="f172" fmla="val 1016"/>
              <a:gd name="f173" fmla="val 624"/>
              <a:gd name="f174" fmla="val 589"/>
              <a:gd name="f175" fmla="val 564"/>
              <a:gd name="f176" fmla="val 1147"/>
              <a:gd name="f177" fmla="val 531"/>
              <a:gd name="f178" fmla="val 1185"/>
              <a:gd name="f179" fmla="val 497"/>
              <a:gd name="f180" fmla="val 1221"/>
              <a:gd name="f181" fmla="val 458"/>
              <a:gd name="f182" fmla="val 1252"/>
              <a:gd name="f183" fmla="val 420"/>
              <a:gd name="f184" fmla="val 1280"/>
              <a:gd name="f185" fmla="val 382"/>
              <a:gd name="f186" fmla="val 1303"/>
              <a:gd name="f187" fmla="val 344"/>
              <a:gd name="f188" fmla="val 1320"/>
              <a:gd name="f189" fmla="val 307"/>
              <a:gd name="f190" fmla="val 1332"/>
              <a:gd name="f191" fmla="val 275"/>
              <a:gd name="f192" fmla="val 246"/>
              <a:gd name="f193" fmla="val 220"/>
              <a:gd name="f194" fmla="val 1331"/>
              <a:gd name="f195" fmla="val 195"/>
              <a:gd name="f196" fmla="val 1314"/>
              <a:gd name="f197" fmla="val 169"/>
              <a:gd name="f198" fmla="val 1287"/>
              <a:gd name="f199" fmla="val 144"/>
              <a:gd name="f200" fmla="val 1251"/>
              <a:gd name="f201" fmla="val 118"/>
              <a:gd name="f202" fmla="val 1207"/>
              <a:gd name="f203" fmla="val 93"/>
              <a:gd name="f204" fmla="val 1156"/>
              <a:gd name="f205" fmla="val 71"/>
              <a:gd name="f206" fmla="val 1100"/>
              <a:gd name="f207" fmla="val 51"/>
              <a:gd name="f208" fmla="val 1040"/>
              <a:gd name="f209" fmla="val 33"/>
              <a:gd name="f210" fmla="val 974"/>
              <a:gd name="f211" fmla="val 905"/>
              <a:gd name="f212" fmla="val 7"/>
              <a:gd name="f213" fmla="val 832"/>
              <a:gd name="f214" fmla="val 2"/>
              <a:gd name="f215" fmla="val 760"/>
              <a:gd name="f216" fmla="val 687"/>
              <a:gd name="f217" fmla="val 4"/>
              <a:gd name="f218" fmla="val 612"/>
              <a:gd name="f219" fmla="val 11"/>
              <a:gd name="f220" fmla="val 467"/>
              <a:gd name="f221" fmla="val 49"/>
              <a:gd name="f222" fmla="val 398"/>
              <a:gd name="f223" fmla="val 77"/>
              <a:gd name="f224" fmla="val 332"/>
              <a:gd name="f225" fmla="val 113"/>
              <a:gd name="f226" fmla="val 271"/>
              <a:gd name="f227" fmla="val 158"/>
              <a:gd name="f228" fmla="val 214"/>
              <a:gd name="f229" fmla="val 211"/>
              <a:gd name="f230" fmla="val 161"/>
              <a:gd name="f231" fmla="val 264"/>
              <a:gd name="f232" fmla="val 120"/>
              <a:gd name="f233" fmla="val 313"/>
              <a:gd name="f234" fmla="val 364"/>
              <a:gd name="f235" fmla="val 60"/>
              <a:gd name="f236" fmla="val 413"/>
              <a:gd name="f237" fmla="val 41"/>
              <a:gd name="f238" fmla="val 460"/>
              <a:gd name="f239" fmla="val 509"/>
              <a:gd name="f240" fmla="val 16"/>
              <a:gd name="f241" fmla="val 558"/>
              <a:gd name="f242" fmla="+- 0 0 -90"/>
              <a:gd name="f243" fmla="*/ f3 1 1846"/>
              <a:gd name="f244" fmla="*/ f4 1 1340"/>
              <a:gd name="f245" fmla="val f5"/>
              <a:gd name="f246" fmla="val f6"/>
              <a:gd name="f247" fmla="val f7"/>
              <a:gd name="f248" fmla="*/ f242 f0 1"/>
              <a:gd name="f249" fmla="+- f247 0 f245"/>
              <a:gd name="f250" fmla="+- f246 0 f245"/>
              <a:gd name="f251" fmla="*/ f248 1 f2"/>
              <a:gd name="f252" fmla="*/ f250 1 1846"/>
              <a:gd name="f253" fmla="*/ f249 1 1340"/>
              <a:gd name="f254" fmla="*/ 1418 f250 1"/>
              <a:gd name="f255" fmla="*/ 21 f249 1"/>
              <a:gd name="f256" fmla="*/ 1609 f250 1"/>
              <a:gd name="f257" fmla="*/ 47 f249 1"/>
              <a:gd name="f258" fmla="*/ 1771 f250 1"/>
              <a:gd name="f259" fmla="*/ 100 f249 1"/>
              <a:gd name="f260" fmla="*/ 1840 f250 1"/>
              <a:gd name="f261" fmla="*/ 191 f249 1"/>
              <a:gd name="f262" fmla="*/ 1787 f250 1"/>
              <a:gd name="f263" fmla="*/ 294 f249 1"/>
              <a:gd name="f264" fmla="*/ 1673 f250 1"/>
              <a:gd name="f265" fmla="*/ 385 f249 1"/>
              <a:gd name="f266" fmla="*/ 1560 f250 1"/>
              <a:gd name="f267" fmla="*/ 447 f249 1"/>
              <a:gd name="f268" fmla="*/ 1462 f250 1"/>
              <a:gd name="f269" fmla="*/ 498 f249 1"/>
              <a:gd name="f270" fmla="*/ 1380 f250 1"/>
              <a:gd name="f271" fmla="*/ 565 f249 1"/>
              <a:gd name="f272" fmla="*/ 1289 f250 1"/>
              <a:gd name="f273" fmla="*/ 605 f249 1"/>
              <a:gd name="f274" fmla="*/ 1198 f250 1"/>
              <a:gd name="f275" fmla="*/ 596 f249 1"/>
              <a:gd name="f276" fmla="*/ 1140 f250 1"/>
              <a:gd name="f277" fmla="*/ 527 f249 1"/>
              <a:gd name="f278" fmla="*/ 1107 f250 1"/>
              <a:gd name="f279" fmla="*/ 1091 f250 1"/>
              <a:gd name="f280" fmla="*/ 371 f249 1"/>
              <a:gd name="f281" fmla="*/ 232 f249 1"/>
              <a:gd name="f282" fmla="*/ 1106 f250 1"/>
              <a:gd name="f283" fmla="*/ 129 f249 1"/>
              <a:gd name="f284" fmla="*/ 1138 f250 1"/>
              <a:gd name="f285" fmla="*/ 80 f249 1"/>
              <a:gd name="f286" fmla="*/ 1213 f250 1"/>
              <a:gd name="f287" fmla="*/ 32 f249 1"/>
              <a:gd name="f288" fmla="*/ 606 f250 1"/>
              <a:gd name="f289" fmla="*/ 0 f249 1"/>
              <a:gd name="f290" fmla="*/ 749 f250 1"/>
              <a:gd name="f291" fmla="*/ 9 f249 1"/>
              <a:gd name="f292" fmla="*/ 882 f250 1"/>
              <a:gd name="f293" fmla="*/ 45 f249 1"/>
              <a:gd name="f294" fmla="*/ 978 f250 1"/>
              <a:gd name="f295" fmla="*/ 111 f249 1"/>
              <a:gd name="f296" fmla="*/ 1018 f250 1"/>
              <a:gd name="f297" fmla="*/ 229 f249 1"/>
              <a:gd name="f298" fmla="*/ 401 f249 1"/>
              <a:gd name="f299" fmla="*/ 1049 f250 1"/>
              <a:gd name="f300" fmla="*/ 511 f249 1"/>
              <a:gd name="f301" fmla="*/ 1086 f250 1"/>
              <a:gd name="f302" fmla="*/ 600 f249 1"/>
              <a:gd name="f303" fmla="*/ 1071 f250 1"/>
              <a:gd name="f304" fmla="*/ 678 f249 1"/>
              <a:gd name="f305" fmla="*/ 1029 f250 1"/>
              <a:gd name="f306" fmla="*/ 731 f249 1"/>
              <a:gd name="f307" fmla="*/ 940 f250 1"/>
              <a:gd name="f308" fmla="*/ 807 f249 1"/>
              <a:gd name="f309" fmla="*/ 780 f250 1"/>
              <a:gd name="f310" fmla="*/ 907 f249 1"/>
              <a:gd name="f311" fmla="*/ 658 f250 1"/>
              <a:gd name="f312" fmla="*/ 1016 f249 1"/>
              <a:gd name="f313" fmla="*/ 564 f250 1"/>
              <a:gd name="f314" fmla="*/ 1147 f249 1"/>
              <a:gd name="f315" fmla="*/ 458 f250 1"/>
              <a:gd name="f316" fmla="*/ 1252 f249 1"/>
              <a:gd name="f317" fmla="*/ 344 f250 1"/>
              <a:gd name="f318" fmla="*/ 1320 f249 1"/>
              <a:gd name="f319" fmla="*/ 246 f250 1"/>
              <a:gd name="f320" fmla="*/ 1340 f249 1"/>
              <a:gd name="f321" fmla="*/ 169 f250 1"/>
              <a:gd name="f322" fmla="*/ 1287 f249 1"/>
              <a:gd name="f323" fmla="*/ 93 f250 1"/>
              <a:gd name="f324" fmla="*/ 1156 f249 1"/>
              <a:gd name="f325" fmla="*/ 33 f250 1"/>
              <a:gd name="f326" fmla="*/ 974 f249 1"/>
              <a:gd name="f327" fmla="*/ 2 f250 1"/>
              <a:gd name="f328" fmla="*/ 760 f249 1"/>
              <a:gd name="f329" fmla="*/ 11 f250 1"/>
              <a:gd name="f330" fmla="*/ 540 f249 1"/>
              <a:gd name="f331" fmla="*/ 77 f250 1"/>
              <a:gd name="f332" fmla="*/ 332 f249 1"/>
              <a:gd name="f333" fmla="*/ 211 f250 1"/>
              <a:gd name="f334" fmla="*/ 161 f249 1"/>
              <a:gd name="f335" fmla="*/ 364 f250 1"/>
              <a:gd name="f336" fmla="*/ 60 f249 1"/>
              <a:gd name="f337" fmla="*/ 509 f250 1"/>
              <a:gd name="f338" fmla="*/ 16 f249 1"/>
              <a:gd name="f339" fmla="+- f251 0 f1"/>
              <a:gd name="f340" fmla="*/ f254 1 1846"/>
              <a:gd name="f341" fmla="*/ f255 1 1340"/>
              <a:gd name="f342" fmla="*/ f256 1 1846"/>
              <a:gd name="f343" fmla="*/ f257 1 1340"/>
              <a:gd name="f344" fmla="*/ f258 1 1846"/>
              <a:gd name="f345" fmla="*/ f259 1 1340"/>
              <a:gd name="f346" fmla="*/ f260 1 1846"/>
              <a:gd name="f347" fmla="*/ f261 1 1340"/>
              <a:gd name="f348" fmla="*/ f262 1 1846"/>
              <a:gd name="f349" fmla="*/ f263 1 1340"/>
              <a:gd name="f350" fmla="*/ f264 1 1846"/>
              <a:gd name="f351" fmla="*/ f265 1 1340"/>
              <a:gd name="f352" fmla="*/ f266 1 1846"/>
              <a:gd name="f353" fmla="*/ f267 1 1340"/>
              <a:gd name="f354" fmla="*/ f268 1 1846"/>
              <a:gd name="f355" fmla="*/ f269 1 1340"/>
              <a:gd name="f356" fmla="*/ f270 1 1846"/>
              <a:gd name="f357" fmla="*/ f271 1 1340"/>
              <a:gd name="f358" fmla="*/ f272 1 1846"/>
              <a:gd name="f359" fmla="*/ f273 1 1340"/>
              <a:gd name="f360" fmla="*/ f274 1 1846"/>
              <a:gd name="f361" fmla="*/ f275 1 1340"/>
              <a:gd name="f362" fmla="*/ f276 1 1846"/>
              <a:gd name="f363" fmla="*/ f277 1 1340"/>
              <a:gd name="f364" fmla="*/ f278 1 1846"/>
              <a:gd name="f365" fmla="*/ f279 1 1846"/>
              <a:gd name="f366" fmla="*/ f280 1 1340"/>
              <a:gd name="f367" fmla="*/ f281 1 1340"/>
              <a:gd name="f368" fmla="*/ f282 1 1846"/>
              <a:gd name="f369" fmla="*/ f283 1 1340"/>
              <a:gd name="f370" fmla="*/ f284 1 1846"/>
              <a:gd name="f371" fmla="*/ f285 1 1340"/>
              <a:gd name="f372" fmla="*/ f286 1 1846"/>
              <a:gd name="f373" fmla="*/ f287 1 1340"/>
              <a:gd name="f374" fmla="*/ f288 1 1846"/>
              <a:gd name="f375" fmla="*/ f289 1 1340"/>
              <a:gd name="f376" fmla="*/ f290 1 1846"/>
              <a:gd name="f377" fmla="*/ f291 1 1340"/>
              <a:gd name="f378" fmla="*/ f292 1 1846"/>
              <a:gd name="f379" fmla="*/ f293 1 1340"/>
              <a:gd name="f380" fmla="*/ f294 1 1846"/>
              <a:gd name="f381" fmla="*/ f295 1 1340"/>
              <a:gd name="f382" fmla="*/ f296 1 1846"/>
              <a:gd name="f383" fmla="*/ f297 1 1340"/>
              <a:gd name="f384" fmla="*/ f298 1 1340"/>
              <a:gd name="f385" fmla="*/ f299 1 1846"/>
              <a:gd name="f386" fmla="*/ f300 1 1340"/>
              <a:gd name="f387" fmla="*/ f301 1 1846"/>
              <a:gd name="f388" fmla="*/ f302 1 1340"/>
              <a:gd name="f389" fmla="*/ f303 1 1846"/>
              <a:gd name="f390" fmla="*/ f304 1 1340"/>
              <a:gd name="f391" fmla="*/ f305 1 1846"/>
              <a:gd name="f392" fmla="*/ f306 1 1340"/>
              <a:gd name="f393" fmla="*/ f307 1 1846"/>
              <a:gd name="f394" fmla="*/ f308 1 1340"/>
              <a:gd name="f395" fmla="*/ f309 1 1846"/>
              <a:gd name="f396" fmla="*/ f310 1 1340"/>
              <a:gd name="f397" fmla="*/ f311 1 1846"/>
              <a:gd name="f398" fmla="*/ f312 1 1340"/>
              <a:gd name="f399" fmla="*/ f313 1 1846"/>
              <a:gd name="f400" fmla="*/ f314 1 1340"/>
              <a:gd name="f401" fmla="*/ f315 1 1846"/>
              <a:gd name="f402" fmla="*/ f316 1 1340"/>
              <a:gd name="f403" fmla="*/ f317 1 1846"/>
              <a:gd name="f404" fmla="*/ f318 1 1340"/>
              <a:gd name="f405" fmla="*/ f319 1 1846"/>
              <a:gd name="f406" fmla="*/ f320 1 1340"/>
              <a:gd name="f407" fmla="*/ f321 1 1846"/>
              <a:gd name="f408" fmla="*/ f322 1 1340"/>
              <a:gd name="f409" fmla="*/ f323 1 1846"/>
              <a:gd name="f410" fmla="*/ f324 1 1340"/>
              <a:gd name="f411" fmla="*/ f325 1 1846"/>
              <a:gd name="f412" fmla="*/ f326 1 1340"/>
              <a:gd name="f413" fmla="*/ f327 1 1846"/>
              <a:gd name="f414" fmla="*/ f328 1 1340"/>
              <a:gd name="f415" fmla="*/ f329 1 1846"/>
              <a:gd name="f416" fmla="*/ f330 1 1340"/>
              <a:gd name="f417" fmla="*/ f331 1 1846"/>
              <a:gd name="f418" fmla="*/ f332 1 1340"/>
              <a:gd name="f419" fmla="*/ f333 1 1846"/>
              <a:gd name="f420" fmla="*/ f334 1 1340"/>
              <a:gd name="f421" fmla="*/ f335 1 1846"/>
              <a:gd name="f422" fmla="*/ f336 1 1340"/>
              <a:gd name="f423" fmla="*/ f337 1 1846"/>
              <a:gd name="f424" fmla="*/ f338 1 1340"/>
              <a:gd name="f425" fmla="*/ 0 1 f252"/>
              <a:gd name="f426" fmla="*/ f246 1 f252"/>
              <a:gd name="f427" fmla="*/ 0 1 f253"/>
              <a:gd name="f428" fmla="*/ f247 1 f253"/>
              <a:gd name="f429" fmla="*/ f340 1 f252"/>
              <a:gd name="f430" fmla="*/ f341 1 f253"/>
              <a:gd name="f431" fmla="*/ f342 1 f252"/>
              <a:gd name="f432" fmla="*/ f343 1 f253"/>
              <a:gd name="f433" fmla="*/ f344 1 f252"/>
              <a:gd name="f434" fmla="*/ f345 1 f253"/>
              <a:gd name="f435" fmla="*/ f346 1 f252"/>
              <a:gd name="f436" fmla="*/ f347 1 f253"/>
              <a:gd name="f437" fmla="*/ f348 1 f252"/>
              <a:gd name="f438" fmla="*/ f349 1 f253"/>
              <a:gd name="f439" fmla="*/ f350 1 f252"/>
              <a:gd name="f440" fmla="*/ f351 1 f253"/>
              <a:gd name="f441" fmla="*/ f352 1 f252"/>
              <a:gd name="f442" fmla="*/ f353 1 f253"/>
              <a:gd name="f443" fmla="*/ f354 1 f252"/>
              <a:gd name="f444" fmla="*/ f355 1 f253"/>
              <a:gd name="f445" fmla="*/ f356 1 f252"/>
              <a:gd name="f446" fmla="*/ f357 1 f253"/>
              <a:gd name="f447" fmla="*/ f358 1 f252"/>
              <a:gd name="f448" fmla="*/ f359 1 f253"/>
              <a:gd name="f449" fmla="*/ f360 1 f252"/>
              <a:gd name="f450" fmla="*/ f361 1 f253"/>
              <a:gd name="f451" fmla="*/ f362 1 f252"/>
              <a:gd name="f452" fmla="*/ f363 1 f253"/>
              <a:gd name="f453" fmla="*/ f364 1 f252"/>
              <a:gd name="f454" fmla="*/ f365 1 f252"/>
              <a:gd name="f455" fmla="*/ f366 1 f253"/>
              <a:gd name="f456" fmla="*/ f367 1 f253"/>
              <a:gd name="f457" fmla="*/ f368 1 f252"/>
              <a:gd name="f458" fmla="*/ f369 1 f253"/>
              <a:gd name="f459" fmla="*/ f370 1 f252"/>
              <a:gd name="f460" fmla="*/ f371 1 f253"/>
              <a:gd name="f461" fmla="*/ f372 1 f252"/>
              <a:gd name="f462" fmla="*/ f373 1 f253"/>
              <a:gd name="f463" fmla="*/ f374 1 f252"/>
              <a:gd name="f464" fmla="*/ f375 1 f253"/>
              <a:gd name="f465" fmla="*/ f376 1 f252"/>
              <a:gd name="f466" fmla="*/ f377 1 f253"/>
              <a:gd name="f467" fmla="*/ f378 1 f252"/>
              <a:gd name="f468" fmla="*/ f379 1 f253"/>
              <a:gd name="f469" fmla="*/ f380 1 f252"/>
              <a:gd name="f470" fmla="*/ f381 1 f253"/>
              <a:gd name="f471" fmla="*/ f382 1 f252"/>
              <a:gd name="f472" fmla="*/ f383 1 f253"/>
              <a:gd name="f473" fmla="*/ f384 1 f253"/>
              <a:gd name="f474" fmla="*/ f385 1 f252"/>
              <a:gd name="f475" fmla="*/ f386 1 f253"/>
              <a:gd name="f476" fmla="*/ f387 1 f252"/>
              <a:gd name="f477" fmla="*/ f388 1 f253"/>
              <a:gd name="f478" fmla="*/ f389 1 f252"/>
              <a:gd name="f479" fmla="*/ f390 1 f253"/>
              <a:gd name="f480" fmla="*/ f391 1 f252"/>
              <a:gd name="f481" fmla="*/ f392 1 f253"/>
              <a:gd name="f482" fmla="*/ f393 1 f252"/>
              <a:gd name="f483" fmla="*/ f394 1 f253"/>
              <a:gd name="f484" fmla="*/ f395 1 f252"/>
              <a:gd name="f485" fmla="*/ f396 1 f253"/>
              <a:gd name="f486" fmla="*/ f397 1 f252"/>
              <a:gd name="f487" fmla="*/ f398 1 f253"/>
              <a:gd name="f488" fmla="*/ f399 1 f252"/>
              <a:gd name="f489" fmla="*/ f400 1 f253"/>
              <a:gd name="f490" fmla="*/ f401 1 f252"/>
              <a:gd name="f491" fmla="*/ f402 1 f253"/>
              <a:gd name="f492" fmla="*/ f403 1 f252"/>
              <a:gd name="f493" fmla="*/ f404 1 f253"/>
              <a:gd name="f494" fmla="*/ f405 1 f252"/>
              <a:gd name="f495" fmla="*/ f406 1 f253"/>
              <a:gd name="f496" fmla="*/ f407 1 f252"/>
              <a:gd name="f497" fmla="*/ f408 1 f253"/>
              <a:gd name="f498" fmla="*/ f409 1 f252"/>
              <a:gd name="f499" fmla="*/ f410 1 f253"/>
              <a:gd name="f500" fmla="*/ f411 1 f252"/>
              <a:gd name="f501" fmla="*/ f412 1 f253"/>
              <a:gd name="f502" fmla="*/ f413 1 f252"/>
              <a:gd name="f503" fmla="*/ f414 1 f253"/>
              <a:gd name="f504" fmla="*/ f415 1 f252"/>
              <a:gd name="f505" fmla="*/ f416 1 f253"/>
              <a:gd name="f506" fmla="*/ f417 1 f252"/>
              <a:gd name="f507" fmla="*/ f418 1 f253"/>
              <a:gd name="f508" fmla="*/ f419 1 f252"/>
              <a:gd name="f509" fmla="*/ f420 1 f253"/>
              <a:gd name="f510" fmla="*/ f421 1 f252"/>
              <a:gd name="f511" fmla="*/ f422 1 f253"/>
              <a:gd name="f512" fmla="*/ f423 1 f252"/>
              <a:gd name="f513" fmla="*/ f424 1 f253"/>
              <a:gd name="f514" fmla="*/ f425 f243 1"/>
              <a:gd name="f515" fmla="*/ f426 f243 1"/>
              <a:gd name="f516" fmla="*/ f428 f244 1"/>
              <a:gd name="f517" fmla="*/ f427 f244 1"/>
              <a:gd name="f518" fmla="*/ f429 f243 1"/>
              <a:gd name="f519" fmla="*/ f430 f244 1"/>
              <a:gd name="f520" fmla="*/ f431 f243 1"/>
              <a:gd name="f521" fmla="*/ f432 f244 1"/>
              <a:gd name="f522" fmla="*/ f433 f243 1"/>
              <a:gd name="f523" fmla="*/ f434 f244 1"/>
              <a:gd name="f524" fmla="*/ f435 f243 1"/>
              <a:gd name="f525" fmla="*/ f436 f244 1"/>
              <a:gd name="f526" fmla="*/ f437 f243 1"/>
              <a:gd name="f527" fmla="*/ f438 f244 1"/>
              <a:gd name="f528" fmla="*/ f439 f243 1"/>
              <a:gd name="f529" fmla="*/ f440 f244 1"/>
              <a:gd name="f530" fmla="*/ f441 f243 1"/>
              <a:gd name="f531" fmla="*/ f442 f244 1"/>
              <a:gd name="f532" fmla="*/ f443 f243 1"/>
              <a:gd name="f533" fmla="*/ f444 f244 1"/>
              <a:gd name="f534" fmla="*/ f445 f243 1"/>
              <a:gd name="f535" fmla="*/ f446 f244 1"/>
              <a:gd name="f536" fmla="*/ f447 f243 1"/>
              <a:gd name="f537" fmla="*/ f448 f244 1"/>
              <a:gd name="f538" fmla="*/ f449 f243 1"/>
              <a:gd name="f539" fmla="*/ f450 f244 1"/>
              <a:gd name="f540" fmla="*/ f451 f243 1"/>
              <a:gd name="f541" fmla="*/ f452 f244 1"/>
              <a:gd name="f542" fmla="*/ f453 f243 1"/>
              <a:gd name="f543" fmla="*/ f454 f243 1"/>
              <a:gd name="f544" fmla="*/ f455 f244 1"/>
              <a:gd name="f545" fmla="*/ f456 f244 1"/>
              <a:gd name="f546" fmla="*/ f457 f243 1"/>
              <a:gd name="f547" fmla="*/ f458 f244 1"/>
              <a:gd name="f548" fmla="*/ f459 f243 1"/>
              <a:gd name="f549" fmla="*/ f460 f244 1"/>
              <a:gd name="f550" fmla="*/ f461 f243 1"/>
              <a:gd name="f551" fmla="*/ f462 f244 1"/>
              <a:gd name="f552" fmla="*/ f463 f243 1"/>
              <a:gd name="f553" fmla="*/ f464 f244 1"/>
              <a:gd name="f554" fmla="*/ f465 f243 1"/>
              <a:gd name="f555" fmla="*/ f466 f244 1"/>
              <a:gd name="f556" fmla="*/ f467 f243 1"/>
              <a:gd name="f557" fmla="*/ f468 f244 1"/>
              <a:gd name="f558" fmla="*/ f469 f243 1"/>
              <a:gd name="f559" fmla="*/ f470 f244 1"/>
              <a:gd name="f560" fmla="*/ f471 f243 1"/>
              <a:gd name="f561" fmla="*/ f472 f244 1"/>
              <a:gd name="f562" fmla="*/ f473 f244 1"/>
              <a:gd name="f563" fmla="*/ f474 f243 1"/>
              <a:gd name="f564" fmla="*/ f475 f244 1"/>
              <a:gd name="f565" fmla="*/ f476 f243 1"/>
              <a:gd name="f566" fmla="*/ f477 f244 1"/>
              <a:gd name="f567" fmla="*/ f478 f243 1"/>
              <a:gd name="f568" fmla="*/ f479 f244 1"/>
              <a:gd name="f569" fmla="*/ f480 f243 1"/>
              <a:gd name="f570" fmla="*/ f481 f244 1"/>
              <a:gd name="f571" fmla="*/ f482 f243 1"/>
              <a:gd name="f572" fmla="*/ f483 f244 1"/>
              <a:gd name="f573" fmla="*/ f484 f243 1"/>
              <a:gd name="f574" fmla="*/ f485 f244 1"/>
              <a:gd name="f575" fmla="*/ f486 f243 1"/>
              <a:gd name="f576" fmla="*/ f487 f244 1"/>
              <a:gd name="f577" fmla="*/ f488 f243 1"/>
              <a:gd name="f578" fmla="*/ f489 f244 1"/>
              <a:gd name="f579" fmla="*/ f490 f243 1"/>
              <a:gd name="f580" fmla="*/ f491 f244 1"/>
              <a:gd name="f581" fmla="*/ f492 f243 1"/>
              <a:gd name="f582" fmla="*/ f493 f244 1"/>
              <a:gd name="f583" fmla="*/ f494 f243 1"/>
              <a:gd name="f584" fmla="*/ f495 f244 1"/>
              <a:gd name="f585" fmla="*/ f496 f243 1"/>
              <a:gd name="f586" fmla="*/ f497 f244 1"/>
              <a:gd name="f587" fmla="*/ f498 f243 1"/>
              <a:gd name="f588" fmla="*/ f499 f244 1"/>
              <a:gd name="f589" fmla="*/ f500 f243 1"/>
              <a:gd name="f590" fmla="*/ f501 f244 1"/>
              <a:gd name="f591" fmla="*/ f502 f243 1"/>
              <a:gd name="f592" fmla="*/ f503 f244 1"/>
              <a:gd name="f593" fmla="*/ f504 f243 1"/>
              <a:gd name="f594" fmla="*/ f505 f244 1"/>
              <a:gd name="f595" fmla="*/ f506 f243 1"/>
              <a:gd name="f596" fmla="*/ f507 f244 1"/>
              <a:gd name="f597" fmla="*/ f508 f243 1"/>
              <a:gd name="f598" fmla="*/ f509 f244 1"/>
              <a:gd name="f599" fmla="*/ f510 f243 1"/>
              <a:gd name="f600" fmla="*/ f511 f244 1"/>
              <a:gd name="f601" fmla="*/ f512 f243 1"/>
              <a:gd name="f602" fmla="*/ f513 f244 1"/>
            </a:gdLst>
            <a:ahLst/>
            <a:cxnLst>
              <a:cxn ang="3cd4">
                <a:pos x="hc" y="t"/>
              </a:cxn>
              <a:cxn ang="0">
                <a:pos x="r" y="vc"/>
              </a:cxn>
              <a:cxn ang="cd4">
                <a:pos x="hc" y="b"/>
              </a:cxn>
              <a:cxn ang="cd2">
                <a:pos x="l" y="vc"/>
              </a:cxn>
              <a:cxn ang="f339">
                <a:pos x="f518" y="f519"/>
              </a:cxn>
              <a:cxn ang="f339">
                <a:pos x="f520" y="f521"/>
              </a:cxn>
              <a:cxn ang="f339">
                <a:pos x="f522" y="f523"/>
              </a:cxn>
              <a:cxn ang="f339">
                <a:pos x="f524" y="f525"/>
              </a:cxn>
              <a:cxn ang="f339">
                <a:pos x="f526" y="f527"/>
              </a:cxn>
              <a:cxn ang="f339">
                <a:pos x="f528" y="f529"/>
              </a:cxn>
              <a:cxn ang="f339">
                <a:pos x="f530" y="f531"/>
              </a:cxn>
              <a:cxn ang="f339">
                <a:pos x="f532" y="f533"/>
              </a:cxn>
              <a:cxn ang="f339">
                <a:pos x="f534" y="f535"/>
              </a:cxn>
              <a:cxn ang="f339">
                <a:pos x="f536" y="f537"/>
              </a:cxn>
              <a:cxn ang="f339">
                <a:pos x="f538" y="f539"/>
              </a:cxn>
              <a:cxn ang="f339">
                <a:pos x="f540" y="f541"/>
              </a:cxn>
              <a:cxn ang="f339">
                <a:pos x="f542" y="f531"/>
              </a:cxn>
              <a:cxn ang="f339">
                <a:pos x="f543" y="f544"/>
              </a:cxn>
              <a:cxn ang="f339">
                <a:pos x="f543" y="f545"/>
              </a:cxn>
              <a:cxn ang="f339">
                <a:pos x="f546" y="f547"/>
              </a:cxn>
              <a:cxn ang="f339">
                <a:pos x="f548" y="f549"/>
              </a:cxn>
              <a:cxn ang="f339">
                <a:pos x="f550" y="f551"/>
              </a:cxn>
              <a:cxn ang="f339">
                <a:pos x="f552" y="f553"/>
              </a:cxn>
              <a:cxn ang="f339">
                <a:pos x="f554" y="f555"/>
              </a:cxn>
              <a:cxn ang="f339">
                <a:pos x="f556" y="f557"/>
              </a:cxn>
              <a:cxn ang="f339">
                <a:pos x="f558" y="f559"/>
              </a:cxn>
              <a:cxn ang="f339">
                <a:pos x="f560" y="f561"/>
              </a:cxn>
              <a:cxn ang="f339">
                <a:pos x="f560" y="f562"/>
              </a:cxn>
              <a:cxn ang="f339">
                <a:pos x="f563" y="f564"/>
              </a:cxn>
              <a:cxn ang="f339">
                <a:pos x="f565" y="f566"/>
              </a:cxn>
              <a:cxn ang="f339">
                <a:pos x="f567" y="f568"/>
              </a:cxn>
              <a:cxn ang="f339">
                <a:pos x="f569" y="f570"/>
              </a:cxn>
              <a:cxn ang="f339">
                <a:pos x="f571" y="f572"/>
              </a:cxn>
              <a:cxn ang="f339">
                <a:pos x="f573" y="f574"/>
              </a:cxn>
              <a:cxn ang="f339">
                <a:pos x="f575" y="f576"/>
              </a:cxn>
              <a:cxn ang="f339">
                <a:pos x="f577" y="f578"/>
              </a:cxn>
              <a:cxn ang="f339">
                <a:pos x="f579" y="f580"/>
              </a:cxn>
              <a:cxn ang="f339">
                <a:pos x="f581" y="f582"/>
              </a:cxn>
              <a:cxn ang="f339">
                <a:pos x="f583" y="f584"/>
              </a:cxn>
              <a:cxn ang="f339">
                <a:pos x="f585" y="f586"/>
              </a:cxn>
              <a:cxn ang="f339">
                <a:pos x="f587" y="f588"/>
              </a:cxn>
              <a:cxn ang="f339">
                <a:pos x="f589" y="f590"/>
              </a:cxn>
              <a:cxn ang="f339">
                <a:pos x="f591" y="f592"/>
              </a:cxn>
              <a:cxn ang="f339">
                <a:pos x="f593" y="f594"/>
              </a:cxn>
              <a:cxn ang="f339">
                <a:pos x="f595" y="f596"/>
              </a:cxn>
              <a:cxn ang="f339">
                <a:pos x="f597" y="f598"/>
              </a:cxn>
              <a:cxn ang="f339">
                <a:pos x="f599" y="f600"/>
              </a:cxn>
              <a:cxn ang="f339">
                <a:pos x="f601" y="f602"/>
              </a:cxn>
            </a:cxnLst>
            <a:rect l="f514" t="f517" r="f515" b="f516"/>
            <a:pathLst>
              <a:path w="1846" h="1340">
                <a:moveTo>
                  <a:pt x="f8" y="f9"/>
                </a:moveTo>
                <a:lnTo>
                  <a:pt x="f10" y="f9"/>
                </a:lnTo>
                <a:lnTo>
                  <a:pt x="f11" y="f12"/>
                </a:lnTo>
                <a:lnTo>
                  <a:pt x="f13" y="f14"/>
                </a:lnTo>
                <a:lnTo>
                  <a:pt x="f15" y="f16"/>
                </a:lnTo>
                <a:lnTo>
                  <a:pt x="f17" y="f18"/>
                </a:lnTo>
                <a:lnTo>
                  <a:pt x="f19" y="f20"/>
                </a:lnTo>
                <a:lnTo>
                  <a:pt x="f21" y="f22"/>
                </a:lnTo>
                <a:lnTo>
                  <a:pt x="f23" y="f24"/>
                </a:lnTo>
                <a:lnTo>
                  <a:pt x="f25" y="f26"/>
                </a:lnTo>
                <a:lnTo>
                  <a:pt x="f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10" y="f60"/>
                </a:lnTo>
                <a:lnTo>
                  <a:pt x="f61" y="f62"/>
                </a:lnTo>
                <a:lnTo>
                  <a:pt x="f8" y="f63"/>
                </a:lnTo>
                <a:lnTo>
                  <a:pt x="f64" y="f65"/>
                </a:lnTo>
                <a:lnTo>
                  <a:pt x="f66" y="f63"/>
                </a:lnTo>
                <a:lnTo>
                  <a:pt x="f67" y="f68"/>
                </a:lnTo>
                <a:lnTo>
                  <a:pt x="f69" y="f70"/>
                </a:lnTo>
                <a:lnTo>
                  <a:pt x="f71" y="f72"/>
                </a:lnTo>
                <a:lnTo>
                  <a:pt x="f73" y="f74"/>
                </a:lnTo>
                <a:lnTo>
                  <a:pt x="f75" y="f53"/>
                </a:lnTo>
                <a:lnTo>
                  <a:pt x="f76" y="f77"/>
                </a:lnTo>
                <a:lnTo>
                  <a:pt x="f78" y="f47"/>
                </a:lnTo>
                <a:lnTo>
                  <a:pt x="f79" y="f80"/>
                </a:lnTo>
                <a:lnTo>
                  <a:pt x="f81" y="f82"/>
                </a:lnTo>
                <a:lnTo>
                  <a:pt x="f83" y="f84"/>
                </a:lnTo>
                <a:lnTo>
                  <a:pt x="f85" y="f86"/>
                </a:lnTo>
                <a:lnTo>
                  <a:pt x="f85" y="f87"/>
                </a:lnTo>
                <a:lnTo>
                  <a:pt x="f83" y="f88"/>
                </a:lnTo>
                <a:lnTo>
                  <a:pt x="f89" y="f90"/>
                </a:lnTo>
                <a:lnTo>
                  <a:pt x="f79" y="f91"/>
                </a:lnTo>
                <a:lnTo>
                  <a:pt x="f92" y="f93"/>
                </a:lnTo>
                <a:lnTo>
                  <a:pt x="f94" y="f95"/>
                </a:lnTo>
                <a:lnTo>
                  <a:pt x="f96" y="f97"/>
                </a:lnTo>
                <a:lnTo>
                  <a:pt x="f98" y="f99"/>
                </a:lnTo>
                <a:lnTo>
                  <a:pt x="f100" y="f101"/>
                </a:lnTo>
                <a:lnTo>
                  <a:pt x="f102" y="f18"/>
                </a:lnTo>
                <a:lnTo>
                  <a:pt x="f103" y="f104"/>
                </a:lnTo>
                <a:lnTo>
                  <a:pt x="f105" y="f106"/>
                </a:lnTo>
                <a:lnTo>
                  <a:pt x="f8" y="f9"/>
                </a:lnTo>
                <a:close/>
                <a:moveTo>
                  <a:pt x="f107" y="f5"/>
                </a:moveTo>
                <a:lnTo>
                  <a:pt x="f108" y="f5"/>
                </a:lnTo>
                <a:lnTo>
                  <a:pt x="f109" y="f110"/>
                </a:lnTo>
                <a:lnTo>
                  <a:pt x="f111" y="f112"/>
                </a:lnTo>
                <a:lnTo>
                  <a:pt x="f113" y="f114"/>
                </a:lnTo>
                <a:lnTo>
                  <a:pt x="f115" y="f116"/>
                </a:lnTo>
                <a:lnTo>
                  <a:pt x="f117" y="f118"/>
                </a:lnTo>
                <a:lnTo>
                  <a:pt x="f119" y="f101"/>
                </a:lnTo>
                <a:lnTo>
                  <a:pt x="f120" y="f121"/>
                </a:lnTo>
                <a:lnTo>
                  <a:pt x="f122" y="f123"/>
                </a:lnTo>
                <a:lnTo>
                  <a:pt x="f124" y="f125"/>
                </a:lnTo>
                <a:lnTo>
                  <a:pt x="f126" y="f127"/>
                </a:lnTo>
                <a:lnTo>
                  <a:pt x="f128" y="f31"/>
                </a:lnTo>
                <a:lnTo>
                  <a:pt x="f129" y="f130"/>
                </a:lnTo>
                <a:lnTo>
                  <a:pt x="f128" y="f131"/>
                </a:lnTo>
                <a:lnTo>
                  <a:pt x="f128" y="f132"/>
                </a:lnTo>
                <a:lnTo>
                  <a:pt x="f133" y="f134"/>
                </a:lnTo>
                <a:lnTo>
                  <a:pt x="f135" y="f136"/>
                </a:lnTo>
                <a:lnTo>
                  <a:pt x="f137" y="f138"/>
                </a:lnTo>
                <a:lnTo>
                  <a:pt x="f139" y="f140"/>
                </a:lnTo>
                <a:lnTo>
                  <a:pt x="f141" y="f142"/>
                </a:lnTo>
                <a:lnTo>
                  <a:pt x="f143" y="f144"/>
                </a:lnTo>
                <a:lnTo>
                  <a:pt x="f145" y="f146"/>
                </a:lnTo>
                <a:lnTo>
                  <a:pt x="f147" y="f148"/>
                </a:lnTo>
                <a:lnTo>
                  <a:pt x="f149" y="f150"/>
                </a:lnTo>
                <a:lnTo>
                  <a:pt x="f151" y="f152"/>
                </a:lnTo>
                <a:lnTo>
                  <a:pt x="f153" y="f154"/>
                </a:lnTo>
                <a:lnTo>
                  <a:pt x="f155" y="f156"/>
                </a:lnTo>
                <a:lnTo>
                  <a:pt x="f157" y="f158"/>
                </a:lnTo>
                <a:lnTo>
                  <a:pt x="f159" y="f160"/>
                </a:lnTo>
                <a:lnTo>
                  <a:pt x="f161" y="f162"/>
                </a:lnTo>
                <a:lnTo>
                  <a:pt x="f163" y="f115"/>
                </a:lnTo>
                <a:lnTo>
                  <a:pt x="f164" y="f165"/>
                </a:lnTo>
                <a:lnTo>
                  <a:pt x="f166" y="f167"/>
                </a:lnTo>
                <a:lnTo>
                  <a:pt x="f168" y="f169"/>
                </a:lnTo>
                <a:lnTo>
                  <a:pt x="f170" y="f122"/>
                </a:lnTo>
                <a:lnTo>
                  <a:pt x="f171" y="f172"/>
                </a:lnTo>
                <a:lnTo>
                  <a:pt x="f173" y="f151"/>
                </a:lnTo>
                <a:lnTo>
                  <a:pt x="f174" y="f78"/>
                </a:lnTo>
                <a:lnTo>
                  <a:pt x="f175" y="f176"/>
                </a:lnTo>
                <a:lnTo>
                  <a:pt x="f177" y="f178"/>
                </a:lnTo>
                <a:lnTo>
                  <a:pt x="f179" y="f180"/>
                </a:lnTo>
                <a:lnTo>
                  <a:pt x="f181" y="f182"/>
                </a:lnTo>
                <a:lnTo>
                  <a:pt x="f183" y="f184"/>
                </a:lnTo>
                <a:lnTo>
                  <a:pt x="f185" y="f186"/>
                </a:lnTo>
                <a:lnTo>
                  <a:pt x="f187" y="f188"/>
                </a:lnTo>
                <a:lnTo>
                  <a:pt x="f189" y="f190"/>
                </a:lnTo>
                <a:lnTo>
                  <a:pt x="f191" y="f7"/>
                </a:lnTo>
                <a:lnTo>
                  <a:pt x="f192" y="f7"/>
                </a:lnTo>
                <a:lnTo>
                  <a:pt x="f193" y="f194"/>
                </a:lnTo>
                <a:lnTo>
                  <a:pt x="f195" y="f196"/>
                </a:lnTo>
                <a:lnTo>
                  <a:pt x="f197" y="f198"/>
                </a:lnTo>
                <a:lnTo>
                  <a:pt x="f199" y="f200"/>
                </a:lnTo>
                <a:lnTo>
                  <a:pt x="f201" y="f202"/>
                </a:lnTo>
                <a:lnTo>
                  <a:pt x="f203" y="f204"/>
                </a:lnTo>
                <a:lnTo>
                  <a:pt x="f205" y="f206"/>
                </a:lnTo>
                <a:lnTo>
                  <a:pt x="f207" y="f208"/>
                </a:lnTo>
                <a:lnTo>
                  <a:pt x="f209" y="f210"/>
                </a:lnTo>
                <a:lnTo>
                  <a:pt x="f114" y="f211"/>
                </a:lnTo>
                <a:lnTo>
                  <a:pt x="f212" y="f213"/>
                </a:lnTo>
                <a:lnTo>
                  <a:pt x="f214" y="f215"/>
                </a:lnTo>
                <a:lnTo>
                  <a:pt x="f5" y="f216"/>
                </a:lnTo>
                <a:lnTo>
                  <a:pt x="f217" y="f218"/>
                </a:lnTo>
                <a:lnTo>
                  <a:pt x="f219" y="f140"/>
                </a:lnTo>
                <a:lnTo>
                  <a:pt x="f14" y="f220"/>
                </a:lnTo>
                <a:lnTo>
                  <a:pt x="f221" y="f222"/>
                </a:lnTo>
                <a:lnTo>
                  <a:pt x="f223" y="f224"/>
                </a:lnTo>
                <a:lnTo>
                  <a:pt x="f225" y="f226"/>
                </a:lnTo>
                <a:lnTo>
                  <a:pt x="f227" y="f228"/>
                </a:lnTo>
                <a:lnTo>
                  <a:pt x="f229" y="f230"/>
                </a:lnTo>
                <a:lnTo>
                  <a:pt x="f231" y="f232"/>
                </a:lnTo>
                <a:lnTo>
                  <a:pt x="f233" y="f121"/>
                </a:lnTo>
                <a:lnTo>
                  <a:pt x="f234" y="f235"/>
                </a:lnTo>
                <a:lnTo>
                  <a:pt x="f236" y="f237"/>
                </a:lnTo>
                <a:lnTo>
                  <a:pt x="f238" y="f14"/>
                </a:lnTo>
                <a:lnTo>
                  <a:pt x="f239" y="f240"/>
                </a:lnTo>
                <a:lnTo>
                  <a:pt x="f241" y="f212"/>
                </a:lnTo>
                <a:lnTo>
                  <a:pt x="f107" y="f5"/>
                </a:lnTo>
                <a:close/>
              </a:path>
            </a:pathLst>
          </a:custGeom>
          <a:solidFill>
            <a:srgbClr val="58B6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a:cs typeface="Arial"/>
            </a:endParaRPr>
          </a:p>
        </p:txBody>
      </p:sp>
      <p:sp>
        <p:nvSpPr>
          <p:cNvPr id="20" name="Freeform 9">
            <a:extLst>
              <a:ext uri="{FF2B5EF4-FFF2-40B4-BE49-F238E27FC236}">
                <a16:creationId xmlns:a16="http://schemas.microsoft.com/office/drawing/2014/main" id="{34D93AD4-49D4-BEB2-6923-64DCACC89428}"/>
              </a:ext>
            </a:extLst>
          </p:cNvPr>
          <p:cNvSpPr/>
          <p:nvPr/>
        </p:nvSpPr>
        <p:spPr>
          <a:xfrm>
            <a:off x="5724564" y="2647718"/>
            <a:ext cx="279550" cy="286271"/>
          </a:xfrm>
          <a:custGeom>
            <a:avLst/>
            <a:gdLst>
              <a:gd name="f0" fmla="val 10800000"/>
              <a:gd name="f1" fmla="val 5400000"/>
              <a:gd name="f2" fmla="val 180"/>
              <a:gd name="f3" fmla="val w"/>
              <a:gd name="f4" fmla="val h"/>
              <a:gd name="f5" fmla="val 0"/>
              <a:gd name="f6" fmla="val 3785"/>
              <a:gd name="f7" fmla="val 3876"/>
              <a:gd name="f8" fmla="val 1245"/>
              <a:gd name="f9" fmla="val 1753"/>
              <a:gd name="f10" fmla="val 4"/>
              <a:gd name="f11" fmla="val 56"/>
              <a:gd name="f12" fmla="val 1754"/>
              <a:gd name="f13" fmla="val 114"/>
              <a:gd name="f14" fmla="val 1756"/>
              <a:gd name="f15" fmla="val 174"/>
              <a:gd name="f16" fmla="val 1760"/>
              <a:gd name="f17" fmla="val 238"/>
              <a:gd name="f18" fmla="val 1765"/>
              <a:gd name="f19" fmla="val 302"/>
              <a:gd name="f20" fmla="val 1771"/>
              <a:gd name="f21" fmla="val 367"/>
              <a:gd name="f22" fmla="val 1780"/>
              <a:gd name="f23" fmla="val 433"/>
              <a:gd name="f24" fmla="val 1791"/>
              <a:gd name="f25" fmla="val 494"/>
              <a:gd name="f26" fmla="val 1804"/>
              <a:gd name="f27" fmla="val 556"/>
              <a:gd name="f28" fmla="val 1818"/>
              <a:gd name="f29" fmla="val 614"/>
              <a:gd name="f30" fmla="val 1836"/>
              <a:gd name="f31" fmla="val 669"/>
              <a:gd name="f32" fmla="val 1854"/>
              <a:gd name="f33" fmla="val 718"/>
              <a:gd name="f34" fmla="val 1878"/>
              <a:gd name="f35" fmla="val 760"/>
              <a:gd name="f36" fmla="val 1902"/>
              <a:gd name="f37" fmla="val 796"/>
              <a:gd name="f38" fmla="val 1931"/>
              <a:gd name="f39" fmla="val 825"/>
              <a:gd name="f40" fmla="val 1962"/>
              <a:gd name="f41" fmla="val 844"/>
              <a:gd name="f42" fmla="val 2000"/>
              <a:gd name="f43" fmla="val 856"/>
              <a:gd name="f44" fmla="val 2038"/>
              <a:gd name="f45" fmla="val 858"/>
              <a:gd name="f46" fmla="val 2076"/>
              <a:gd name="f47" fmla="val 851"/>
              <a:gd name="f48" fmla="val 2113"/>
              <a:gd name="f49" fmla="val 838"/>
              <a:gd name="f50" fmla="val 2147"/>
              <a:gd name="f51" fmla="val 822"/>
              <a:gd name="f52" fmla="val 2180"/>
              <a:gd name="f53" fmla="val 802"/>
              <a:gd name="f54" fmla="val 2211"/>
              <a:gd name="f55" fmla="val 782"/>
              <a:gd name="f56" fmla="val 2240"/>
              <a:gd name="f57" fmla="val 764"/>
              <a:gd name="f58" fmla="val 2265"/>
              <a:gd name="f59" fmla="val 747"/>
              <a:gd name="f60" fmla="val 2320"/>
              <a:gd name="f61" fmla="val 722"/>
              <a:gd name="f62" fmla="val 2384"/>
              <a:gd name="f63" fmla="val 696"/>
              <a:gd name="f64" fmla="val 2454"/>
              <a:gd name="f65" fmla="val 673"/>
              <a:gd name="f66" fmla="val 2531"/>
              <a:gd name="f67" fmla="val 653"/>
              <a:gd name="f68" fmla="val 2609"/>
              <a:gd name="f69" fmla="val 640"/>
              <a:gd name="f70" fmla="val 2693"/>
              <a:gd name="f71" fmla="val 633"/>
              <a:gd name="f72" fmla="val 2774"/>
              <a:gd name="f73" fmla="val 636"/>
              <a:gd name="f74" fmla="val 2856"/>
              <a:gd name="f75" fmla="val 649"/>
              <a:gd name="f76" fmla="val 2954"/>
              <a:gd name="f77" fmla="val 674"/>
              <a:gd name="f78" fmla="val 3047"/>
              <a:gd name="f79" fmla="val 709"/>
              <a:gd name="f80" fmla="val 3136"/>
              <a:gd name="f81" fmla="val 751"/>
              <a:gd name="f82" fmla="val 3220"/>
              <a:gd name="f83" fmla="val 800"/>
              <a:gd name="f84" fmla="val 3298"/>
              <a:gd name="f85" fmla="val 3373"/>
              <a:gd name="f86" fmla="val 918"/>
              <a:gd name="f87" fmla="val 3440"/>
              <a:gd name="f88" fmla="val 985"/>
              <a:gd name="f89" fmla="val 3502"/>
              <a:gd name="f90" fmla="val 1056"/>
              <a:gd name="f91" fmla="val 3556"/>
              <a:gd name="f92" fmla="val 1133"/>
              <a:gd name="f93" fmla="val 3604"/>
              <a:gd name="f94" fmla="val 1213"/>
              <a:gd name="f95" fmla="val 3645"/>
              <a:gd name="f96" fmla="val 1296"/>
              <a:gd name="f97" fmla="val 3678"/>
              <a:gd name="f98" fmla="val 1384"/>
              <a:gd name="f99" fmla="val 3704"/>
              <a:gd name="f100" fmla="val 1473"/>
              <a:gd name="f101" fmla="val 3724"/>
              <a:gd name="f102" fmla="val 1567"/>
              <a:gd name="f103" fmla="val 3744"/>
              <a:gd name="f104" fmla="val 1665"/>
              <a:gd name="f105" fmla="val 3762"/>
              <a:gd name="f106" fmla="val 1769"/>
              <a:gd name="f107" fmla="val 3776"/>
              <a:gd name="f108" fmla="val 1871"/>
              <a:gd name="f109" fmla="val 3784"/>
              <a:gd name="f110" fmla="val 1974"/>
              <a:gd name="f111" fmla="val 2078"/>
              <a:gd name="f112" fmla="val 3780"/>
              <a:gd name="f113" fmla="val 2182"/>
              <a:gd name="f114" fmla="val 3771"/>
              <a:gd name="f115" fmla="val 2284"/>
              <a:gd name="f116" fmla="val 3756"/>
              <a:gd name="f117" fmla="val 2380"/>
              <a:gd name="f118" fmla="val 3736"/>
              <a:gd name="f119" fmla="val 2473"/>
              <a:gd name="f120" fmla="val 3713"/>
              <a:gd name="f121" fmla="val 2560"/>
              <a:gd name="f122" fmla="val 3674"/>
              <a:gd name="f123" fmla="val 2671"/>
              <a:gd name="f124" fmla="val 3631"/>
              <a:gd name="f125" fmla="val 3582"/>
              <a:gd name="f126" fmla="val 2873"/>
              <a:gd name="f127" fmla="val 3527"/>
              <a:gd name="f128" fmla="val 2964"/>
              <a:gd name="f129" fmla="val 3467"/>
              <a:gd name="f130" fmla="val 3049"/>
              <a:gd name="f131" fmla="val 3404"/>
              <a:gd name="f132" fmla="val 3129"/>
              <a:gd name="f133" fmla="val 3338"/>
              <a:gd name="f134" fmla="val 3204"/>
              <a:gd name="f135" fmla="val 3269"/>
              <a:gd name="f136" fmla="val 3271"/>
              <a:gd name="f137" fmla="val 3198"/>
              <a:gd name="f138" fmla="val 3334"/>
              <a:gd name="f139" fmla="val 3124"/>
              <a:gd name="f140" fmla="val 3393"/>
              <a:gd name="f141" fmla="val 3445"/>
              <a:gd name="f142" fmla="val 2974"/>
              <a:gd name="f143" fmla="val 3493"/>
              <a:gd name="f144" fmla="val 2900"/>
              <a:gd name="f145" fmla="val 3536"/>
              <a:gd name="f146" fmla="val 2825"/>
              <a:gd name="f147" fmla="val 3576"/>
              <a:gd name="f148" fmla="val 2751"/>
              <a:gd name="f149" fmla="val 3611"/>
              <a:gd name="f150" fmla="val 2680"/>
              <a:gd name="f151" fmla="val 3640"/>
              <a:gd name="f152" fmla="val 3667"/>
              <a:gd name="f153" fmla="val 2542"/>
              <a:gd name="f154" fmla="val 3689"/>
              <a:gd name="f155" fmla="val 2476"/>
              <a:gd name="f156" fmla="val 3709"/>
              <a:gd name="f157" fmla="val 2391"/>
              <a:gd name="f158" fmla="val 3727"/>
              <a:gd name="f159" fmla="val 2300"/>
              <a:gd name="f160" fmla="val 3738"/>
              <a:gd name="f161" fmla="val 2209"/>
              <a:gd name="f162" fmla="val 3742"/>
              <a:gd name="f163" fmla="val 2116"/>
              <a:gd name="f164" fmla="val 3740"/>
              <a:gd name="f165" fmla="val 2025"/>
              <a:gd name="f166" fmla="val 3733"/>
              <a:gd name="f167" fmla="val 1933"/>
              <a:gd name="f168" fmla="val 3720"/>
              <a:gd name="f169" fmla="val 1845"/>
              <a:gd name="f170" fmla="val 3682"/>
              <a:gd name="f171" fmla="val 1678"/>
              <a:gd name="f172" fmla="val 3660"/>
              <a:gd name="f173" fmla="val 1602"/>
              <a:gd name="f174" fmla="val 3634"/>
              <a:gd name="f175" fmla="val 1533"/>
              <a:gd name="f176" fmla="val 3607"/>
              <a:gd name="f177" fmla="val 1438"/>
              <a:gd name="f178" fmla="val 3565"/>
              <a:gd name="f179" fmla="val 1347"/>
              <a:gd name="f180" fmla="val 3518"/>
              <a:gd name="f181" fmla="val 1262"/>
              <a:gd name="f182" fmla="val 3469"/>
              <a:gd name="f183" fmla="val 1176"/>
              <a:gd name="f184" fmla="val 3416"/>
              <a:gd name="f185" fmla="val 1093"/>
              <a:gd name="f186" fmla="val 3364"/>
              <a:gd name="f187" fmla="val 1005"/>
              <a:gd name="f188" fmla="val 3309"/>
              <a:gd name="f189" fmla="val 913"/>
              <a:gd name="f190" fmla="val 3256"/>
              <a:gd name="f191" fmla="val 898"/>
              <a:gd name="f192" fmla="val 3247"/>
              <a:gd name="f193" fmla="val 880"/>
              <a:gd name="f194" fmla="val 3236"/>
              <a:gd name="f195" fmla="val 862"/>
              <a:gd name="f196" fmla="val 3225"/>
              <a:gd name="f197" fmla="val 842"/>
              <a:gd name="f198" fmla="val 3214"/>
              <a:gd name="f199" fmla="val 820"/>
              <a:gd name="f200" fmla="val 798"/>
              <a:gd name="f201" fmla="val 3193"/>
              <a:gd name="f202" fmla="val 776"/>
              <a:gd name="f203" fmla="val 3184"/>
              <a:gd name="f204" fmla="val 753"/>
              <a:gd name="f205" fmla="val 3174"/>
              <a:gd name="f206" fmla="val 729"/>
              <a:gd name="f207" fmla="val 3167"/>
              <a:gd name="f208" fmla="val 705"/>
              <a:gd name="f209" fmla="val 3164"/>
              <a:gd name="f210" fmla="val 682"/>
              <a:gd name="f211" fmla="val 3162"/>
              <a:gd name="f212" fmla="val 658"/>
              <a:gd name="f213" fmla="val 3169"/>
              <a:gd name="f214" fmla="val 613"/>
              <a:gd name="f215" fmla="val 3178"/>
              <a:gd name="f216" fmla="val 591"/>
              <a:gd name="f217" fmla="val 571"/>
              <a:gd name="f218" fmla="val 3213"/>
              <a:gd name="f219" fmla="val 553"/>
              <a:gd name="f220" fmla="val 534"/>
              <a:gd name="f221" fmla="val 3267"/>
              <a:gd name="f222" fmla="val 518"/>
              <a:gd name="f223" fmla="val 3304"/>
              <a:gd name="f224" fmla="val 504"/>
              <a:gd name="f225" fmla="val 3347"/>
              <a:gd name="f226" fmla="val 491"/>
              <a:gd name="f227" fmla="val 3396"/>
              <a:gd name="f228" fmla="val 482"/>
              <a:gd name="f229" fmla="val 3454"/>
              <a:gd name="f230" fmla="val 473"/>
              <a:gd name="f231" fmla="val 3522"/>
              <a:gd name="f232" fmla="val 467"/>
              <a:gd name="f233" fmla="val 3596"/>
              <a:gd name="f234" fmla="val 465"/>
              <a:gd name="f235" fmla="val 3680"/>
              <a:gd name="f236" fmla="val 3773"/>
              <a:gd name="f237" fmla="val 469"/>
              <a:gd name="f238" fmla="val 382"/>
              <a:gd name="f239" fmla="val 3873"/>
              <a:gd name="f240" fmla="val 291"/>
              <a:gd name="f241" fmla="val 3865"/>
              <a:gd name="f242" fmla="val 200"/>
              <a:gd name="f243" fmla="val 3862"/>
              <a:gd name="f244" fmla="val 107"/>
              <a:gd name="f245" fmla="val 16"/>
              <a:gd name="f246" fmla="val 3869"/>
              <a:gd name="f247" fmla="val 3840"/>
              <a:gd name="f248" fmla="val 11"/>
              <a:gd name="f249" fmla="val 3793"/>
              <a:gd name="f250" fmla="val 5"/>
              <a:gd name="f251" fmla="val 2"/>
              <a:gd name="f252" fmla="val 3618"/>
              <a:gd name="f253" fmla="val 3553"/>
              <a:gd name="f254" fmla="val 3484"/>
              <a:gd name="f255" fmla="val 9"/>
              <a:gd name="f256" fmla="val 3413"/>
              <a:gd name="f257" fmla="val 3342"/>
              <a:gd name="f258" fmla="val 29"/>
              <a:gd name="f259" fmla="val 44"/>
              <a:gd name="f260" fmla="val 3196"/>
              <a:gd name="f261" fmla="val 64"/>
              <a:gd name="f262" fmla="val 3125"/>
              <a:gd name="f263" fmla="val 85"/>
              <a:gd name="f264" fmla="val 3056"/>
              <a:gd name="f265" fmla="val 113"/>
              <a:gd name="f266" fmla="val 2989"/>
              <a:gd name="f267" fmla="val 145"/>
              <a:gd name="f268" fmla="val 2925"/>
              <a:gd name="f269" fmla="val 182"/>
              <a:gd name="f270" fmla="val 2867"/>
              <a:gd name="f271" fmla="val 224"/>
              <a:gd name="f272" fmla="val 2813"/>
              <a:gd name="f273" fmla="val 271"/>
              <a:gd name="f274" fmla="val 2765"/>
              <a:gd name="f275" fmla="val 324"/>
              <a:gd name="f276" fmla="val 2724"/>
              <a:gd name="f277" fmla="val 2689"/>
              <a:gd name="f278" fmla="val 429"/>
              <a:gd name="f279" fmla="val 2667"/>
              <a:gd name="f280" fmla="val 474"/>
              <a:gd name="f281" fmla="val 2654"/>
              <a:gd name="f282" fmla="val 516"/>
              <a:gd name="f283" fmla="val 2649"/>
              <a:gd name="f284" fmla="val 2647"/>
              <a:gd name="f285" fmla="val 594"/>
              <a:gd name="f286" fmla="val 2653"/>
              <a:gd name="f287" fmla="val 2662"/>
              <a:gd name="f288" fmla="val 2673"/>
              <a:gd name="f289" fmla="val 714"/>
              <a:gd name="f290" fmla="val 2684"/>
              <a:gd name="f291" fmla="val 758"/>
              <a:gd name="f292" fmla="val 2698"/>
              <a:gd name="f293" fmla="val 805"/>
              <a:gd name="f294" fmla="val 2709"/>
              <a:gd name="f295" fmla="val 2720"/>
              <a:gd name="f296" fmla="val 971"/>
              <a:gd name="f297" fmla="val 2734"/>
              <a:gd name="f298" fmla="val 1082"/>
              <a:gd name="f299" fmla="val 2738"/>
              <a:gd name="f300" fmla="val 1189"/>
              <a:gd name="f301" fmla="val 2733"/>
              <a:gd name="f302" fmla="val 1291"/>
              <a:gd name="f303" fmla="val 2718"/>
              <a:gd name="f304" fmla="val 1387"/>
              <a:gd name="f305" fmla="val 2694"/>
              <a:gd name="f306" fmla="val 1478"/>
              <a:gd name="f307" fmla="val 2664"/>
              <a:gd name="f308" fmla="val 1562"/>
              <a:gd name="f309" fmla="val 2625"/>
              <a:gd name="f310" fmla="val 1640"/>
              <a:gd name="f311" fmla="val 2580"/>
              <a:gd name="f312" fmla="val 1711"/>
              <a:gd name="f313" fmla="val 2527"/>
              <a:gd name="f314" fmla="val 1773"/>
              <a:gd name="f315" fmla="val 2471"/>
              <a:gd name="f316" fmla="val 1827"/>
              <a:gd name="f317" fmla="val 2409"/>
              <a:gd name="f318" fmla="val 1873"/>
              <a:gd name="f319" fmla="val 2342"/>
              <a:gd name="f320" fmla="val 1909"/>
              <a:gd name="f321" fmla="val 2273"/>
              <a:gd name="f322" fmla="val 2213"/>
              <a:gd name="f323" fmla="val 1947"/>
              <a:gd name="f324" fmla="val 2149"/>
              <a:gd name="f325" fmla="val 2084"/>
              <a:gd name="f326" fmla="val 1973"/>
              <a:gd name="f327" fmla="val 1993"/>
              <a:gd name="f328" fmla="val 1971"/>
              <a:gd name="f329" fmla="val 1904"/>
              <a:gd name="f330" fmla="val 1942"/>
              <a:gd name="f331" fmla="val 1736"/>
              <a:gd name="f332" fmla="val 1916"/>
              <a:gd name="f333" fmla="val 1658"/>
              <a:gd name="f334" fmla="val 1884"/>
              <a:gd name="f335" fmla="val 1585"/>
              <a:gd name="f336" fmla="val 1518"/>
              <a:gd name="f337" fmla="val 1458"/>
              <a:gd name="f338" fmla="val 1404"/>
              <a:gd name="f339" fmla="val 1714"/>
              <a:gd name="f340" fmla="val 1356"/>
              <a:gd name="f341" fmla="val 1669"/>
              <a:gd name="f342" fmla="val 1316"/>
              <a:gd name="f343" fmla="val 1618"/>
              <a:gd name="f344" fmla="val 1278"/>
              <a:gd name="f345" fmla="val 1564"/>
              <a:gd name="f346" fmla="val 1238"/>
              <a:gd name="f347" fmla="val 1513"/>
              <a:gd name="f348" fmla="val 1198"/>
              <a:gd name="f349" fmla="val 1464"/>
              <a:gd name="f350" fmla="val 1156"/>
              <a:gd name="f351" fmla="val 1422"/>
              <a:gd name="f352" fmla="val 1107"/>
              <a:gd name="f353" fmla="val 1358"/>
              <a:gd name="f354" fmla="val 1000"/>
              <a:gd name="f355" fmla="val 1334"/>
              <a:gd name="f356" fmla="val 938"/>
              <a:gd name="f357" fmla="val 874"/>
              <a:gd name="f358" fmla="val 1300"/>
              <a:gd name="f359" fmla="val 807"/>
              <a:gd name="f360" fmla="val 1285"/>
              <a:gd name="f361" fmla="val 736"/>
              <a:gd name="f362" fmla="val 1273"/>
              <a:gd name="f363" fmla="val 664"/>
              <a:gd name="f364" fmla="val 589"/>
              <a:gd name="f365" fmla="val 1260"/>
              <a:gd name="f366" fmla="val 585"/>
              <a:gd name="f367" fmla="val 1258"/>
              <a:gd name="f368" fmla="val 574"/>
              <a:gd name="f369" fmla="val 1256"/>
              <a:gd name="f370" fmla="val 1253"/>
              <a:gd name="f371" fmla="val 522"/>
              <a:gd name="f372" fmla="val 1251"/>
              <a:gd name="f373" fmla="val 485"/>
              <a:gd name="f374" fmla="val 1247"/>
              <a:gd name="f375" fmla="val 442"/>
              <a:gd name="f376" fmla="val 1244"/>
              <a:gd name="f377" fmla="val 394"/>
              <a:gd name="f378" fmla="val 1240"/>
              <a:gd name="f379" fmla="val 345"/>
              <a:gd name="f380" fmla="val 1236"/>
              <a:gd name="f381" fmla="val 293"/>
              <a:gd name="f382" fmla="val 1234"/>
              <a:gd name="f383" fmla="val 185"/>
              <a:gd name="f384" fmla="val 134"/>
              <a:gd name="f385" fmla="val 40"/>
              <a:gd name="f386" fmla="+- 0 0 -90"/>
              <a:gd name="f387" fmla="*/ f3 1 3785"/>
              <a:gd name="f388" fmla="*/ f4 1 3876"/>
              <a:gd name="f389" fmla="val f5"/>
              <a:gd name="f390" fmla="val f6"/>
              <a:gd name="f391" fmla="val f7"/>
              <a:gd name="f392" fmla="*/ f386 f0 1"/>
              <a:gd name="f393" fmla="+- f391 0 f389"/>
              <a:gd name="f394" fmla="+- f390 0 f389"/>
              <a:gd name="f395" fmla="*/ f392 1 f2"/>
              <a:gd name="f396" fmla="*/ f394 1 3785"/>
              <a:gd name="f397" fmla="*/ f393 1 3876"/>
              <a:gd name="f398" fmla="*/ 1754 f394 1"/>
              <a:gd name="f399" fmla="*/ 114 f393 1"/>
              <a:gd name="f400" fmla="*/ 1771 f394 1"/>
              <a:gd name="f401" fmla="*/ 367 f393 1"/>
              <a:gd name="f402" fmla="*/ 1818 f394 1"/>
              <a:gd name="f403" fmla="*/ 614 f393 1"/>
              <a:gd name="f404" fmla="*/ 1902 f394 1"/>
              <a:gd name="f405" fmla="*/ 796 f393 1"/>
              <a:gd name="f406" fmla="*/ 2038 f394 1"/>
              <a:gd name="f407" fmla="*/ 858 f393 1"/>
              <a:gd name="f408" fmla="*/ 2180 f394 1"/>
              <a:gd name="f409" fmla="*/ 802 f393 1"/>
              <a:gd name="f410" fmla="*/ 2320 f394 1"/>
              <a:gd name="f411" fmla="*/ 722 f393 1"/>
              <a:gd name="f412" fmla="*/ 2609 f394 1"/>
              <a:gd name="f413" fmla="*/ 640 f393 1"/>
              <a:gd name="f414" fmla="*/ 2954 f394 1"/>
              <a:gd name="f415" fmla="*/ 674 f393 1"/>
              <a:gd name="f416" fmla="*/ 3298 f394 1"/>
              <a:gd name="f417" fmla="*/ 856 f393 1"/>
              <a:gd name="f418" fmla="*/ 3556 f394 1"/>
              <a:gd name="f419" fmla="*/ 1133 f393 1"/>
              <a:gd name="f420" fmla="*/ 3704 f394 1"/>
              <a:gd name="f421" fmla="*/ 1473 f393 1"/>
              <a:gd name="f422" fmla="*/ 3776 f394 1"/>
              <a:gd name="f423" fmla="*/ 1871 f393 1"/>
              <a:gd name="f424" fmla="*/ 3771 f394 1"/>
              <a:gd name="f425" fmla="*/ 2284 f393 1"/>
              <a:gd name="f426" fmla="*/ 3674 f394 1"/>
              <a:gd name="f427" fmla="*/ 2671 f393 1"/>
              <a:gd name="f428" fmla="*/ 3467 f394 1"/>
              <a:gd name="f429" fmla="*/ 3049 f393 1"/>
              <a:gd name="f430" fmla="*/ 3198 f394 1"/>
              <a:gd name="f431" fmla="*/ 3334 f393 1"/>
              <a:gd name="f432" fmla="*/ 2900 f394 1"/>
              <a:gd name="f433" fmla="*/ 3536 f393 1"/>
              <a:gd name="f434" fmla="*/ 3667 f393 1"/>
              <a:gd name="f435" fmla="*/ 2300 f394 1"/>
              <a:gd name="f436" fmla="*/ 3738 f393 1"/>
              <a:gd name="f437" fmla="*/ 1933 f394 1"/>
              <a:gd name="f438" fmla="*/ 3720 f393 1"/>
              <a:gd name="f439" fmla="*/ 1602 f394 1"/>
              <a:gd name="f440" fmla="*/ 3634 f393 1"/>
              <a:gd name="f441" fmla="*/ 1262 f394 1"/>
              <a:gd name="f442" fmla="*/ 3469 f393 1"/>
              <a:gd name="f443" fmla="*/ 913 f394 1"/>
              <a:gd name="f444" fmla="*/ 3256 f393 1"/>
              <a:gd name="f445" fmla="*/ 842 f394 1"/>
              <a:gd name="f446" fmla="*/ 3214 f393 1"/>
              <a:gd name="f447" fmla="*/ 753 f394 1"/>
              <a:gd name="f448" fmla="*/ 3174 f393 1"/>
              <a:gd name="f449" fmla="*/ 658 f394 1"/>
              <a:gd name="f450" fmla="*/ 3164 f393 1"/>
              <a:gd name="f451" fmla="*/ 571 f394 1"/>
              <a:gd name="f452" fmla="*/ 3213 f393 1"/>
              <a:gd name="f453" fmla="*/ 504 f394 1"/>
              <a:gd name="f454" fmla="*/ 3347 f393 1"/>
              <a:gd name="f455" fmla="*/ 467 f394 1"/>
              <a:gd name="f456" fmla="*/ 3596 f393 1"/>
              <a:gd name="f457" fmla="*/ 382 f394 1"/>
              <a:gd name="f458" fmla="*/ 3873 f393 1"/>
              <a:gd name="f459" fmla="*/ 16 f394 1"/>
              <a:gd name="f460" fmla="*/ 3869 f393 1"/>
              <a:gd name="f461" fmla="*/ 2 f394 1"/>
              <a:gd name="f462" fmla="*/ 3682 f393 1"/>
              <a:gd name="f463" fmla="*/ 9 f394 1"/>
              <a:gd name="f464" fmla="*/ 3413 f393 1"/>
              <a:gd name="f465" fmla="*/ 64 f394 1"/>
              <a:gd name="f466" fmla="*/ 3125 f393 1"/>
              <a:gd name="f467" fmla="*/ 182 f394 1"/>
              <a:gd name="f468" fmla="*/ 2867 f393 1"/>
              <a:gd name="f469" fmla="*/ 2689 f393 1"/>
              <a:gd name="f470" fmla="*/ 556 f394 1"/>
              <a:gd name="f471" fmla="*/ 2647 f393 1"/>
              <a:gd name="f472" fmla="*/ 714 f394 1"/>
              <a:gd name="f473" fmla="*/ 2684 f393 1"/>
              <a:gd name="f474" fmla="*/ 971 f394 1"/>
              <a:gd name="f475" fmla="*/ 2734 f393 1"/>
              <a:gd name="f476" fmla="*/ 1387 f394 1"/>
              <a:gd name="f477" fmla="*/ 2694 f393 1"/>
              <a:gd name="f478" fmla="*/ 1711 f394 1"/>
              <a:gd name="f479" fmla="*/ 2527 f393 1"/>
              <a:gd name="f480" fmla="*/ 1909 f394 1"/>
              <a:gd name="f481" fmla="*/ 2273 f393 1"/>
              <a:gd name="f482" fmla="*/ 1973 f394 1"/>
              <a:gd name="f483" fmla="*/ 1993 f393 1"/>
              <a:gd name="f484" fmla="*/ 1916 f394 1"/>
              <a:gd name="f485" fmla="*/ 1658 f393 1"/>
              <a:gd name="f486" fmla="*/ 1760 f394 1"/>
              <a:gd name="f487" fmla="*/ 1404 f393 1"/>
              <a:gd name="f488" fmla="*/ 1564 f394 1"/>
              <a:gd name="f489" fmla="*/ 1238 f393 1"/>
              <a:gd name="f490" fmla="*/ 1056 f393 1"/>
              <a:gd name="f491" fmla="*/ 1300 f394 1"/>
              <a:gd name="f492" fmla="*/ 807 f393 1"/>
              <a:gd name="f493" fmla="*/ 1260 f394 1"/>
              <a:gd name="f494" fmla="*/ 585 f393 1"/>
              <a:gd name="f495" fmla="*/ 1251 f394 1"/>
              <a:gd name="f496" fmla="*/ 485 f393 1"/>
              <a:gd name="f497" fmla="*/ 1236 f394 1"/>
              <a:gd name="f498" fmla="*/ 293 f393 1"/>
              <a:gd name="f499" fmla="*/ 85 f393 1"/>
              <a:gd name="f500" fmla="+- f395 0 f1"/>
              <a:gd name="f501" fmla="*/ f398 1 3785"/>
              <a:gd name="f502" fmla="*/ f399 1 3876"/>
              <a:gd name="f503" fmla="*/ f400 1 3785"/>
              <a:gd name="f504" fmla="*/ f401 1 3876"/>
              <a:gd name="f505" fmla="*/ f402 1 3785"/>
              <a:gd name="f506" fmla="*/ f403 1 3876"/>
              <a:gd name="f507" fmla="*/ f404 1 3785"/>
              <a:gd name="f508" fmla="*/ f405 1 3876"/>
              <a:gd name="f509" fmla="*/ f406 1 3785"/>
              <a:gd name="f510" fmla="*/ f407 1 3876"/>
              <a:gd name="f511" fmla="*/ f408 1 3785"/>
              <a:gd name="f512" fmla="*/ f409 1 3876"/>
              <a:gd name="f513" fmla="*/ f410 1 3785"/>
              <a:gd name="f514" fmla="*/ f411 1 3876"/>
              <a:gd name="f515" fmla="*/ f412 1 3785"/>
              <a:gd name="f516" fmla="*/ f413 1 3876"/>
              <a:gd name="f517" fmla="*/ f414 1 3785"/>
              <a:gd name="f518" fmla="*/ f415 1 3876"/>
              <a:gd name="f519" fmla="*/ f416 1 3785"/>
              <a:gd name="f520" fmla="*/ f417 1 3876"/>
              <a:gd name="f521" fmla="*/ f418 1 3785"/>
              <a:gd name="f522" fmla="*/ f419 1 3876"/>
              <a:gd name="f523" fmla="*/ f420 1 3785"/>
              <a:gd name="f524" fmla="*/ f421 1 3876"/>
              <a:gd name="f525" fmla="*/ f422 1 3785"/>
              <a:gd name="f526" fmla="*/ f423 1 3876"/>
              <a:gd name="f527" fmla="*/ f424 1 3785"/>
              <a:gd name="f528" fmla="*/ f425 1 3876"/>
              <a:gd name="f529" fmla="*/ f426 1 3785"/>
              <a:gd name="f530" fmla="*/ f427 1 3876"/>
              <a:gd name="f531" fmla="*/ f428 1 3785"/>
              <a:gd name="f532" fmla="*/ f429 1 3876"/>
              <a:gd name="f533" fmla="*/ f430 1 3785"/>
              <a:gd name="f534" fmla="*/ f431 1 3876"/>
              <a:gd name="f535" fmla="*/ f432 1 3785"/>
              <a:gd name="f536" fmla="*/ f433 1 3876"/>
              <a:gd name="f537" fmla="*/ f434 1 3876"/>
              <a:gd name="f538" fmla="*/ f435 1 3785"/>
              <a:gd name="f539" fmla="*/ f436 1 3876"/>
              <a:gd name="f540" fmla="*/ f437 1 3785"/>
              <a:gd name="f541" fmla="*/ f438 1 3876"/>
              <a:gd name="f542" fmla="*/ f439 1 3785"/>
              <a:gd name="f543" fmla="*/ f440 1 3876"/>
              <a:gd name="f544" fmla="*/ f441 1 3785"/>
              <a:gd name="f545" fmla="*/ f442 1 3876"/>
              <a:gd name="f546" fmla="*/ f443 1 3785"/>
              <a:gd name="f547" fmla="*/ f444 1 3876"/>
              <a:gd name="f548" fmla="*/ f445 1 3785"/>
              <a:gd name="f549" fmla="*/ f446 1 3876"/>
              <a:gd name="f550" fmla="*/ f447 1 3785"/>
              <a:gd name="f551" fmla="*/ f448 1 3876"/>
              <a:gd name="f552" fmla="*/ f449 1 3785"/>
              <a:gd name="f553" fmla="*/ f450 1 3876"/>
              <a:gd name="f554" fmla="*/ f451 1 3785"/>
              <a:gd name="f555" fmla="*/ f452 1 3876"/>
              <a:gd name="f556" fmla="*/ f453 1 3785"/>
              <a:gd name="f557" fmla="*/ f454 1 3876"/>
              <a:gd name="f558" fmla="*/ f455 1 3785"/>
              <a:gd name="f559" fmla="*/ f456 1 3876"/>
              <a:gd name="f560" fmla="*/ f457 1 3785"/>
              <a:gd name="f561" fmla="*/ f458 1 3876"/>
              <a:gd name="f562" fmla="*/ f459 1 3785"/>
              <a:gd name="f563" fmla="*/ f460 1 3876"/>
              <a:gd name="f564" fmla="*/ f461 1 3785"/>
              <a:gd name="f565" fmla="*/ f462 1 3876"/>
              <a:gd name="f566" fmla="*/ f463 1 3785"/>
              <a:gd name="f567" fmla="*/ f464 1 3876"/>
              <a:gd name="f568" fmla="*/ f465 1 3785"/>
              <a:gd name="f569" fmla="*/ f466 1 3876"/>
              <a:gd name="f570" fmla="*/ f467 1 3785"/>
              <a:gd name="f571" fmla="*/ f468 1 3876"/>
              <a:gd name="f572" fmla="*/ f469 1 3876"/>
              <a:gd name="f573" fmla="*/ f470 1 3785"/>
              <a:gd name="f574" fmla="*/ f471 1 3876"/>
              <a:gd name="f575" fmla="*/ f472 1 3785"/>
              <a:gd name="f576" fmla="*/ f473 1 3876"/>
              <a:gd name="f577" fmla="*/ f474 1 3785"/>
              <a:gd name="f578" fmla="*/ f475 1 3876"/>
              <a:gd name="f579" fmla="*/ f476 1 3785"/>
              <a:gd name="f580" fmla="*/ f477 1 3876"/>
              <a:gd name="f581" fmla="*/ f478 1 3785"/>
              <a:gd name="f582" fmla="*/ f479 1 3876"/>
              <a:gd name="f583" fmla="*/ f480 1 3785"/>
              <a:gd name="f584" fmla="*/ f481 1 3876"/>
              <a:gd name="f585" fmla="*/ f482 1 3785"/>
              <a:gd name="f586" fmla="*/ f483 1 3876"/>
              <a:gd name="f587" fmla="*/ f484 1 3785"/>
              <a:gd name="f588" fmla="*/ f485 1 3876"/>
              <a:gd name="f589" fmla="*/ f486 1 3785"/>
              <a:gd name="f590" fmla="*/ f487 1 3876"/>
              <a:gd name="f591" fmla="*/ f488 1 3785"/>
              <a:gd name="f592" fmla="*/ f489 1 3876"/>
              <a:gd name="f593" fmla="*/ f490 1 3876"/>
              <a:gd name="f594" fmla="*/ f491 1 3785"/>
              <a:gd name="f595" fmla="*/ f492 1 3876"/>
              <a:gd name="f596" fmla="*/ f493 1 3785"/>
              <a:gd name="f597" fmla="*/ f494 1 3876"/>
              <a:gd name="f598" fmla="*/ f495 1 3785"/>
              <a:gd name="f599" fmla="*/ f496 1 3876"/>
              <a:gd name="f600" fmla="*/ f497 1 3785"/>
              <a:gd name="f601" fmla="*/ f498 1 3876"/>
              <a:gd name="f602" fmla="*/ f499 1 3876"/>
              <a:gd name="f603" fmla="*/ 0 1 f396"/>
              <a:gd name="f604" fmla="*/ f390 1 f396"/>
              <a:gd name="f605" fmla="*/ 0 1 f397"/>
              <a:gd name="f606" fmla="*/ f391 1 f397"/>
              <a:gd name="f607" fmla="*/ f501 1 f396"/>
              <a:gd name="f608" fmla="*/ f502 1 f397"/>
              <a:gd name="f609" fmla="*/ f503 1 f396"/>
              <a:gd name="f610" fmla="*/ f504 1 f397"/>
              <a:gd name="f611" fmla="*/ f505 1 f396"/>
              <a:gd name="f612" fmla="*/ f506 1 f397"/>
              <a:gd name="f613" fmla="*/ f507 1 f396"/>
              <a:gd name="f614" fmla="*/ f508 1 f397"/>
              <a:gd name="f615" fmla="*/ f509 1 f396"/>
              <a:gd name="f616" fmla="*/ f510 1 f397"/>
              <a:gd name="f617" fmla="*/ f511 1 f396"/>
              <a:gd name="f618" fmla="*/ f512 1 f397"/>
              <a:gd name="f619" fmla="*/ f513 1 f396"/>
              <a:gd name="f620" fmla="*/ f514 1 f397"/>
              <a:gd name="f621" fmla="*/ f515 1 f396"/>
              <a:gd name="f622" fmla="*/ f516 1 f397"/>
              <a:gd name="f623" fmla="*/ f517 1 f396"/>
              <a:gd name="f624" fmla="*/ f518 1 f397"/>
              <a:gd name="f625" fmla="*/ f519 1 f396"/>
              <a:gd name="f626" fmla="*/ f520 1 f397"/>
              <a:gd name="f627" fmla="*/ f521 1 f396"/>
              <a:gd name="f628" fmla="*/ f522 1 f397"/>
              <a:gd name="f629" fmla="*/ f523 1 f396"/>
              <a:gd name="f630" fmla="*/ f524 1 f397"/>
              <a:gd name="f631" fmla="*/ f525 1 f396"/>
              <a:gd name="f632" fmla="*/ f526 1 f397"/>
              <a:gd name="f633" fmla="*/ f527 1 f396"/>
              <a:gd name="f634" fmla="*/ f528 1 f397"/>
              <a:gd name="f635" fmla="*/ f529 1 f396"/>
              <a:gd name="f636" fmla="*/ f530 1 f397"/>
              <a:gd name="f637" fmla="*/ f531 1 f396"/>
              <a:gd name="f638" fmla="*/ f532 1 f397"/>
              <a:gd name="f639" fmla="*/ f533 1 f396"/>
              <a:gd name="f640" fmla="*/ f534 1 f397"/>
              <a:gd name="f641" fmla="*/ f535 1 f396"/>
              <a:gd name="f642" fmla="*/ f536 1 f397"/>
              <a:gd name="f643" fmla="*/ f537 1 f397"/>
              <a:gd name="f644" fmla="*/ f538 1 f396"/>
              <a:gd name="f645" fmla="*/ f539 1 f397"/>
              <a:gd name="f646" fmla="*/ f540 1 f396"/>
              <a:gd name="f647" fmla="*/ f541 1 f397"/>
              <a:gd name="f648" fmla="*/ f542 1 f396"/>
              <a:gd name="f649" fmla="*/ f543 1 f397"/>
              <a:gd name="f650" fmla="*/ f544 1 f396"/>
              <a:gd name="f651" fmla="*/ f545 1 f397"/>
              <a:gd name="f652" fmla="*/ f546 1 f396"/>
              <a:gd name="f653" fmla="*/ f547 1 f397"/>
              <a:gd name="f654" fmla="*/ f548 1 f396"/>
              <a:gd name="f655" fmla="*/ f549 1 f397"/>
              <a:gd name="f656" fmla="*/ f550 1 f396"/>
              <a:gd name="f657" fmla="*/ f551 1 f397"/>
              <a:gd name="f658" fmla="*/ f552 1 f396"/>
              <a:gd name="f659" fmla="*/ f553 1 f397"/>
              <a:gd name="f660" fmla="*/ f554 1 f396"/>
              <a:gd name="f661" fmla="*/ f555 1 f397"/>
              <a:gd name="f662" fmla="*/ f556 1 f396"/>
              <a:gd name="f663" fmla="*/ f557 1 f397"/>
              <a:gd name="f664" fmla="*/ f558 1 f396"/>
              <a:gd name="f665" fmla="*/ f559 1 f397"/>
              <a:gd name="f666" fmla="*/ f560 1 f396"/>
              <a:gd name="f667" fmla="*/ f561 1 f397"/>
              <a:gd name="f668" fmla="*/ f562 1 f396"/>
              <a:gd name="f669" fmla="*/ f563 1 f397"/>
              <a:gd name="f670" fmla="*/ f564 1 f396"/>
              <a:gd name="f671" fmla="*/ f565 1 f397"/>
              <a:gd name="f672" fmla="*/ f566 1 f396"/>
              <a:gd name="f673" fmla="*/ f567 1 f397"/>
              <a:gd name="f674" fmla="*/ f568 1 f396"/>
              <a:gd name="f675" fmla="*/ f569 1 f397"/>
              <a:gd name="f676" fmla="*/ f570 1 f396"/>
              <a:gd name="f677" fmla="*/ f571 1 f397"/>
              <a:gd name="f678" fmla="*/ f572 1 f397"/>
              <a:gd name="f679" fmla="*/ f573 1 f396"/>
              <a:gd name="f680" fmla="*/ f574 1 f397"/>
              <a:gd name="f681" fmla="*/ f575 1 f396"/>
              <a:gd name="f682" fmla="*/ f576 1 f397"/>
              <a:gd name="f683" fmla="*/ f577 1 f396"/>
              <a:gd name="f684" fmla="*/ f578 1 f397"/>
              <a:gd name="f685" fmla="*/ f579 1 f396"/>
              <a:gd name="f686" fmla="*/ f580 1 f397"/>
              <a:gd name="f687" fmla="*/ f581 1 f396"/>
              <a:gd name="f688" fmla="*/ f582 1 f397"/>
              <a:gd name="f689" fmla="*/ f583 1 f396"/>
              <a:gd name="f690" fmla="*/ f584 1 f397"/>
              <a:gd name="f691" fmla="*/ f585 1 f396"/>
              <a:gd name="f692" fmla="*/ f586 1 f397"/>
              <a:gd name="f693" fmla="*/ f587 1 f396"/>
              <a:gd name="f694" fmla="*/ f588 1 f397"/>
              <a:gd name="f695" fmla="*/ f589 1 f396"/>
              <a:gd name="f696" fmla="*/ f590 1 f397"/>
              <a:gd name="f697" fmla="*/ f591 1 f396"/>
              <a:gd name="f698" fmla="*/ f592 1 f397"/>
              <a:gd name="f699" fmla="*/ f593 1 f397"/>
              <a:gd name="f700" fmla="*/ f594 1 f396"/>
              <a:gd name="f701" fmla="*/ f595 1 f397"/>
              <a:gd name="f702" fmla="*/ f596 1 f396"/>
              <a:gd name="f703" fmla="*/ f597 1 f397"/>
              <a:gd name="f704" fmla="*/ f598 1 f396"/>
              <a:gd name="f705" fmla="*/ f599 1 f397"/>
              <a:gd name="f706" fmla="*/ f600 1 f396"/>
              <a:gd name="f707" fmla="*/ f601 1 f397"/>
              <a:gd name="f708" fmla="*/ f602 1 f397"/>
              <a:gd name="f709" fmla="*/ f603 f387 1"/>
              <a:gd name="f710" fmla="*/ f604 f387 1"/>
              <a:gd name="f711" fmla="*/ f606 f388 1"/>
              <a:gd name="f712" fmla="*/ f605 f388 1"/>
              <a:gd name="f713" fmla="*/ f607 f387 1"/>
              <a:gd name="f714" fmla="*/ f608 f388 1"/>
              <a:gd name="f715" fmla="*/ f609 f387 1"/>
              <a:gd name="f716" fmla="*/ f610 f388 1"/>
              <a:gd name="f717" fmla="*/ f611 f387 1"/>
              <a:gd name="f718" fmla="*/ f612 f388 1"/>
              <a:gd name="f719" fmla="*/ f613 f387 1"/>
              <a:gd name="f720" fmla="*/ f614 f388 1"/>
              <a:gd name="f721" fmla="*/ f615 f387 1"/>
              <a:gd name="f722" fmla="*/ f616 f388 1"/>
              <a:gd name="f723" fmla="*/ f617 f387 1"/>
              <a:gd name="f724" fmla="*/ f618 f388 1"/>
              <a:gd name="f725" fmla="*/ f619 f387 1"/>
              <a:gd name="f726" fmla="*/ f620 f388 1"/>
              <a:gd name="f727" fmla="*/ f621 f387 1"/>
              <a:gd name="f728" fmla="*/ f622 f388 1"/>
              <a:gd name="f729" fmla="*/ f623 f387 1"/>
              <a:gd name="f730" fmla="*/ f624 f388 1"/>
              <a:gd name="f731" fmla="*/ f625 f387 1"/>
              <a:gd name="f732" fmla="*/ f626 f388 1"/>
              <a:gd name="f733" fmla="*/ f627 f387 1"/>
              <a:gd name="f734" fmla="*/ f628 f388 1"/>
              <a:gd name="f735" fmla="*/ f629 f387 1"/>
              <a:gd name="f736" fmla="*/ f630 f388 1"/>
              <a:gd name="f737" fmla="*/ f631 f387 1"/>
              <a:gd name="f738" fmla="*/ f632 f388 1"/>
              <a:gd name="f739" fmla="*/ f633 f387 1"/>
              <a:gd name="f740" fmla="*/ f634 f388 1"/>
              <a:gd name="f741" fmla="*/ f635 f387 1"/>
              <a:gd name="f742" fmla="*/ f636 f388 1"/>
              <a:gd name="f743" fmla="*/ f637 f387 1"/>
              <a:gd name="f744" fmla="*/ f638 f388 1"/>
              <a:gd name="f745" fmla="*/ f639 f387 1"/>
              <a:gd name="f746" fmla="*/ f640 f388 1"/>
              <a:gd name="f747" fmla="*/ f641 f387 1"/>
              <a:gd name="f748" fmla="*/ f642 f388 1"/>
              <a:gd name="f749" fmla="*/ f643 f388 1"/>
              <a:gd name="f750" fmla="*/ f644 f387 1"/>
              <a:gd name="f751" fmla="*/ f645 f388 1"/>
              <a:gd name="f752" fmla="*/ f646 f387 1"/>
              <a:gd name="f753" fmla="*/ f647 f388 1"/>
              <a:gd name="f754" fmla="*/ f648 f387 1"/>
              <a:gd name="f755" fmla="*/ f649 f388 1"/>
              <a:gd name="f756" fmla="*/ f650 f387 1"/>
              <a:gd name="f757" fmla="*/ f651 f388 1"/>
              <a:gd name="f758" fmla="*/ f652 f387 1"/>
              <a:gd name="f759" fmla="*/ f653 f388 1"/>
              <a:gd name="f760" fmla="*/ f654 f387 1"/>
              <a:gd name="f761" fmla="*/ f655 f388 1"/>
              <a:gd name="f762" fmla="*/ f656 f387 1"/>
              <a:gd name="f763" fmla="*/ f657 f388 1"/>
              <a:gd name="f764" fmla="*/ f658 f387 1"/>
              <a:gd name="f765" fmla="*/ f659 f388 1"/>
              <a:gd name="f766" fmla="*/ f660 f387 1"/>
              <a:gd name="f767" fmla="*/ f661 f388 1"/>
              <a:gd name="f768" fmla="*/ f662 f387 1"/>
              <a:gd name="f769" fmla="*/ f663 f388 1"/>
              <a:gd name="f770" fmla="*/ f664 f387 1"/>
              <a:gd name="f771" fmla="*/ f665 f388 1"/>
              <a:gd name="f772" fmla="*/ f666 f387 1"/>
              <a:gd name="f773" fmla="*/ f667 f388 1"/>
              <a:gd name="f774" fmla="*/ f668 f387 1"/>
              <a:gd name="f775" fmla="*/ f669 f388 1"/>
              <a:gd name="f776" fmla="*/ f670 f387 1"/>
              <a:gd name="f777" fmla="*/ f671 f388 1"/>
              <a:gd name="f778" fmla="*/ f672 f387 1"/>
              <a:gd name="f779" fmla="*/ f673 f388 1"/>
              <a:gd name="f780" fmla="*/ f674 f387 1"/>
              <a:gd name="f781" fmla="*/ f675 f388 1"/>
              <a:gd name="f782" fmla="*/ f676 f387 1"/>
              <a:gd name="f783" fmla="*/ f677 f388 1"/>
              <a:gd name="f784" fmla="*/ f678 f388 1"/>
              <a:gd name="f785" fmla="*/ f679 f387 1"/>
              <a:gd name="f786" fmla="*/ f680 f388 1"/>
              <a:gd name="f787" fmla="*/ f681 f387 1"/>
              <a:gd name="f788" fmla="*/ f682 f388 1"/>
              <a:gd name="f789" fmla="*/ f683 f387 1"/>
              <a:gd name="f790" fmla="*/ f684 f388 1"/>
              <a:gd name="f791" fmla="*/ f685 f387 1"/>
              <a:gd name="f792" fmla="*/ f686 f388 1"/>
              <a:gd name="f793" fmla="*/ f687 f387 1"/>
              <a:gd name="f794" fmla="*/ f688 f388 1"/>
              <a:gd name="f795" fmla="*/ f689 f387 1"/>
              <a:gd name="f796" fmla="*/ f690 f388 1"/>
              <a:gd name="f797" fmla="*/ f691 f387 1"/>
              <a:gd name="f798" fmla="*/ f692 f388 1"/>
              <a:gd name="f799" fmla="*/ f693 f387 1"/>
              <a:gd name="f800" fmla="*/ f694 f388 1"/>
              <a:gd name="f801" fmla="*/ f695 f387 1"/>
              <a:gd name="f802" fmla="*/ f696 f388 1"/>
              <a:gd name="f803" fmla="*/ f697 f387 1"/>
              <a:gd name="f804" fmla="*/ f698 f388 1"/>
              <a:gd name="f805" fmla="*/ f699 f388 1"/>
              <a:gd name="f806" fmla="*/ f700 f387 1"/>
              <a:gd name="f807" fmla="*/ f701 f388 1"/>
              <a:gd name="f808" fmla="*/ f702 f387 1"/>
              <a:gd name="f809" fmla="*/ f703 f388 1"/>
              <a:gd name="f810" fmla="*/ f704 f387 1"/>
              <a:gd name="f811" fmla="*/ f705 f388 1"/>
              <a:gd name="f812" fmla="*/ f706 f387 1"/>
              <a:gd name="f813" fmla="*/ f707 f388 1"/>
              <a:gd name="f814" fmla="*/ f708 f388 1"/>
            </a:gdLst>
            <a:ahLst/>
            <a:cxnLst>
              <a:cxn ang="3cd4">
                <a:pos x="hc" y="t"/>
              </a:cxn>
              <a:cxn ang="0">
                <a:pos x="r" y="vc"/>
              </a:cxn>
              <a:cxn ang="cd4">
                <a:pos x="hc" y="b"/>
              </a:cxn>
              <a:cxn ang="cd2">
                <a:pos x="l" y="vc"/>
              </a:cxn>
              <a:cxn ang="f500">
                <a:pos x="f713" y="f714"/>
              </a:cxn>
              <a:cxn ang="f500">
                <a:pos x="f715" y="f716"/>
              </a:cxn>
              <a:cxn ang="f500">
                <a:pos x="f717" y="f718"/>
              </a:cxn>
              <a:cxn ang="f500">
                <a:pos x="f719" y="f720"/>
              </a:cxn>
              <a:cxn ang="f500">
                <a:pos x="f721" y="f722"/>
              </a:cxn>
              <a:cxn ang="f500">
                <a:pos x="f723" y="f724"/>
              </a:cxn>
              <a:cxn ang="f500">
                <a:pos x="f725" y="f726"/>
              </a:cxn>
              <a:cxn ang="f500">
                <a:pos x="f727" y="f728"/>
              </a:cxn>
              <a:cxn ang="f500">
                <a:pos x="f729" y="f730"/>
              </a:cxn>
              <a:cxn ang="f500">
                <a:pos x="f731" y="f732"/>
              </a:cxn>
              <a:cxn ang="f500">
                <a:pos x="f733" y="f734"/>
              </a:cxn>
              <a:cxn ang="f500">
                <a:pos x="f735" y="f736"/>
              </a:cxn>
              <a:cxn ang="f500">
                <a:pos x="f737" y="f738"/>
              </a:cxn>
              <a:cxn ang="f500">
                <a:pos x="f739" y="f740"/>
              </a:cxn>
              <a:cxn ang="f500">
                <a:pos x="f741" y="f742"/>
              </a:cxn>
              <a:cxn ang="f500">
                <a:pos x="f743" y="f744"/>
              </a:cxn>
              <a:cxn ang="f500">
                <a:pos x="f745" y="f746"/>
              </a:cxn>
              <a:cxn ang="f500">
                <a:pos x="f747" y="f748"/>
              </a:cxn>
              <a:cxn ang="f500">
                <a:pos x="f727" y="f749"/>
              </a:cxn>
              <a:cxn ang="f500">
                <a:pos x="f750" y="f751"/>
              </a:cxn>
              <a:cxn ang="f500">
                <a:pos x="f752" y="f753"/>
              </a:cxn>
              <a:cxn ang="f500">
                <a:pos x="f754" y="f755"/>
              </a:cxn>
              <a:cxn ang="f500">
                <a:pos x="f756" y="f757"/>
              </a:cxn>
              <a:cxn ang="f500">
                <a:pos x="f758" y="f759"/>
              </a:cxn>
              <a:cxn ang="f500">
                <a:pos x="f760" y="f761"/>
              </a:cxn>
              <a:cxn ang="f500">
                <a:pos x="f762" y="f763"/>
              </a:cxn>
              <a:cxn ang="f500">
                <a:pos x="f764" y="f765"/>
              </a:cxn>
              <a:cxn ang="f500">
                <a:pos x="f766" y="f767"/>
              </a:cxn>
              <a:cxn ang="f500">
                <a:pos x="f768" y="f769"/>
              </a:cxn>
              <a:cxn ang="f500">
                <a:pos x="f770" y="f771"/>
              </a:cxn>
              <a:cxn ang="f500">
                <a:pos x="f772" y="f773"/>
              </a:cxn>
              <a:cxn ang="f500">
                <a:pos x="f774" y="f775"/>
              </a:cxn>
              <a:cxn ang="f500">
                <a:pos x="f776" y="f777"/>
              </a:cxn>
              <a:cxn ang="f500">
                <a:pos x="f778" y="f779"/>
              </a:cxn>
              <a:cxn ang="f500">
                <a:pos x="f780" y="f781"/>
              </a:cxn>
              <a:cxn ang="f500">
                <a:pos x="f782" y="f783"/>
              </a:cxn>
              <a:cxn ang="f500">
                <a:pos x="f772" y="f784"/>
              </a:cxn>
              <a:cxn ang="f500">
                <a:pos x="f785" y="f786"/>
              </a:cxn>
              <a:cxn ang="f500">
                <a:pos x="f787" y="f788"/>
              </a:cxn>
              <a:cxn ang="f500">
                <a:pos x="f789" y="f790"/>
              </a:cxn>
              <a:cxn ang="f500">
                <a:pos x="f791" y="f792"/>
              </a:cxn>
              <a:cxn ang="f500">
                <a:pos x="f793" y="f794"/>
              </a:cxn>
              <a:cxn ang="f500">
                <a:pos x="f795" y="f796"/>
              </a:cxn>
              <a:cxn ang="f500">
                <a:pos x="f797" y="f798"/>
              </a:cxn>
              <a:cxn ang="f500">
                <a:pos x="f799" y="f800"/>
              </a:cxn>
              <a:cxn ang="f500">
                <a:pos x="f801" y="f802"/>
              </a:cxn>
              <a:cxn ang="f500">
                <a:pos x="f803" y="f804"/>
              </a:cxn>
              <a:cxn ang="f500">
                <a:pos x="f791" y="f805"/>
              </a:cxn>
              <a:cxn ang="f500">
                <a:pos x="f806" y="f807"/>
              </a:cxn>
              <a:cxn ang="f500">
                <a:pos x="f808" y="f809"/>
              </a:cxn>
              <a:cxn ang="f500">
                <a:pos x="f810" y="f811"/>
              </a:cxn>
              <a:cxn ang="f500">
                <a:pos x="f812" y="f813"/>
              </a:cxn>
              <a:cxn ang="f500">
                <a:pos x="f812" y="f814"/>
              </a:cxn>
            </a:cxnLst>
            <a:rect l="f709" t="f712" r="f710" b="f711"/>
            <a:pathLst>
              <a:path w="3785" h="3876">
                <a:moveTo>
                  <a:pt x="f8" y="f5"/>
                </a:moveTo>
                <a:lnTo>
                  <a:pt x="f9" y="f10"/>
                </a:lnTo>
                <a:lnTo>
                  <a:pt x="f9"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43"/>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6" y="f111"/>
                </a:lnTo>
                <a:lnTo>
                  <a:pt x="f112" y="f113"/>
                </a:lnTo>
                <a:lnTo>
                  <a:pt x="f114" y="f115"/>
                </a:lnTo>
                <a:lnTo>
                  <a:pt x="f116" y="f117"/>
                </a:lnTo>
                <a:lnTo>
                  <a:pt x="f118" y="f119"/>
                </a:lnTo>
                <a:lnTo>
                  <a:pt x="f120" y="f121"/>
                </a:lnTo>
                <a:lnTo>
                  <a:pt x="f122" y="f123"/>
                </a:lnTo>
                <a:lnTo>
                  <a:pt x="f124" y="f72"/>
                </a:lnTo>
                <a:lnTo>
                  <a:pt x="f125" y="f126"/>
                </a:lnTo>
                <a:lnTo>
                  <a:pt x="f127" y="f128"/>
                </a:lnTo>
                <a:lnTo>
                  <a:pt x="f129" y="f130"/>
                </a:lnTo>
                <a:lnTo>
                  <a:pt x="f131" y="f132"/>
                </a:lnTo>
                <a:lnTo>
                  <a:pt x="f133" y="f134"/>
                </a:lnTo>
                <a:lnTo>
                  <a:pt x="f135" y="f136"/>
                </a:lnTo>
                <a:lnTo>
                  <a:pt x="f137" y="f138"/>
                </a:lnTo>
                <a:lnTo>
                  <a:pt x="f139" y="f140"/>
                </a:lnTo>
                <a:lnTo>
                  <a:pt x="f130" y="f141"/>
                </a:lnTo>
                <a:lnTo>
                  <a:pt x="f142" y="f143"/>
                </a:lnTo>
                <a:lnTo>
                  <a:pt x="f144" y="f145"/>
                </a:lnTo>
                <a:lnTo>
                  <a:pt x="f146" y="f147"/>
                </a:lnTo>
                <a:lnTo>
                  <a:pt x="f148" y="f149"/>
                </a:lnTo>
                <a:lnTo>
                  <a:pt x="f150" y="f151"/>
                </a:lnTo>
                <a:lnTo>
                  <a:pt x="f68" y="f152"/>
                </a:lnTo>
                <a:lnTo>
                  <a:pt x="f153" y="f154"/>
                </a:lnTo>
                <a:lnTo>
                  <a:pt x="f155" y="f156"/>
                </a:lnTo>
                <a:lnTo>
                  <a:pt x="f157" y="f158"/>
                </a:lnTo>
                <a:lnTo>
                  <a:pt x="f159" y="f160"/>
                </a:lnTo>
                <a:lnTo>
                  <a:pt x="f161" y="f162"/>
                </a:lnTo>
                <a:lnTo>
                  <a:pt x="f163" y="f164"/>
                </a:lnTo>
                <a:lnTo>
                  <a:pt x="f165" y="f166"/>
                </a:lnTo>
                <a:lnTo>
                  <a:pt x="f167" y="f168"/>
                </a:lnTo>
                <a:lnTo>
                  <a:pt x="f169" y="f99"/>
                </a:lnTo>
                <a:lnTo>
                  <a:pt x="f16" y="f170"/>
                </a:lnTo>
                <a:lnTo>
                  <a:pt x="f171" y="f172"/>
                </a:lnTo>
                <a:lnTo>
                  <a:pt x="f173" y="f174"/>
                </a:lnTo>
                <a:lnTo>
                  <a:pt x="f175" y="f176"/>
                </a:lnTo>
                <a:lnTo>
                  <a:pt x="f177" y="f178"/>
                </a:lnTo>
                <a:lnTo>
                  <a:pt x="f179" y="f180"/>
                </a:lnTo>
                <a:lnTo>
                  <a:pt x="f181" y="f182"/>
                </a:lnTo>
                <a:lnTo>
                  <a:pt x="f183" y="f184"/>
                </a:lnTo>
                <a:lnTo>
                  <a:pt x="f185" y="f186"/>
                </a:lnTo>
                <a:lnTo>
                  <a:pt x="f187" y="f188"/>
                </a:lnTo>
                <a:lnTo>
                  <a:pt x="f189" y="f190"/>
                </a:lnTo>
                <a:lnTo>
                  <a:pt x="f191" y="f192"/>
                </a:lnTo>
                <a:lnTo>
                  <a:pt x="f193" y="f194"/>
                </a:lnTo>
                <a:lnTo>
                  <a:pt x="f195" y="f196"/>
                </a:lnTo>
                <a:lnTo>
                  <a:pt x="f197" y="f198"/>
                </a:lnTo>
                <a:lnTo>
                  <a:pt x="f199" y="f134"/>
                </a:lnTo>
                <a:lnTo>
                  <a:pt x="f200" y="f201"/>
                </a:lnTo>
                <a:lnTo>
                  <a:pt x="f202" y="f203"/>
                </a:lnTo>
                <a:lnTo>
                  <a:pt x="f204" y="f205"/>
                </a:lnTo>
                <a:lnTo>
                  <a:pt x="f206" y="f207"/>
                </a:lnTo>
                <a:lnTo>
                  <a:pt x="f208" y="f209"/>
                </a:lnTo>
                <a:lnTo>
                  <a:pt x="f210" y="f211"/>
                </a:lnTo>
                <a:lnTo>
                  <a:pt x="f212" y="f209"/>
                </a:lnTo>
                <a:lnTo>
                  <a:pt x="f73" y="f213"/>
                </a:lnTo>
                <a:lnTo>
                  <a:pt x="f214" y="f215"/>
                </a:lnTo>
                <a:lnTo>
                  <a:pt x="f216" y="f201"/>
                </a:lnTo>
                <a:lnTo>
                  <a:pt x="f217" y="f218"/>
                </a:lnTo>
                <a:lnTo>
                  <a:pt x="f219" y="f194"/>
                </a:lnTo>
                <a:lnTo>
                  <a:pt x="f220" y="f221"/>
                </a:lnTo>
                <a:lnTo>
                  <a:pt x="f222" y="f223"/>
                </a:lnTo>
                <a:lnTo>
                  <a:pt x="f224" y="f225"/>
                </a:lnTo>
                <a:lnTo>
                  <a:pt x="f226" y="f227"/>
                </a:lnTo>
                <a:lnTo>
                  <a:pt x="f228" y="f229"/>
                </a:lnTo>
                <a:lnTo>
                  <a:pt x="f230" y="f231"/>
                </a:lnTo>
                <a:lnTo>
                  <a:pt x="f232" y="f233"/>
                </a:lnTo>
                <a:lnTo>
                  <a:pt x="f234" y="f235"/>
                </a:lnTo>
                <a:lnTo>
                  <a:pt x="f234" y="f236"/>
                </a:lnTo>
                <a:lnTo>
                  <a:pt x="f237" y="f7"/>
                </a:lnTo>
                <a:lnTo>
                  <a:pt x="f238" y="f239"/>
                </a:lnTo>
                <a:lnTo>
                  <a:pt x="f240" y="f241"/>
                </a:lnTo>
                <a:lnTo>
                  <a:pt x="f242" y="f243"/>
                </a:lnTo>
                <a:lnTo>
                  <a:pt x="f244" y="f243"/>
                </a:lnTo>
                <a:lnTo>
                  <a:pt x="f245" y="f246"/>
                </a:lnTo>
                <a:lnTo>
                  <a:pt x="f245" y="f247"/>
                </a:lnTo>
                <a:lnTo>
                  <a:pt x="f248" y="f249"/>
                </a:lnTo>
                <a:lnTo>
                  <a:pt x="f250" y="f164"/>
                </a:lnTo>
                <a:lnTo>
                  <a:pt x="f251" y="f170"/>
                </a:lnTo>
                <a:lnTo>
                  <a:pt x="f5" y="f252"/>
                </a:lnTo>
                <a:lnTo>
                  <a:pt x="f5" y="f253"/>
                </a:lnTo>
                <a:lnTo>
                  <a:pt x="f10" y="f254"/>
                </a:lnTo>
                <a:lnTo>
                  <a:pt x="f255" y="f256"/>
                </a:lnTo>
                <a:lnTo>
                  <a:pt x="f245" y="f257"/>
                </a:lnTo>
                <a:lnTo>
                  <a:pt x="f258" y="f135"/>
                </a:lnTo>
                <a:lnTo>
                  <a:pt x="f259" y="f260"/>
                </a:lnTo>
                <a:lnTo>
                  <a:pt x="f261" y="f262"/>
                </a:lnTo>
                <a:lnTo>
                  <a:pt x="f263" y="f264"/>
                </a:lnTo>
                <a:lnTo>
                  <a:pt x="f265" y="f266"/>
                </a:lnTo>
                <a:lnTo>
                  <a:pt x="f267" y="f268"/>
                </a:lnTo>
                <a:lnTo>
                  <a:pt x="f269" y="f270"/>
                </a:lnTo>
                <a:lnTo>
                  <a:pt x="f271" y="f272"/>
                </a:lnTo>
                <a:lnTo>
                  <a:pt x="f273" y="f274"/>
                </a:lnTo>
                <a:lnTo>
                  <a:pt x="f275" y="f276"/>
                </a:lnTo>
                <a:lnTo>
                  <a:pt x="f238" y="f277"/>
                </a:lnTo>
                <a:lnTo>
                  <a:pt x="f278" y="f279"/>
                </a:lnTo>
                <a:lnTo>
                  <a:pt x="f280" y="f281"/>
                </a:lnTo>
                <a:lnTo>
                  <a:pt x="f282" y="f283"/>
                </a:lnTo>
                <a:lnTo>
                  <a:pt x="f27" y="f284"/>
                </a:lnTo>
                <a:lnTo>
                  <a:pt x="f285" y="f286"/>
                </a:lnTo>
                <a:lnTo>
                  <a:pt x="f71" y="f287"/>
                </a:lnTo>
                <a:lnTo>
                  <a:pt x="f65" y="f288"/>
                </a:lnTo>
                <a:lnTo>
                  <a:pt x="f289" y="f290"/>
                </a:lnTo>
                <a:lnTo>
                  <a:pt x="f291" y="f292"/>
                </a:lnTo>
                <a:lnTo>
                  <a:pt x="f293" y="f294"/>
                </a:lnTo>
                <a:lnTo>
                  <a:pt x="f43" y="f295"/>
                </a:lnTo>
                <a:lnTo>
                  <a:pt x="f296" y="f297"/>
                </a:lnTo>
                <a:lnTo>
                  <a:pt x="f298" y="f299"/>
                </a:lnTo>
                <a:lnTo>
                  <a:pt x="f300" y="f301"/>
                </a:lnTo>
                <a:lnTo>
                  <a:pt x="f302" y="f303"/>
                </a:lnTo>
                <a:lnTo>
                  <a:pt x="f304" y="f305"/>
                </a:lnTo>
                <a:lnTo>
                  <a:pt x="f306" y="f307"/>
                </a:lnTo>
                <a:lnTo>
                  <a:pt x="f308" y="f309"/>
                </a:lnTo>
                <a:lnTo>
                  <a:pt x="f310" y="f311"/>
                </a:lnTo>
                <a:lnTo>
                  <a:pt x="f312" y="f313"/>
                </a:lnTo>
                <a:lnTo>
                  <a:pt x="f314" y="f315"/>
                </a:lnTo>
                <a:lnTo>
                  <a:pt x="f316" y="f317"/>
                </a:lnTo>
                <a:lnTo>
                  <a:pt x="f318" y="f319"/>
                </a:lnTo>
                <a:lnTo>
                  <a:pt x="f320" y="f321"/>
                </a:lnTo>
                <a:lnTo>
                  <a:pt x="f38" y="f322"/>
                </a:lnTo>
                <a:lnTo>
                  <a:pt x="f323" y="f324"/>
                </a:lnTo>
                <a:lnTo>
                  <a:pt x="f40" y="f325"/>
                </a:lnTo>
                <a:lnTo>
                  <a:pt x="f326" y="f327"/>
                </a:lnTo>
                <a:lnTo>
                  <a:pt x="f328" y="f329"/>
                </a:lnTo>
                <a:lnTo>
                  <a:pt x="f40" y="f28"/>
                </a:lnTo>
                <a:lnTo>
                  <a:pt x="f330" y="f331"/>
                </a:lnTo>
                <a:lnTo>
                  <a:pt x="f332" y="f333"/>
                </a:lnTo>
                <a:lnTo>
                  <a:pt x="f334" y="f335"/>
                </a:lnTo>
                <a:lnTo>
                  <a:pt x="f169" y="f336"/>
                </a:lnTo>
                <a:lnTo>
                  <a:pt x="f26" y="f337"/>
                </a:lnTo>
                <a:lnTo>
                  <a:pt x="f16" y="f338"/>
                </a:lnTo>
                <a:lnTo>
                  <a:pt x="f339" y="f340"/>
                </a:lnTo>
                <a:lnTo>
                  <a:pt x="f341" y="f342"/>
                </a:lnTo>
                <a:lnTo>
                  <a:pt x="f343" y="f344"/>
                </a:lnTo>
                <a:lnTo>
                  <a:pt x="f345" y="f346"/>
                </a:lnTo>
                <a:lnTo>
                  <a:pt x="f347" y="f348"/>
                </a:lnTo>
                <a:lnTo>
                  <a:pt x="f349" y="f350"/>
                </a:lnTo>
                <a:lnTo>
                  <a:pt x="f351" y="f352"/>
                </a:lnTo>
                <a:lnTo>
                  <a:pt x="f304" y="f90"/>
                </a:lnTo>
                <a:lnTo>
                  <a:pt x="f353" y="f354"/>
                </a:lnTo>
                <a:lnTo>
                  <a:pt x="f355" y="f356"/>
                </a:lnTo>
                <a:lnTo>
                  <a:pt x="f342" y="f357"/>
                </a:lnTo>
                <a:lnTo>
                  <a:pt x="f358" y="f359"/>
                </a:lnTo>
                <a:lnTo>
                  <a:pt x="f360" y="f361"/>
                </a:lnTo>
                <a:lnTo>
                  <a:pt x="f362" y="f363"/>
                </a:lnTo>
                <a:lnTo>
                  <a:pt x="f181" y="f364"/>
                </a:lnTo>
                <a:lnTo>
                  <a:pt x="f365" y="f366"/>
                </a:lnTo>
                <a:lnTo>
                  <a:pt x="f367" y="f368"/>
                </a:lnTo>
                <a:lnTo>
                  <a:pt x="f369" y="f219"/>
                </a:lnTo>
                <a:lnTo>
                  <a:pt x="f370" y="f371"/>
                </a:lnTo>
                <a:lnTo>
                  <a:pt x="f372" y="f373"/>
                </a:lnTo>
                <a:lnTo>
                  <a:pt x="f374" y="f375"/>
                </a:lnTo>
                <a:lnTo>
                  <a:pt x="f376" y="f377"/>
                </a:lnTo>
                <a:lnTo>
                  <a:pt x="f378" y="f379"/>
                </a:lnTo>
                <a:lnTo>
                  <a:pt x="f380" y="f381"/>
                </a:lnTo>
                <a:lnTo>
                  <a:pt x="f382" y="f17"/>
                </a:lnTo>
                <a:lnTo>
                  <a:pt x="f382" y="f383"/>
                </a:lnTo>
                <a:lnTo>
                  <a:pt x="f382" y="f384"/>
                </a:lnTo>
                <a:lnTo>
                  <a:pt x="f380" y="f263"/>
                </a:lnTo>
                <a:lnTo>
                  <a:pt x="f378" y="f385"/>
                </a:lnTo>
                <a:lnTo>
                  <a:pt x="f8" y="f5"/>
                </a:lnTo>
                <a:close/>
              </a:path>
            </a:pathLst>
          </a:custGeom>
          <a:solidFill>
            <a:srgbClr val="75BD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a:cs typeface="Arial"/>
            </a:endParaRPr>
          </a:p>
        </p:txBody>
      </p:sp>
      <p:sp>
        <p:nvSpPr>
          <p:cNvPr id="21" name="Freeform 9">
            <a:extLst>
              <a:ext uri="{FF2B5EF4-FFF2-40B4-BE49-F238E27FC236}">
                <a16:creationId xmlns:a16="http://schemas.microsoft.com/office/drawing/2014/main" id="{79658A5B-CC07-692E-332B-B0208B80084B}"/>
              </a:ext>
            </a:extLst>
          </p:cNvPr>
          <p:cNvSpPr/>
          <p:nvPr/>
        </p:nvSpPr>
        <p:spPr>
          <a:xfrm>
            <a:off x="5036771" y="3809664"/>
            <a:ext cx="253334" cy="258189"/>
          </a:xfrm>
          <a:custGeom>
            <a:avLst/>
            <a:gdLst>
              <a:gd name="f0" fmla="val 10800000"/>
              <a:gd name="f1" fmla="val 5400000"/>
              <a:gd name="f2" fmla="val 360"/>
              <a:gd name="f3" fmla="val 180"/>
              <a:gd name="f4" fmla="val w"/>
              <a:gd name="f5" fmla="val h"/>
              <a:gd name="f6" fmla="val 0"/>
              <a:gd name="f7" fmla="val 1776"/>
              <a:gd name="f8" fmla="val 1881"/>
              <a:gd name="f9" fmla="val 914"/>
              <a:gd name="f10" fmla="val 940"/>
              <a:gd name="f11" fmla="val 3"/>
              <a:gd name="f12" fmla="val 965"/>
              <a:gd name="f13" fmla="val 10"/>
              <a:gd name="f14" fmla="val 987"/>
              <a:gd name="f15" fmla="val 23"/>
              <a:gd name="f16" fmla="val 991"/>
              <a:gd name="f17" fmla="val 81"/>
              <a:gd name="f18" fmla="val 994"/>
              <a:gd name="f19" fmla="val 147"/>
              <a:gd name="f20" fmla="val 220"/>
              <a:gd name="f21" fmla="val 296"/>
              <a:gd name="f22" fmla="val 376"/>
              <a:gd name="f23" fmla="val 458"/>
              <a:gd name="f24" fmla="val 536"/>
              <a:gd name="f25" fmla="val 612"/>
              <a:gd name="f26" fmla="val 1020"/>
              <a:gd name="f27" fmla="val 629"/>
              <a:gd name="f28" fmla="val 1040"/>
              <a:gd name="f29" fmla="val 641"/>
              <a:gd name="f30" fmla="val 1056"/>
              <a:gd name="f31" fmla="val 652"/>
              <a:gd name="f32" fmla="val 1071"/>
              <a:gd name="f33" fmla="val 663"/>
              <a:gd name="f34" fmla="val 1085"/>
              <a:gd name="f35" fmla="val 674"/>
              <a:gd name="f36" fmla="val 1100"/>
              <a:gd name="f37" fmla="val 689"/>
              <a:gd name="f38" fmla="val 1122"/>
              <a:gd name="f39" fmla="val 1145"/>
              <a:gd name="f40" fmla="val 580"/>
              <a:gd name="f41" fmla="val 1171"/>
              <a:gd name="f42" fmla="val 543"/>
              <a:gd name="f43" fmla="val 1196"/>
              <a:gd name="f44" fmla="val 516"/>
              <a:gd name="f45" fmla="val 1223"/>
              <a:gd name="f46" fmla="val 498"/>
              <a:gd name="f47" fmla="val 1252"/>
              <a:gd name="f48" fmla="val 490"/>
              <a:gd name="f49" fmla="val 1282"/>
              <a:gd name="f50" fmla="val 494"/>
              <a:gd name="f51" fmla="val 1314"/>
              <a:gd name="f52" fmla="val 505"/>
              <a:gd name="f53" fmla="val 1345"/>
              <a:gd name="f54" fmla="val 525"/>
              <a:gd name="f55" fmla="val 1380"/>
              <a:gd name="f56" fmla="val 556"/>
              <a:gd name="f57" fmla="val 1414"/>
              <a:gd name="f58" fmla="val 594"/>
              <a:gd name="f59" fmla="val 1451"/>
              <a:gd name="f60" fmla="val 640"/>
              <a:gd name="f61" fmla="val 1491"/>
              <a:gd name="f62" fmla="val 683"/>
              <a:gd name="f63" fmla="val 1527"/>
              <a:gd name="f64" fmla="val 729"/>
              <a:gd name="f65" fmla="val 1558"/>
              <a:gd name="f66" fmla="val 778"/>
              <a:gd name="f67" fmla="val 1585"/>
              <a:gd name="f68" fmla="val 832"/>
              <a:gd name="f69" fmla="val 1611"/>
              <a:gd name="f70" fmla="val 890"/>
              <a:gd name="f71" fmla="val 1634"/>
              <a:gd name="f72" fmla="val 956"/>
              <a:gd name="f73" fmla="val 1656"/>
              <a:gd name="f74" fmla="val 1027"/>
              <a:gd name="f75" fmla="val 1678"/>
              <a:gd name="f76" fmla="val 1107"/>
              <a:gd name="f77" fmla="val 1700"/>
              <a:gd name="f78" fmla="val 1722"/>
              <a:gd name="f79" fmla="val 1294"/>
              <a:gd name="f80" fmla="val 1747"/>
              <a:gd name="f81" fmla="val 1403"/>
              <a:gd name="f82" fmla="val 1756"/>
              <a:gd name="f83" fmla="val 1450"/>
              <a:gd name="f84" fmla="val 1765"/>
              <a:gd name="f85" fmla="val 1500"/>
              <a:gd name="f86" fmla="val 1771"/>
              <a:gd name="f87" fmla="val 1549"/>
              <a:gd name="f88" fmla="val 1774"/>
              <a:gd name="f89" fmla="val 1598"/>
              <a:gd name="f90" fmla="val 1645"/>
              <a:gd name="f91" fmla="val 1690"/>
              <a:gd name="f92" fmla="val 1767"/>
              <a:gd name="f93" fmla="val 1734"/>
              <a:gd name="f94" fmla="val 1742"/>
              <a:gd name="f95" fmla="val 1809"/>
              <a:gd name="f96" fmla="val 1838"/>
              <a:gd name="f97" fmla="val 1694"/>
              <a:gd name="f98" fmla="val 1860"/>
              <a:gd name="f99" fmla="val 1674"/>
              <a:gd name="f100" fmla="val 1869"/>
              <a:gd name="f101" fmla="val 1649"/>
              <a:gd name="f102" fmla="val 1622"/>
              <a:gd name="f103" fmla="val 1863"/>
              <a:gd name="f104" fmla="val 1591"/>
              <a:gd name="f105" fmla="val 1854"/>
              <a:gd name="f106" fmla="val 1840"/>
              <a:gd name="f107" fmla="val 1821"/>
              <a:gd name="f108" fmla="val 1494"/>
              <a:gd name="f109" fmla="val 1801"/>
              <a:gd name="f110" fmla="val 1462"/>
              <a:gd name="f111" fmla="val 1781"/>
              <a:gd name="f112" fmla="val 1432"/>
              <a:gd name="f113" fmla="val 1760"/>
              <a:gd name="f114" fmla="val 1405"/>
              <a:gd name="f115" fmla="val 1740"/>
              <a:gd name="f116" fmla="val 1382"/>
              <a:gd name="f117" fmla="val 1723"/>
              <a:gd name="f118" fmla="val 1362"/>
              <a:gd name="f119" fmla="val 1707"/>
              <a:gd name="f120" fmla="val 1347"/>
              <a:gd name="f121" fmla="val 1696"/>
              <a:gd name="f122" fmla="val 1305"/>
              <a:gd name="f123" fmla="val 1663"/>
              <a:gd name="f124" fmla="val 1260"/>
              <a:gd name="f125" fmla="val 1632"/>
              <a:gd name="f126" fmla="val 1212"/>
              <a:gd name="f127" fmla="val 1605"/>
              <a:gd name="f128" fmla="val 1163"/>
              <a:gd name="f129" fmla="val 1580"/>
              <a:gd name="f130" fmla="val 1114"/>
              <a:gd name="f131" fmla="val 1554"/>
              <a:gd name="f132" fmla="val 1031"/>
              <a:gd name="f133" fmla="val 1000"/>
              <a:gd name="f134" fmla="val 1469"/>
              <a:gd name="f135" fmla="val 1420"/>
              <a:gd name="f136" fmla="val 985"/>
              <a:gd name="f137" fmla="val 1372"/>
              <a:gd name="f138" fmla="val 989"/>
              <a:gd name="f139" fmla="val 1327"/>
              <a:gd name="f140" fmla="val 996"/>
              <a:gd name="f141" fmla="val 1285"/>
              <a:gd name="f142" fmla="val 1003"/>
              <a:gd name="f143" fmla="val 1247"/>
              <a:gd name="f144" fmla="val 1011"/>
              <a:gd name="f145" fmla="val 1014"/>
              <a:gd name="f146" fmla="val 1176"/>
              <a:gd name="f147" fmla="val 1009"/>
              <a:gd name="f148" fmla="val 1143"/>
              <a:gd name="f149" fmla="val 1002"/>
              <a:gd name="f150" fmla="val 1089"/>
              <a:gd name="f151" fmla="val 1036"/>
              <a:gd name="f152" fmla="val 992"/>
              <a:gd name="f153" fmla="val 938"/>
              <a:gd name="f154" fmla="val 1018"/>
              <a:gd name="f155" fmla="val 896"/>
              <a:gd name="f156" fmla="val 1034"/>
              <a:gd name="f157" fmla="val 858"/>
              <a:gd name="f158" fmla="val 1051"/>
              <a:gd name="f159" fmla="val 825"/>
              <a:gd name="f160" fmla="val 810"/>
              <a:gd name="f161" fmla="val 1025"/>
              <a:gd name="f162" fmla="val 794"/>
              <a:gd name="f163" fmla="val 776"/>
              <a:gd name="f164" fmla="val 758"/>
              <a:gd name="f165" fmla="val 963"/>
              <a:gd name="f166" fmla="val 743"/>
              <a:gd name="f167" fmla="val 931"/>
              <a:gd name="f168" fmla="val 891"/>
              <a:gd name="f169" fmla="val 720"/>
              <a:gd name="f170" fmla="val 856"/>
              <a:gd name="f171" fmla="val 732"/>
              <a:gd name="f172" fmla="val 829"/>
              <a:gd name="f173" fmla="val 805"/>
              <a:gd name="f174" fmla="val 756"/>
              <a:gd name="f175" fmla="val 787"/>
              <a:gd name="f176" fmla="val 770"/>
              <a:gd name="f177" fmla="val 769"/>
              <a:gd name="f178" fmla="val 789"/>
              <a:gd name="f179" fmla="val 751"/>
              <a:gd name="f180" fmla="val 727"/>
              <a:gd name="f181" fmla="val 840"/>
              <a:gd name="f182" fmla="val 740"/>
              <a:gd name="f183" fmla="val 874"/>
              <a:gd name="f184" fmla="val 752"/>
              <a:gd name="f185" fmla="val 909"/>
              <a:gd name="f186" fmla="val 765"/>
              <a:gd name="f187" fmla="val 945"/>
              <a:gd name="f188" fmla="val 774"/>
              <a:gd name="f189" fmla="val 983"/>
              <a:gd name="f190" fmla="val 1021"/>
              <a:gd name="f191" fmla="val 762"/>
              <a:gd name="f192" fmla="val 1120"/>
              <a:gd name="f193" fmla="val 754"/>
              <a:gd name="f194" fmla="val 1149"/>
              <a:gd name="f195" fmla="val 1183"/>
              <a:gd name="f196" fmla="val 1220"/>
              <a:gd name="f197" fmla="val 760"/>
              <a:gd name="f198" fmla="val 1256"/>
              <a:gd name="f199" fmla="val 767"/>
              <a:gd name="f200" fmla="val 1292"/>
              <a:gd name="f201" fmla="val 1330"/>
              <a:gd name="f202" fmla="val 782"/>
              <a:gd name="f203" fmla="val 1365"/>
              <a:gd name="f204" fmla="val 785"/>
              <a:gd name="f205" fmla="val 1400"/>
              <a:gd name="f206" fmla="val 783"/>
              <a:gd name="f207" fmla="val 1461"/>
              <a:gd name="f208" fmla="val 1489"/>
              <a:gd name="f209" fmla="val 651"/>
              <a:gd name="f210" fmla="val 1556"/>
              <a:gd name="f211" fmla="val 540"/>
              <a:gd name="f212" fmla="val 1621"/>
              <a:gd name="f213" fmla="val 431"/>
              <a:gd name="f214" fmla="val 1689"/>
              <a:gd name="f215" fmla="val 416"/>
              <a:gd name="f216" fmla="val 396"/>
              <a:gd name="f217" fmla="val 1716"/>
              <a:gd name="f218" fmla="val 371"/>
              <a:gd name="f219" fmla="val 1736"/>
              <a:gd name="f220" fmla="val 343"/>
              <a:gd name="f221" fmla="val 1758"/>
              <a:gd name="f222" fmla="val 314"/>
              <a:gd name="f223" fmla="val 283"/>
              <a:gd name="f224" fmla="val 1805"/>
              <a:gd name="f225" fmla="val 252"/>
              <a:gd name="f226" fmla="val 1827"/>
              <a:gd name="f227" fmla="val 222"/>
              <a:gd name="f228" fmla="val 1847"/>
              <a:gd name="f229" fmla="val 192"/>
              <a:gd name="f230" fmla="val 167"/>
              <a:gd name="f231" fmla="val 1874"/>
              <a:gd name="f232" fmla="val 143"/>
              <a:gd name="f233" fmla="val 123"/>
              <a:gd name="f234" fmla="val 1880"/>
              <a:gd name="f235" fmla="val 92"/>
              <a:gd name="f236" fmla="val 1872"/>
              <a:gd name="f237" fmla="val 69"/>
              <a:gd name="f238" fmla="val 1856"/>
              <a:gd name="f239" fmla="val 47"/>
              <a:gd name="f240" fmla="val 1832"/>
              <a:gd name="f241" fmla="val 31"/>
              <a:gd name="f242" fmla="val 1803"/>
              <a:gd name="f243" fmla="val 18"/>
              <a:gd name="f244" fmla="val 1769"/>
              <a:gd name="f245" fmla="val 9"/>
              <a:gd name="f246" fmla="val 1730"/>
              <a:gd name="f247" fmla="val 1647"/>
              <a:gd name="f248" fmla="val 1601"/>
              <a:gd name="f249" fmla="val 2"/>
              <a:gd name="f250" fmla="val 5"/>
              <a:gd name="f251" fmla="val 1512"/>
              <a:gd name="f252" fmla="val 1470"/>
              <a:gd name="f253" fmla="val 16"/>
              <a:gd name="f254" fmla="val 1429"/>
              <a:gd name="f255" fmla="val 1392"/>
              <a:gd name="f256" fmla="val 72"/>
              <a:gd name="f257" fmla="val 100"/>
              <a:gd name="f258" fmla="val 1087"/>
              <a:gd name="f259" fmla="val 129"/>
              <a:gd name="f260" fmla="val 162"/>
              <a:gd name="f261" fmla="val 912"/>
              <a:gd name="f262" fmla="val 194"/>
              <a:gd name="f263" fmla="val 834"/>
              <a:gd name="f264" fmla="val 231"/>
              <a:gd name="f265" fmla="val 269"/>
              <a:gd name="f266" fmla="val 707"/>
              <a:gd name="f267" fmla="val 311"/>
              <a:gd name="f268" fmla="val 656"/>
              <a:gd name="f269" fmla="val 327"/>
              <a:gd name="f270" fmla="val 634"/>
              <a:gd name="f271" fmla="val 610"/>
              <a:gd name="f272" fmla="val 587"/>
              <a:gd name="f273" fmla="val 378"/>
              <a:gd name="f274" fmla="val 563"/>
              <a:gd name="f275" fmla="val 398"/>
              <a:gd name="f276" fmla="val 541"/>
              <a:gd name="f277" fmla="val 420"/>
              <a:gd name="f278" fmla="val 521"/>
              <a:gd name="f279" fmla="val 443"/>
              <a:gd name="f280" fmla="val 471"/>
              <a:gd name="f281" fmla="val 492"/>
              <a:gd name="f282" fmla="val 502"/>
              <a:gd name="f283" fmla="val 487"/>
              <a:gd name="f284" fmla="val 534"/>
              <a:gd name="f285" fmla="val 489"/>
              <a:gd name="f286" fmla="val 562"/>
              <a:gd name="f287" fmla="val 510"/>
              <a:gd name="f288" fmla="val 582"/>
              <a:gd name="f289" fmla="val 538"/>
              <a:gd name="f290" fmla="val 596"/>
              <a:gd name="f291" fmla="val 567"/>
              <a:gd name="f292" fmla="val 611"/>
              <a:gd name="f293" fmla="val 598"/>
              <a:gd name="f294" fmla="val 623"/>
              <a:gd name="f295" fmla="val 638"/>
              <a:gd name="f296" fmla="val 660"/>
              <a:gd name="f297" fmla="val 654"/>
              <a:gd name="f298" fmla="val 672"/>
              <a:gd name="f299" fmla="val 712"/>
              <a:gd name="f300" fmla="val 671"/>
              <a:gd name="f301" fmla="val 716"/>
              <a:gd name="f302" fmla="val 710"/>
              <a:gd name="f303" fmla="val 682"/>
              <a:gd name="f304" fmla="val 701"/>
              <a:gd name="f305" fmla="val 694"/>
              <a:gd name="f306" fmla="val 690"/>
              <a:gd name="f307" fmla="val 711"/>
              <a:gd name="f308" fmla="val 676"/>
              <a:gd name="f309" fmla="val 731"/>
              <a:gd name="f310" fmla="val 661"/>
              <a:gd name="f311" fmla="val 645"/>
              <a:gd name="f312" fmla="val 632"/>
              <a:gd name="f313" fmla="val 796"/>
              <a:gd name="f314" fmla="val 620"/>
              <a:gd name="f315" fmla="val 814"/>
              <a:gd name="f316" fmla="val 816"/>
              <a:gd name="f317" fmla="val 461"/>
              <a:gd name="f318" fmla="val 394"/>
              <a:gd name="f319" fmla="val 812"/>
              <a:gd name="f320" fmla="val 258"/>
              <a:gd name="f321" fmla="val 811"/>
              <a:gd name="f322" fmla="val 185"/>
              <a:gd name="f323" fmla="val 107"/>
              <a:gd name="f324" fmla="val 20"/>
              <a:gd name="f325" fmla="val 818"/>
              <a:gd name="f326" fmla="val 845"/>
              <a:gd name="f327" fmla="val 865"/>
              <a:gd name="f328" fmla="val 889"/>
              <a:gd name="f329" fmla="val 1"/>
              <a:gd name="f330" fmla="+- 0 0 -90"/>
              <a:gd name="f331" fmla="*/ f4 1 1776"/>
              <a:gd name="f332" fmla="*/ f5 1 1881"/>
              <a:gd name="f333" fmla="val f6"/>
              <a:gd name="f334" fmla="val f7"/>
              <a:gd name="f335" fmla="val f8"/>
              <a:gd name="f336" fmla="*/ f330 f0 1"/>
              <a:gd name="f337" fmla="+- f335 0 f333"/>
              <a:gd name="f338" fmla="+- f334 0 f333"/>
              <a:gd name="f339" fmla="*/ f336 1 f3"/>
              <a:gd name="f340" fmla="*/ f338 1 1776"/>
              <a:gd name="f341" fmla="*/ f337 1 1881"/>
              <a:gd name="f342" fmla="*/ 987 f338 1"/>
              <a:gd name="f343" fmla="*/ 23 f337 1"/>
              <a:gd name="f344" fmla="*/ 994 f338 1"/>
              <a:gd name="f345" fmla="*/ 296 f337 1"/>
              <a:gd name="f346" fmla="*/ 612 f337 1"/>
              <a:gd name="f347" fmla="*/ 1071 f338 1"/>
              <a:gd name="f348" fmla="*/ 663 f337 1"/>
              <a:gd name="f349" fmla="*/ 1145 f338 1"/>
              <a:gd name="f350" fmla="*/ 580 f337 1"/>
              <a:gd name="f351" fmla="*/ 1252 f338 1"/>
              <a:gd name="f352" fmla="*/ 490 f337 1"/>
              <a:gd name="f353" fmla="*/ 1380 f338 1"/>
              <a:gd name="f354" fmla="*/ 556 f337 1"/>
              <a:gd name="f355" fmla="*/ 1527 f338 1"/>
              <a:gd name="f356" fmla="*/ 729 f337 1"/>
              <a:gd name="f357" fmla="*/ 1634 f338 1"/>
              <a:gd name="f358" fmla="*/ 956 f337 1"/>
              <a:gd name="f359" fmla="*/ 1722 f338 1"/>
              <a:gd name="f360" fmla="*/ 1294 f337 1"/>
              <a:gd name="f361" fmla="*/ 1771 f338 1"/>
              <a:gd name="f362" fmla="*/ 1549 f337 1"/>
              <a:gd name="f363" fmla="*/ 1767 f338 1"/>
              <a:gd name="f364" fmla="*/ 1734 f337 1"/>
              <a:gd name="f365" fmla="*/ 1694 f338 1"/>
              <a:gd name="f366" fmla="*/ 1860 f337 1"/>
              <a:gd name="f367" fmla="*/ 1591 f338 1"/>
              <a:gd name="f368" fmla="*/ 1854 f337 1"/>
              <a:gd name="f369" fmla="*/ 1462 f338 1"/>
              <a:gd name="f370" fmla="*/ 1781 f337 1"/>
              <a:gd name="f371" fmla="*/ 1362 f338 1"/>
              <a:gd name="f372" fmla="*/ 1707 f337 1"/>
              <a:gd name="f373" fmla="*/ 1212 f338 1"/>
              <a:gd name="f374" fmla="*/ 1605 f337 1"/>
              <a:gd name="f375" fmla="*/ 1031 f338 1"/>
              <a:gd name="f376" fmla="*/ 1500 f337 1"/>
              <a:gd name="f377" fmla="*/ 989 f338 1"/>
              <a:gd name="f378" fmla="*/ 1327 f337 1"/>
              <a:gd name="f379" fmla="*/ 1014 f338 1"/>
              <a:gd name="f380" fmla="*/ 1176 f337 1"/>
              <a:gd name="f381" fmla="*/ 1036 f337 1"/>
              <a:gd name="f382" fmla="*/ 1034 f338 1"/>
              <a:gd name="f383" fmla="*/ 858 f337 1"/>
              <a:gd name="f384" fmla="*/ 1009 f338 1"/>
              <a:gd name="f385" fmla="*/ 776 f337 1"/>
              <a:gd name="f386" fmla="*/ 891 f338 1"/>
              <a:gd name="f387" fmla="*/ 720 f337 1"/>
              <a:gd name="f388" fmla="*/ 787 f338 1"/>
              <a:gd name="f389" fmla="*/ 770 f337 1"/>
              <a:gd name="f390" fmla="*/ 740 f338 1"/>
              <a:gd name="f391" fmla="*/ 874 f337 1"/>
              <a:gd name="f392" fmla="*/ 778 f338 1"/>
              <a:gd name="f393" fmla="*/ 1021 f337 1"/>
              <a:gd name="f394" fmla="*/ 754 f338 1"/>
              <a:gd name="f395" fmla="*/ 1149 f337 1"/>
              <a:gd name="f396" fmla="*/ 767 f338 1"/>
              <a:gd name="f397" fmla="*/ 1292 f337 1"/>
              <a:gd name="f398" fmla="*/ 783 f338 1"/>
              <a:gd name="f399" fmla="*/ 1432 f337 1"/>
              <a:gd name="f400" fmla="*/ 540 f338 1"/>
              <a:gd name="f401" fmla="*/ 1621 f337 1"/>
              <a:gd name="f402" fmla="*/ 371 f338 1"/>
              <a:gd name="f403" fmla="*/ 1736 f337 1"/>
              <a:gd name="f404" fmla="*/ 252 f338 1"/>
              <a:gd name="f405" fmla="*/ 1827 f337 1"/>
              <a:gd name="f406" fmla="*/ 143 f338 1"/>
              <a:gd name="f407" fmla="*/ 1881 f337 1"/>
              <a:gd name="f408" fmla="*/ 47 f338 1"/>
              <a:gd name="f409" fmla="*/ 1832 f337 1"/>
              <a:gd name="f410" fmla="*/ 3 f338 1"/>
              <a:gd name="f411" fmla="*/ 1690 f337 1"/>
              <a:gd name="f412" fmla="*/ 5 f338 1"/>
              <a:gd name="f413" fmla="*/ 1512 f337 1"/>
              <a:gd name="f414" fmla="*/ 1285 f337 1"/>
              <a:gd name="f415" fmla="*/ 162 f338 1"/>
              <a:gd name="f416" fmla="*/ 912 f337 1"/>
              <a:gd name="f417" fmla="*/ 311 f338 1"/>
              <a:gd name="f418" fmla="*/ 656 f337 1"/>
              <a:gd name="f419" fmla="*/ 378 f338 1"/>
              <a:gd name="f420" fmla="*/ 563 f337 1"/>
              <a:gd name="f421" fmla="*/ 471 f338 1"/>
              <a:gd name="f422" fmla="*/ 492 f337 1"/>
              <a:gd name="f423" fmla="*/ 582 f338 1"/>
              <a:gd name="f424" fmla="*/ 538 f337 1"/>
              <a:gd name="f425" fmla="*/ 638 f338 1"/>
              <a:gd name="f426" fmla="*/ 660 f337 1"/>
              <a:gd name="f427" fmla="*/ 674 f338 1"/>
              <a:gd name="f428" fmla="*/ 716 f337 1"/>
              <a:gd name="f429" fmla="*/ 694 f338 1"/>
              <a:gd name="f430" fmla="*/ 690 f337 1"/>
              <a:gd name="f431" fmla="*/ 774 f338 1"/>
              <a:gd name="f432" fmla="*/ 632 f337 1"/>
              <a:gd name="f433" fmla="*/ 816 f338 1"/>
              <a:gd name="f434" fmla="*/ 461 f337 1"/>
              <a:gd name="f435" fmla="*/ 811 f338 1"/>
              <a:gd name="f436" fmla="*/ 185 f337 1"/>
              <a:gd name="f437" fmla="*/ 829 f338 1"/>
              <a:gd name="f438" fmla="*/ 16 f337 1"/>
              <a:gd name="f439" fmla="*/ 914 f338 1"/>
              <a:gd name="f440" fmla="*/ 0 f337 1"/>
              <a:gd name="f441" fmla="+- f339 0 f1"/>
              <a:gd name="f442" fmla="*/ f342 1 1776"/>
              <a:gd name="f443" fmla="*/ f343 1 1881"/>
              <a:gd name="f444" fmla="*/ f344 1 1776"/>
              <a:gd name="f445" fmla="*/ f345 1 1881"/>
              <a:gd name="f446" fmla="*/ f346 1 1881"/>
              <a:gd name="f447" fmla="*/ f347 1 1776"/>
              <a:gd name="f448" fmla="*/ f348 1 1881"/>
              <a:gd name="f449" fmla="*/ f349 1 1776"/>
              <a:gd name="f450" fmla="*/ f350 1 1881"/>
              <a:gd name="f451" fmla="*/ f351 1 1776"/>
              <a:gd name="f452" fmla="*/ f352 1 1881"/>
              <a:gd name="f453" fmla="*/ f353 1 1776"/>
              <a:gd name="f454" fmla="*/ f354 1 1881"/>
              <a:gd name="f455" fmla="*/ f355 1 1776"/>
              <a:gd name="f456" fmla="*/ f356 1 1881"/>
              <a:gd name="f457" fmla="*/ f357 1 1776"/>
              <a:gd name="f458" fmla="*/ f358 1 1881"/>
              <a:gd name="f459" fmla="*/ f359 1 1776"/>
              <a:gd name="f460" fmla="*/ f360 1 1881"/>
              <a:gd name="f461" fmla="*/ f361 1 1776"/>
              <a:gd name="f462" fmla="*/ f362 1 1881"/>
              <a:gd name="f463" fmla="*/ f363 1 1776"/>
              <a:gd name="f464" fmla="*/ f364 1 1881"/>
              <a:gd name="f465" fmla="*/ f365 1 1776"/>
              <a:gd name="f466" fmla="*/ f366 1 1881"/>
              <a:gd name="f467" fmla="*/ f367 1 1776"/>
              <a:gd name="f468" fmla="*/ f368 1 1881"/>
              <a:gd name="f469" fmla="*/ f369 1 1776"/>
              <a:gd name="f470" fmla="*/ f370 1 1881"/>
              <a:gd name="f471" fmla="*/ f371 1 1776"/>
              <a:gd name="f472" fmla="*/ f372 1 1881"/>
              <a:gd name="f473" fmla="*/ f373 1 1776"/>
              <a:gd name="f474" fmla="*/ f374 1 1881"/>
              <a:gd name="f475" fmla="*/ f375 1 1776"/>
              <a:gd name="f476" fmla="*/ f376 1 1881"/>
              <a:gd name="f477" fmla="*/ f377 1 1776"/>
              <a:gd name="f478" fmla="*/ f378 1 1881"/>
              <a:gd name="f479" fmla="*/ f379 1 1776"/>
              <a:gd name="f480" fmla="*/ f380 1 1881"/>
              <a:gd name="f481" fmla="*/ f381 1 1881"/>
              <a:gd name="f482" fmla="*/ f382 1 1776"/>
              <a:gd name="f483" fmla="*/ f383 1 1881"/>
              <a:gd name="f484" fmla="*/ f384 1 1776"/>
              <a:gd name="f485" fmla="*/ f385 1 1881"/>
              <a:gd name="f486" fmla="*/ f386 1 1776"/>
              <a:gd name="f487" fmla="*/ f387 1 1881"/>
              <a:gd name="f488" fmla="*/ f388 1 1776"/>
              <a:gd name="f489" fmla="*/ f389 1 1881"/>
              <a:gd name="f490" fmla="*/ f390 1 1776"/>
              <a:gd name="f491" fmla="*/ f391 1 1881"/>
              <a:gd name="f492" fmla="*/ f392 1 1776"/>
              <a:gd name="f493" fmla="*/ f393 1 1881"/>
              <a:gd name="f494" fmla="*/ f394 1 1776"/>
              <a:gd name="f495" fmla="*/ f395 1 1881"/>
              <a:gd name="f496" fmla="*/ f396 1 1776"/>
              <a:gd name="f497" fmla="*/ f397 1 1881"/>
              <a:gd name="f498" fmla="*/ f398 1 1776"/>
              <a:gd name="f499" fmla="*/ f399 1 1881"/>
              <a:gd name="f500" fmla="*/ f400 1 1776"/>
              <a:gd name="f501" fmla="*/ f401 1 1881"/>
              <a:gd name="f502" fmla="*/ f402 1 1776"/>
              <a:gd name="f503" fmla="*/ f403 1 1881"/>
              <a:gd name="f504" fmla="*/ f404 1 1776"/>
              <a:gd name="f505" fmla="*/ f405 1 1881"/>
              <a:gd name="f506" fmla="*/ f406 1 1776"/>
              <a:gd name="f507" fmla="*/ f407 1 1881"/>
              <a:gd name="f508" fmla="*/ f408 1 1776"/>
              <a:gd name="f509" fmla="*/ f409 1 1881"/>
              <a:gd name="f510" fmla="*/ f410 1 1776"/>
              <a:gd name="f511" fmla="*/ f411 1 1881"/>
              <a:gd name="f512" fmla="*/ f412 1 1776"/>
              <a:gd name="f513" fmla="*/ f413 1 1881"/>
              <a:gd name="f514" fmla="*/ f414 1 1881"/>
              <a:gd name="f515" fmla="*/ f415 1 1776"/>
              <a:gd name="f516" fmla="*/ f416 1 1881"/>
              <a:gd name="f517" fmla="*/ f417 1 1776"/>
              <a:gd name="f518" fmla="*/ f418 1 1881"/>
              <a:gd name="f519" fmla="*/ f419 1 1776"/>
              <a:gd name="f520" fmla="*/ f420 1 1881"/>
              <a:gd name="f521" fmla="*/ f421 1 1776"/>
              <a:gd name="f522" fmla="*/ f422 1 1881"/>
              <a:gd name="f523" fmla="*/ f423 1 1776"/>
              <a:gd name="f524" fmla="*/ f424 1 1881"/>
              <a:gd name="f525" fmla="*/ f425 1 1776"/>
              <a:gd name="f526" fmla="*/ f426 1 1881"/>
              <a:gd name="f527" fmla="*/ f427 1 1776"/>
              <a:gd name="f528" fmla="*/ f428 1 1881"/>
              <a:gd name="f529" fmla="*/ f429 1 1776"/>
              <a:gd name="f530" fmla="*/ f430 1 1881"/>
              <a:gd name="f531" fmla="*/ f431 1 1776"/>
              <a:gd name="f532" fmla="*/ f432 1 1881"/>
              <a:gd name="f533" fmla="*/ f433 1 1776"/>
              <a:gd name="f534" fmla="*/ f434 1 1881"/>
              <a:gd name="f535" fmla="*/ f435 1 1776"/>
              <a:gd name="f536" fmla="*/ f436 1 1881"/>
              <a:gd name="f537" fmla="*/ f437 1 1776"/>
              <a:gd name="f538" fmla="*/ f438 1 1881"/>
              <a:gd name="f539" fmla="*/ f439 1 1776"/>
              <a:gd name="f540" fmla="*/ f440 1 1881"/>
              <a:gd name="f541" fmla="*/ 0 1 f340"/>
              <a:gd name="f542" fmla="*/ f334 1 f340"/>
              <a:gd name="f543" fmla="*/ 0 1 f341"/>
              <a:gd name="f544" fmla="*/ f335 1 f341"/>
              <a:gd name="f545" fmla="*/ f442 1 f340"/>
              <a:gd name="f546" fmla="*/ f443 1 f341"/>
              <a:gd name="f547" fmla="*/ f444 1 f340"/>
              <a:gd name="f548" fmla="*/ f445 1 f341"/>
              <a:gd name="f549" fmla="*/ f446 1 f341"/>
              <a:gd name="f550" fmla="*/ f447 1 f340"/>
              <a:gd name="f551" fmla="*/ f448 1 f341"/>
              <a:gd name="f552" fmla="*/ f449 1 f340"/>
              <a:gd name="f553" fmla="*/ f450 1 f341"/>
              <a:gd name="f554" fmla="*/ f451 1 f340"/>
              <a:gd name="f555" fmla="*/ f452 1 f341"/>
              <a:gd name="f556" fmla="*/ f453 1 f340"/>
              <a:gd name="f557" fmla="*/ f454 1 f341"/>
              <a:gd name="f558" fmla="*/ f455 1 f340"/>
              <a:gd name="f559" fmla="*/ f456 1 f341"/>
              <a:gd name="f560" fmla="*/ f457 1 f340"/>
              <a:gd name="f561" fmla="*/ f458 1 f341"/>
              <a:gd name="f562" fmla="*/ f459 1 f340"/>
              <a:gd name="f563" fmla="*/ f460 1 f341"/>
              <a:gd name="f564" fmla="*/ f461 1 f340"/>
              <a:gd name="f565" fmla="*/ f462 1 f341"/>
              <a:gd name="f566" fmla="*/ f463 1 f340"/>
              <a:gd name="f567" fmla="*/ f464 1 f341"/>
              <a:gd name="f568" fmla="*/ f465 1 f340"/>
              <a:gd name="f569" fmla="*/ f466 1 f341"/>
              <a:gd name="f570" fmla="*/ f467 1 f340"/>
              <a:gd name="f571" fmla="*/ f468 1 f341"/>
              <a:gd name="f572" fmla="*/ f469 1 f340"/>
              <a:gd name="f573" fmla="*/ f470 1 f341"/>
              <a:gd name="f574" fmla="*/ f471 1 f340"/>
              <a:gd name="f575" fmla="*/ f472 1 f341"/>
              <a:gd name="f576" fmla="*/ f473 1 f340"/>
              <a:gd name="f577" fmla="*/ f474 1 f341"/>
              <a:gd name="f578" fmla="*/ f475 1 f340"/>
              <a:gd name="f579" fmla="*/ f476 1 f341"/>
              <a:gd name="f580" fmla="*/ f477 1 f340"/>
              <a:gd name="f581" fmla="*/ f478 1 f341"/>
              <a:gd name="f582" fmla="*/ f479 1 f340"/>
              <a:gd name="f583" fmla="*/ f480 1 f341"/>
              <a:gd name="f584" fmla="*/ f481 1 f341"/>
              <a:gd name="f585" fmla="*/ f482 1 f340"/>
              <a:gd name="f586" fmla="*/ f483 1 f341"/>
              <a:gd name="f587" fmla="*/ f484 1 f340"/>
              <a:gd name="f588" fmla="*/ f485 1 f341"/>
              <a:gd name="f589" fmla="*/ f486 1 f340"/>
              <a:gd name="f590" fmla="*/ f487 1 f341"/>
              <a:gd name="f591" fmla="*/ f488 1 f340"/>
              <a:gd name="f592" fmla="*/ f489 1 f341"/>
              <a:gd name="f593" fmla="*/ f490 1 f340"/>
              <a:gd name="f594" fmla="*/ f491 1 f341"/>
              <a:gd name="f595" fmla="*/ f492 1 f340"/>
              <a:gd name="f596" fmla="*/ f493 1 f341"/>
              <a:gd name="f597" fmla="*/ f494 1 f340"/>
              <a:gd name="f598" fmla="*/ f495 1 f341"/>
              <a:gd name="f599" fmla="*/ f496 1 f340"/>
              <a:gd name="f600" fmla="*/ f497 1 f341"/>
              <a:gd name="f601" fmla="*/ f498 1 f340"/>
              <a:gd name="f602" fmla="*/ f499 1 f341"/>
              <a:gd name="f603" fmla="*/ f500 1 f340"/>
              <a:gd name="f604" fmla="*/ f501 1 f341"/>
              <a:gd name="f605" fmla="*/ f502 1 f340"/>
              <a:gd name="f606" fmla="*/ f503 1 f341"/>
              <a:gd name="f607" fmla="*/ f504 1 f340"/>
              <a:gd name="f608" fmla="*/ f505 1 f341"/>
              <a:gd name="f609" fmla="*/ f506 1 f340"/>
              <a:gd name="f610" fmla="*/ f507 1 f341"/>
              <a:gd name="f611" fmla="*/ f508 1 f340"/>
              <a:gd name="f612" fmla="*/ f509 1 f341"/>
              <a:gd name="f613" fmla="*/ f510 1 f340"/>
              <a:gd name="f614" fmla="*/ f511 1 f341"/>
              <a:gd name="f615" fmla="*/ f512 1 f340"/>
              <a:gd name="f616" fmla="*/ f513 1 f341"/>
              <a:gd name="f617" fmla="*/ f514 1 f341"/>
              <a:gd name="f618" fmla="*/ f515 1 f340"/>
              <a:gd name="f619" fmla="*/ f516 1 f341"/>
              <a:gd name="f620" fmla="*/ f517 1 f340"/>
              <a:gd name="f621" fmla="*/ f518 1 f341"/>
              <a:gd name="f622" fmla="*/ f519 1 f340"/>
              <a:gd name="f623" fmla="*/ f520 1 f341"/>
              <a:gd name="f624" fmla="*/ f521 1 f340"/>
              <a:gd name="f625" fmla="*/ f522 1 f341"/>
              <a:gd name="f626" fmla="*/ f523 1 f340"/>
              <a:gd name="f627" fmla="*/ f524 1 f341"/>
              <a:gd name="f628" fmla="*/ f525 1 f340"/>
              <a:gd name="f629" fmla="*/ f526 1 f341"/>
              <a:gd name="f630" fmla="*/ f527 1 f340"/>
              <a:gd name="f631" fmla="*/ f528 1 f341"/>
              <a:gd name="f632" fmla="*/ f529 1 f340"/>
              <a:gd name="f633" fmla="*/ f530 1 f341"/>
              <a:gd name="f634" fmla="*/ f531 1 f340"/>
              <a:gd name="f635" fmla="*/ f532 1 f341"/>
              <a:gd name="f636" fmla="*/ f533 1 f340"/>
              <a:gd name="f637" fmla="*/ f534 1 f341"/>
              <a:gd name="f638" fmla="*/ f535 1 f340"/>
              <a:gd name="f639" fmla="*/ f536 1 f341"/>
              <a:gd name="f640" fmla="*/ f537 1 f340"/>
              <a:gd name="f641" fmla="*/ f538 1 f341"/>
              <a:gd name="f642" fmla="*/ f539 1 f340"/>
              <a:gd name="f643" fmla="*/ f540 1 f341"/>
              <a:gd name="f644" fmla="*/ f541 f331 1"/>
              <a:gd name="f645" fmla="*/ f542 f331 1"/>
              <a:gd name="f646" fmla="*/ f544 f332 1"/>
              <a:gd name="f647" fmla="*/ f543 f332 1"/>
              <a:gd name="f648" fmla="*/ f545 f331 1"/>
              <a:gd name="f649" fmla="*/ f546 f332 1"/>
              <a:gd name="f650" fmla="*/ f547 f331 1"/>
              <a:gd name="f651" fmla="*/ f548 f332 1"/>
              <a:gd name="f652" fmla="*/ f549 f332 1"/>
              <a:gd name="f653" fmla="*/ f550 f331 1"/>
              <a:gd name="f654" fmla="*/ f551 f332 1"/>
              <a:gd name="f655" fmla="*/ f552 f331 1"/>
              <a:gd name="f656" fmla="*/ f553 f332 1"/>
              <a:gd name="f657" fmla="*/ f554 f331 1"/>
              <a:gd name="f658" fmla="*/ f555 f332 1"/>
              <a:gd name="f659" fmla="*/ f556 f331 1"/>
              <a:gd name="f660" fmla="*/ f557 f332 1"/>
              <a:gd name="f661" fmla="*/ f558 f331 1"/>
              <a:gd name="f662" fmla="*/ f559 f332 1"/>
              <a:gd name="f663" fmla="*/ f560 f331 1"/>
              <a:gd name="f664" fmla="*/ f561 f332 1"/>
              <a:gd name="f665" fmla="*/ f562 f331 1"/>
              <a:gd name="f666" fmla="*/ f563 f332 1"/>
              <a:gd name="f667" fmla="*/ f564 f331 1"/>
              <a:gd name="f668" fmla="*/ f565 f332 1"/>
              <a:gd name="f669" fmla="*/ f566 f331 1"/>
              <a:gd name="f670" fmla="*/ f567 f332 1"/>
              <a:gd name="f671" fmla="*/ f568 f331 1"/>
              <a:gd name="f672" fmla="*/ f569 f332 1"/>
              <a:gd name="f673" fmla="*/ f570 f331 1"/>
              <a:gd name="f674" fmla="*/ f571 f332 1"/>
              <a:gd name="f675" fmla="*/ f572 f331 1"/>
              <a:gd name="f676" fmla="*/ f573 f332 1"/>
              <a:gd name="f677" fmla="*/ f574 f331 1"/>
              <a:gd name="f678" fmla="*/ f575 f332 1"/>
              <a:gd name="f679" fmla="*/ f576 f331 1"/>
              <a:gd name="f680" fmla="*/ f577 f332 1"/>
              <a:gd name="f681" fmla="*/ f578 f331 1"/>
              <a:gd name="f682" fmla="*/ f579 f332 1"/>
              <a:gd name="f683" fmla="*/ f580 f331 1"/>
              <a:gd name="f684" fmla="*/ f581 f332 1"/>
              <a:gd name="f685" fmla="*/ f582 f331 1"/>
              <a:gd name="f686" fmla="*/ f583 f332 1"/>
              <a:gd name="f687" fmla="*/ f584 f332 1"/>
              <a:gd name="f688" fmla="*/ f585 f331 1"/>
              <a:gd name="f689" fmla="*/ f586 f332 1"/>
              <a:gd name="f690" fmla="*/ f587 f331 1"/>
              <a:gd name="f691" fmla="*/ f588 f332 1"/>
              <a:gd name="f692" fmla="*/ f589 f331 1"/>
              <a:gd name="f693" fmla="*/ f590 f332 1"/>
              <a:gd name="f694" fmla="*/ f591 f331 1"/>
              <a:gd name="f695" fmla="*/ f592 f332 1"/>
              <a:gd name="f696" fmla="*/ f593 f331 1"/>
              <a:gd name="f697" fmla="*/ f594 f332 1"/>
              <a:gd name="f698" fmla="*/ f595 f331 1"/>
              <a:gd name="f699" fmla="*/ f596 f332 1"/>
              <a:gd name="f700" fmla="*/ f597 f331 1"/>
              <a:gd name="f701" fmla="*/ f598 f332 1"/>
              <a:gd name="f702" fmla="*/ f599 f331 1"/>
              <a:gd name="f703" fmla="*/ f600 f332 1"/>
              <a:gd name="f704" fmla="*/ f601 f331 1"/>
              <a:gd name="f705" fmla="*/ f602 f332 1"/>
              <a:gd name="f706" fmla="*/ f603 f331 1"/>
              <a:gd name="f707" fmla="*/ f604 f332 1"/>
              <a:gd name="f708" fmla="*/ f605 f331 1"/>
              <a:gd name="f709" fmla="*/ f606 f332 1"/>
              <a:gd name="f710" fmla="*/ f607 f331 1"/>
              <a:gd name="f711" fmla="*/ f608 f332 1"/>
              <a:gd name="f712" fmla="*/ f609 f331 1"/>
              <a:gd name="f713" fmla="*/ f610 f332 1"/>
              <a:gd name="f714" fmla="*/ f611 f331 1"/>
              <a:gd name="f715" fmla="*/ f612 f332 1"/>
              <a:gd name="f716" fmla="*/ f613 f331 1"/>
              <a:gd name="f717" fmla="*/ f614 f332 1"/>
              <a:gd name="f718" fmla="*/ f615 f331 1"/>
              <a:gd name="f719" fmla="*/ f616 f332 1"/>
              <a:gd name="f720" fmla="*/ f617 f332 1"/>
              <a:gd name="f721" fmla="*/ f618 f331 1"/>
              <a:gd name="f722" fmla="*/ f619 f332 1"/>
              <a:gd name="f723" fmla="*/ f620 f331 1"/>
              <a:gd name="f724" fmla="*/ f621 f332 1"/>
              <a:gd name="f725" fmla="*/ f622 f331 1"/>
              <a:gd name="f726" fmla="*/ f623 f332 1"/>
              <a:gd name="f727" fmla="*/ f624 f331 1"/>
              <a:gd name="f728" fmla="*/ f625 f332 1"/>
              <a:gd name="f729" fmla="*/ f626 f331 1"/>
              <a:gd name="f730" fmla="*/ f627 f332 1"/>
              <a:gd name="f731" fmla="*/ f628 f331 1"/>
              <a:gd name="f732" fmla="*/ f629 f332 1"/>
              <a:gd name="f733" fmla="*/ f630 f331 1"/>
              <a:gd name="f734" fmla="*/ f631 f332 1"/>
              <a:gd name="f735" fmla="*/ f632 f331 1"/>
              <a:gd name="f736" fmla="*/ f633 f332 1"/>
              <a:gd name="f737" fmla="*/ f634 f331 1"/>
              <a:gd name="f738" fmla="*/ f635 f332 1"/>
              <a:gd name="f739" fmla="*/ f636 f331 1"/>
              <a:gd name="f740" fmla="*/ f637 f332 1"/>
              <a:gd name="f741" fmla="*/ f638 f331 1"/>
              <a:gd name="f742" fmla="*/ f639 f332 1"/>
              <a:gd name="f743" fmla="*/ f640 f331 1"/>
              <a:gd name="f744" fmla="*/ f641 f332 1"/>
              <a:gd name="f745" fmla="*/ f642 f331 1"/>
              <a:gd name="f746" fmla="*/ f643 f332 1"/>
            </a:gdLst>
            <a:ahLst/>
            <a:cxnLst>
              <a:cxn ang="3cd4">
                <a:pos x="hc" y="t"/>
              </a:cxn>
              <a:cxn ang="0">
                <a:pos x="r" y="vc"/>
              </a:cxn>
              <a:cxn ang="cd4">
                <a:pos x="hc" y="b"/>
              </a:cxn>
              <a:cxn ang="cd2">
                <a:pos x="l" y="vc"/>
              </a:cxn>
              <a:cxn ang="f441">
                <a:pos x="f648" y="f649"/>
              </a:cxn>
              <a:cxn ang="f441">
                <a:pos x="f650" y="f651"/>
              </a:cxn>
              <a:cxn ang="f441">
                <a:pos x="f650" y="f652"/>
              </a:cxn>
              <a:cxn ang="f441">
                <a:pos x="f653" y="f654"/>
              </a:cxn>
              <a:cxn ang="f441">
                <a:pos x="f655" y="f656"/>
              </a:cxn>
              <a:cxn ang="f441">
                <a:pos x="f657" y="f658"/>
              </a:cxn>
              <a:cxn ang="f441">
                <a:pos x="f659" y="f660"/>
              </a:cxn>
              <a:cxn ang="f441">
                <a:pos x="f661" y="f662"/>
              </a:cxn>
              <a:cxn ang="f441">
                <a:pos x="f663" y="f664"/>
              </a:cxn>
              <a:cxn ang="f441">
                <a:pos x="f665" y="f666"/>
              </a:cxn>
              <a:cxn ang="f441">
                <a:pos x="f667" y="f668"/>
              </a:cxn>
              <a:cxn ang="f441">
                <a:pos x="f669" y="f670"/>
              </a:cxn>
              <a:cxn ang="f441">
                <a:pos x="f671" y="f672"/>
              </a:cxn>
              <a:cxn ang="f441">
                <a:pos x="f673" y="f674"/>
              </a:cxn>
              <a:cxn ang="f441">
                <a:pos x="f675" y="f676"/>
              </a:cxn>
              <a:cxn ang="f441">
                <a:pos x="f677" y="f678"/>
              </a:cxn>
              <a:cxn ang="f441">
                <a:pos x="f679" y="f680"/>
              </a:cxn>
              <a:cxn ang="f441">
                <a:pos x="f681" y="f682"/>
              </a:cxn>
              <a:cxn ang="f441">
                <a:pos x="f683" y="f684"/>
              </a:cxn>
              <a:cxn ang="f441">
                <a:pos x="f685" y="f686"/>
              </a:cxn>
              <a:cxn ang="f441">
                <a:pos x="f683" y="f687"/>
              </a:cxn>
              <a:cxn ang="f441">
                <a:pos x="f688" y="f689"/>
              </a:cxn>
              <a:cxn ang="f441">
                <a:pos x="f690" y="f691"/>
              </a:cxn>
              <a:cxn ang="f441">
                <a:pos x="f692" y="f693"/>
              </a:cxn>
              <a:cxn ang="f441">
                <a:pos x="f694" y="f695"/>
              </a:cxn>
              <a:cxn ang="f441">
                <a:pos x="f696" y="f697"/>
              </a:cxn>
              <a:cxn ang="f441">
                <a:pos x="f698" y="f699"/>
              </a:cxn>
              <a:cxn ang="f441">
                <a:pos x="f700" y="f701"/>
              </a:cxn>
              <a:cxn ang="f441">
                <a:pos x="f702" y="f703"/>
              </a:cxn>
              <a:cxn ang="f441">
                <a:pos x="f704" y="f705"/>
              </a:cxn>
              <a:cxn ang="f441">
                <a:pos x="f706" y="f707"/>
              </a:cxn>
              <a:cxn ang="f441">
                <a:pos x="f708" y="f709"/>
              </a:cxn>
              <a:cxn ang="f441">
                <a:pos x="f710" y="f711"/>
              </a:cxn>
              <a:cxn ang="f441">
                <a:pos x="f712" y="f713"/>
              </a:cxn>
              <a:cxn ang="f441">
                <a:pos x="f714" y="f715"/>
              </a:cxn>
              <a:cxn ang="f441">
                <a:pos x="f716" y="f717"/>
              </a:cxn>
              <a:cxn ang="f441">
                <a:pos x="f718" y="f719"/>
              </a:cxn>
              <a:cxn ang="f441">
                <a:pos x="f714" y="f720"/>
              </a:cxn>
              <a:cxn ang="f441">
                <a:pos x="f721" y="f722"/>
              </a:cxn>
              <a:cxn ang="f441">
                <a:pos x="f723" y="f724"/>
              </a:cxn>
              <a:cxn ang="f441">
                <a:pos x="f725" y="f726"/>
              </a:cxn>
              <a:cxn ang="f441">
                <a:pos x="f727" y="f728"/>
              </a:cxn>
              <a:cxn ang="f441">
                <a:pos x="f729" y="f730"/>
              </a:cxn>
              <a:cxn ang="f441">
                <a:pos x="f731" y="f732"/>
              </a:cxn>
              <a:cxn ang="f441">
                <a:pos x="f733" y="f734"/>
              </a:cxn>
              <a:cxn ang="f441">
                <a:pos x="f735" y="f736"/>
              </a:cxn>
              <a:cxn ang="f441">
                <a:pos x="f737" y="f738"/>
              </a:cxn>
              <a:cxn ang="f441">
                <a:pos x="f739" y="f740"/>
              </a:cxn>
              <a:cxn ang="f441">
                <a:pos x="f741" y="f742"/>
              </a:cxn>
              <a:cxn ang="f441">
                <a:pos x="f743" y="f744"/>
              </a:cxn>
              <a:cxn ang="f441">
                <a:pos x="f745" y="f746"/>
              </a:cxn>
            </a:cxnLst>
            <a:rect l="f644" t="f647" r="f645" b="f646"/>
            <a:pathLst>
              <a:path w="1776" h="1881">
                <a:moveTo>
                  <a:pt x="f9" y="f6"/>
                </a:moveTo>
                <a:lnTo>
                  <a:pt x="f10" y="f11"/>
                </a:lnTo>
                <a:lnTo>
                  <a:pt x="f12" y="f13"/>
                </a:lnTo>
                <a:lnTo>
                  <a:pt x="f14" y="f15"/>
                </a:lnTo>
                <a:lnTo>
                  <a:pt x="f16" y="f17"/>
                </a:lnTo>
                <a:lnTo>
                  <a:pt x="f18" y="f19"/>
                </a:lnTo>
                <a:lnTo>
                  <a:pt x="f18" y="f20"/>
                </a:lnTo>
                <a:lnTo>
                  <a:pt x="f18" y="f21"/>
                </a:lnTo>
                <a:lnTo>
                  <a:pt x="f18" y="f22"/>
                </a:lnTo>
                <a:lnTo>
                  <a:pt x="f18" y="f23"/>
                </a:lnTo>
                <a:lnTo>
                  <a:pt x="f18" y="f24"/>
                </a:lnTo>
                <a:lnTo>
                  <a:pt x="f18" y="f25"/>
                </a:lnTo>
                <a:lnTo>
                  <a:pt x="f26" y="f27"/>
                </a:lnTo>
                <a:lnTo>
                  <a:pt x="f28" y="f29"/>
                </a:lnTo>
                <a:lnTo>
                  <a:pt x="f30" y="f31"/>
                </a:lnTo>
                <a:lnTo>
                  <a:pt x="f32" y="f33"/>
                </a:lnTo>
                <a:lnTo>
                  <a:pt x="f34" y="f35"/>
                </a:lnTo>
                <a:lnTo>
                  <a:pt x="f36" y="f37"/>
                </a:lnTo>
                <a:lnTo>
                  <a:pt x="f38" y="f27"/>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43"/>
                </a:lnTo>
                <a:lnTo>
                  <a:pt x="f78" y="f79"/>
                </a:lnTo>
                <a:lnTo>
                  <a:pt x="f80" y="f81"/>
                </a:lnTo>
                <a:lnTo>
                  <a:pt x="f82" y="f83"/>
                </a:lnTo>
                <a:lnTo>
                  <a:pt x="f84" y="f85"/>
                </a:lnTo>
                <a:lnTo>
                  <a:pt x="f86" y="f87"/>
                </a:lnTo>
                <a:lnTo>
                  <a:pt x="f88" y="f89"/>
                </a:lnTo>
                <a:lnTo>
                  <a:pt x="f7" y="f90"/>
                </a:lnTo>
                <a:lnTo>
                  <a:pt x="f88" y="f91"/>
                </a:lnTo>
                <a:lnTo>
                  <a:pt x="f92" y="f93"/>
                </a:lnTo>
                <a:lnTo>
                  <a:pt x="f82" y="f88"/>
                </a:lnTo>
                <a:lnTo>
                  <a:pt x="f94" y="f95"/>
                </a:lnTo>
                <a:lnTo>
                  <a:pt x="f78" y="f96"/>
                </a:lnTo>
                <a:lnTo>
                  <a:pt x="f97" y="f98"/>
                </a:lnTo>
                <a:lnTo>
                  <a:pt x="f99" y="f100"/>
                </a:lnTo>
                <a:lnTo>
                  <a:pt x="f101" y="f100"/>
                </a:lnTo>
                <a:lnTo>
                  <a:pt x="f102" y="f103"/>
                </a:lnTo>
                <a:lnTo>
                  <a:pt x="f104" y="f105"/>
                </a:lnTo>
                <a:lnTo>
                  <a:pt x="f65" y="f106"/>
                </a:lnTo>
                <a:lnTo>
                  <a:pt x="f63"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32" y="f63"/>
                </a:lnTo>
                <a:lnTo>
                  <a:pt x="f132" y="f85"/>
                </a:lnTo>
                <a:lnTo>
                  <a:pt x="f133" y="f134"/>
                </a:lnTo>
                <a:lnTo>
                  <a:pt x="f14" y="f135"/>
                </a:lnTo>
                <a:lnTo>
                  <a:pt x="f136" y="f137"/>
                </a:lnTo>
                <a:lnTo>
                  <a:pt x="f138" y="f139"/>
                </a:lnTo>
                <a:lnTo>
                  <a:pt x="f140" y="f141"/>
                </a:lnTo>
                <a:lnTo>
                  <a:pt x="f142" y="f143"/>
                </a:lnTo>
                <a:lnTo>
                  <a:pt x="f144" y="f126"/>
                </a:lnTo>
                <a:lnTo>
                  <a:pt x="f145" y="f146"/>
                </a:lnTo>
                <a:lnTo>
                  <a:pt x="f147" y="f148"/>
                </a:lnTo>
                <a:lnTo>
                  <a:pt x="f149" y="f130"/>
                </a:lnTo>
                <a:lnTo>
                  <a:pt x="f18" y="f150"/>
                </a:lnTo>
                <a:lnTo>
                  <a:pt x="f138" y="f151"/>
                </a:lnTo>
                <a:lnTo>
                  <a:pt x="f152" y="f136"/>
                </a:lnTo>
                <a:lnTo>
                  <a:pt x="f142" y="f153"/>
                </a:lnTo>
                <a:lnTo>
                  <a:pt x="f154" y="f155"/>
                </a:lnTo>
                <a:lnTo>
                  <a:pt x="f156" y="f157"/>
                </a:lnTo>
                <a:lnTo>
                  <a:pt x="f158" y="f159"/>
                </a:lnTo>
                <a:lnTo>
                  <a:pt x="f28" y="f160"/>
                </a:lnTo>
                <a:lnTo>
                  <a:pt x="f161" y="f162"/>
                </a:lnTo>
                <a:lnTo>
                  <a:pt x="f147" y="f163"/>
                </a:lnTo>
                <a:lnTo>
                  <a:pt x="f138" y="f164"/>
                </a:lnTo>
                <a:lnTo>
                  <a:pt x="f165" y="f166"/>
                </a:lnTo>
                <a:lnTo>
                  <a:pt x="f167" y="f64"/>
                </a:lnTo>
                <a:lnTo>
                  <a:pt x="f168" y="f169"/>
                </a:lnTo>
                <a:lnTo>
                  <a:pt x="f170" y="f171"/>
                </a:lnTo>
                <a:lnTo>
                  <a:pt x="f172" y="f166"/>
                </a:lnTo>
                <a:lnTo>
                  <a:pt x="f173" y="f174"/>
                </a:lnTo>
                <a:lnTo>
                  <a:pt x="f175" y="f176"/>
                </a:lnTo>
                <a:lnTo>
                  <a:pt x="f177" y="f178"/>
                </a:lnTo>
                <a:lnTo>
                  <a:pt x="f179" y="f160"/>
                </a:lnTo>
                <a:lnTo>
                  <a:pt x="f180" y="f181"/>
                </a:lnTo>
                <a:lnTo>
                  <a:pt x="f182" y="f183"/>
                </a:lnTo>
                <a:lnTo>
                  <a:pt x="f184" y="f185"/>
                </a:lnTo>
                <a:lnTo>
                  <a:pt x="f186" y="f187"/>
                </a:lnTo>
                <a:lnTo>
                  <a:pt x="f188" y="f189"/>
                </a:lnTo>
                <a:lnTo>
                  <a:pt x="f66" y="f190"/>
                </a:lnTo>
                <a:lnTo>
                  <a:pt x="f163" y="f30"/>
                </a:lnTo>
                <a:lnTo>
                  <a:pt x="f177" y="f150"/>
                </a:lnTo>
                <a:lnTo>
                  <a:pt x="f191" y="f192"/>
                </a:lnTo>
                <a:lnTo>
                  <a:pt x="f193" y="f194"/>
                </a:lnTo>
                <a:lnTo>
                  <a:pt x="f184" y="f195"/>
                </a:lnTo>
                <a:lnTo>
                  <a:pt x="f193" y="f196"/>
                </a:lnTo>
                <a:lnTo>
                  <a:pt x="f197" y="f198"/>
                </a:lnTo>
                <a:lnTo>
                  <a:pt x="f199" y="f200"/>
                </a:lnTo>
                <a:lnTo>
                  <a:pt x="f188" y="f201"/>
                </a:lnTo>
                <a:lnTo>
                  <a:pt x="f202" y="f203"/>
                </a:lnTo>
                <a:lnTo>
                  <a:pt x="f204" y="f205"/>
                </a:lnTo>
                <a:lnTo>
                  <a:pt x="f206" y="f112"/>
                </a:lnTo>
                <a:lnTo>
                  <a:pt x="f188" y="f207"/>
                </a:lnTo>
                <a:lnTo>
                  <a:pt x="f197" y="f208"/>
                </a:lnTo>
                <a:lnTo>
                  <a:pt x="f209" y="f210"/>
                </a:lnTo>
                <a:lnTo>
                  <a:pt x="f211" y="f212"/>
                </a:lnTo>
                <a:lnTo>
                  <a:pt x="f213" y="f214"/>
                </a:lnTo>
                <a:lnTo>
                  <a:pt x="f215" y="f77"/>
                </a:lnTo>
                <a:lnTo>
                  <a:pt x="f216" y="f217"/>
                </a:lnTo>
                <a:lnTo>
                  <a:pt x="f218" y="f219"/>
                </a:lnTo>
                <a:lnTo>
                  <a:pt x="f220" y="f221"/>
                </a:lnTo>
                <a:lnTo>
                  <a:pt x="f222" y="f111"/>
                </a:lnTo>
                <a:lnTo>
                  <a:pt x="f223" y="f224"/>
                </a:lnTo>
                <a:lnTo>
                  <a:pt x="f225" y="f226"/>
                </a:lnTo>
                <a:lnTo>
                  <a:pt x="f227" y="f228"/>
                </a:lnTo>
                <a:lnTo>
                  <a:pt x="f229" y="f103"/>
                </a:lnTo>
                <a:lnTo>
                  <a:pt x="f230" y="f231"/>
                </a:lnTo>
                <a:lnTo>
                  <a:pt x="f232" y="f8"/>
                </a:lnTo>
                <a:lnTo>
                  <a:pt x="f233" y="f234"/>
                </a:lnTo>
                <a:lnTo>
                  <a:pt x="f235" y="f236"/>
                </a:lnTo>
                <a:lnTo>
                  <a:pt x="f237" y="f238"/>
                </a:lnTo>
                <a:lnTo>
                  <a:pt x="f239" y="f240"/>
                </a:lnTo>
                <a:lnTo>
                  <a:pt x="f241" y="f242"/>
                </a:lnTo>
                <a:lnTo>
                  <a:pt x="f243" y="f244"/>
                </a:lnTo>
                <a:lnTo>
                  <a:pt x="f245" y="f246"/>
                </a:lnTo>
                <a:lnTo>
                  <a:pt x="f11" y="f91"/>
                </a:lnTo>
                <a:lnTo>
                  <a:pt x="f6" y="f247"/>
                </a:lnTo>
                <a:lnTo>
                  <a:pt x="f6" y="f248"/>
                </a:lnTo>
                <a:lnTo>
                  <a:pt x="f249" y="f65"/>
                </a:lnTo>
                <a:lnTo>
                  <a:pt x="f250" y="f251"/>
                </a:lnTo>
                <a:lnTo>
                  <a:pt x="f245" y="f252"/>
                </a:lnTo>
                <a:lnTo>
                  <a:pt x="f253" y="f254"/>
                </a:lnTo>
                <a:lnTo>
                  <a:pt x="f15" y="f255"/>
                </a:lnTo>
                <a:lnTo>
                  <a:pt x="f239" y="f141"/>
                </a:lnTo>
                <a:lnTo>
                  <a:pt x="f256" y="f195"/>
                </a:lnTo>
                <a:lnTo>
                  <a:pt x="f257" y="f258"/>
                </a:lnTo>
                <a:lnTo>
                  <a:pt x="f259" y="f140"/>
                </a:lnTo>
                <a:lnTo>
                  <a:pt x="f260" y="f261"/>
                </a:lnTo>
                <a:lnTo>
                  <a:pt x="f262" y="f263"/>
                </a:lnTo>
                <a:lnTo>
                  <a:pt x="f264" y="f199"/>
                </a:lnTo>
                <a:lnTo>
                  <a:pt x="f265" y="f266"/>
                </a:lnTo>
                <a:lnTo>
                  <a:pt x="f267" y="f268"/>
                </a:lnTo>
                <a:lnTo>
                  <a:pt x="f269" y="f270"/>
                </a:lnTo>
                <a:lnTo>
                  <a:pt x="f220" y="f271"/>
                </a:lnTo>
                <a:lnTo>
                  <a:pt x="f2" y="f272"/>
                </a:lnTo>
                <a:lnTo>
                  <a:pt x="f273" y="f274"/>
                </a:lnTo>
                <a:lnTo>
                  <a:pt x="f275" y="f276"/>
                </a:lnTo>
                <a:lnTo>
                  <a:pt x="f277" y="f278"/>
                </a:lnTo>
                <a:lnTo>
                  <a:pt x="f279" y="f52"/>
                </a:lnTo>
                <a:lnTo>
                  <a:pt x="f280" y="f281"/>
                </a:lnTo>
                <a:lnTo>
                  <a:pt x="f282" y="f283"/>
                </a:lnTo>
                <a:lnTo>
                  <a:pt x="f284" y="f285"/>
                </a:lnTo>
                <a:lnTo>
                  <a:pt x="f286" y="f287"/>
                </a:lnTo>
                <a:lnTo>
                  <a:pt x="f288" y="f289"/>
                </a:lnTo>
                <a:lnTo>
                  <a:pt x="f290" y="f291"/>
                </a:lnTo>
                <a:lnTo>
                  <a:pt x="f292" y="f293"/>
                </a:lnTo>
                <a:lnTo>
                  <a:pt x="f294" y="f27"/>
                </a:lnTo>
                <a:lnTo>
                  <a:pt x="f295" y="f296"/>
                </a:lnTo>
                <a:lnTo>
                  <a:pt x="f297" y="f37"/>
                </a:lnTo>
                <a:lnTo>
                  <a:pt x="f298" y="f299"/>
                </a:lnTo>
                <a:lnTo>
                  <a:pt x="f300" y="f301"/>
                </a:lnTo>
                <a:lnTo>
                  <a:pt x="f35" y="f301"/>
                </a:lnTo>
                <a:lnTo>
                  <a:pt x="f298" y="f299"/>
                </a:lnTo>
                <a:lnTo>
                  <a:pt x="f298" y="f302"/>
                </a:lnTo>
                <a:lnTo>
                  <a:pt x="f303" y="f304"/>
                </a:lnTo>
                <a:lnTo>
                  <a:pt x="f305" y="f306"/>
                </a:lnTo>
                <a:lnTo>
                  <a:pt x="f307" y="f308"/>
                </a:lnTo>
                <a:lnTo>
                  <a:pt x="f309" y="f310"/>
                </a:lnTo>
                <a:lnTo>
                  <a:pt x="f184" y="f311"/>
                </a:lnTo>
                <a:lnTo>
                  <a:pt x="f188" y="f312"/>
                </a:lnTo>
                <a:lnTo>
                  <a:pt x="f313" y="f314"/>
                </a:lnTo>
                <a:lnTo>
                  <a:pt x="f315" y="f25"/>
                </a:lnTo>
                <a:lnTo>
                  <a:pt x="f316" y="f284"/>
                </a:lnTo>
                <a:lnTo>
                  <a:pt x="f316" y="f317"/>
                </a:lnTo>
                <a:lnTo>
                  <a:pt x="f315" y="f318"/>
                </a:lnTo>
                <a:lnTo>
                  <a:pt x="f319" y="f269"/>
                </a:lnTo>
                <a:lnTo>
                  <a:pt x="f319" y="f320"/>
                </a:lnTo>
                <a:lnTo>
                  <a:pt x="f321" y="f322"/>
                </a:lnTo>
                <a:lnTo>
                  <a:pt x="f319" y="f323"/>
                </a:lnTo>
                <a:lnTo>
                  <a:pt x="f315" y="f324"/>
                </a:lnTo>
                <a:lnTo>
                  <a:pt x="f325" y="f324"/>
                </a:lnTo>
                <a:lnTo>
                  <a:pt x="f172" y="f253"/>
                </a:lnTo>
                <a:lnTo>
                  <a:pt x="f326" y="f13"/>
                </a:lnTo>
                <a:lnTo>
                  <a:pt x="f327" y="f250"/>
                </a:lnTo>
                <a:lnTo>
                  <a:pt x="f328" y="f329"/>
                </a:lnTo>
                <a:lnTo>
                  <a:pt x="f9" y="f6"/>
                </a:lnTo>
                <a:close/>
              </a:path>
            </a:pathLst>
          </a:custGeom>
          <a:solidFill>
            <a:srgbClr val="7A8C8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a:cs typeface="Arial"/>
            </a:endParaRPr>
          </a:p>
        </p:txBody>
      </p:sp>
      <p:pic>
        <p:nvPicPr>
          <p:cNvPr id="22" name="Imagen 4">
            <a:extLst>
              <a:ext uri="{FF2B5EF4-FFF2-40B4-BE49-F238E27FC236}">
                <a16:creationId xmlns:a16="http://schemas.microsoft.com/office/drawing/2014/main" id="{607DE65E-4BA6-8539-EFC6-61F498B6BF56}"/>
              </a:ext>
            </a:extLst>
          </p:cNvPr>
          <p:cNvPicPr>
            <a:picLocks noChangeAspect="1"/>
          </p:cNvPicPr>
          <p:nvPr/>
        </p:nvPicPr>
        <p:blipFill>
          <a:blip r:embed="rId2">
            <a:lum bright="11000"/>
          </a:blip>
          <a:stretch>
            <a:fillRect/>
          </a:stretch>
        </p:blipFill>
        <p:spPr>
          <a:xfrm>
            <a:off x="480846" y="331652"/>
            <a:ext cx="3769806" cy="4632130"/>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60">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7DCB3F0D-851D-0607-6BE4-311894EF08F3}"/>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CEFBB72-3440-4A96-9589-018D6A69405C}" type="slidenum">
              <a:t>13</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416D571A-CA5E-41B2-ACFD-B538E3073622}"/>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Alimentación</a:t>
            </a:r>
          </a:p>
        </p:txBody>
      </p:sp>
      <p:sp>
        <p:nvSpPr>
          <p:cNvPr id="4" name="Oval 2">
            <a:extLst>
              <a:ext uri="{FF2B5EF4-FFF2-40B4-BE49-F238E27FC236}">
                <a16:creationId xmlns:a16="http://schemas.microsoft.com/office/drawing/2014/main" id="{9169E40C-C4CD-0B12-C833-E9EFC2F6C9D7}"/>
              </a:ext>
            </a:extLst>
          </p:cNvPr>
          <p:cNvSpPr/>
          <p:nvPr/>
        </p:nvSpPr>
        <p:spPr>
          <a:xfrm>
            <a:off x="7963079" y="2147614"/>
            <a:ext cx="921276" cy="92127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19DB6"/>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nvGrpSpPr>
          <p:cNvPr id="5" name="Grupo 4">
            <a:extLst>
              <a:ext uri="{FF2B5EF4-FFF2-40B4-BE49-F238E27FC236}">
                <a16:creationId xmlns:a16="http://schemas.microsoft.com/office/drawing/2014/main" id="{969472E5-BCFB-8F18-A898-D4761C071C79}"/>
              </a:ext>
            </a:extLst>
          </p:cNvPr>
          <p:cNvGrpSpPr/>
          <p:nvPr/>
        </p:nvGrpSpPr>
        <p:grpSpPr>
          <a:xfrm>
            <a:off x="0" y="1545318"/>
            <a:ext cx="3003392" cy="731263"/>
            <a:chOff x="0" y="1545318"/>
            <a:chExt cx="3003392" cy="731263"/>
          </a:xfrm>
        </p:grpSpPr>
        <p:sp>
          <p:nvSpPr>
            <p:cNvPr id="6" name="Block Arc 3">
              <a:extLst>
                <a:ext uri="{FF2B5EF4-FFF2-40B4-BE49-F238E27FC236}">
                  <a16:creationId xmlns:a16="http://schemas.microsoft.com/office/drawing/2014/main" id="{B7DCBE33-566D-51B9-4E37-5F0B6EDA3055}"/>
                </a:ext>
              </a:extLst>
            </p:cNvPr>
            <p:cNvSpPr/>
            <p:nvPr/>
          </p:nvSpPr>
          <p:spPr>
            <a:xfrm rot="5400013">
              <a:off x="2218626" y="1545318"/>
              <a:ext cx="731263" cy="731263"/>
            </a:xfrm>
            <a:custGeom>
              <a:avLst>
                <a:gd name="f13" fmla="val 179"/>
                <a:gd name="f14" fmla="val 270"/>
                <a:gd name="f15" fmla="val 13999"/>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179"/>
                <a:gd name="f14" fmla="val 270"/>
                <a:gd name="f15" fmla="val 13999"/>
                <a:gd name="f16" fmla="+- 0 0 -269"/>
                <a:gd name="f17" fmla="+- 0 0 -180"/>
                <a:gd name="f18" fmla="+- 0 0 -225"/>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Unicode MS"/>
                <a:cs typeface="Arial"/>
              </a:endParaRPr>
            </a:p>
          </p:txBody>
        </p:sp>
        <p:sp>
          <p:nvSpPr>
            <p:cNvPr id="7" name="Rectangle 4">
              <a:extLst>
                <a:ext uri="{FF2B5EF4-FFF2-40B4-BE49-F238E27FC236}">
                  <a16:creationId xmlns:a16="http://schemas.microsoft.com/office/drawing/2014/main" id="{719DECE5-112C-168E-69E9-36C076C5E222}"/>
                </a:ext>
              </a:extLst>
            </p:cNvPr>
            <p:cNvSpPr/>
            <p:nvPr/>
          </p:nvSpPr>
          <p:spPr>
            <a:xfrm>
              <a:off x="0" y="2175311"/>
              <a:ext cx="2594564" cy="101269"/>
            </a:xfrm>
            <a:prstGeom prst="rect">
              <a:avLst/>
            </a:pr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8" name="Isosceles Triangle 5">
              <a:extLst>
                <a:ext uri="{FF2B5EF4-FFF2-40B4-BE49-F238E27FC236}">
                  <a16:creationId xmlns:a16="http://schemas.microsoft.com/office/drawing/2014/main" id="{2EF670B1-F112-A1CB-84ED-B28E22286DBE}"/>
                </a:ext>
              </a:extLst>
            </p:cNvPr>
            <p:cNvSpPr/>
            <p:nvPr/>
          </p:nvSpPr>
          <p:spPr>
            <a:xfrm>
              <a:off x="2797003" y="1735704"/>
              <a:ext cx="206389" cy="177923"/>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grpSp>
        <p:nvGrpSpPr>
          <p:cNvPr id="9" name="Grupo 5">
            <a:extLst>
              <a:ext uri="{FF2B5EF4-FFF2-40B4-BE49-F238E27FC236}">
                <a16:creationId xmlns:a16="http://schemas.microsoft.com/office/drawing/2014/main" id="{22A49127-6B12-107E-0A72-20BCA263D9C4}"/>
              </a:ext>
            </a:extLst>
          </p:cNvPr>
          <p:cNvGrpSpPr/>
          <p:nvPr/>
        </p:nvGrpSpPr>
        <p:grpSpPr>
          <a:xfrm>
            <a:off x="0" y="1667199"/>
            <a:ext cx="5091452" cy="731263"/>
            <a:chOff x="0" y="1667199"/>
            <a:chExt cx="5091452" cy="731263"/>
          </a:xfrm>
        </p:grpSpPr>
        <p:sp>
          <p:nvSpPr>
            <p:cNvPr id="10" name="Block Arc 6">
              <a:extLst>
                <a:ext uri="{FF2B5EF4-FFF2-40B4-BE49-F238E27FC236}">
                  <a16:creationId xmlns:a16="http://schemas.microsoft.com/office/drawing/2014/main" id="{647BD7BF-F367-2837-3194-1875A94BD937}"/>
                </a:ext>
              </a:extLst>
            </p:cNvPr>
            <p:cNvSpPr/>
            <p:nvPr/>
          </p:nvSpPr>
          <p:spPr>
            <a:xfrm rot="5400013">
              <a:off x="4304528" y="1667199"/>
              <a:ext cx="731263" cy="731263"/>
            </a:xfrm>
            <a:custGeom>
              <a:avLst>
                <a:gd name="f13" fmla="val 179"/>
                <a:gd name="f14" fmla="val 272"/>
                <a:gd name="f15" fmla="val 13962"/>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179"/>
                <a:gd name="f14" fmla="val 272"/>
                <a:gd name="f15" fmla="val 13962"/>
                <a:gd name="f16" fmla="+- 0 0 -269"/>
                <a:gd name="f17" fmla="+- 0 0 -182"/>
                <a:gd name="f18" fmla="+- 0 0 -226"/>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Unicode MS"/>
                <a:cs typeface="Arial"/>
              </a:endParaRPr>
            </a:p>
          </p:txBody>
        </p:sp>
        <p:sp>
          <p:nvSpPr>
            <p:cNvPr id="11" name="Rectangle 7">
              <a:extLst>
                <a:ext uri="{FF2B5EF4-FFF2-40B4-BE49-F238E27FC236}">
                  <a16:creationId xmlns:a16="http://schemas.microsoft.com/office/drawing/2014/main" id="{799525AD-A670-3235-9B07-86230B188922}"/>
                </a:ext>
              </a:extLst>
            </p:cNvPr>
            <p:cNvSpPr/>
            <p:nvPr/>
          </p:nvSpPr>
          <p:spPr>
            <a:xfrm>
              <a:off x="0" y="2297192"/>
              <a:ext cx="4671422" cy="101269"/>
            </a:xfrm>
            <a:prstGeom prst="rect">
              <a:avLst/>
            </a:pr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12" name="Rectangle 8">
              <a:extLst>
                <a:ext uri="{FF2B5EF4-FFF2-40B4-BE49-F238E27FC236}">
                  <a16:creationId xmlns:a16="http://schemas.microsoft.com/office/drawing/2014/main" id="{BD434434-84FA-4A55-60AB-A66FF6073907}"/>
                </a:ext>
              </a:extLst>
            </p:cNvPr>
            <p:cNvSpPr/>
            <p:nvPr/>
          </p:nvSpPr>
          <p:spPr>
            <a:xfrm rot="16200004">
              <a:off x="4919701" y="1927025"/>
              <a:ext cx="132780" cy="101269"/>
            </a:xfrm>
            <a:prstGeom prst="rect">
              <a:avLst/>
            </a:pr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13" name="Isosceles Triangle 9">
              <a:extLst>
                <a:ext uri="{FF2B5EF4-FFF2-40B4-BE49-F238E27FC236}">
                  <a16:creationId xmlns:a16="http://schemas.microsoft.com/office/drawing/2014/main" id="{F02E3314-A25B-9041-7863-3AA69426AA9D}"/>
                </a:ext>
              </a:extLst>
            </p:cNvPr>
            <p:cNvSpPr/>
            <p:nvPr/>
          </p:nvSpPr>
          <p:spPr>
            <a:xfrm>
              <a:off x="4885063" y="1744327"/>
              <a:ext cx="206389" cy="177923"/>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grpSp>
        <p:nvGrpSpPr>
          <p:cNvPr id="14" name="Grupo 3">
            <a:extLst>
              <a:ext uri="{FF2B5EF4-FFF2-40B4-BE49-F238E27FC236}">
                <a16:creationId xmlns:a16="http://schemas.microsoft.com/office/drawing/2014/main" id="{4FFF531B-BBA9-3808-C0F6-6B44339D44BB}"/>
              </a:ext>
            </a:extLst>
          </p:cNvPr>
          <p:cNvGrpSpPr/>
          <p:nvPr/>
        </p:nvGrpSpPr>
        <p:grpSpPr>
          <a:xfrm>
            <a:off x="0" y="1744327"/>
            <a:ext cx="7218511" cy="776014"/>
            <a:chOff x="0" y="1744327"/>
            <a:chExt cx="7218511" cy="776014"/>
          </a:xfrm>
        </p:grpSpPr>
        <p:sp>
          <p:nvSpPr>
            <p:cNvPr id="15" name="Rectangle 11">
              <a:extLst>
                <a:ext uri="{FF2B5EF4-FFF2-40B4-BE49-F238E27FC236}">
                  <a16:creationId xmlns:a16="http://schemas.microsoft.com/office/drawing/2014/main" id="{9E4A9AEF-2F93-F1CE-25CA-431DF0B6416C}"/>
                </a:ext>
              </a:extLst>
            </p:cNvPr>
            <p:cNvSpPr/>
            <p:nvPr/>
          </p:nvSpPr>
          <p:spPr>
            <a:xfrm>
              <a:off x="0" y="2419072"/>
              <a:ext cx="6831903" cy="101269"/>
            </a:xfrm>
            <a:prstGeom prst="rect">
              <a:avLst/>
            </a:pr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nvGrpSpPr>
            <p:cNvPr id="16" name="Grupo 2">
              <a:extLst>
                <a:ext uri="{FF2B5EF4-FFF2-40B4-BE49-F238E27FC236}">
                  <a16:creationId xmlns:a16="http://schemas.microsoft.com/office/drawing/2014/main" id="{CF5DF2A7-0747-49CB-6038-39E39F4660B0}"/>
                </a:ext>
              </a:extLst>
            </p:cNvPr>
            <p:cNvGrpSpPr/>
            <p:nvPr/>
          </p:nvGrpSpPr>
          <p:grpSpPr>
            <a:xfrm>
              <a:off x="6432465" y="1744327"/>
              <a:ext cx="786046" cy="776006"/>
              <a:chOff x="6432465" y="1744327"/>
              <a:chExt cx="786046" cy="776006"/>
            </a:xfrm>
          </p:grpSpPr>
          <p:sp>
            <p:nvSpPr>
              <p:cNvPr id="17" name="Block Arc 10">
                <a:extLst>
                  <a:ext uri="{FF2B5EF4-FFF2-40B4-BE49-F238E27FC236}">
                    <a16:creationId xmlns:a16="http://schemas.microsoft.com/office/drawing/2014/main" id="{732DD8AD-130D-4B90-2E7C-079AE7FC2F2A}"/>
                  </a:ext>
                </a:extLst>
              </p:cNvPr>
              <p:cNvSpPr/>
              <p:nvPr/>
            </p:nvSpPr>
            <p:spPr>
              <a:xfrm rot="5400013">
                <a:off x="6432465" y="1789070"/>
                <a:ext cx="731263" cy="731263"/>
              </a:xfrm>
              <a:custGeom>
                <a:avLst>
                  <a:gd name="f13" fmla="val 181"/>
                  <a:gd name="f14" fmla="val 268"/>
                  <a:gd name="f15" fmla="val 13992"/>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181"/>
                  <a:gd name="f14" fmla="val 268"/>
                  <a:gd name="f15" fmla="val 13992"/>
                  <a:gd name="f16" fmla="+- 0 0 -271"/>
                  <a:gd name="f17" fmla="+- 0 0 -538"/>
                  <a:gd name="f18" fmla="+- 0 0 -404"/>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Unicode MS"/>
                  <a:cs typeface="Arial"/>
                </a:endParaRPr>
              </a:p>
            </p:txBody>
          </p:sp>
          <p:sp>
            <p:nvSpPr>
              <p:cNvPr id="18" name="Rectangle 12">
                <a:extLst>
                  <a:ext uri="{FF2B5EF4-FFF2-40B4-BE49-F238E27FC236}">
                    <a16:creationId xmlns:a16="http://schemas.microsoft.com/office/drawing/2014/main" id="{ECB824BE-DB56-F4B3-453D-25DA36FCB36C}"/>
                  </a:ext>
                </a:extLst>
              </p:cNvPr>
              <p:cNvSpPr/>
              <p:nvPr/>
            </p:nvSpPr>
            <p:spPr>
              <a:xfrm rot="16200004">
                <a:off x="6984439" y="1993415"/>
                <a:ext cx="261756" cy="101269"/>
              </a:xfrm>
              <a:prstGeom prst="rect">
                <a:avLst/>
              </a:pr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19" name="Isosceles Triangle 13">
                <a:extLst>
                  <a:ext uri="{FF2B5EF4-FFF2-40B4-BE49-F238E27FC236}">
                    <a16:creationId xmlns:a16="http://schemas.microsoft.com/office/drawing/2014/main" id="{C16EAFB4-4E31-360B-951F-5BE05E8E9487}"/>
                  </a:ext>
                </a:extLst>
              </p:cNvPr>
              <p:cNvSpPr/>
              <p:nvPr/>
            </p:nvSpPr>
            <p:spPr>
              <a:xfrm>
                <a:off x="7012122" y="1744327"/>
                <a:ext cx="206389" cy="177923"/>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grpSp>
      <p:grpSp>
        <p:nvGrpSpPr>
          <p:cNvPr id="20" name="Grupo 6">
            <a:extLst>
              <a:ext uri="{FF2B5EF4-FFF2-40B4-BE49-F238E27FC236}">
                <a16:creationId xmlns:a16="http://schemas.microsoft.com/office/drawing/2014/main" id="{E9883380-C466-7EA1-E72A-1581E4633B5C}"/>
              </a:ext>
            </a:extLst>
          </p:cNvPr>
          <p:cNvGrpSpPr/>
          <p:nvPr/>
        </p:nvGrpSpPr>
        <p:grpSpPr>
          <a:xfrm>
            <a:off x="0" y="2491987"/>
            <a:ext cx="7761060" cy="206389"/>
            <a:chOff x="0" y="2491987"/>
            <a:chExt cx="7761060" cy="206389"/>
          </a:xfrm>
        </p:grpSpPr>
        <p:sp>
          <p:nvSpPr>
            <p:cNvPr id="21" name="Rectangle 14">
              <a:extLst>
                <a:ext uri="{FF2B5EF4-FFF2-40B4-BE49-F238E27FC236}">
                  <a16:creationId xmlns:a16="http://schemas.microsoft.com/office/drawing/2014/main" id="{E54EAA44-C586-B9EF-A6D7-9E32B9E3F237}"/>
                </a:ext>
              </a:extLst>
            </p:cNvPr>
            <p:cNvSpPr/>
            <p:nvPr/>
          </p:nvSpPr>
          <p:spPr>
            <a:xfrm>
              <a:off x="0" y="2544555"/>
              <a:ext cx="7609234" cy="101269"/>
            </a:xfrm>
            <a:prstGeom prst="rect">
              <a:avLst/>
            </a:prstGeom>
            <a:solidFill>
              <a:srgbClr val="319DB6"/>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22" name="Isosceles Triangle 15">
              <a:extLst>
                <a:ext uri="{FF2B5EF4-FFF2-40B4-BE49-F238E27FC236}">
                  <a16:creationId xmlns:a16="http://schemas.microsoft.com/office/drawing/2014/main" id="{D3D87455-377C-8BD8-1A01-0F7063B2201D}"/>
                </a:ext>
              </a:extLst>
            </p:cNvPr>
            <p:cNvSpPr/>
            <p:nvPr/>
          </p:nvSpPr>
          <p:spPr>
            <a:xfrm rot="5400013">
              <a:off x="7568904" y="2506220"/>
              <a:ext cx="206389" cy="177923"/>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319DB6"/>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grpSp>
        <p:nvGrpSpPr>
          <p:cNvPr id="23" name="Grupo 9">
            <a:extLst>
              <a:ext uri="{FF2B5EF4-FFF2-40B4-BE49-F238E27FC236}">
                <a16:creationId xmlns:a16="http://schemas.microsoft.com/office/drawing/2014/main" id="{72CC2E02-D79F-8191-A668-3D0B006B8B01}"/>
              </a:ext>
            </a:extLst>
          </p:cNvPr>
          <p:cNvGrpSpPr/>
          <p:nvPr/>
        </p:nvGrpSpPr>
        <p:grpSpPr>
          <a:xfrm>
            <a:off x="0" y="2668228"/>
            <a:ext cx="7218511" cy="777815"/>
            <a:chOff x="0" y="2668228"/>
            <a:chExt cx="7218511" cy="777815"/>
          </a:xfrm>
        </p:grpSpPr>
        <p:sp>
          <p:nvSpPr>
            <p:cNvPr id="24" name="Block Arc 16">
              <a:extLst>
                <a:ext uri="{FF2B5EF4-FFF2-40B4-BE49-F238E27FC236}">
                  <a16:creationId xmlns:a16="http://schemas.microsoft.com/office/drawing/2014/main" id="{A4C03595-4478-7278-6B80-2D77BADA6D4D}"/>
                </a:ext>
              </a:extLst>
            </p:cNvPr>
            <p:cNvSpPr/>
            <p:nvPr/>
          </p:nvSpPr>
          <p:spPr>
            <a:xfrm rot="16199987" flipV="1">
              <a:off x="6436819" y="2668228"/>
              <a:ext cx="731263" cy="731263"/>
            </a:xfrm>
            <a:custGeom>
              <a:avLst>
                <a:gd name="f13" fmla="val 181"/>
                <a:gd name="f14" fmla="val 271"/>
                <a:gd name="f15" fmla="val 13985"/>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181"/>
                <a:gd name="f14" fmla="val 271"/>
                <a:gd name="f15" fmla="val 13985"/>
                <a:gd name="f16" fmla="+- 0 0 -271"/>
                <a:gd name="f17" fmla="+- 0 0 -181"/>
                <a:gd name="f18" fmla="+- 0 0 -226"/>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Unicode MS"/>
                <a:cs typeface="Arial"/>
              </a:endParaRPr>
            </a:p>
          </p:txBody>
        </p:sp>
        <p:sp>
          <p:nvSpPr>
            <p:cNvPr id="25" name="Rectangle 17">
              <a:extLst>
                <a:ext uri="{FF2B5EF4-FFF2-40B4-BE49-F238E27FC236}">
                  <a16:creationId xmlns:a16="http://schemas.microsoft.com/office/drawing/2014/main" id="{E933F253-1787-FDD8-23C2-3C5E30E5474A}"/>
                </a:ext>
              </a:extLst>
            </p:cNvPr>
            <p:cNvSpPr/>
            <p:nvPr/>
          </p:nvSpPr>
          <p:spPr>
            <a:xfrm flipV="1">
              <a:off x="0" y="2668228"/>
              <a:ext cx="6803117" cy="101269"/>
            </a:xfrm>
            <a:prstGeom prst="rect">
              <a:avLst/>
            </a:pr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26" name="Rectangle 18">
              <a:extLst>
                <a:ext uri="{FF2B5EF4-FFF2-40B4-BE49-F238E27FC236}">
                  <a16:creationId xmlns:a16="http://schemas.microsoft.com/office/drawing/2014/main" id="{9F408B76-0D39-B61E-83E5-342C30AE08EC}"/>
                </a:ext>
              </a:extLst>
            </p:cNvPr>
            <p:cNvSpPr/>
            <p:nvPr/>
          </p:nvSpPr>
          <p:spPr>
            <a:xfrm rot="16200004">
              <a:off x="6984439" y="3095944"/>
              <a:ext cx="261756" cy="101269"/>
            </a:xfrm>
            <a:prstGeom prst="rect">
              <a:avLst/>
            </a:pr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27" name="Isosceles Triangle 19">
              <a:extLst>
                <a:ext uri="{FF2B5EF4-FFF2-40B4-BE49-F238E27FC236}">
                  <a16:creationId xmlns:a16="http://schemas.microsoft.com/office/drawing/2014/main" id="{FFC09365-13D3-CE49-74DA-01B6861C81F1}"/>
                </a:ext>
              </a:extLst>
            </p:cNvPr>
            <p:cNvSpPr/>
            <p:nvPr/>
          </p:nvSpPr>
          <p:spPr>
            <a:xfrm rot="10799991">
              <a:off x="7012122" y="3268120"/>
              <a:ext cx="206389" cy="177923"/>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grpSp>
        <p:nvGrpSpPr>
          <p:cNvPr id="28" name="Grupo 8">
            <a:extLst>
              <a:ext uri="{FF2B5EF4-FFF2-40B4-BE49-F238E27FC236}">
                <a16:creationId xmlns:a16="http://schemas.microsoft.com/office/drawing/2014/main" id="{28853150-A503-41E4-0BE7-0BB8AA1159D7}"/>
              </a:ext>
            </a:extLst>
          </p:cNvPr>
          <p:cNvGrpSpPr/>
          <p:nvPr/>
        </p:nvGrpSpPr>
        <p:grpSpPr>
          <a:xfrm>
            <a:off x="0" y="2794049"/>
            <a:ext cx="5096801" cy="731263"/>
            <a:chOff x="0" y="2794049"/>
            <a:chExt cx="5096801" cy="731263"/>
          </a:xfrm>
        </p:grpSpPr>
        <p:sp>
          <p:nvSpPr>
            <p:cNvPr id="29" name="Block Arc 20">
              <a:extLst>
                <a:ext uri="{FF2B5EF4-FFF2-40B4-BE49-F238E27FC236}">
                  <a16:creationId xmlns:a16="http://schemas.microsoft.com/office/drawing/2014/main" id="{44DE5C15-596C-0BC8-9B5E-3A8CD98AAF2B}"/>
                </a:ext>
              </a:extLst>
            </p:cNvPr>
            <p:cNvSpPr/>
            <p:nvPr/>
          </p:nvSpPr>
          <p:spPr>
            <a:xfrm rot="16199987" flipV="1">
              <a:off x="4305453" y="2794049"/>
              <a:ext cx="731263" cy="731263"/>
            </a:xfrm>
            <a:custGeom>
              <a:avLst>
                <a:gd name="f13" fmla="val 179"/>
                <a:gd name="f14" fmla="val 272"/>
                <a:gd name="f15" fmla="val 13962"/>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179"/>
                <a:gd name="f14" fmla="val 272"/>
                <a:gd name="f15" fmla="val 13962"/>
                <a:gd name="f16" fmla="+- 0 0 -269"/>
                <a:gd name="f17" fmla="+- 0 0 -182"/>
                <a:gd name="f18" fmla="+- 0 0 -226"/>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Unicode MS"/>
                <a:cs typeface="Arial"/>
              </a:endParaRPr>
            </a:p>
          </p:txBody>
        </p:sp>
        <p:sp>
          <p:nvSpPr>
            <p:cNvPr id="30" name="Rectangle 21">
              <a:extLst>
                <a:ext uri="{FF2B5EF4-FFF2-40B4-BE49-F238E27FC236}">
                  <a16:creationId xmlns:a16="http://schemas.microsoft.com/office/drawing/2014/main" id="{07C494A0-725C-FEC1-943F-B88C4871FFB4}"/>
                </a:ext>
              </a:extLst>
            </p:cNvPr>
            <p:cNvSpPr/>
            <p:nvPr/>
          </p:nvSpPr>
          <p:spPr>
            <a:xfrm flipV="1">
              <a:off x="0" y="2794049"/>
              <a:ext cx="4671422" cy="101269"/>
            </a:xfrm>
            <a:prstGeom prst="rect">
              <a:avLst/>
            </a:pr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31" name="Rectangle 22">
              <a:extLst>
                <a:ext uri="{FF2B5EF4-FFF2-40B4-BE49-F238E27FC236}">
                  <a16:creationId xmlns:a16="http://schemas.microsoft.com/office/drawing/2014/main" id="{E9B7B08C-89AD-12EB-3862-49CD7322940C}"/>
                </a:ext>
              </a:extLst>
            </p:cNvPr>
            <p:cNvSpPr/>
            <p:nvPr/>
          </p:nvSpPr>
          <p:spPr>
            <a:xfrm rot="16200004">
              <a:off x="4925311" y="3161644"/>
              <a:ext cx="121560" cy="101269"/>
            </a:xfrm>
            <a:prstGeom prst="rect">
              <a:avLst/>
            </a:pr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32" name="Isosceles Triangle 23">
              <a:extLst>
                <a:ext uri="{FF2B5EF4-FFF2-40B4-BE49-F238E27FC236}">
                  <a16:creationId xmlns:a16="http://schemas.microsoft.com/office/drawing/2014/main" id="{8183E355-60A5-66A7-2247-D50EEB108F27}"/>
                </a:ext>
              </a:extLst>
            </p:cNvPr>
            <p:cNvSpPr/>
            <p:nvPr/>
          </p:nvSpPr>
          <p:spPr>
            <a:xfrm rot="10799991">
              <a:off x="4890412" y="3273103"/>
              <a:ext cx="206389" cy="177923"/>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grpSp>
        <p:nvGrpSpPr>
          <p:cNvPr id="33" name="Grupo 7">
            <a:extLst>
              <a:ext uri="{FF2B5EF4-FFF2-40B4-BE49-F238E27FC236}">
                <a16:creationId xmlns:a16="http://schemas.microsoft.com/office/drawing/2014/main" id="{1A2DBF6C-1E9F-65F7-F1DA-DE09466378F5}"/>
              </a:ext>
            </a:extLst>
          </p:cNvPr>
          <p:cNvGrpSpPr/>
          <p:nvPr/>
        </p:nvGrpSpPr>
        <p:grpSpPr>
          <a:xfrm>
            <a:off x="0" y="2921224"/>
            <a:ext cx="3003401" cy="731263"/>
            <a:chOff x="0" y="2921224"/>
            <a:chExt cx="3003401" cy="731263"/>
          </a:xfrm>
        </p:grpSpPr>
        <p:sp>
          <p:nvSpPr>
            <p:cNvPr id="34" name="Block Arc 24">
              <a:extLst>
                <a:ext uri="{FF2B5EF4-FFF2-40B4-BE49-F238E27FC236}">
                  <a16:creationId xmlns:a16="http://schemas.microsoft.com/office/drawing/2014/main" id="{87ED53F1-04CC-5B2C-2759-81392923D240}"/>
                </a:ext>
              </a:extLst>
            </p:cNvPr>
            <p:cNvSpPr/>
            <p:nvPr/>
          </p:nvSpPr>
          <p:spPr>
            <a:xfrm rot="16199987" flipV="1">
              <a:off x="2218627" y="2921224"/>
              <a:ext cx="731263" cy="731263"/>
            </a:xfrm>
            <a:custGeom>
              <a:avLst>
                <a:gd name="f13" fmla="val 179"/>
                <a:gd name="f14" fmla="val 268"/>
                <a:gd name="f15" fmla="val 13831"/>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179"/>
                <a:gd name="f14" fmla="val 268"/>
                <a:gd name="f15" fmla="val 13831"/>
                <a:gd name="f16" fmla="+- 0 0 -269"/>
                <a:gd name="f17" fmla="+- 0 0 -538"/>
                <a:gd name="f18" fmla="+- 0 0 -404"/>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Unicode MS"/>
                <a:cs typeface="Arial"/>
              </a:endParaRPr>
            </a:p>
          </p:txBody>
        </p:sp>
        <p:sp>
          <p:nvSpPr>
            <p:cNvPr id="35" name="Rectangle 25">
              <a:extLst>
                <a:ext uri="{FF2B5EF4-FFF2-40B4-BE49-F238E27FC236}">
                  <a16:creationId xmlns:a16="http://schemas.microsoft.com/office/drawing/2014/main" id="{47A910C3-ACC8-54FC-4F7B-7DC184EFE591}"/>
                </a:ext>
              </a:extLst>
            </p:cNvPr>
            <p:cNvSpPr/>
            <p:nvPr/>
          </p:nvSpPr>
          <p:spPr>
            <a:xfrm flipV="1">
              <a:off x="0" y="2921224"/>
              <a:ext cx="2594564" cy="101269"/>
            </a:xfrm>
            <a:prstGeom prst="rect">
              <a:avLst/>
            </a:pr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36" name="Isosceles Triangle 26">
              <a:extLst>
                <a:ext uri="{FF2B5EF4-FFF2-40B4-BE49-F238E27FC236}">
                  <a16:creationId xmlns:a16="http://schemas.microsoft.com/office/drawing/2014/main" id="{A9FB32A8-2EAB-F061-3BE4-94DA92EAEF0F}"/>
                </a:ext>
              </a:extLst>
            </p:cNvPr>
            <p:cNvSpPr/>
            <p:nvPr/>
          </p:nvSpPr>
          <p:spPr>
            <a:xfrm rot="10799991">
              <a:off x="2797012" y="3273058"/>
              <a:ext cx="206389" cy="177923"/>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sp>
        <p:nvSpPr>
          <p:cNvPr id="37" name="Oval 27">
            <a:extLst>
              <a:ext uri="{FF2B5EF4-FFF2-40B4-BE49-F238E27FC236}">
                <a16:creationId xmlns:a16="http://schemas.microsoft.com/office/drawing/2014/main" id="{70B1DCBF-8E98-48F1-2930-6C45601D8332}"/>
              </a:ext>
            </a:extLst>
          </p:cNvPr>
          <p:cNvSpPr/>
          <p:nvPr/>
        </p:nvSpPr>
        <p:spPr>
          <a:xfrm>
            <a:off x="2549859" y="3531906"/>
            <a:ext cx="633377" cy="6333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38" name="Oval 28">
            <a:extLst>
              <a:ext uri="{FF2B5EF4-FFF2-40B4-BE49-F238E27FC236}">
                <a16:creationId xmlns:a16="http://schemas.microsoft.com/office/drawing/2014/main" id="{3F6EE483-6CF2-6BFC-B0D1-EE5783824EB1}"/>
              </a:ext>
            </a:extLst>
          </p:cNvPr>
          <p:cNvSpPr/>
          <p:nvPr/>
        </p:nvSpPr>
        <p:spPr>
          <a:xfrm>
            <a:off x="2549859" y="1010073"/>
            <a:ext cx="633377" cy="6333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39" name="Oval 29">
            <a:extLst>
              <a:ext uri="{FF2B5EF4-FFF2-40B4-BE49-F238E27FC236}">
                <a16:creationId xmlns:a16="http://schemas.microsoft.com/office/drawing/2014/main" id="{AF6B2E3A-3CBC-A594-ADD5-D75AD9597DD9}"/>
              </a:ext>
            </a:extLst>
          </p:cNvPr>
          <p:cNvSpPr/>
          <p:nvPr/>
        </p:nvSpPr>
        <p:spPr>
          <a:xfrm>
            <a:off x="4671422" y="1010073"/>
            <a:ext cx="633377" cy="6333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40" name="Oval 30">
            <a:extLst>
              <a:ext uri="{FF2B5EF4-FFF2-40B4-BE49-F238E27FC236}">
                <a16:creationId xmlns:a16="http://schemas.microsoft.com/office/drawing/2014/main" id="{589509E3-033B-9DF7-0196-DEFC658232EE}"/>
              </a:ext>
            </a:extLst>
          </p:cNvPr>
          <p:cNvSpPr/>
          <p:nvPr/>
        </p:nvSpPr>
        <p:spPr>
          <a:xfrm>
            <a:off x="6792977" y="1010073"/>
            <a:ext cx="633377" cy="6333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41" name="Oval 31">
            <a:extLst>
              <a:ext uri="{FF2B5EF4-FFF2-40B4-BE49-F238E27FC236}">
                <a16:creationId xmlns:a16="http://schemas.microsoft.com/office/drawing/2014/main" id="{83A7FE1F-162F-CBF5-BA45-AE7D2D5174A4}"/>
              </a:ext>
            </a:extLst>
          </p:cNvPr>
          <p:cNvSpPr/>
          <p:nvPr/>
        </p:nvSpPr>
        <p:spPr>
          <a:xfrm>
            <a:off x="4671422" y="3531906"/>
            <a:ext cx="633377" cy="6333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42" name="Oval 32">
            <a:extLst>
              <a:ext uri="{FF2B5EF4-FFF2-40B4-BE49-F238E27FC236}">
                <a16:creationId xmlns:a16="http://schemas.microsoft.com/office/drawing/2014/main" id="{1D9C2D6D-D1FB-2404-7F2C-9E124A498CBB}"/>
              </a:ext>
            </a:extLst>
          </p:cNvPr>
          <p:cNvSpPr/>
          <p:nvPr/>
        </p:nvSpPr>
        <p:spPr>
          <a:xfrm>
            <a:off x="6792977" y="3531906"/>
            <a:ext cx="633377" cy="6333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nvGrpSpPr>
          <p:cNvPr id="43" name="Group 33">
            <a:extLst>
              <a:ext uri="{FF2B5EF4-FFF2-40B4-BE49-F238E27FC236}">
                <a16:creationId xmlns:a16="http://schemas.microsoft.com/office/drawing/2014/main" id="{0D6A5EE9-0046-F0F2-4BE1-8D57D9F50D2E}"/>
              </a:ext>
            </a:extLst>
          </p:cNvPr>
          <p:cNvGrpSpPr/>
          <p:nvPr/>
        </p:nvGrpSpPr>
        <p:grpSpPr>
          <a:xfrm>
            <a:off x="7783519" y="3116869"/>
            <a:ext cx="1280406" cy="542733"/>
            <a:chOff x="7783519" y="3116869"/>
            <a:chExt cx="1280406" cy="542733"/>
          </a:xfrm>
        </p:grpSpPr>
        <p:sp>
          <p:nvSpPr>
            <p:cNvPr id="44" name="TextBox 34">
              <a:extLst>
                <a:ext uri="{FF2B5EF4-FFF2-40B4-BE49-F238E27FC236}">
                  <a16:creationId xmlns:a16="http://schemas.microsoft.com/office/drawing/2014/main" id="{652A4DAC-E140-9862-1507-0FA4CC4F827C}"/>
                </a:ext>
              </a:extLst>
            </p:cNvPr>
            <p:cNvSpPr txBox="1"/>
            <p:nvPr/>
          </p:nvSpPr>
          <p:spPr>
            <a:xfrm>
              <a:off x="7783519" y="3116869"/>
              <a:ext cx="1272789" cy="221522"/>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404040"/>
                  </a:solidFill>
                  <a:uFillTx/>
                  <a:latin typeface="Arial"/>
                  <a:ea typeface="Arial Unicode MS"/>
                  <a:cs typeface="Arial" pitchFamily="34"/>
                </a:rPr>
                <a:t>Add Text</a:t>
              </a:r>
            </a:p>
          </p:txBody>
        </p:sp>
        <p:sp>
          <p:nvSpPr>
            <p:cNvPr id="45" name="TextBox 35">
              <a:extLst>
                <a:ext uri="{FF2B5EF4-FFF2-40B4-BE49-F238E27FC236}">
                  <a16:creationId xmlns:a16="http://schemas.microsoft.com/office/drawing/2014/main" id="{8B2D7B70-2955-A2EE-7C38-7ADEB059D1F8}"/>
                </a:ext>
              </a:extLst>
            </p:cNvPr>
            <p:cNvSpPr txBox="1"/>
            <p:nvPr/>
          </p:nvSpPr>
          <p:spPr>
            <a:xfrm>
              <a:off x="7791136" y="3290395"/>
              <a:ext cx="1272789" cy="369207"/>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Unicode MS"/>
                  <a:cs typeface="Arial" pitchFamily="34"/>
                </a:rPr>
                <a:t>Simple PowerPoint Presentation</a:t>
              </a:r>
            </a:p>
          </p:txBody>
        </p:sp>
      </p:grpSp>
      <p:grpSp>
        <p:nvGrpSpPr>
          <p:cNvPr id="46" name="Group 36">
            <a:extLst>
              <a:ext uri="{FF2B5EF4-FFF2-40B4-BE49-F238E27FC236}">
                <a16:creationId xmlns:a16="http://schemas.microsoft.com/office/drawing/2014/main" id="{F9D4FF91-D416-EFBC-5CBE-9694653B7903}"/>
              </a:ext>
            </a:extLst>
          </p:cNvPr>
          <p:cNvGrpSpPr/>
          <p:nvPr/>
        </p:nvGrpSpPr>
        <p:grpSpPr>
          <a:xfrm>
            <a:off x="5427732" y="906581"/>
            <a:ext cx="1287218" cy="1160246"/>
            <a:chOff x="5427732" y="906581"/>
            <a:chExt cx="1287218" cy="1160246"/>
          </a:xfrm>
        </p:grpSpPr>
        <p:sp>
          <p:nvSpPr>
            <p:cNvPr id="47" name="TextBox 37">
              <a:extLst>
                <a:ext uri="{FF2B5EF4-FFF2-40B4-BE49-F238E27FC236}">
                  <a16:creationId xmlns:a16="http://schemas.microsoft.com/office/drawing/2014/main" id="{F6108B28-7DD0-8715-CFF5-444F37EE3377}"/>
                </a:ext>
              </a:extLst>
            </p:cNvPr>
            <p:cNvSpPr txBox="1"/>
            <p:nvPr/>
          </p:nvSpPr>
          <p:spPr>
            <a:xfrm>
              <a:off x="5429121" y="1128104"/>
              <a:ext cx="1285829" cy="938723"/>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Unicode MS"/>
                  <a:cs typeface="Arial" pitchFamily="34"/>
                </a:rPr>
                <a:t>Get a modern PowerPoint  Presentation that is beautifully designed.  </a:t>
              </a:r>
            </a:p>
          </p:txBody>
        </p:sp>
        <p:sp>
          <p:nvSpPr>
            <p:cNvPr id="48" name="TextBox 38">
              <a:extLst>
                <a:ext uri="{FF2B5EF4-FFF2-40B4-BE49-F238E27FC236}">
                  <a16:creationId xmlns:a16="http://schemas.microsoft.com/office/drawing/2014/main" id="{AD481FB4-02D7-AEEB-A84D-0C41EB213EC6}"/>
                </a:ext>
              </a:extLst>
            </p:cNvPr>
            <p:cNvSpPr txBox="1"/>
            <p:nvPr/>
          </p:nvSpPr>
          <p:spPr>
            <a:xfrm>
              <a:off x="5427732" y="906581"/>
              <a:ext cx="1274902" cy="261609"/>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0" cap="none" spc="0" baseline="0">
                  <a:solidFill>
                    <a:srgbClr val="404040"/>
                  </a:solidFill>
                  <a:uFillTx/>
                  <a:latin typeface="Arial"/>
                  <a:ea typeface="Arial Unicode MS"/>
                  <a:cs typeface="Arial" pitchFamily="34"/>
                </a:rPr>
                <a:t>Your Text Here</a:t>
              </a:r>
            </a:p>
          </p:txBody>
        </p:sp>
      </p:grpSp>
      <p:grpSp>
        <p:nvGrpSpPr>
          <p:cNvPr id="49" name="Group 39">
            <a:extLst>
              <a:ext uri="{FF2B5EF4-FFF2-40B4-BE49-F238E27FC236}">
                <a16:creationId xmlns:a16="http://schemas.microsoft.com/office/drawing/2014/main" id="{B66C9FB7-B7DE-09C5-0147-F7D75189B8EC}"/>
              </a:ext>
            </a:extLst>
          </p:cNvPr>
          <p:cNvGrpSpPr/>
          <p:nvPr/>
        </p:nvGrpSpPr>
        <p:grpSpPr>
          <a:xfrm>
            <a:off x="3266822" y="906581"/>
            <a:ext cx="1287218" cy="1160246"/>
            <a:chOff x="3266822" y="906581"/>
            <a:chExt cx="1287218" cy="1160246"/>
          </a:xfrm>
        </p:grpSpPr>
        <p:sp>
          <p:nvSpPr>
            <p:cNvPr id="50" name="TextBox 40">
              <a:extLst>
                <a:ext uri="{FF2B5EF4-FFF2-40B4-BE49-F238E27FC236}">
                  <a16:creationId xmlns:a16="http://schemas.microsoft.com/office/drawing/2014/main" id="{65FB4745-092E-4851-46D8-3E5128F58D23}"/>
                </a:ext>
              </a:extLst>
            </p:cNvPr>
            <p:cNvSpPr txBox="1"/>
            <p:nvPr/>
          </p:nvSpPr>
          <p:spPr>
            <a:xfrm>
              <a:off x="3268211" y="1128104"/>
              <a:ext cx="1285829" cy="938723"/>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Unicode MS"/>
                  <a:cs typeface="Arial" pitchFamily="34"/>
                </a:rPr>
                <a:t>Get a modern PowerPoint  Presentation that is beautifully designed.  </a:t>
              </a:r>
            </a:p>
          </p:txBody>
        </p:sp>
        <p:sp>
          <p:nvSpPr>
            <p:cNvPr id="51" name="TextBox 41">
              <a:extLst>
                <a:ext uri="{FF2B5EF4-FFF2-40B4-BE49-F238E27FC236}">
                  <a16:creationId xmlns:a16="http://schemas.microsoft.com/office/drawing/2014/main" id="{14E1C567-F99A-7C8A-70A0-D241FDD890B8}"/>
                </a:ext>
              </a:extLst>
            </p:cNvPr>
            <p:cNvSpPr txBox="1"/>
            <p:nvPr/>
          </p:nvSpPr>
          <p:spPr>
            <a:xfrm>
              <a:off x="3266822" y="906581"/>
              <a:ext cx="1274902" cy="261609"/>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0" cap="none" spc="0" baseline="0">
                  <a:solidFill>
                    <a:srgbClr val="404040"/>
                  </a:solidFill>
                  <a:uFillTx/>
                  <a:latin typeface="Arial"/>
                  <a:ea typeface="Arial Unicode MS"/>
                  <a:cs typeface="Arial" pitchFamily="34"/>
                </a:rPr>
                <a:t>Your Text Here</a:t>
              </a:r>
            </a:p>
          </p:txBody>
        </p:sp>
      </p:grpSp>
      <p:grpSp>
        <p:nvGrpSpPr>
          <p:cNvPr id="52" name="Group 42">
            <a:extLst>
              <a:ext uri="{FF2B5EF4-FFF2-40B4-BE49-F238E27FC236}">
                <a16:creationId xmlns:a16="http://schemas.microsoft.com/office/drawing/2014/main" id="{5730F6CB-9E47-DB02-5F4E-60C4C66E38BE}"/>
              </a:ext>
            </a:extLst>
          </p:cNvPr>
          <p:cNvGrpSpPr/>
          <p:nvPr/>
        </p:nvGrpSpPr>
        <p:grpSpPr>
          <a:xfrm>
            <a:off x="1153186" y="906581"/>
            <a:ext cx="1287219" cy="1160246"/>
            <a:chOff x="1153186" y="906581"/>
            <a:chExt cx="1287219" cy="1160246"/>
          </a:xfrm>
        </p:grpSpPr>
        <p:sp>
          <p:nvSpPr>
            <p:cNvPr id="53" name="TextBox 43">
              <a:extLst>
                <a:ext uri="{FF2B5EF4-FFF2-40B4-BE49-F238E27FC236}">
                  <a16:creationId xmlns:a16="http://schemas.microsoft.com/office/drawing/2014/main" id="{51005771-FE31-5C4C-8361-31DAE57F168F}"/>
                </a:ext>
              </a:extLst>
            </p:cNvPr>
            <p:cNvSpPr txBox="1"/>
            <p:nvPr/>
          </p:nvSpPr>
          <p:spPr>
            <a:xfrm>
              <a:off x="1154576" y="1128104"/>
              <a:ext cx="1285829" cy="938723"/>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Unicode MS"/>
                  <a:cs typeface="Arial" pitchFamily="34"/>
                </a:rPr>
                <a:t>Get a modern PowerPoint  Presentation that is beautifully designed.  </a:t>
              </a:r>
            </a:p>
          </p:txBody>
        </p:sp>
        <p:sp>
          <p:nvSpPr>
            <p:cNvPr id="54" name="TextBox 44">
              <a:extLst>
                <a:ext uri="{FF2B5EF4-FFF2-40B4-BE49-F238E27FC236}">
                  <a16:creationId xmlns:a16="http://schemas.microsoft.com/office/drawing/2014/main" id="{3F836A88-4BEF-6F73-2A8B-0CC2AF4A28C8}"/>
                </a:ext>
              </a:extLst>
            </p:cNvPr>
            <p:cNvSpPr txBox="1"/>
            <p:nvPr/>
          </p:nvSpPr>
          <p:spPr>
            <a:xfrm>
              <a:off x="1153186" y="906581"/>
              <a:ext cx="1274902" cy="261609"/>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0" cap="none" spc="0" baseline="0">
                  <a:solidFill>
                    <a:srgbClr val="404040"/>
                  </a:solidFill>
                  <a:uFillTx/>
                  <a:latin typeface="Arial"/>
                  <a:ea typeface="Arial Unicode MS"/>
                  <a:cs typeface="Arial" pitchFamily="34"/>
                </a:rPr>
                <a:t>Your Text Here</a:t>
              </a:r>
            </a:p>
          </p:txBody>
        </p:sp>
      </p:grpSp>
      <p:grpSp>
        <p:nvGrpSpPr>
          <p:cNvPr id="55" name="Group 45">
            <a:extLst>
              <a:ext uri="{FF2B5EF4-FFF2-40B4-BE49-F238E27FC236}">
                <a16:creationId xmlns:a16="http://schemas.microsoft.com/office/drawing/2014/main" id="{6BC97688-ECF7-4B5C-0C26-8BC2E6E59EF2}"/>
              </a:ext>
            </a:extLst>
          </p:cNvPr>
          <p:cNvGrpSpPr/>
          <p:nvPr/>
        </p:nvGrpSpPr>
        <p:grpSpPr>
          <a:xfrm>
            <a:off x="5427732" y="3393356"/>
            <a:ext cx="1287218" cy="1160246"/>
            <a:chOff x="5427732" y="3393356"/>
            <a:chExt cx="1287218" cy="1160246"/>
          </a:xfrm>
        </p:grpSpPr>
        <p:sp>
          <p:nvSpPr>
            <p:cNvPr id="56" name="TextBox 46">
              <a:extLst>
                <a:ext uri="{FF2B5EF4-FFF2-40B4-BE49-F238E27FC236}">
                  <a16:creationId xmlns:a16="http://schemas.microsoft.com/office/drawing/2014/main" id="{54EFF222-F1CB-DA27-54AD-E26592EC9A06}"/>
                </a:ext>
              </a:extLst>
            </p:cNvPr>
            <p:cNvSpPr txBox="1"/>
            <p:nvPr/>
          </p:nvSpPr>
          <p:spPr>
            <a:xfrm>
              <a:off x="5429121" y="3614879"/>
              <a:ext cx="1285829" cy="938723"/>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Unicode MS"/>
                  <a:cs typeface="Arial" pitchFamily="34"/>
                </a:rPr>
                <a:t>Get a modern PowerPoint  Presentation that is beautifully designed.  </a:t>
              </a:r>
            </a:p>
          </p:txBody>
        </p:sp>
        <p:sp>
          <p:nvSpPr>
            <p:cNvPr id="57" name="TextBox 47">
              <a:extLst>
                <a:ext uri="{FF2B5EF4-FFF2-40B4-BE49-F238E27FC236}">
                  <a16:creationId xmlns:a16="http://schemas.microsoft.com/office/drawing/2014/main" id="{6C76E720-2A5C-518D-C965-B3EDC1B92CFA}"/>
                </a:ext>
              </a:extLst>
            </p:cNvPr>
            <p:cNvSpPr txBox="1"/>
            <p:nvPr/>
          </p:nvSpPr>
          <p:spPr>
            <a:xfrm>
              <a:off x="5427732" y="3393356"/>
              <a:ext cx="1274902" cy="261609"/>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0" cap="none" spc="0" baseline="0">
                  <a:solidFill>
                    <a:srgbClr val="404040"/>
                  </a:solidFill>
                  <a:uFillTx/>
                  <a:latin typeface="Arial"/>
                  <a:ea typeface="Arial Unicode MS"/>
                  <a:cs typeface="Arial" pitchFamily="34"/>
                </a:rPr>
                <a:t>Your Text Here</a:t>
              </a:r>
            </a:p>
          </p:txBody>
        </p:sp>
      </p:grpSp>
      <p:grpSp>
        <p:nvGrpSpPr>
          <p:cNvPr id="58" name="Group 48">
            <a:extLst>
              <a:ext uri="{FF2B5EF4-FFF2-40B4-BE49-F238E27FC236}">
                <a16:creationId xmlns:a16="http://schemas.microsoft.com/office/drawing/2014/main" id="{75494B8F-4716-B44B-D7EB-E3255B43B61B}"/>
              </a:ext>
            </a:extLst>
          </p:cNvPr>
          <p:cNvGrpSpPr/>
          <p:nvPr/>
        </p:nvGrpSpPr>
        <p:grpSpPr>
          <a:xfrm>
            <a:off x="3266822" y="3393356"/>
            <a:ext cx="1287218" cy="1160246"/>
            <a:chOff x="3266822" y="3393356"/>
            <a:chExt cx="1287218" cy="1160246"/>
          </a:xfrm>
        </p:grpSpPr>
        <p:sp>
          <p:nvSpPr>
            <p:cNvPr id="59" name="TextBox 49">
              <a:extLst>
                <a:ext uri="{FF2B5EF4-FFF2-40B4-BE49-F238E27FC236}">
                  <a16:creationId xmlns:a16="http://schemas.microsoft.com/office/drawing/2014/main" id="{CE634AAA-9B22-7857-E87F-D843AB3A7427}"/>
                </a:ext>
              </a:extLst>
            </p:cNvPr>
            <p:cNvSpPr txBox="1"/>
            <p:nvPr/>
          </p:nvSpPr>
          <p:spPr>
            <a:xfrm>
              <a:off x="3268211" y="3614879"/>
              <a:ext cx="1285829" cy="938723"/>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Unicode MS"/>
                  <a:cs typeface="Arial" pitchFamily="34"/>
                </a:rPr>
                <a:t>Get a modern PowerPoint  Presentation that is beautifully designed.  </a:t>
              </a:r>
            </a:p>
          </p:txBody>
        </p:sp>
        <p:sp>
          <p:nvSpPr>
            <p:cNvPr id="60" name="TextBox 50">
              <a:extLst>
                <a:ext uri="{FF2B5EF4-FFF2-40B4-BE49-F238E27FC236}">
                  <a16:creationId xmlns:a16="http://schemas.microsoft.com/office/drawing/2014/main" id="{FB44FE3E-9829-3DBD-0621-4D6656C106E6}"/>
                </a:ext>
              </a:extLst>
            </p:cNvPr>
            <p:cNvSpPr txBox="1"/>
            <p:nvPr/>
          </p:nvSpPr>
          <p:spPr>
            <a:xfrm>
              <a:off x="3266822" y="3393356"/>
              <a:ext cx="1274902" cy="261609"/>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0" cap="none" spc="0" baseline="0">
                  <a:solidFill>
                    <a:srgbClr val="404040"/>
                  </a:solidFill>
                  <a:uFillTx/>
                  <a:latin typeface="Arial"/>
                  <a:ea typeface="Arial Unicode MS"/>
                  <a:cs typeface="Arial" pitchFamily="34"/>
                </a:rPr>
                <a:t>Your Text Here</a:t>
              </a:r>
            </a:p>
          </p:txBody>
        </p:sp>
      </p:grpSp>
      <p:grpSp>
        <p:nvGrpSpPr>
          <p:cNvPr id="61" name="Group 51">
            <a:extLst>
              <a:ext uri="{FF2B5EF4-FFF2-40B4-BE49-F238E27FC236}">
                <a16:creationId xmlns:a16="http://schemas.microsoft.com/office/drawing/2014/main" id="{C85D81BD-2B97-32E7-2738-0AE46289FC0D}"/>
              </a:ext>
            </a:extLst>
          </p:cNvPr>
          <p:cNvGrpSpPr/>
          <p:nvPr/>
        </p:nvGrpSpPr>
        <p:grpSpPr>
          <a:xfrm>
            <a:off x="1153186" y="3393356"/>
            <a:ext cx="1287219" cy="1160246"/>
            <a:chOff x="1153186" y="3393356"/>
            <a:chExt cx="1287219" cy="1160246"/>
          </a:xfrm>
        </p:grpSpPr>
        <p:sp>
          <p:nvSpPr>
            <p:cNvPr id="62" name="TextBox 52">
              <a:extLst>
                <a:ext uri="{FF2B5EF4-FFF2-40B4-BE49-F238E27FC236}">
                  <a16:creationId xmlns:a16="http://schemas.microsoft.com/office/drawing/2014/main" id="{DCC6A079-3059-3D44-B6D8-5E5FA9BD79A9}"/>
                </a:ext>
              </a:extLst>
            </p:cNvPr>
            <p:cNvSpPr txBox="1"/>
            <p:nvPr/>
          </p:nvSpPr>
          <p:spPr>
            <a:xfrm>
              <a:off x="1154576" y="3614879"/>
              <a:ext cx="1285829" cy="938723"/>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Unicode MS"/>
                  <a:cs typeface="Arial" pitchFamily="34"/>
                </a:rPr>
                <a:t>Get a modern PowerPoint  Presentation that is beautifully designed . </a:t>
              </a:r>
            </a:p>
          </p:txBody>
        </p:sp>
        <p:sp>
          <p:nvSpPr>
            <p:cNvPr id="63" name="TextBox 53">
              <a:extLst>
                <a:ext uri="{FF2B5EF4-FFF2-40B4-BE49-F238E27FC236}">
                  <a16:creationId xmlns:a16="http://schemas.microsoft.com/office/drawing/2014/main" id="{C97B42DD-B896-1F57-3D40-6F90CADFBAA1}"/>
                </a:ext>
              </a:extLst>
            </p:cNvPr>
            <p:cNvSpPr txBox="1"/>
            <p:nvPr/>
          </p:nvSpPr>
          <p:spPr>
            <a:xfrm>
              <a:off x="1153186" y="3393356"/>
              <a:ext cx="1274902" cy="261609"/>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1" i="0" u="none" strike="noStrike" kern="0" cap="none" spc="0" baseline="0">
                  <a:solidFill>
                    <a:srgbClr val="404040"/>
                  </a:solidFill>
                  <a:uFillTx/>
                  <a:latin typeface="Arial"/>
                  <a:ea typeface="Arial Unicode MS"/>
                  <a:cs typeface="Arial" pitchFamily="34"/>
                </a:rPr>
                <a:t>Your Text Here</a:t>
              </a:r>
            </a:p>
          </p:txBody>
        </p:sp>
      </p:grpSp>
      <p:sp>
        <p:nvSpPr>
          <p:cNvPr id="64" name="Heart 17">
            <a:extLst>
              <a:ext uri="{FF2B5EF4-FFF2-40B4-BE49-F238E27FC236}">
                <a16:creationId xmlns:a16="http://schemas.microsoft.com/office/drawing/2014/main" id="{FADF799E-78F4-3BE1-7509-4998E0DFB0CA}"/>
              </a:ext>
            </a:extLst>
          </p:cNvPr>
          <p:cNvSpPr/>
          <p:nvPr/>
        </p:nvSpPr>
        <p:spPr>
          <a:xfrm>
            <a:off x="8200384" y="2421486"/>
            <a:ext cx="457602" cy="448659"/>
          </a:xfrm>
          <a:custGeom>
            <a:avLst/>
            <a:gdLst>
              <a:gd name="f0" fmla="val w"/>
              <a:gd name="f1" fmla="val h"/>
              <a:gd name="f2" fmla="val 0"/>
              <a:gd name="f3" fmla="val 3263621"/>
              <a:gd name="f4" fmla="val 3199863"/>
              <a:gd name="f5" fmla="val 1896188"/>
              <a:gd name="f6" fmla="val 786599"/>
              <a:gd name="f7" fmla="val 1878938"/>
              <a:gd name="f8" fmla="val 786251"/>
              <a:gd name="f9" fmla="val 1861335"/>
              <a:gd name="f10" fmla="val 789280"/>
              <a:gd name="f11" fmla="val 1844305"/>
              <a:gd name="f12" fmla="val 796082"/>
              <a:gd name="f13" fmla="val 1792333"/>
              <a:gd name="f14" fmla="val 816839"/>
              <a:gd name="f15" fmla="val 1760707"/>
              <a:gd name="f16" fmla="val 866742"/>
              <a:gd name="f17" fmla="val 1761231"/>
              <a:gd name="f18" fmla="val 919486"/>
              <a:gd name="f19" fmla="val 1573886"/>
              <a:gd name="f20" fmla="val 1618665"/>
              <a:gd name="f21" fmla="val 1438574"/>
              <a:gd name="f22" fmla="val 1113672"/>
              <a:gd name="f23" fmla="val 1424335"/>
              <a:gd name="f24" fmla="val 1060531"/>
              <a:gd name="f25" fmla="val 1379808"/>
              <a:gd name="f26" fmla="val 1023594"/>
              <a:gd name="f27" fmla="val 1328543"/>
              <a:gd name="f28" fmla="val 1016456"/>
              <a:gd name="f29" fmla="val 1320071"/>
              <a:gd name="f30" fmla="val 1015276"/>
              <a:gd name="f31" fmla="val 1311415"/>
              <a:gd name="f32" fmla="val 1014911"/>
              <a:gd name="f33" fmla="val 1302836"/>
              <a:gd name="f34" fmla="val 1018067"/>
              <a:gd name="f35" fmla="val 1300556"/>
              <a:gd name="f36" fmla="val 1017667"/>
              <a:gd name="f37" fmla="val 1298914"/>
              <a:gd name="f38" fmla="val 1017711"/>
              <a:gd name="f39" fmla="val 1297275"/>
              <a:gd name="f40" fmla="val 1017786"/>
              <a:gd name="f41" fmla="val 1295680"/>
              <a:gd name="f42" fmla="val 1018515"/>
              <a:gd name="f43" fmla="val 1275904"/>
              <a:gd name="f44" fmla="val 1019755"/>
              <a:gd name="f45" fmla="val 1273459"/>
              <a:gd name="f46" fmla="val 1020410"/>
              <a:gd name="f47" fmla="val 1271049"/>
              <a:gd name="f48" fmla="val 1021129"/>
              <a:gd name="f49" fmla="val 1269080"/>
              <a:gd name="f50" fmla="val 1023145"/>
              <a:gd name="f51" fmla="val 1229892"/>
              <a:gd name="f52" fmla="val 1033156"/>
              <a:gd name="f53" fmla="val 1196286"/>
              <a:gd name="f54" fmla="val 1061513"/>
              <a:gd name="f55" fmla="val 1180414"/>
              <a:gd name="f56" fmla="val 1102068"/>
              <a:gd name="f57" fmla="val 902406"/>
              <a:gd name="f58" fmla="val 1812437"/>
              <a:gd name="f59" fmla="val 612897"/>
              <a:gd name="f60" fmla="val 539543"/>
              <a:gd name="f61" fmla="val 480078"/>
              <a:gd name="f62" fmla="val 1871902"/>
              <a:gd name="f63" fmla="val 1945256"/>
              <a:gd name="f64" fmla="val 2018610"/>
              <a:gd name="f65" fmla="val 2078075"/>
              <a:gd name="f66" fmla="val 966673"/>
              <a:gd name="f67" fmla="val 1008666"/>
              <a:gd name="f68" fmla="val 2088839"/>
              <a:gd name="f69" fmla="val 1051924"/>
              <a:gd name="f70" fmla="val 2075535"/>
              <a:gd name="f71" fmla="val 1081835"/>
              <a:gd name="f72" fmla="val 2045978"/>
              <a:gd name="f73" fmla="val 1105846"/>
              <a:gd name="f74" fmla="val 2028294"/>
              <a:gd name="f75" fmla="val 1122213"/>
              <a:gd name="f76" fmla="val 2001701"/>
              <a:gd name="f77" fmla="val 1125659"/>
              <a:gd name="f78" fmla="val 1970866"/>
              <a:gd name="f79" fmla="val 1284498"/>
              <a:gd name="f80" fmla="val 1565001"/>
              <a:gd name="f81" fmla="val 1443089"/>
              <a:gd name="f82" fmla="val 2156868"/>
              <a:gd name="f83" fmla="val 1455914"/>
              <a:gd name="f84" fmla="val 2204733"/>
              <a:gd name="f85" fmla="val 1493311"/>
              <a:gd name="f86" fmla="val 2239452"/>
              <a:gd name="f87" fmla="val 1538593"/>
              <a:gd name="f88" fmla="val 2249086"/>
              <a:gd name="f89" fmla="val 1542015"/>
              <a:gd name="f90" fmla="val 2250785"/>
              <a:gd name="f91" fmla="val 1542604"/>
              <a:gd name="f92" fmla="val 2250943"/>
              <a:gd name="f93" fmla="val 1543193"/>
              <a:gd name="f94" fmla="val 2251097"/>
              <a:gd name="f95" fmla="val 1543870"/>
              <a:gd name="f96" fmla="val 2250902"/>
              <a:gd name="f97" fmla="val 1553422"/>
              <a:gd name="f98" fmla="val 2254514"/>
              <a:gd name="f99" fmla="val 1563610"/>
              <a:gd name="f100" fmla="val 2255524"/>
              <a:gd name="f101" fmla="val 2252783"/>
              <a:gd name="f102" fmla="val 1584162"/>
              <a:gd name="f103" fmla="val 1594351"/>
              <a:gd name="f104" fmla="val 2254515"/>
              <a:gd name="f105" fmla="val 1603903"/>
              <a:gd name="f106" fmla="val 2250901"/>
              <a:gd name="f107" fmla="val 1605758"/>
              <a:gd name="f108" fmla="val 1606974"/>
              <a:gd name="f109" fmla="val 2250459"/>
              <a:gd name="f110" fmla="val 1608181"/>
              <a:gd name="f111" fmla="val 2250118"/>
              <a:gd name="f112" fmla="val 1609178"/>
              <a:gd name="f113" fmla="val 1654461"/>
              <a:gd name="f114" fmla="val 2239453"/>
              <a:gd name="f115" fmla="val 1691859"/>
              <a:gd name="f116" fmla="val 2204734"/>
              <a:gd name="f117" fmla="val 1704684"/>
              <a:gd name="f118" fmla="val 1921541"/>
              <a:gd name="f119" fmla="val 1347547"/>
              <a:gd name="f120" fmla="val 2181705"/>
              <a:gd name="f121" fmla="val 1998928"/>
              <a:gd name="f122" fmla="val 2205326"/>
              <a:gd name="f123" fmla="val 2058070"/>
              <a:gd name="f124" fmla="val 2266689"/>
              <a:gd name="f125" fmla="val 2090865"/>
              <a:gd name="f126" fmla="val 2326593"/>
              <a:gd name="f127" fmla="val 2671200"/>
              <a:gd name="f128" fmla="val 2744554"/>
              <a:gd name="f129" fmla="val 2804019"/>
              <a:gd name="f130" fmla="val 2393261"/>
              <a:gd name="f131" fmla="val 2016914"/>
              <a:gd name="f132" fmla="val 870162"/>
              <a:gd name="f133" fmla="val 1996508"/>
              <a:gd name="f134" fmla="val 819071"/>
              <a:gd name="f135" fmla="val 1947937"/>
              <a:gd name="f136" fmla="val 787642"/>
              <a:gd name="f137" fmla="val 773454"/>
              <a:gd name="f138" fmla="val 106"/>
              <a:gd name="f139" fmla="val 1097282"/>
              <a:gd name="f140" fmla="val 5742"/>
              <a:gd name="f141" fmla="val 1441967"/>
              <a:gd name="f142" fmla="val 238301"/>
              <a:gd name="f143" fmla="val 1631811"/>
              <a:gd name="f144" fmla="val 769863"/>
              <a:gd name="f145" fmla="val 2306811"/>
              <a:gd name="f146" fmla="val -1120137"/>
              <a:gd name="f147" fmla="val 4939311"/>
              <a:gd name="f148" fmla="val -745455"/>
              <a:gd name="f149" fmla="val 1453301"/>
              <a:gd name="f150" fmla="val -54107"/>
              <a:gd name="f151" fmla="val -14297"/>
              <a:gd name="f152" fmla="*/ f0 1 3263621"/>
              <a:gd name="f153" fmla="*/ f1 1 3199863"/>
              <a:gd name="f154" fmla="val f2"/>
              <a:gd name="f155" fmla="val f3"/>
              <a:gd name="f156" fmla="val f4"/>
              <a:gd name="f157" fmla="+- f156 0 f154"/>
              <a:gd name="f158" fmla="+- f155 0 f154"/>
              <a:gd name="f159" fmla="*/ f158 1 3263621"/>
              <a:gd name="f160" fmla="*/ f157 1 3199863"/>
              <a:gd name="f161" fmla="*/ f154 1 f159"/>
              <a:gd name="f162" fmla="*/ f155 1 f159"/>
              <a:gd name="f163" fmla="*/ f154 1 f160"/>
              <a:gd name="f164" fmla="*/ f156 1 f160"/>
              <a:gd name="f165" fmla="*/ f161 f152 1"/>
              <a:gd name="f166" fmla="*/ f162 f152 1"/>
              <a:gd name="f167" fmla="*/ f164 f153 1"/>
              <a:gd name="f168" fmla="*/ f163 f153 1"/>
            </a:gdLst>
            <a:ahLst/>
            <a:cxnLst>
              <a:cxn ang="3cd4">
                <a:pos x="hc" y="t"/>
              </a:cxn>
              <a:cxn ang="0">
                <a:pos x="r" y="vc"/>
              </a:cxn>
              <a:cxn ang="cd4">
                <a:pos x="hc" y="b"/>
              </a:cxn>
              <a:cxn ang="cd2">
                <a:pos x="l" y="vc"/>
              </a:cxn>
            </a:cxnLst>
            <a:rect l="f165" t="f168" r="f166" b="f167"/>
            <a:pathLst>
              <a:path w="3263621" h="3199863">
                <a:moveTo>
                  <a:pt x="f5" y="f6"/>
                </a:moveTo>
                <a:cubicBezTo>
                  <a:pt x="f7" y="f8"/>
                  <a:pt x="f9" y="f10"/>
                  <a:pt x="f11" y="f12"/>
                </a:cubicBez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cubicBezTo>
                  <a:pt x="f37" y="f38"/>
                  <a:pt x="f39" y="f40"/>
                  <a:pt x="f41" y="f42"/>
                </a:cubicBezTo>
                <a:lnTo>
                  <a:pt x="f43" y="f44"/>
                </a:lnTo>
                <a:cubicBezTo>
                  <a:pt x="f45" y="f46"/>
                  <a:pt x="f47" y="f48"/>
                  <a:pt x="f49" y="f50"/>
                </a:cubicBezTo>
                <a:cubicBezTo>
                  <a:pt x="f51" y="f52"/>
                  <a:pt x="f53" y="f54"/>
                  <a:pt x="f55" y="f56"/>
                </a:cubicBezTo>
                <a:lnTo>
                  <a:pt x="f57" y="f58"/>
                </a:lnTo>
                <a:lnTo>
                  <a:pt x="f59" y="f58"/>
                </a:lnTo>
                <a:cubicBezTo>
                  <a:pt x="f60" y="f58"/>
                  <a:pt x="f61" y="f62"/>
                  <a:pt x="f61" y="f63"/>
                </a:cubicBezTo>
                <a:cubicBezTo>
                  <a:pt x="f61" y="f64"/>
                  <a:pt x="f60" y="f65"/>
                  <a:pt x="f59" y="f65"/>
                </a:cubicBezTo>
                <a:lnTo>
                  <a:pt x="f66" y="f65"/>
                </a:lnTo>
                <a:cubicBezTo>
                  <a:pt x="f67" y="f68"/>
                  <a:pt x="f69" y="f70"/>
                  <a:pt x="f71" y="f72"/>
                </a:cubicBezTo>
                <a:cubicBezTo>
                  <a:pt x="f73" y="f74"/>
                  <a:pt x="f75" y="f76"/>
                  <a:pt x="f77" y="f78"/>
                </a:cubicBezTo>
                <a:lnTo>
                  <a:pt x="f79" y="f80"/>
                </a:lnTo>
                <a:lnTo>
                  <a:pt x="f81" y="f82"/>
                </a:lnTo>
                <a:cubicBezTo>
                  <a:pt x="f83" y="f84"/>
                  <a:pt x="f85" y="f86"/>
                  <a:pt x="f87" y="f88"/>
                </a:cubicBezTo>
                <a:lnTo>
                  <a:pt x="f89" y="f90"/>
                </a:lnTo>
                <a:cubicBezTo>
                  <a:pt x="f91" y="f92"/>
                  <a:pt x="f93" y="f94"/>
                  <a:pt x="f95" y="f96"/>
                </a:cubicBezTo>
                <a:cubicBezTo>
                  <a:pt x="f97" y="f98"/>
                  <a:pt x="f99" y="f100"/>
                  <a:pt x="f19" y="f101"/>
                </a:cubicBezTo>
                <a:cubicBezTo>
                  <a:pt x="f102" y="f100"/>
                  <a:pt x="f103" y="f104"/>
                  <a:pt x="f105" y="f106"/>
                </a:cubicBezTo>
                <a:lnTo>
                  <a:pt x="f107" y="f90"/>
                </a:lnTo>
                <a:cubicBezTo>
                  <a:pt x="f108" y="f109"/>
                  <a:pt x="f110" y="f111"/>
                  <a:pt x="f112" y="f88"/>
                </a:cubicBezTo>
                <a:cubicBezTo>
                  <a:pt x="f113" y="f114"/>
                  <a:pt x="f115" y="f116"/>
                  <a:pt x="f117" y="f82"/>
                </a:cubicBezTo>
                <a:lnTo>
                  <a:pt x="f118" y="f119"/>
                </a:lnTo>
                <a:lnTo>
                  <a:pt x="f120" y="f121"/>
                </a:lnTo>
                <a:cubicBezTo>
                  <a:pt x="f122" y="f123"/>
                  <a:pt x="f124" y="f125"/>
                  <a:pt x="f126" y="f65"/>
                </a:cubicBezTo>
                <a:lnTo>
                  <a:pt x="f127" y="f65"/>
                </a:lnTo>
                <a:cubicBezTo>
                  <a:pt x="f128" y="f65"/>
                  <a:pt x="f129" y="f64"/>
                  <a:pt x="f129" y="f63"/>
                </a:cubicBezTo>
                <a:cubicBezTo>
                  <a:pt x="f129" y="f62"/>
                  <a:pt x="f128" y="f58"/>
                  <a:pt x="f127" y="f58"/>
                </a:cubicBezTo>
                <a:lnTo>
                  <a:pt x="f130" y="f58"/>
                </a:lnTo>
                <a:lnTo>
                  <a:pt x="f131" y="f132"/>
                </a:lnTo>
                <a:cubicBezTo>
                  <a:pt x="f133" y="f134"/>
                  <a:pt x="f135" y="f136"/>
                  <a:pt x="f5" y="f6"/>
                </a:cubicBezTo>
                <a:close/>
                <a:moveTo>
                  <a:pt x="f137" y="f138"/>
                </a:moveTo>
                <a:cubicBezTo>
                  <a:pt x="f139" y="f140"/>
                  <a:pt x="f141" y="f142"/>
                  <a:pt x="f143" y="f144"/>
                </a:cubicBezTo>
                <a:cubicBezTo>
                  <a:pt x="f145" y="f146"/>
                  <a:pt x="f147" y="f144"/>
                  <a:pt x="f143" y="f4"/>
                </a:cubicBezTo>
                <a:cubicBezTo>
                  <a:pt x="f148" y="f149"/>
                  <a:pt x="f150" y="f151"/>
                  <a:pt x="f137" y="f138"/>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sp>
        <p:nvSpPr>
          <p:cNvPr id="65" name="Rounded Rectangle 25">
            <a:extLst>
              <a:ext uri="{FF2B5EF4-FFF2-40B4-BE49-F238E27FC236}">
                <a16:creationId xmlns:a16="http://schemas.microsoft.com/office/drawing/2014/main" id="{61F4394A-2D31-6724-0067-3D48A415E816}"/>
              </a:ext>
            </a:extLst>
          </p:cNvPr>
          <p:cNvSpPr/>
          <p:nvPr/>
        </p:nvSpPr>
        <p:spPr>
          <a:xfrm>
            <a:off x="2742596" y="3748226"/>
            <a:ext cx="270433" cy="227923"/>
          </a:xfrm>
          <a:custGeom>
            <a:avLst/>
            <a:gdLst>
              <a:gd name="f0" fmla="val w"/>
              <a:gd name="f1" fmla="val h"/>
              <a:gd name="f2" fmla="val 0"/>
              <a:gd name="f3" fmla="val 3240000"/>
              <a:gd name="f4" fmla="val 2730652"/>
              <a:gd name="f5" fmla="val 1452811"/>
              <a:gd name="f6" fmla="val 1541940"/>
              <a:gd name="f7" fmla="val 1831951"/>
              <a:gd name="f8" fmla="val 1162800"/>
              <a:gd name="f9" fmla="val 2166329"/>
              <a:gd name="f10" fmla="val 2456340"/>
              <a:gd name="f11" fmla="val 1787189"/>
              <a:gd name="f12" fmla="val 2077200"/>
              <a:gd name="f13" fmla="val 1278453"/>
              <a:gd name="f14" fmla="val 2376509"/>
              <a:gd name="f15" fmla="val 2572097"/>
              <a:gd name="f16" fmla="val 3081445"/>
              <a:gd name="f17" fmla="val 2885857"/>
              <a:gd name="f18" fmla="val 354143"/>
              <a:gd name="f19" fmla="val 158555"/>
              <a:gd name="f20" fmla="val 1001150"/>
              <a:gd name="f21" fmla="val 200505"/>
              <a:gd name="f22" fmla="val 933045"/>
              <a:gd name="f23" fmla="val 877834"/>
              <a:gd name="f24" fmla="val 255715"/>
              <a:gd name="f25" fmla="val 323821"/>
              <a:gd name="f26" fmla="val 605836"/>
              <a:gd name="f27" fmla="val 2362163"/>
              <a:gd name="f28" fmla="val 2306952"/>
              <a:gd name="f29" fmla="val 2238846"/>
              <a:gd name="f30" fmla="val 843301"/>
              <a:gd name="f31" fmla="val 2396696"/>
              <a:gd name="f32" fmla="val 2488075"/>
              <a:gd name="f33" fmla="val 2562152"/>
              <a:gd name="f34" fmla="val 74077"/>
              <a:gd name="f35" fmla="val 165456"/>
              <a:gd name="f36" fmla="val 764391"/>
              <a:gd name="f37" fmla="val 959979"/>
              <a:gd name="f38" fmla="val 1134437"/>
              <a:gd name="f39" fmla="val 677845"/>
              <a:gd name="f40" fmla="val 751923"/>
              <a:gd name="f41" fmla="*/ f0 1 3240000"/>
              <a:gd name="f42" fmla="*/ f1 1 2730652"/>
              <a:gd name="f43" fmla="val f2"/>
              <a:gd name="f44" fmla="val f3"/>
              <a:gd name="f45" fmla="val f4"/>
              <a:gd name="f46" fmla="+- f45 0 f43"/>
              <a:gd name="f47" fmla="+- f44 0 f43"/>
              <a:gd name="f48" fmla="*/ f47 1 3240000"/>
              <a:gd name="f49" fmla="*/ f46 1 2730652"/>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3240000" h="2730652">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2" y="f13"/>
                </a:moveTo>
                <a:lnTo>
                  <a:pt x="f3" y="f13"/>
                </a:lnTo>
                <a:lnTo>
                  <a:pt x="f3" y="f14"/>
                </a:lnTo>
                <a:cubicBezTo>
                  <a:pt x="f3" y="f15"/>
                  <a:pt x="f16" y="f4"/>
                  <a:pt x="f17" y="f4"/>
                </a:cubicBezTo>
                <a:lnTo>
                  <a:pt x="f18" y="f4"/>
                </a:lnTo>
                <a:cubicBezTo>
                  <a:pt x="f19" y="f4"/>
                  <a:pt x="f2" y="f15"/>
                  <a:pt x="f2" y="f14"/>
                </a:cubicBezTo>
                <a:close/>
                <a:moveTo>
                  <a:pt x="f20" y="f21"/>
                </a:moveTo>
                <a:cubicBezTo>
                  <a:pt x="f22" y="f21"/>
                  <a:pt x="f23" y="f24"/>
                  <a:pt x="f23" y="f25"/>
                </a:cubicBezTo>
                <a:lnTo>
                  <a:pt x="f23" y="f26"/>
                </a:lnTo>
                <a:lnTo>
                  <a:pt x="f27" y="f26"/>
                </a:lnTo>
                <a:lnTo>
                  <a:pt x="f27" y="f25"/>
                </a:lnTo>
                <a:cubicBezTo>
                  <a:pt x="f27" y="f24"/>
                  <a:pt x="f28" y="f21"/>
                  <a:pt x="f29" y="f21"/>
                </a:cubicBezTo>
                <a:close/>
                <a:moveTo>
                  <a:pt x="f30" y="f2"/>
                </a:moveTo>
                <a:lnTo>
                  <a:pt x="f31" y="f2"/>
                </a:lnTo>
                <a:cubicBezTo>
                  <a:pt x="f32" y="f2"/>
                  <a:pt x="f33" y="f34"/>
                  <a:pt x="f33" y="f35"/>
                </a:cubicBezTo>
                <a:lnTo>
                  <a:pt x="f33" y="f26"/>
                </a:lnTo>
                <a:lnTo>
                  <a:pt x="f17" y="f26"/>
                </a:lnTo>
                <a:cubicBezTo>
                  <a:pt x="f16" y="f26"/>
                  <a:pt x="f3" y="f36"/>
                  <a:pt x="f3" y="f37"/>
                </a:cubicBezTo>
                <a:lnTo>
                  <a:pt x="f3" y="f38"/>
                </a:lnTo>
                <a:lnTo>
                  <a:pt x="f2" y="f38"/>
                </a:lnTo>
                <a:lnTo>
                  <a:pt x="f2" y="f37"/>
                </a:lnTo>
                <a:cubicBezTo>
                  <a:pt x="f2" y="f36"/>
                  <a:pt x="f19" y="f26"/>
                  <a:pt x="f18" y="f26"/>
                </a:cubicBezTo>
                <a:lnTo>
                  <a:pt x="f39" y="f26"/>
                </a:lnTo>
                <a:lnTo>
                  <a:pt x="f39" y="f35"/>
                </a:lnTo>
                <a:cubicBezTo>
                  <a:pt x="f39" y="f34"/>
                  <a:pt x="f40" y="f2"/>
                  <a:pt x="f30"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sp>
        <p:nvSpPr>
          <p:cNvPr id="66" name="Chord 32">
            <a:extLst>
              <a:ext uri="{FF2B5EF4-FFF2-40B4-BE49-F238E27FC236}">
                <a16:creationId xmlns:a16="http://schemas.microsoft.com/office/drawing/2014/main" id="{E9011453-45BB-804D-FDE7-58368A34F449}"/>
              </a:ext>
            </a:extLst>
          </p:cNvPr>
          <p:cNvSpPr/>
          <p:nvPr/>
        </p:nvSpPr>
        <p:spPr>
          <a:xfrm>
            <a:off x="2732958" y="1188473"/>
            <a:ext cx="270433" cy="268065"/>
          </a:xfrm>
          <a:custGeom>
            <a:avLst/>
            <a:gdLst>
              <a:gd name="f0" fmla="val w"/>
              <a:gd name="f1" fmla="val h"/>
              <a:gd name="f2" fmla="val 0"/>
              <a:gd name="f3" fmla="val 3240000"/>
              <a:gd name="f4" fmla="val 3211580"/>
              <a:gd name="f5" fmla="val 991906"/>
              <a:gd name="f6" fmla="val 2959580"/>
              <a:gd name="f7" fmla="val 2193254"/>
              <a:gd name="f8" fmla="val 2215674"/>
              <a:gd name="f9" fmla="val 2233849"/>
              <a:gd name="f10" fmla="val 2977755"/>
              <a:gd name="f11" fmla="val 3000175"/>
              <a:gd name="f12" fmla="val 3170985"/>
              <a:gd name="f13" fmla="val 3193405"/>
              <a:gd name="f14" fmla="val 969486"/>
              <a:gd name="f15" fmla="val 951311"/>
              <a:gd name="f16" fmla="val 1439043"/>
              <a:gd name="f17" fmla="val 1763796"/>
              <a:gd name="f18" fmla="val 2067459"/>
              <a:gd name="f19" fmla="val 1135380"/>
              <a:gd name="f20" fmla="val 2374533"/>
              <a:gd name="f21" fmla="val 2678196"/>
              <a:gd name="f22" fmla="val 1746117"/>
              <a:gd name="f23" fmla="val 2049780"/>
              <a:gd name="f24" fmla="val 128358"/>
              <a:gd name="f25" fmla="val 1541040"/>
              <a:gd name="f26" fmla="val 3056915"/>
              <a:gd name="f27" fmla="val 1550917"/>
              <a:gd name="f28" fmla="val 3061111"/>
              <a:gd name="f29" fmla="val 2078028"/>
              <a:gd name="f30" fmla="val 2781683"/>
              <a:gd name="f31" fmla="val 2566719"/>
              <a:gd name="f32" fmla="val 2325284"/>
              <a:gd name="f33" fmla="val 2830467"/>
              <a:gd name="f34" fmla="val 2182018"/>
              <a:gd name="f35" fmla="val 2900953"/>
              <a:gd name="f36" fmla="val 1002135"/>
              <a:gd name="f37" fmla="val 950374"/>
              <a:gd name="f38" fmla="val 2879821"/>
              <a:gd name="f39" fmla="val 900231"/>
              <a:gd name="f40" fmla="val 2854191"/>
              <a:gd name="f41" fmla="val 851341"/>
              <a:gd name="f42" fmla="val 2825496"/>
              <a:gd name="f43" fmla="val 396732"/>
              <a:gd name="f44" fmla="val 2558675"/>
              <a:gd name="f45" fmla="val 120607"/>
              <a:gd name="f46" fmla="val 2068110"/>
              <a:gd name="f47" fmla="val 61067"/>
              <a:gd name="f48" fmla="val 1230414"/>
              <a:gd name="f49" fmla="val 3178933"/>
              <a:gd name="f50" fmla="val 3212659"/>
              <a:gd name="f51" fmla="val 1257755"/>
              <a:gd name="f52" fmla="val 1291481"/>
              <a:gd name="f53" fmla="val 1421347"/>
              <a:gd name="f54" fmla="val 1455073"/>
              <a:gd name="f55" fmla="val 1482414"/>
              <a:gd name="f56" fmla="val 27341"/>
              <a:gd name="f57" fmla="val 2481726"/>
              <a:gd name="f58" fmla="val 315922"/>
              <a:gd name="f59" fmla="val 2862412"/>
              <a:gd name="f60" fmla="val 696608"/>
              <a:gd name="f61" fmla="val 2420437"/>
              <a:gd name="f62" fmla="val 1138584"/>
              <a:gd name="f63" fmla="val 1659064"/>
              <a:gd name="f64" fmla="val 2730827"/>
              <a:gd name="f65" fmla="val 2765703"/>
              <a:gd name="f66" fmla="val 2800581"/>
              <a:gd name="f67" fmla="val 13305"/>
              <a:gd name="f68" fmla="val 2827191"/>
              <a:gd name="f69" fmla="val 39915"/>
              <a:gd name="f70" fmla="val 3143636"/>
              <a:gd name="f71" fmla="val 356360"/>
              <a:gd name="f72" fmla="val 3196857"/>
              <a:gd name="f73" fmla="val 409581"/>
              <a:gd name="f74" fmla="val 495868"/>
              <a:gd name="f75" fmla="val 549088"/>
              <a:gd name="f76" fmla="val 3082882"/>
              <a:gd name="f77" fmla="val 609843"/>
              <a:gd name="f78" fmla="val 3029661"/>
              <a:gd name="f79" fmla="val 663063"/>
              <a:gd name="f80" fmla="val 2943375"/>
              <a:gd name="f81" fmla="val 663064"/>
              <a:gd name="f82" fmla="val 2890155"/>
              <a:gd name="f83" fmla="val 2573708"/>
              <a:gd name="f84" fmla="val 293397"/>
              <a:gd name="f85" fmla="val 2520488"/>
              <a:gd name="f86" fmla="val 240176"/>
              <a:gd name="f87" fmla="val 153889"/>
              <a:gd name="f88" fmla="val 100669"/>
              <a:gd name="f89" fmla="val 2634463"/>
              <a:gd name="f90" fmla="val 39914"/>
              <a:gd name="f91" fmla="val 2661073"/>
              <a:gd name="f92" fmla="val 2695950"/>
              <a:gd name="f93" fmla="*/ f0 1 3240000"/>
              <a:gd name="f94" fmla="*/ f1 1 3211580"/>
              <a:gd name="f95" fmla="val f2"/>
              <a:gd name="f96" fmla="val f3"/>
              <a:gd name="f97" fmla="val f4"/>
              <a:gd name="f98" fmla="+- f97 0 f95"/>
              <a:gd name="f99" fmla="+- f96 0 f95"/>
              <a:gd name="f100" fmla="*/ f99 1 3240000"/>
              <a:gd name="f101" fmla="*/ f98 1 3211580"/>
              <a:gd name="f102" fmla="*/ f95 1 f100"/>
              <a:gd name="f103" fmla="*/ f96 1 f100"/>
              <a:gd name="f104" fmla="*/ f95 1 f101"/>
              <a:gd name="f105" fmla="*/ f97 1 f101"/>
              <a:gd name="f106" fmla="*/ f102 f93 1"/>
              <a:gd name="f107" fmla="*/ f103 f93 1"/>
              <a:gd name="f108" fmla="*/ f105 f94 1"/>
              <a:gd name="f109" fmla="*/ f104 f94 1"/>
            </a:gdLst>
            <a:ahLst/>
            <a:cxnLst>
              <a:cxn ang="3cd4">
                <a:pos x="hc" y="t"/>
              </a:cxn>
              <a:cxn ang="0">
                <a:pos x="r" y="vc"/>
              </a:cxn>
              <a:cxn ang="cd4">
                <a:pos x="hc" y="b"/>
              </a:cxn>
              <a:cxn ang="cd2">
                <a:pos x="l" y="vc"/>
              </a:cxn>
            </a:cxnLst>
            <a:rect l="f106" t="f109" r="f107" b="f108"/>
            <a:pathLst>
              <a:path w="3240000" h="3211580">
                <a:moveTo>
                  <a:pt x="f5" y="f6"/>
                </a:moveTo>
                <a:lnTo>
                  <a:pt x="f7" y="f6"/>
                </a:lnTo>
                <a:cubicBezTo>
                  <a:pt x="f8" y="f6"/>
                  <a:pt x="f9" y="f10"/>
                  <a:pt x="f9" y="f11"/>
                </a:cubicBezTo>
                <a:lnTo>
                  <a:pt x="f9" y="f12"/>
                </a:lnTo>
                <a:cubicBezTo>
                  <a:pt x="f9" y="f13"/>
                  <a:pt x="f8" y="f4"/>
                  <a:pt x="f7" y="f4"/>
                </a:cubicBezTo>
                <a:lnTo>
                  <a:pt x="f5" y="f4"/>
                </a:lnTo>
                <a:cubicBezTo>
                  <a:pt x="f14" y="f4"/>
                  <a:pt x="f15" y="f13"/>
                  <a:pt x="f15" y="f12"/>
                </a:cubicBezTo>
                <a:lnTo>
                  <a:pt x="f15" y="f11"/>
                </a:lnTo>
                <a:cubicBezTo>
                  <a:pt x="f15" y="f10"/>
                  <a:pt x="f14" y="f6"/>
                  <a:pt x="f5" y="f6"/>
                </a:cubicBezTo>
                <a:close/>
                <a:moveTo>
                  <a:pt x="f16" y="f17"/>
                </a:moveTo>
                <a:lnTo>
                  <a:pt x="f16" y="f18"/>
                </a:lnTo>
                <a:lnTo>
                  <a:pt x="f19" y="f18"/>
                </a:lnTo>
                <a:lnTo>
                  <a:pt x="f19" y="f20"/>
                </a:lnTo>
                <a:lnTo>
                  <a:pt x="f16" y="f20"/>
                </a:lnTo>
                <a:lnTo>
                  <a:pt x="f16" y="f21"/>
                </a:lnTo>
                <a:lnTo>
                  <a:pt x="f22" y="f21"/>
                </a:lnTo>
                <a:lnTo>
                  <a:pt x="f22" y="f20"/>
                </a:lnTo>
                <a:lnTo>
                  <a:pt x="f23" y="f20"/>
                </a:lnTo>
                <a:lnTo>
                  <a:pt x="f23" y="f18"/>
                </a:lnTo>
                <a:lnTo>
                  <a:pt x="f22" y="f18"/>
                </a:lnTo>
                <a:lnTo>
                  <a:pt x="f22" y="f17"/>
                </a:lnTo>
                <a:close/>
                <a:moveTo>
                  <a:pt x="f24" y="f25"/>
                </a:moveTo>
                <a:lnTo>
                  <a:pt x="f26" y="f27"/>
                </a:lnTo>
                <a:cubicBezTo>
                  <a:pt x="f28" y="f29"/>
                  <a:pt x="f30" y="f31"/>
                  <a:pt x="f32" y="f33"/>
                </a:cubicBezTo>
                <a:lnTo>
                  <a:pt x="f34" y="f35"/>
                </a:lnTo>
                <a:lnTo>
                  <a:pt x="f36" y="f35"/>
                </a:lnTo>
                <a:cubicBezTo>
                  <a:pt x="f37" y="f38"/>
                  <a:pt x="f39" y="f40"/>
                  <a:pt x="f41" y="f42"/>
                </a:cubicBezTo>
                <a:cubicBezTo>
                  <a:pt x="f43" y="f44"/>
                  <a:pt x="f45" y="f46"/>
                  <a:pt x="f24" y="f25"/>
                </a:cubicBezTo>
                <a:close/>
                <a:moveTo>
                  <a:pt x="f47" y="f48"/>
                </a:moveTo>
                <a:lnTo>
                  <a:pt x="f49" y="f48"/>
                </a:lnTo>
                <a:cubicBezTo>
                  <a:pt x="f50" y="f48"/>
                  <a:pt x="f3" y="f51"/>
                  <a:pt x="f3" y="f52"/>
                </a:cubicBezTo>
                <a:lnTo>
                  <a:pt x="f3" y="f53"/>
                </a:lnTo>
                <a:cubicBezTo>
                  <a:pt x="f3" y="f54"/>
                  <a:pt x="f50" y="f55"/>
                  <a:pt x="f49" y="f55"/>
                </a:cubicBezTo>
                <a:lnTo>
                  <a:pt x="f47" y="f55"/>
                </a:lnTo>
                <a:cubicBezTo>
                  <a:pt x="f56" y="f55"/>
                  <a:pt x="f2" y="f54"/>
                  <a:pt x="f2" y="f53"/>
                </a:cubicBezTo>
                <a:lnTo>
                  <a:pt x="f2" y="f52"/>
                </a:lnTo>
                <a:cubicBezTo>
                  <a:pt x="f2" y="f51"/>
                  <a:pt x="f56" y="f48"/>
                  <a:pt x="f47" y="f48"/>
                </a:cubicBezTo>
                <a:close/>
                <a:moveTo>
                  <a:pt x="f57" y="f58"/>
                </a:moveTo>
                <a:lnTo>
                  <a:pt x="f59" y="f60"/>
                </a:lnTo>
                <a:lnTo>
                  <a:pt x="f61" y="f62"/>
                </a:lnTo>
                <a:lnTo>
                  <a:pt x="f63" y="f62"/>
                </a:lnTo>
                <a:close/>
                <a:moveTo>
                  <a:pt x="f64" y="f2"/>
                </a:moveTo>
                <a:cubicBezTo>
                  <a:pt x="f65" y="f2"/>
                  <a:pt x="f66" y="f67"/>
                  <a:pt x="f68" y="f69"/>
                </a:cubicBezTo>
                <a:lnTo>
                  <a:pt x="f70" y="f71"/>
                </a:lnTo>
                <a:cubicBezTo>
                  <a:pt x="f72" y="f73"/>
                  <a:pt x="f72" y="f74"/>
                  <a:pt x="f70" y="f75"/>
                </a:cubicBezTo>
                <a:lnTo>
                  <a:pt x="f76" y="f77"/>
                </a:lnTo>
                <a:cubicBezTo>
                  <a:pt x="f78" y="f79"/>
                  <a:pt x="f80" y="f81"/>
                  <a:pt x="f82" y="f77"/>
                </a:cubicBezTo>
                <a:lnTo>
                  <a:pt x="f83" y="f84"/>
                </a:lnTo>
                <a:cubicBezTo>
                  <a:pt x="f85" y="f86"/>
                  <a:pt x="f85" y="f87"/>
                  <a:pt x="f83" y="f88"/>
                </a:cubicBezTo>
                <a:lnTo>
                  <a:pt x="f89" y="f90"/>
                </a:lnTo>
                <a:cubicBezTo>
                  <a:pt x="f91" y="f67"/>
                  <a:pt x="f92" y="f2"/>
                  <a:pt x="f64"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sp>
        <p:nvSpPr>
          <p:cNvPr id="67" name="Rounded Rectangle 40">
            <a:extLst>
              <a:ext uri="{FF2B5EF4-FFF2-40B4-BE49-F238E27FC236}">
                <a16:creationId xmlns:a16="http://schemas.microsoft.com/office/drawing/2014/main" id="{FC343FBC-D5A4-49A1-0382-778CAC753C3C}"/>
              </a:ext>
            </a:extLst>
          </p:cNvPr>
          <p:cNvSpPr/>
          <p:nvPr/>
        </p:nvSpPr>
        <p:spPr>
          <a:xfrm rot="2942058">
            <a:off x="4876533" y="1203118"/>
            <a:ext cx="251377" cy="267425"/>
          </a:xfrm>
          <a:custGeom>
            <a:avLst/>
            <a:gdLst>
              <a:gd name="f0" fmla="val w"/>
              <a:gd name="f1" fmla="val h"/>
              <a:gd name="f2" fmla="val 0"/>
              <a:gd name="f3" fmla="val 3011706"/>
              <a:gd name="f4" fmla="val 3204001"/>
              <a:gd name="f5" fmla="val 2432249"/>
              <a:gd name="f6" fmla="val 1011942"/>
              <a:gd name="f7" fmla="val 2423608"/>
              <a:gd name="f8" fmla="val 1019482"/>
              <a:gd name="f9" fmla="val 2416303"/>
              <a:gd name="f10" fmla="val 1028841"/>
              <a:gd name="f11" fmla="val 2410966"/>
              <a:gd name="f12" fmla="val 1039800"/>
              <a:gd name="f13" fmla="val 1969837"/>
              <a:gd name="f14" fmla="val 1945620"/>
              <a:gd name="f15" fmla="val 1948488"/>
              <a:gd name="f16" fmla="val 1989457"/>
              <a:gd name="f17" fmla="val 1966719"/>
              <a:gd name="f18" fmla="val 2042300"/>
              <a:gd name="f19" fmla="val 2010556"/>
              <a:gd name="f20" fmla="val 2063648"/>
              <a:gd name="f21" fmla="val 2054392"/>
              <a:gd name="f22" fmla="val 2084996"/>
              <a:gd name="f23" fmla="val 2107235"/>
              <a:gd name="f24" fmla="val 2066766"/>
              <a:gd name="f25" fmla="val 2128583"/>
              <a:gd name="f26" fmla="val 2022929"/>
              <a:gd name="f27" fmla="val 2569712"/>
              <a:gd name="f28" fmla="val 1117109"/>
              <a:gd name="f29" fmla="val 2591061"/>
              <a:gd name="f30" fmla="val 1073271"/>
              <a:gd name="f31" fmla="val 2572830"/>
              <a:gd name="f32" fmla="val 1020430"/>
              <a:gd name="f33" fmla="val 2528993"/>
              <a:gd name="f34" fmla="val 999081"/>
              <a:gd name="f35" fmla="val 2496115"/>
              <a:gd name="f36" fmla="val 983070"/>
              <a:gd name="f37" fmla="val 2458172"/>
              <a:gd name="f38" fmla="val 989322"/>
              <a:gd name="f39" fmla="val 1709549"/>
              <a:gd name="f40" fmla="val 1044955"/>
              <a:gd name="f41" fmla="val 1978186"/>
              <a:gd name="f42" fmla="val 735551"/>
              <a:gd name="f43" fmla="val 2446780"/>
              <a:gd name="f44" fmla="val 702502"/>
              <a:gd name="f45" fmla="val 2756184"/>
              <a:gd name="f46" fmla="val 971139"/>
              <a:gd name="f47" fmla="val 3065588"/>
              <a:gd name="f48" fmla="val 1239776"/>
              <a:gd name="f49" fmla="val 3098636"/>
              <a:gd name="f50" fmla="val 1708370"/>
              <a:gd name="f51" fmla="val 2830000"/>
              <a:gd name="f52" fmla="val 2017774"/>
              <a:gd name="f53" fmla="val 2561363"/>
              <a:gd name="f54" fmla="val 2327178"/>
              <a:gd name="f55" fmla="val 2092769"/>
              <a:gd name="f56" fmla="val 2360227"/>
              <a:gd name="f57" fmla="val 1783365"/>
              <a:gd name="f58" fmla="val 2091590"/>
              <a:gd name="f59" fmla="val 1473960"/>
              <a:gd name="f60" fmla="val 1822953"/>
              <a:gd name="f61" fmla="val 1440912"/>
              <a:gd name="f62" fmla="val 1354359"/>
              <a:gd name="f63" fmla="val 208197"/>
              <a:gd name="f64" fmla="val 1872243"/>
              <a:gd name="f65" fmla="val 195168"/>
              <a:gd name="f66" fmla="val 1885273"/>
              <a:gd name="f67" fmla="val 187109"/>
              <a:gd name="f68" fmla="val 1903273"/>
              <a:gd name="f69" fmla="val 1923155"/>
              <a:gd name="f70" fmla="val 2715155"/>
              <a:gd name="f71" fmla="val 2754920"/>
              <a:gd name="f72" fmla="val 219344"/>
              <a:gd name="f73" fmla="val 2787155"/>
              <a:gd name="f74" fmla="val 259109"/>
              <a:gd name="f75" fmla="val 298874"/>
              <a:gd name="f76" fmla="val 331109"/>
              <a:gd name="f77" fmla="val 1883390"/>
              <a:gd name="f78" fmla="val 1851155"/>
              <a:gd name="f79" fmla="val 239226"/>
              <a:gd name="f80" fmla="val 1851156"/>
              <a:gd name="f81" fmla="val 221226"/>
              <a:gd name="f82" fmla="val 1859214"/>
              <a:gd name="f83" fmla="val 1625202"/>
              <a:gd name="f84" fmla="val 418057"/>
              <a:gd name="f85" fmla="val 1737228"/>
              <a:gd name="f86" fmla="val 858998"/>
              <a:gd name="f87" fmla="val 1737384"/>
              <a:gd name="f88" fmla="val 1277606"/>
              <a:gd name="f89" fmla="val 1625336"/>
              <a:gd name="f90" fmla="val 1277605"/>
              <a:gd name="f91" fmla="val 1938624"/>
              <a:gd name="f92" fmla="val 2251911"/>
              <a:gd name="f93" fmla="val 2565198"/>
              <a:gd name="f94" fmla="val 2917999"/>
              <a:gd name="f95" fmla="val 991603"/>
              <a:gd name="f96" fmla="val 638802"/>
              <a:gd name="f97" fmla="val 638803"/>
              <a:gd name="f98" fmla="val 3204000"/>
              <a:gd name="f99" fmla="val 286002"/>
              <a:gd name="f100" fmla="val 2565197"/>
              <a:gd name="f101" fmla="val 459897"/>
              <a:gd name="f102" fmla="val 195167"/>
              <a:gd name="f103" fmla="val 472926"/>
              <a:gd name="f104" fmla="val 490926"/>
              <a:gd name="f105" fmla="val 510808"/>
              <a:gd name="f106" fmla="val 1302808"/>
              <a:gd name="f107" fmla="val 1342573"/>
              <a:gd name="f108" fmla="val 1374808"/>
              <a:gd name="f109" fmla="val 471043"/>
              <a:gd name="f110" fmla="val 438808"/>
              <a:gd name="f111" fmla="val 446867"/>
              <a:gd name="f112" fmla="val 187101"/>
              <a:gd name="f113" fmla="val 302701"/>
              <a:gd name="f114" fmla="val 71501"/>
              <a:gd name="f115" fmla="val 462402"/>
              <a:gd name="f116" fmla="val 991604"/>
              <a:gd name="f117" fmla="val 1497764"/>
              <a:gd name="f118" fmla="val 859958"/>
              <a:gd name="f119" fmla="val 1616355"/>
              <a:gd name="f120" fmla="val 417375"/>
              <a:gd name="f121" fmla="val 1616210"/>
              <a:gd name="f122" fmla="val 1498771"/>
              <a:gd name="f123" fmla="val 462403"/>
              <a:gd name="f124" fmla="val 71500"/>
              <a:gd name="f125" fmla="val 302702"/>
              <a:gd name="f126" fmla="*/ f0 1 3011706"/>
              <a:gd name="f127" fmla="*/ f1 1 3204001"/>
              <a:gd name="f128" fmla="val f2"/>
              <a:gd name="f129" fmla="val f3"/>
              <a:gd name="f130" fmla="val f4"/>
              <a:gd name="f131" fmla="+- f130 0 f128"/>
              <a:gd name="f132" fmla="+- f129 0 f128"/>
              <a:gd name="f133" fmla="*/ f132 1 3011706"/>
              <a:gd name="f134" fmla="*/ f131 1 3204001"/>
              <a:gd name="f135" fmla="*/ f128 1 f133"/>
              <a:gd name="f136" fmla="*/ f129 1 f133"/>
              <a:gd name="f137" fmla="*/ f128 1 f134"/>
              <a:gd name="f138" fmla="*/ f130 1 f134"/>
              <a:gd name="f139" fmla="*/ f135 f126 1"/>
              <a:gd name="f140" fmla="*/ f136 f126 1"/>
              <a:gd name="f141" fmla="*/ f138 f127 1"/>
              <a:gd name="f142" fmla="*/ f137 f127 1"/>
            </a:gdLst>
            <a:ahLst/>
            <a:cxnLst>
              <a:cxn ang="3cd4">
                <a:pos x="hc" y="t"/>
              </a:cxn>
              <a:cxn ang="0">
                <a:pos x="r" y="vc"/>
              </a:cxn>
              <a:cxn ang="cd4">
                <a:pos x="hc" y="b"/>
              </a:cxn>
              <a:cxn ang="cd2">
                <a:pos x="l" y="vc"/>
              </a:cxn>
            </a:cxnLst>
            <a:rect l="f139" t="f142" r="f140" b="f141"/>
            <a:pathLst>
              <a:path w="3011706" h="3204001">
                <a:moveTo>
                  <a:pt x="f5" y="f6"/>
                </a:moveTo>
                <a:cubicBezTo>
                  <a:pt x="f7" y="f8"/>
                  <a:pt x="f9" y="f10"/>
                  <a:pt x="f11" y="f12"/>
                </a:cubicBezTo>
                <a:lnTo>
                  <a:pt x="f13" y="f14"/>
                </a:lnTo>
                <a:cubicBezTo>
                  <a:pt x="f15" y="f16"/>
                  <a:pt x="f17" y="f18"/>
                  <a:pt x="f19" y="f20"/>
                </a:cubicBezTo>
                <a:cubicBezTo>
                  <a:pt x="f21" y="f22"/>
                  <a:pt x="f23" y="f24"/>
                  <a:pt x="f25" y="f26"/>
                </a:cubicBezTo>
                <a:lnTo>
                  <a:pt x="f27" y="f28"/>
                </a:lnTo>
                <a:cubicBezTo>
                  <a:pt x="f29" y="f30"/>
                  <a:pt x="f31" y="f32"/>
                  <a:pt x="f33" y="f34"/>
                </a:cubicBezTo>
                <a:cubicBezTo>
                  <a:pt x="f35" y="f36"/>
                  <a:pt x="f37" y="f38"/>
                  <a:pt x="f5" y="f6"/>
                </a:cubicBezTo>
                <a:close/>
                <a:moveTo>
                  <a:pt x="f39" y="f40"/>
                </a:moveTo>
                <a:cubicBezTo>
                  <a:pt x="f41" y="f42"/>
                  <a:pt x="f43" y="f44"/>
                  <a:pt x="f45" y="f46"/>
                </a:cubicBezTo>
                <a:cubicBezTo>
                  <a:pt x="f47" y="f48"/>
                  <a:pt x="f49" y="f50"/>
                  <a:pt x="f51" y="f52"/>
                </a:cubicBezTo>
                <a:cubicBezTo>
                  <a:pt x="f53" y="f54"/>
                  <a:pt x="f55" y="f56"/>
                  <a:pt x="f57" y="f58"/>
                </a:cubicBezTo>
                <a:cubicBezTo>
                  <a:pt x="f59" y="f60"/>
                  <a:pt x="f61" y="f62"/>
                  <a:pt x="f39" y="f40"/>
                </a:cubicBezTo>
                <a:close/>
                <a:moveTo>
                  <a:pt x="f63" y="f64"/>
                </a:moveTo>
                <a:cubicBezTo>
                  <a:pt x="f65" y="f66"/>
                  <a:pt x="f67" y="f68"/>
                  <a:pt x="f67" y="f69"/>
                </a:cubicBezTo>
                <a:lnTo>
                  <a:pt x="f67" y="f70"/>
                </a:lnTo>
                <a:cubicBezTo>
                  <a:pt x="f67" y="f71"/>
                  <a:pt x="f72" y="f73"/>
                  <a:pt x="f74" y="f73"/>
                </a:cubicBezTo>
                <a:cubicBezTo>
                  <a:pt x="f75" y="f73"/>
                  <a:pt x="f76" y="f71"/>
                  <a:pt x="f76" y="f70"/>
                </a:cubicBezTo>
                <a:lnTo>
                  <a:pt x="f76" y="f69"/>
                </a:lnTo>
                <a:cubicBezTo>
                  <a:pt x="f76" y="f77"/>
                  <a:pt x="f75" y="f78"/>
                  <a:pt x="f74" y="f78"/>
                </a:cubicBezTo>
                <a:cubicBezTo>
                  <a:pt x="f79" y="f80"/>
                  <a:pt x="f81" y="f82"/>
                  <a:pt x="f63" y="f64"/>
                </a:cubicBezTo>
                <a:close/>
                <a:moveTo>
                  <a:pt x="f2" y="f83"/>
                </a:moveTo>
                <a:cubicBezTo>
                  <a:pt x="f84" y="f85"/>
                  <a:pt x="f86" y="f87"/>
                  <a:pt x="f88" y="f89"/>
                </a:cubicBezTo>
                <a:cubicBezTo>
                  <a:pt x="f90" y="f91"/>
                  <a:pt x="f90" y="f92"/>
                  <a:pt x="f90" y="f93"/>
                </a:cubicBezTo>
                <a:cubicBezTo>
                  <a:pt x="f90" y="f94"/>
                  <a:pt x="f95" y="f4"/>
                  <a:pt x="f96" y="f4"/>
                </a:cubicBezTo>
                <a:lnTo>
                  <a:pt x="f97" y="f98"/>
                </a:lnTo>
                <a:cubicBezTo>
                  <a:pt x="f99" y="f98"/>
                  <a:pt x="f2" y="f94"/>
                  <a:pt x="f2" y="f100"/>
                </a:cubicBezTo>
                <a:close/>
                <a:moveTo>
                  <a:pt x="f63" y="f101"/>
                </a:moveTo>
                <a:cubicBezTo>
                  <a:pt x="f102" y="f103"/>
                  <a:pt x="f67" y="f104"/>
                  <a:pt x="f67" y="f105"/>
                </a:cubicBezTo>
                <a:lnTo>
                  <a:pt x="f67" y="f106"/>
                </a:lnTo>
                <a:cubicBezTo>
                  <a:pt x="f67" y="f107"/>
                  <a:pt x="f72" y="f108"/>
                  <a:pt x="f74" y="f108"/>
                </a:cubicBezTo>
                <a:cubicBezTo>
                  <a:pt x="f75" y="f108"/>
                  <a:pt x="f76" y="f107"/>
                  <a:pt x="f76" y="f106"/>
                </a:cubicBezTo>
                <a:lnTo>
                  <a:pt x="f76" y="f105"/>
                </a:lnTo>
                <a:cubicBezTo>
                  <a:pt x="f76" y="f109"/>
                  <a:pt x="f75" y="f110"/>
                  <a:pt x="f74" y="f110"/>
                </a:cubicBezTo>
                <a:cubicBezTo>
                  <a:pt x="f79" y="f110"/>
                  <a:pt x="f81" y="f111"/>
                  <a:pt x="f63" y="f101"/>
                </a:cubicBezTo>
                <a:close/>
                <a:moveTo>
                  <a:pt x="f112" y="f112"/>
                </a:moveTo>
                <a:cubicBezTo>
                  <a:pt x="f113" y="f114"/>
                  <a:pt x="f115" y="f2"/>
                  <a:pt x="f97" y="f2"/>
                </a:cubicBezTo>
                <a:cubicBezTo>
                  <a:pt x="f116" y="f2"/>
                  <a:pt x="f88" y="f99"/>
                  <a:pt x="f88" y="f97"/>
                </a:cubicBezTo>
                <a:lnTo>
                  <a:pt x="f88" y="f117"/>
                </a:lnTo>
                <a:cubicBezTo>
                  <a:pt x="f118" y="f119"/>
                  <a:pt x="f120" y="f121"/>
                  <a:pt x="f2" y="f122"/>
                </a:cubicBezTo>
                <a:lnTo>
                  <a:pt x="f2" y="f97"/>
                </a:lnTo>
                <a:cubicBezTo>
                  <a:pt x="f2" y="f123"/>
                  <a:pt x="f124" y="f125"/>
                  <a:pt x="f112" y="f11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sp>
        <p:nvSpPr>
          <p:cNvPr id="68" name="Rounded Rectangle 17">
            <a:extLst>
              <a:ext uri="{FF2B5EF4-FFF2-40B4-BE49-F238E27FC236}">
                <a16:creationId xmlns:a16="http://schemas.microsoft.com/office/drawing/2014/main" id="{02487218-32ED-A2AE-CCD6-A9343CAD262C}"/>
              </a:ext>
            </a:extLst>
          </p:cNvPr>
          <p:cNvSpPr/>
          <p:nvPr/>
        </p:nvSpPr>
        <p:spPr>
          <a:xfrm>
            <a:off x="7037569" y="1165997"/>
            <a:ext cx="180950" cy="287898"/>
          </a:xfrm>
          <a:custGeom>
            <a:avLst/>
            <a:gdLst>
              <a:gd name="f0" fmla="val w"/>
              <a:gd name="f1" fmla="val h"/>
              <a:gd name="f2" fmla="val 0"/>
              <a:gd name="f3" fmla="val 2016224"/>
              <a:gd name="f4" fmla="val 3207971"/>
              <a:gd name="f5" fmla="val 854575"/>
              <a:gd name="f6" fmla="val 1382799"/>
              <a:gd name="f7" fmla="val 1686462"/>
              <a:gd name="f8" fmla="val 550912"/>
              <a:gd name="f9" fmla="val 1993536"/>
              <a:gd name="f10" fmla="val 2297199"/>
              <a:gd name="f11" fmla="val 1161649"/>
              <a:gd name="f12" fmla="val 1465312"/>
              <a:gd name="f13" fmla="val 397285"/>
              <a:gd name="f14" fmla="val 941591"/>
              <a:gd name="f15" fmla="val 1618940"/>
              <a:gd name="f16" fmla="val 2738407"/>
              <a:gd name="f17" fmla="val 305673"/>
              <a:gd name="f18" fmla="val 849979"/>
              <a:gd name="f19" fmla="val 2830019"/>
              <a:gd name="f20" fmla="val 1710552"/>
              <a:gd name="f21" fmla="val 240515"/>
              <a:gd name="f22" fmla="val 472027"/>
              <a:gd name="f23" fmla="val 1775709"/>
              <a:gd name="f24" fmla="val 1908542"/>
              <a:gd name="f25" fmla="val 579709"/>
              <a:gd name="f26" fmla="val 712542"/>
              <a:gd name="f27" fmla="val 2967456"/>
              <a:gd name="f28" fmla="val 3100289"/>
              <a:gd name="f29" fmla="val 107682"/>
              <a:gd name="f30" fmla="val 515787"/>
              <a:gd name="f31" fmla="val 1500437"/>
              <a:gd name="f32" fmla="val 1541893"/>
              <a:gd name="f33" fmla="val 1575500"/>
              <a:gd name="f34" fmla="val 33607"/>
              <a:gd name="f35" fmla="val 75063"/>
              <a:gd name="f36" fmla="val 367990"/>
              <a:gd name="f37" fmla="val 440724"/>
              <a:gd name="f38" fmla="val 474331"/>
              <a:gd name="f39" fmla="*/ f0 1 2016224"/>
              <a:gd name="f40" fmla="*/ f1 1 3207971"/>
              <a:gd name="f41" fmla="val f2"/>
              <a:gd name="f42" fmla="val f3"/>
              <a:gd name="f43" fmla="val f4"/>
              <a:gd name="f44" fmla="+- f43 0 f41"/>
              <a:gd name="f45" fmla="+- f42 0 f41"/>
              <a:gd name="f46" fmla="*/ f45 1 2016224"/>
              <a:gd name="f47" fmla="*/ f44 1 3207971"/>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2016224" h="3207971">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lnTo>
                  <a:pt x="f15" y="f14"/>
                </a:lnTo>
                <a:lnTo>
                  <a:pt x="f15" y="f16"/>
                </a:lnTo>
                <a:lnTo>
                  <a:pt x="f13" y="f16"/>
                </a:lnTo>
                <a:close/>
                <a:moveTo>
                  <a:pt x="f17" y="f18"/>
                </a:moveTo>
                <a:lnTo>
                  <a:pt x="f17" y="f19"/>
                </a:lnTo>
                <a:lnTo>
                  <a:pt x="f20" y="f19"/>
                </a:lnTo>
                <a:lnTo>
                  <a:pt x="f20" y="f18"/>
                </a:lnTo>
                <a:close/>
                <a:moveTo>
                  <a:pt x="f21" y="f22"/>
                </a:moveTo>
                <a:lnTo>
                  <a:pt x="f23" y="f22"/>
                </a:lnTo>
                <a:cubicBezTo>
                  <a:pt x="f24" y="f22"/>
                  <a:pt x="f3" y="f25"/>
                  <a:pt x="f3" y="f26"/>
                </a:cubicBezTo>
                <a:lnTo>
                  <a:pt x="f3" y="f27"/>
                </a:lnTo>
                <a:cubicBezTo>
                  <a:pt x="f3" y="f28"/>
                  <a:pt x="f24" y="f4"/>
                  <a:pt x="f23" y="f4"/>
                </a:cubicBezTo>
                <a:lnTo>
                  <a:pt x="f21" y="f4"/>
                </a:lnTo>
                <a:cubicBezTo>
                  <a:pt x="f29" y="f4"/>
                  <a:pt x="f2" y="f28"/>
                  <a:pt x="f2" y="f27"/>
                </a:cubicBezTo>
                <a:lnTo>
                  <a:pt x="f2" y="f26"/>
                </a:lnTo>
                <a:cubicBezTo>
                  <a:pt x="f2" y="f25"/>
                  <a:pt x="f29" y="f22"/>
                  <a:pt x="f21" y="f22"/>
                </a:cubicBezTo>
                <a:close/>
                <a:moveTo>
                  <a:pt x="f30" y="f2"/>
                </a:moveTo>
                <a:lnTo>
                  <a:pt x="f31" y="f2"/>
                </a:lnTo>
                <a:cubicBezTo>
                  <a:pt x="f32" y="f2"/>
                  <a:pt x="f33" y="f34"/>
                  <a:pt x="f33" y="f35"/>
                </a:cubicBezTo>
                <a:lnTo>
                  <a:pt x="f33" y="f36"/>
                </a:lnTo>
                <a:lnTo>
                  <a:pt x="f37" y="f36"/>
                </a:lnTo>
                <a:lnTo>
                  <a:pt x="f37" y="f35"/>
                </a:lnTo>
                <a:cubicBezTo>
                  <a:pt x="f37" y="f34"/>
                  <a:pt x="f38" y="f2"/>
                  <a:pt x="f30"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sp>
        <p:nvSpPr>
          <p:cNvPr id="69" name="Oval 25">
            <a:extLst>
              <a:ext uri="{FF2B5EF4-FFF2-40B4-BE49-F238E27FC236}">
                <a16:creationId xmlns:a16="http://schemas.microsoft.com/office/drawing/2014/main" id="{6A72AD53-FCCC-7F4B-E8C4-6DADDE5F424B}"/>
              </a:ext>
            </a:extLst>
          </p:cNvPr>
          <p:cNvSpPr/>
          <p:nvPr/>
        </p:nvSpPr>
        <p:spPr>
          <a:xfrm>
            <a:off x="6984287" y="3711485"/>
            <a:ext cx="287505" cy="287898"/>
          </a:xfrm>
          <a:custGeom>
            <a:avLst/>
            <a:gdLst>
              <a:gd name="f0" fmla="val w"/>
              <a:gd name="f1" fmla="val h"/>
              <a:gd name="f2" fmla="val 0"/>
              <a:gd name="f3" fmla="val 3225370"/>
              <a:gd name="f4" fmla="val 3229762"/>
              <a:gd name="f5" fmla="val 1355872"/>
              <a:gd name="f6" fmla="val 1564636"/>
              <a:gd name="f7" fmla="val 1733872"/>
              <a:gd name="f8" fmla="val 169236"/>
              <a:gd name="f9" fmla="val 378000"/>
              <a:gd name="f10" fmla="val 530834"/>
              <a:gd name="f11" fmla="val 1643169"/>
              <a:gd name="f12" fmla="val 662483"/>
              <a:gd name="f13" fmla="val 1512292"/>
              <a:gd name="f14" fmla="val 721255"/>
              <a:gd name="f15" fmla="val 1607042"/>
              <a:gd name="f16" fmla="val 1169019"/>
              <a:gd name="f17" fmla="val 1611319"/>
              <a:gd name="f18" fmla="val 1167786"/>
              <a:gd name="f19" fmla="val 1615651"/>
              <a:gd name="f20" fmla="val 1167712"/>
              <a:gd name="f21" fmla="val 1620000"/>
              <a:gd name="f22" fmla="val 1828764"/>
              <a:gd name="f23" fmla="val 1998000"/>
              <a:gd name="f24" fmla="val 1336948"/>
              <a:gd name="f25" fmla="val 1545712"/>
              <a:gd name="f26" fmla="val 1996362"/>
              <a:gd name="f27" fmla="val 1567711"/>
              <a:gd name="f28" fmla="val 2525816"/>
              <a:gd name="f29" fmla="val 1711728"/>
              <a:gd name="f30" fmla="val 2591164"/>
              <a:gd name="f31" fmla="val 1602543"/>
              <a:gd name="f32" fmla="val 2710810"/>
              <a:gd name="f33" fmla="val 1530128"/>
              <a:gd name="f34" fmla="val 2847370"/>
              <a:gd name="f35" fmla="val 3056134"/>
              <a:gd name="f36" fmla="val 1699364"/>
              <a:gd name="f37" fmla="val 1908128"/>
              <a:gd name="f38" fmla="val 2116892"/>
              <a:gd name="f39" fmla="val 2286128"/>
              <a:gd name="f40" fmla="val 2638606"/>
              <a:gd name="f41" fmla="val 2469370"/>
              <a:gd name="f42" fmla="val 2475505"/>
              <a:gd name="f43" fmla="val 1847275"/>
              <a:gd name="f44" fmla="val 1957861"/>
              <a:gd name="f45" fmla="val 1706471"/>
              <a:gd name="f46" fmla="val 1922674"/>
              <a:gd name="f47" fmla="val 1789256"/>
              <a:gd name="f48" fmla="val 1855841"/>
              <a:gd name="f49" fmla="val 1854310"/>
              <a:gd name="f50" fmla="val 1773397"/>
              <a:gd name="f51" fmla="val 1890608"/>
              <a:gd name="f52" fmla="val 1908290"/>
              <a:gd name="f53" fmla="val 2478637"/>
              <a:gd name="f54" fmla="val 2094333"/>
              <a:gd name="f55" fmla="val 2500701"/>
              <a:gd name="f56" fmla="val 2237929"/>
              <a:gd name="f57" fmla="val 2659462"/>
              <a:gd name="f58" fmla="val 2851762"/>
              <a:gd name="f59" fmla="val 3060526"/>
              <a:gd name="f60" fmla="val 2068693"/>
              <a:gd name="f61" fmla="val 1859929"/>
              <a:gd name="f62" fmla="val 1651165"/>
              <a:gd name="f63" fmla="val 1481929"/>
              <a:gd name="f64" fmla="val 2676759"/>
              <a:gd name="f65" fmla="val 1600854"/>
              <a:gd name="f66" fmla="val 2529533"/>
              <a:gd name="f67" fmla="val 1762693"/>
              <a:gd name="f68" fmla="val 2487978"/>
              <a:gd name="f69" fmla="val 1632951"/>
              <a:gd name="f70" fmla="val 1922407"/>
              <a:gd name="f71" fmla="val 1628677"/>
              <a:gd name="f72" fmla="val 1923639"/>
              <a:gd name="f73" fmla="val 1624347"/>
              <a:gd name="f74" fmla="val 1923712"/>
              <a:gd name="f75" fmla="val 1474614"/>
              <a:gd name="f76" fmla="val 1348399"/>
              <a:gd name="f77" fmla="val 1841634"/>
              <a:gd name="f78" fmla="val 1286703"/>
              <a:gd name="f79" fmla="val 1720478"/>
              <a:gd name="f80" fmla="val 726463"/>
              <a:gd name="f81" fmla="val 1950491"/>
              <a:gd name="f82" fmla="val 745503"/>
              <a:gd name="f83" fmla="val 1995553"/>
              <a:gd name="f84" fmla="val 756000"/>
              <a:gd name="f85" fmla="val 2045092"/>
              <a:gd name="f86" fmla="val 2097083"/>
              <a:gd name="f87" fmla="val 2305847"/>
              <a:gd name="f88" fmla="val 586764"/>
              <a:gd name="f89" fmla="val 2475083"/>
              <a:gd name="f90" fmla="val 1888319"/>
              <a:gd name="f91" fmla="val 1719083"/>
              <a:gd name="f92" fmla="val 481765"/>
              <a:gd name="f93" fmla="val 575764"/>
              <a:gd name="f94" fmla="val 1760894"/>
              <a:gd name="f95" fmla="val 643957"/>
              <a:gd name="f96" fmla="val 1828700"/>
              <a:gd name="f97" fmla="val 1245626"/>
              <a:gd name="f98" fmla="val 1581679"/>
              <a:gd name="f99" fmla="val 1242578"/>
              <a:gd name="f100" fmla="val 1569964"/>
              <a:gd name="f101" fmla="val 1242000"/>
              <a:gd name="f102" fmla="val 1557905"/>
              <a:gd name="f103" fmla="val 1391666"/>
              <a:gd name="f104" fmla="val 1334148"/>
              <a:gd name="f105" fmla="val 1259142"/>
              <a:gd name="f106" fmla="val 1466584"/>
              <a:gd name="f107" fmla="val 1200827"/>
              <a:gd name="f108" fmla="val 1372109"/>
              <a:gd name="f109" fmla="val 754363"/>
              <a:gd name="f110" fmla="val 1366762"/>
              <a:gd name="f111" fmla="val 755885"/>
              <a:gd name="f112" fmla="val 1361331"/>
              <a:gd name="f113" fmla="val 1147108"/>
              <a:gd name="f114" fmla="val 977872"/>
              <a:gd name="f115" fmla="*/ f0 1 3225370"/>
              <a:gd name="f116" fmla="*/ f1 1 3229762"/>
              <a:gd name="f117" fmla="val f2"/>
              <a:gd name="f118" fmla="val f3"/>
              <a:gd name="f119" fmla="val f4"/>
              <a:gd name="f120" fmla="+- f119 0 f117"/>
              <a:gd name="f121" fmla="+- f118 0 f117"/>
              <a:gd name="f122" fmla="*/ f121 1 3225370"/>
              <a:gd name="f123" fmla="*/ f120 1 3229762"/>
              <a:gd name="f124" fmla="*/ f117 1 f122"/>
              <a:gd name="f125" fmla="*/ f118 1 f122"/>
              <a:gd name="f126" fmla="*/ f117 1 f123"/>
              <a:gd name="f127" fmla="*/ f119 1 f123"/>
              <a:gd name="f128" fmla="*/ f124 f115 1"/>
              <a:gd name="f129" fmla="*/ f125 f115 1"/>
              <a:gd name="f130" fmla="*/ f127 f116 1"/>
              <a:gd name="f131" fmla="*/ f126 f116 1"/>
            </a:gdLst>
            <a:ahLst/>
            <a:cxnLst>
              <a:cxn ang="3cd4">
                <a:pos x="hc" y="t"/>
              </a:cxn>
              <a:cxn ang="0">
                <a:pos x="r" y="vc"/>
              </a:cxn>
              <a:cxn ang="cd4">
                <a:pos x="hc" y="b"/>
              </a:cxn>
              <a:cxn ang="cd2">
                <a:pos x="l" y="vc"/>
              </a:cxn>
            </a:cxnLst>
            <a:rect l="f128" t="f131" r="f129" b="f130"/>
            <a:pathLst>
              <a:path w="3225370" h="3229762">
                <a:moveTo>
                  <a:pt x="f5" y="f2"/>
                </a:moveTo>
                <a:cubicBezTo>
                  <a:pt x="f6" y="f2"/>
                  <a:pt x="f7" y="f8"/>
                  <a:pt x="f7" y="f9"/>
                </a:cubicBezTo>
                <a:cubicBezTo>
                  <a:pt x="f7" y="f10"/>
                  <a:pt x="f11" y="f12"/>
                  <a:pt x="f13" y="f14"/>
                </a:cubicBezTo>
                <a:lnTo>
                  <a:pt x="f15" y="f16"/>
                </a:lnTo>
                <a:cubicBezTo>
                  <a:pt x="f17" y="f18"/>
                  <a:pt x="f19" y="f20"/>
                  <a:pt x="f21" y="f20"/>
                </a:cubicBezTo>
                <a:cubicBezTo>
                  <a:pt x="f22" y="f20"/>
                  <a:pt x="f23" y="f24"/>
                  <a:pt x="f23" y="f25"/>
                </a:cubicBezTo>
                <a:lnTo>
                  <a:pt x="f26" y="f27"/>
                </a:lnTo>
                <a:lnTo>
                  <a:pt x="f28" y="f29"/>
                </a:lnTo>
                <a:cubicBezTo>
                  <a:pt x="f30" y="f31"/>
                  <a:pt x="f32" y="f33"/>
                  <a:pt x="f34" y="f33"/>
                </a:cubicBezTo>
                <a:cubicBezTo>
                  <a:pt x="f35" y="f33"/>
                  <a:pt x="f3" y="f36"/>
                  <a:pt x="f3" y="f37"/>
                </a:cubicBezTo>
                <a:cubicBezTo>
                  <a:pt x="f3" y="f38"/>
                  <a:pt x="f35" y="f39"/>
                  <a:pt x="f34" y="f39"/>
                </a:cubicBezTo>
                <a:cubicBezTo>
                  <a:pt x="f40" y="f39"/>
                  <a:pt x="f41" y="f38"/>
                  <a:pt x="f41" y="f37"/>
                </a:cubicBezTo>
                <a:lnTo>
                  <a:pt x="f42" y="f43"/>
                </a:lnTo>
                <a:lnTo>
                  <a:pt x="f44" y="f45"/>
                </a:lnTo>
                <a:cubicBezTo>
                  <a:pt x="f46" y="f47"/>
                  <a:pt x="f48" y="f49"/>
                  <a:pt x="f50" y="f51"/>
                </a:cubicBezTo>
                <a:lnTo>
                  <a:pt x="f52" y="f53"/>
                </a:lnTo>
                <a:cubicBezTo>
                  <a:pt x="f54" y="f55"/>
                  <a:pt x="f56" y="f57"/>
                  <a:pt x="f56" y="f58"/>
                </a:cubicBezTo>
                <a:cubicBezTo>
                  <a:pt x="f56" y="f59"/>
                  <a:pt x="f60" y="f4"/>
                  <a:pt x="f61" y="f4"/>
                </a:cubicBezTo>
                <a:cubicBezTo>
                  <a:pt x="f62" y="f4"/>
                  <a:pt x="f63" y="f59"/>
                  <a:pt x="f63" y="f58"/>
                </a:cubicBezTo>
                <a:cubicBezTo>
                  <a:pt x="f63" y="f64"/>
                  <a:pt x="f65" y="f66"/>
                  <a:pt x="f67" y="f68"/>
                </a:cubicBezTo>
                <a:lnTo>
                  <a:pt x="f69" y="f70"/>
                </a:lnTo>
                <a:cubicBezTo>
                  <a:pt x="f71" y="f72"/>
                  <a:pt x="f73" y="f74"/>
                  <a:pt x="f21" y="f74"/>
                </a:cubicBezTo>
                <a:cubicBezTo>
                  <a:pt x="f75" y="f74"/>
                  <a:pt x="f76" y="f77"/>
                  <a:pt x="f78" y="f79"/>
                </a:cubicBezTo>
                <a:lnTo>
                  <a:pt x="f80" y="f81"/>
                </a:lnTo>
                <a:cubicBezTo>
                  <a:pt x="f82" y="f83"/>
                  <a:pt x="f84" y="f85"/>
                  <a:pt x="f84" y="f86"/>
                </a:cubicBezTo>
                <a:cubicBezTo>
                  <a:pt x="f84" y="f87"/>
                  <a:pt x="f88" y="f89"/>
                  <a:pt x="f9" y="f89"/>
                </a:cubicBezTo>
                <a:cubicBezTo>
                  <a:pt x="f8" y="f89"/>
                  <a:pt x="f2" y="f87"/>
                  <a:pt x="f2" y="f86"/>
                </a:cubicBezTo>
                <a:cubicBezTo>
                  <a:pt x="f2" y="f90"/>
                  <a:pt x="f8" y="f91"/>
                  <a:pt x="f9" y="f91"/>
                </a:cubicBezTo>
                <a:cubicBezTo>
                  <a:pt x="f92" y="f91"/>
                  <a:pt x="f93" y="f94"/>
                  <a:pt x="f95" y="f96"/>
                </a:cubicBezTo>
                <a:lnTo>
                  <a:pt x="f97" y="f98"/>
                </a:lnTo>
                <a:cubicBezTo>
                  <a:pt x="f99" y="f100"/>
                  <a:pt x="f101" y="f102"/>
                  <a:pt x="f101" y="f25"/>
                </a:cubicBezTo>
                <a:cubicBezTo>
                  <a:pt x="f101" y="f103"/>
                  <a:pt x="f104" y="f105"/>
                  <a:pt x="f106" y="f107"/>
                </a:cubicBezTo>
                <a:lnTo>
                  <a:pt x="f108" y="f109"/>
                </a:lnTo>
                <a:cubicBezTo>
                  <a:pt x="f110" y="f111"/>
                  <a:pt x="f112" y="f84"/>
                  <a:pt x="f5" y="f84"/>
                </a:cubicBezTo>
                <a:cubicBezTo>
                  <a:pt x="f113" y="f84"/>
                  <a:pt x="f114" y="f88"/>
                  <a:pt x="f114" y="f9"/>
                </a:cubicBezTo>
                <a:cubicBezTo>
                  <a:pt x="f114" y="f8"/>
                  <a:pt x="f113" y="f2"/>
                  <a:pt x="f5"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sp>
        <p:nvSpPr>
          <p:cNvPr id="70" name="Trapezoid 28">
            <a:extLst>
              <a:ext uri="{FF2B5EF4-FFF2-40B4-BE49-F238E27FC236}">
                <a16:creationId xmlns:a16="http://schemas.microsoft.com/office/drawing/2014/main" id="{E044FE60-07BC-B7FC-4C6F-C29D55CA2ECD}"/>
              </a:ext>
            </a:extLst>
          </p:cNvPr>
          <p:cNvSpPr/>
          <p:nvPr/>
        </p:nvSpPr>
        <p:spPr>
          <a:xfrm>
            <a:off x="4882630" y="3685580"/>
            <a:ext cx="237561" cy="287898"/>
          </a:xfrm>
          <a:custGeom>
            <a:avLst/>
            <a:gdLst>
              <a:gd name="f0" fmla="val w"/>
              <a:gd name="f1" fmla="val h"/>
              <a:gd name="f2" fmla="val 0"/>
              <a:gd name="f3" fmla="val 2664297"/>
              <a:gd name="f4" fmla="val 3228846"/>
              <a:gd name="f5" fmla="val 2006233"/>
              <a:gd name="f6" fmla="val 1910002"/>
              <a:gd name="f7" fmla="val 2195393"/>
              <a:gd name="f8" fmla="val 2270441"/>
              <a:gd name="f9" fmla="val 2396463"/>
              <a:gd name="f10" fmla="val 2592453"/>
              <a:gd name="f11" fmla="val 2218318"/>
              <a:gd name="f12" fmla="val 2693318"/>
              <a:gd name="f13" fmla="val 1760490"/>
              <a:gd name="f14" fmla="val 2959655"/>
              <a:gd name="f15" fmla="val 875097"/>
              <a:gd name="f16" fmla="val 3011972"/>
              <a:gd name="f17" fmla="val 413381"/>
              <a:gd name="f18" fmla="val 278026"/>
              <a:gd name="f19" fmla="val 2578660"/>
              <a:gd name="f20" fmla="val 448417"/>
              <a:gd name="f21" fmla="val 2270210"/>
              <a:gd name="f22" fmla="val 622358"/>
              <a:gd name="f23" fmla="val 1918652"/>
              <a:gd name="f24" fmla="val 998355"/>
              <a:gd name="f25" fmla="val 318176"/>
              <a:gd name="f26" fmla="val 1054483"/>
              <a:gd name="f27" fmla="val 938365"/>
              <a:gd name="f28" fmla="val 1073419"/>
              <a:gd name="f29" fmla="val 1202005"/>
              <a:gd name="f30" fmla="val -94533"/>
              <a:gd name="f31" fmla="val 2544942"/>
              <a:gd name="f32" fmla="val 263185"/>
              <a:gd name="f33" fmla="val 2803859"/>
              <a:gd name="f34" fmla="val 799752"/>
              <a:gd name="f35" fmla="val 3120272"/>
              <a:gd name="f36" fmla="val 1828684"/>
              <a:gd name="f37" fmla="val 3068324"/>
              <a:gd name="f38" fmla="val 2360732"/>
              <a:gd name="f39" fmla="val 2817826"/>
              <a:gd name="f40" fmla="val 2582721"/>
              <a:gd name="f41" fmla="val 1567592"/>
              <a:gd name="f42" fmla="val 1249230"/>
              <a:gd name="f43" fmla="val 1559424"/>
              <a:gd name="f44" fmla="val 938364"/>
              <a:gd name="f45" fmla="val 1635785"/>
              <a:gd name="f46" fmla="val 320808"/>
              <a:gd name="f47" fmla="val 1616510"/>
              <a:gd name="f48" fmla="val 323841"/>
              <a:gd name="f49" fmla="val 1541035"/>
              <a:gd name="f50" fmla="val 362546"/>
              <a:gd name="f51" fmla="val 1432716"/>
              <a:gd name="f52" fmla="val 386340"/>
              <a:gd name="f53" fmla="val 1312455"/>
              <a:gd name="f54" fmla="val 1186664"/>
              <a:gd name="f55" fmla="val 1073940"/>
              <a:gd name="f56" fmla="val 360308"/>
              <a:gd name="f57" fmla="val 60748"/>
              <a:gd name="f58" fmla="val 1155275"/>
              <a:gd name="f59" fmla="val 1027857"/>
              <a:gd name="f60" fmla="val 120035"/>
              <a:gd name="f61" fmla="val 193171"/>
              <a:gd name="f62" fmla="val 266307"/>
              <a:gd name="f63" fmla="val 325594"/>
              <a:gd name="f64" fmla="val 1469634"/>
              <a:gd name="f65" fmla="val 1597052"/>
              <a:gd name="f66" fmla="val 1537130"/>
              <a:gd name="f67" fmla="val 1720121"/>
              <a:gd name="f68" fmla="val 83046"/>
              <a:gd name="f69" fmla="val 1726235"/>
              <a:gd name="f70" fmla="val 186847"/>
              <a:gd name="f71" fmla="val 1726742"/>
              <a:gd name="f72" fmla="val 186524"/>
              <a:gd name="f73" fmla="val 1727174"/>
              <a:gd name="f74" fmla="val 186120"/>
              <a:gd name="f75" fmla="val 1727606"/>
              <a:gd name="f76" fmla="val 185717"/>
              <a:gd name="f77" fmla="val 1727102"/>
              <a:gd name="f78" fmla="val 190850"/>
              <a:gd name="f79" fmla="val 1727595"/>
              <a:gd name="f80" fmla="val 191614"/>
              <a:gd name="f81" fmla="val 1727605"/>
              <a:gd name="f82" fmla="val 192391"/>
              <a:gd name="f83" fmla="val 193170"/>
              <a:gd name="f84" fmla="val 1726271"/>
              <a:gd name="f85" fmla="val 199326"/>
              <a:gd name="f86" fmla="val 1655630"/>
              <a:gd name="f87" fmla="val 919826"/>
              <a:gd name="f88" fmla="val 1665213"/>
              <a:gd name="f89" fmla="val 1268678"/>
              <a:gd name="f90" fmla="val 3079202"/>
              <a:gd name="f91" fmla="val 2735754"/>
              <a:gd name="f92" fmla="val 2542920"/>
              <a:gd name="f93" fmla="val 2983914"/>
              <a:gd name="f94" fmla="val 1918698"/>
              <a:gd name="f95" fmla="val 3280693"/>
              <a:gd name="f96" fmla="val 711513"/>
              <a:gd name="f97" fmla="val 3338989"/>
              <a:gd name="f98" fmla="val 81991"/>
              <a:gd name="f99" fmla="val -337699"/>
              <a:gd name="f100" fmla="val 2693358"/>
              <a:gd name="f101" fmla="val 991496"/>
              <a:gd name="f102" fmla="val 1215684"/>
              <a:gd name="f103" fmla="val 969280"/>
              <a:gd name="f104" fmla="val 919828"/>
              <a:gd name="f105" fmla="val 898640"/>
              <a:gd name="f106" fmla="val 199335"/>
              <a:gd name="f107" fmla="val 897375"/>
              <a:gd name="f108" fmla="val 197339"/>
              <a:gd name="f109" fmla="val 897304"/>
              <a:gd name="f110" fmla="val 195258"/>
              <a:gd name="f111" fmla="val 897808"/>
              <a:gd name="f112" fmla="val 190847"/>
              <a:gd name="f113" fmla="val 897305"/>
              <a:gd name="f114" fmla="val 898687"/>
              <a:gd name="f115" fmla="val 186789"/>
              <a:gd name="f116" fmla="val 904857"/>
              <a:gd name="f117" fmla="val 83015"/>
              <a:gd name="f118" fmla="val 1087821"/>
              <a:gd name="f119" fmla="*/ f0 1 2664297"/>
              <a:gd name="f120" fmla="*/ f1 1 3228846"/>
              <a:gd name="f121" fmla="val f2"/>
              <a:gd name="f122" fmla="val f3"/>
              <a:gd name="f123" fmla="val f4"/>
              <a:gd name="f124" fmla="+- f123 0 f121"/>
              <a:gd name="f125" fmla="+- f122 0 f121"/>
              <a:gd name="f126" fmla="*/ f125 1 2664297"/>
              <a:gd name="f127" fmla="*/ f124 1 3228846"/>
              <a:gd name="f128" fmla="*/ f121 1 f126"/>
              <a:gd name="f129" fmla="*/ f122 1 f126"/>
              <a:gd name="f130" fmla="*/ f121 1 f127"/>
              <a:gd name="f131" fmla="*/ f123 1 f127"/>
              <a:gd name="f132" fmla="*/ f128 f119 1"/>
              <a:gd name="f133" fmla="*/ f129 f119 1"/>
              <a:gd name="f134" fmla="*/ f131 f120 1"/>
              <a:gd name="f135" fmla="*/ f130 f120 1"/>
            </a:gdLst>
            <a:ahLst/>
            <a:cxnLst>
              <a:cxn ang="3cd4">
                <a:pos x="hc" y="t"/>
              </a:cxn>
              <a:cxn ang="0">
                <a:pos x="r" y="vc"/>
              </a:cxn>
              <a:cxn ang="cd4">
                <a:pos x="hc" y="b"/>
              </a:cxn>
              <a:cxn ang="cd2">
                <a:pos x="l" y="vc"/>
              </a:cxn>
            </a:cxnLst>
            <a:rect l="f132" t="f135" r="f133" b="f134"/>
            <a:pathLst>
              <a:path w="2664297" h="3228846">
                <a:moveTo>
                  <a:pt x="f5" y="f6"/>
                </a:moveTo>
                <a:cubicBezTo>
                  <a:pt x="f7" y="f8"/>
                  <a:pt x="f9" y="f10"/>
                  <a:pt x="f11" y="f12"/>
                </a:cubicBezTo>
                <a:cubicBezTo>
                  <a:pt x="f13" y="f14"/>
                  <a:pt x="f15" y="f16"/>
                  <a:pt x="f17" y="f12"/>
                </a:cubicBezTo>
                <a:cubicBezTo>
                  <a:pt x="f18" y="f19"/>
                  <a:pt x="f20" y="f21"/>
                  <a:pt x="f22" y="f23"/>
                </a:cubicBezTo>
                <a:close/>
                <a:moveTo>
                  <a:pt x="f24" y="f25"/>
                </a:moveTo>
                <a:lnTo>
                  <a:pt x="f26" y="f27"/>
                </a:lnTo>
                <a:cubicBezTo>
                  <a:pt x="f28" y="f29"/>
                  <a:pt x="f30" y="f31"/>
                  <a:pt x="f32" y="f33"/>
                </a:cubicBezTo>
                <a:cubicBezTo>
                  <a:pt x="f34" y="f35"/>
                  <a:pt x="f36" y="f37"/>
                  <a:pt x="f38" y="f33"/>
                </a:cubicBezTo>
                <a:cubicBezTo>
                  <a:pt x="f39" y="f40"/>
                  <a:pt x="f41" y="f42"/>
                  <a:pt x="f43" y="f44"/>
                </a:cubicBezTo>
                <a:lnTo>
                  <a:pt x="f45" y="f46"/>
                </a:lnTo>
                <a:lnTo>
                  <a:pt x="f47" y="f48"/>
                </a:lnTo>
                <a:cubicBezTo>
                  <a:pt x="f49" y="f50"/>
                  <a:pt x="f51" y="f52"/>
                  <a:pt x="f53" y="f52"/>
                </a:cubicBezTo>
                <a:cubicBezTo>
                  <a:pt x="f54" y="f52"/>
                  <a:pt x="f55" y="f56"/>
                  <a:pt x="f24" y="f25"/>
                </a:cubicBezTo>
                <a:close/>
                <a:moveTo>
                  <a:pt x="f53" y="f57"/>
                </a:moveTo>
                <a:cubicBezTo>
                  <a:pt x="f58" y="f57"/>
                  <a:pt x="f59" y="f60"/>
                  <a:pt x="f59" y="f61"/>
                </a:cubicBezTo>
                <a:cubicBezTo>
                  <a:pt x="f59" y="f62"/>
                  <a:pt x="f58" y="f63"/>
                  <a:pt x="f53" y="f63"/>
                </a:cubicBezTo>
                <a:cubicBezTo>
                  <a:pt x="f64" y="f63"/>
                  <a:pt x="f65" y="f62"/>
                  <a:pt x="f65" y="f61"/>
                </a:cubicBezTo>
                <a:cubicBezTo>
                  <a:pt x="f65" y="f60"/>
                  <a:pt x="f64" y="f57"/>
                  <a:pt x="f53" y="f57"/>
                </a:cubicBezTo>
                <a:close/>
                <a:moveTo>
                  <a:pt x="f53" y="f2"/>
                </a:moveTo>
                <a:cubicBezTo>
                  <a:pt x="f66" y="f2"/>
                  <a:pt x="f67" y="f68"/>
                  <a:pt x="f69" y="f70"/>
                </a:cubicBezTo>
                <a:cubicBezTo>
                  <a:pt x="f71" y="f72"/>
                  <a:pt x="f73" y="f74"/>
                  <a:pt x="f75" y="f76"/>
                </a:cubicBezTo>
                <a:lnTo>
                  <a:pt x="f77" y="f78"/>
                </a:lnTo>
                <a:cubicBezTo>
                  <a:pt x="f79" y="f80"/>
                  <a:pt x="f81" y="f82"/>
                  <a:pt x="f81" y="f83"/>
                </a:cubicBezTo>
                <a:lnTo>
                  <a:pt x="f84" y="f85"/>
                </a:lnTo>
                <a:lnTo>
                  <a:pt x="f86" y="f87"/>
                </a:lnTo>
                <a:cubicBezTo>
                  <a:pt x="f88" y="f89"/>
                  <a:pt x="f90" y="f91"/>
                  <a:pt x="f92" y="f93"/>
                </a:cubicBezTo>
                <a:cubicBezTo>
                  <a:pt x="f94" y="f95"/>
                  <a:pt x="f96" y="f97"/>
                  <a:pt x="f98" y="f93"/>
                </a:cubicBezTo>
                <a:cubicBezTo>
                  <a:pt x="f99" y="f100"/>
                  <a:pt x="f101" y="f102"/>
                  <a:pt x="f103" y="f104"/>
                </a:cubicBezTo>
                <a:lnTo>
                  <a:pt x="f105" y="f106"/>
                </a:lnTo>
                <a:cubicBezTo>
                  <a:pt x="f107" y="f108"/>
                  <a:pt x="f109" y="f110"/>
                  <a:pt x="f109" y="f83"/>
                </a:cubicBezTo>
                <a:lnTo>
                  <a:pt x="f111" y="f112"/>
                </a:lnTo>
                <a:lnTo>
                  <a:pt x="f113" y="f76"/>
                </a:lnTo>
                <a:lnTo>
                  <a:pt x="f114" y="f115"/>
                </a:lnTo>
                <a:cubicBezTo>
                  <a:pt x="f116" y="f117"/>
                  <a:pt x="f118" y="f2"/>
                  <a:pt x="f53"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63">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F183F0D8-B4CB-6132-8265-20A09B4BD299}"/>
              </a:ext>
            </a:extLst>
          </p:cNvPr>
          <p:cNvGrpSpPr/>
          <p:nvPr/>
        </p:nvGrpSpPr>
        <p:grpSpPr>
          <a:xfrm>
            <a:off x="2280266" y="1497924"/>
            <a:ext cx="2622279" cy="2622279"/>
            <a:chOff x="2280266" y="1497924"/>
            <a:chExt cx="2622279" cy="2622279"/>
          </a:xfrm>
        </p:grpSpPr>
        <p:sp>
          <p:nvSpPr>
            <p:cNvPr id="3" name="Block Arc 10">
              <a:extLst>
                <a:ext uri="{FF2B5EF4-FFF2-40B4-BE49-F238E27FC236}">
                  <a16:creationId xmlns:a16="http://schemas.microsoft.com/office/drawing/2014/main" id="{F1A1D415-37AF-83DF-7019-4D1BF43768AC}"/>
                </a:ext>
              </a:extLst>
            </p:cNvPr>
            <p:cNvSpPr/>
            <p:nvPr/>
          </p:nvSpPr>
          <p:spPr>
            <a:xfrm>
              <a:off x="2280266" y="1497924"/>
              <a:ext cx="2622279" cy="2622279"/>
            </a:xfrm>
            <a:custGeom>
              <a:avLst>
                <a:gd name="f13" fmla="val 123"/>
                <a:gd name="f14" fmla="val 71"/>
                <a:gd name="f15" fmla="val 6968"/>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123"/>
                <a:gd name="f14" fmla="val 71"/>
                <a:gd name="f15" fmla="val 6968"/>
                <a:gd name="f16" fmla="+- 0 0 -213"/>
                <a:gd name="f17" fmla="+- 0 0 -341"/>
                <a:gd name="f18" fmla="+- 0 0 -277"/>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DDDDDD"/>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Arial Unicode MS"/>
                <a:cs typeface="Arial"/>
              </a:endParaRPr>
            </a:p>
          </p:txBody>
        </p:sp>
        <p:sp>
          <p:nvSpPr>
            <p:cNvPr id="4" name="Isosceles Triangle 16">
              <a:extLst>
                <a:ext uri="{FF2B5EF4-FFF2-40B4-BE49-F238E27FC236}">
                  <a16:creationId xmlns:a16="http://schemas.microsoft.com/office/drawing/2014/main" id="{E61E40FA-4388-5DC7-598F-35CC63698672}"/>
                </a:ext>
              </a:extLst>
            </p:cNvPr>
            <p:cNvSpPr/>
            <p:nvPr/>
          </p:nvSpPr>
          <p:spPr>
            <a:xfrm rot="12599995">
              <a:off x="2320391" y="2085270"/>
              <a:ext cx="381688" cy="329037"/>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DDDDDD"/>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grpSp>
      <p:sp>
        <p:nvSpPr>
          <p:cNvPr id="5" name="Google Shape;75;p13">
            <a:extLst>
              <a:ext uri="{FF2B5EF4-FFF2-40B4-BE49-F238E27FC236}">
                <a16:creationId xmlns:a16="http://schemas.microsoft.com/office/drawing/2014/main" id="{C0396FF3-8235-67F8-421A-72E790F50A52}"/>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Alimentación</a:t>
            </a:r>
          </a:p>
        </p:txBody>
      </p:sp>
      <p:sp>
        <p:nvSpPr>
          <p:cNvPr id="6" name="Right Arrow 2">
            <a:extLst>
              <a:ext uri="{FF2B5EF4-FFF2-40B4-BE49-F238E27FC236}">
                <a16:creationId xmlns:a16="http://schemas.microsoft.com/office/drawing/2014/main" id="{EFD93E08-025D-B577-1B07-245BA4B94727}"/>
              </a:ext>
            </a:extLst>
          </p:cNvPr>
          <p:cNvSpPr/>
          <p:nvPr/>
        </p:nvSpPr>
        <p:spPr>
          <a:xfrm>
            <a:off x="99120" y="2206419"/>
            <a:ext cx="1769537" cy="1167350"/>
          </a:xfrm>
          <a:custGeom>
            <a:avLst>
              <a:gd name="f0" fmla="val 1447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7" name="Right Arrow 3">
            <a:extLst>
              <a:ext uri="{FF2B5EF4-FFF2-40B4-BE49-F238E27FC236}">
                <a16:creationId xmlns:a16="http://schemas.microsoft.com/office/drawing/2014/main" id="{0EF15FB2-6835-1A34-A13E-6CF0789C62BB}"/>
              </a:ext>
            </a:extLst>
          </p:cNvPr>
          <p:cNvSpPr/>
          <p:nvPr/>
        </p:nvSpPr>
        <p:spPr>
          <a:xfrm>
            <a:off x="5308101" y="2206419"/>
            <a:ext cx="1769537" cy="1167350"/>
          </a:xfrm>
          <a:custGeom>
            <a:avLst>
              <a:gd name="f0" fmla="val 1447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8" name="Right Arrow 4">
            <a:extLst>
              <a:ext uri="{FF2B5EF4-FFF2-40B4-BE49-F238E27FC236}">
                <a16:creationId xmlns:a16="http://schemas.microsoft.com/office/drawing/2014/main" id="{4031FA60-4FBC-D00E-A680-4790D3BD9903}"/>
              </a:ext>
            </a:extLst>
          </p:cNvPr>
          <p:cNvSpPr/>
          <p:nvPr/>
        </p:nvSpPr>
        <p:spPr>
          <a:xfrm>
            <a:off x="7219535" y="2206419"/>
            <a:ext cx="1769537" cy="1167350"/>
          </a:xfrm>
          <a:custGeom>
            <a:avLst>
              <a:gd name="f0" fmla="val 1447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9" name="TextBox 6">
            <a:extLst>
              <a:ext uri="{FF2B5EF4-FFF2-40B4-BE49-F238E27FC236}">
                <a16:creationId xmlns:a16="http://schemas.microsoft.com/office/drawing/2014/main" id="{64D3D08A-83F4-6A00-1BD3-6A01915E60D3}"/>
              </a:ext>
            </a:extLst>
          </p:cNvPr>
          <p:cNvSpPr txBox="1"/>
          <p:nvPr/>
        </p:nvSpPr>
        <p:spPr>
          <a:xfrm>
            <a:off x="96990" y="2587678"/>
            <a:ext cx="1214981" cy="461662"/>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Unicode MS"/>
                <a:cs typeface="Arial" pitchFamily="34"/>
              </a:rPr>
              <a:t>PowerPoint  </a:t>
            </a:r>
          </a:p>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Unicode MS"/>
                <a:cs typeface="Arial" pitchFamily="34"/>
              </a:rPr>
              <a:t>Presentation </a:t>
            </a:r>
          </a:p>
        </p:txBody>
      </p:sp>
      <p:sp>
        <p:nvSpPr>
          <p:cNvPr id="10" name="TextBox 7">
            <a:extLst>
              <a:ext uri="{FF2B5EF4-FFF2-40B4-BE49-F238E27FC236}">
                <a16:creationId xmlns:a16="http://schemas.microsoft.com/office/drawing/2014/main" id="{017199F7-F2E6-4FB9-F745-D43B801A97A4}"/>
              </a:ext>
            </a:extLst>
          </p:cNvPr>
          <p:cNvSpPr txBox="1"/>
          <p:nvPr/>
        </p:nvSpPr>
        <p:spPr>
          <a:xfrm>
            <a:off x="5507522" y="2587678"/>
            <a:ext cx="966849" cy="404832"/>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Unicode MS"/>
                <a:cs typeface="Arial" pitchFamily="34"/>
              </a:rPr>
              <a:t>PowerPoint  </a:t>
            </a:r>
          </a:p>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Unicode MS"/>
                <a:cs typeface="Arial" pitchFamily="34"/>
              </a:rPr>
              <a:t>Presentation </a:t>
            </a:r>
          </a:p>
        </p:txBody>
      </p:sp>
      <p:sp>
        <p:nvSpPr>
          <p:cNvPr id="11" name="TextBox 8">
            <a:extLst>
              <a:ext uri="{FF2B5EF4-FFF2-40B4-BE49-F238E27FC236}">
                <a16:creationId xmlns:a16="http://schemas.microsoft.com/office/drawing/2014/main" id="{581B63DC-6AD9-E354-54FB-E5DB214AF850}"/>
              </a:ext>
            </a:extLst>
          </p:cNvPr>
          <p:cNvSpPr txBox="1"/>
          <p:nvPr/>
        </p:nvSpPr>
        <p:spPr>
          <a:xfrm>
            <a:off x="7418819" y="2587678"/>
            <a:ext cx="984881" cy="404832"/>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Unicode MS"/>
                <a:cs typeface="Arial" pitchFamily="34"/>
              </a:rPr>
              <a:t>PowerPoint  </a:t>
            </a:r>
          </a:p>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FFFFFF"/>
                </a:solidFill>
                <a:uFillTx/>
                <a:latin typeface="Arial"/>
                <a:ea typeface="Arial Unicode MS"/>
                <a:cs typeface="Arial" pitchFamily="34"/>
              </a:rPr>
              <a:t>Presentation </a:t>
            </a:r>
          </a:p>
        </p:txBody>
      </p:sp>
      <p:sp>
        <p:nvSpPr>
          <p:cNvPr id="12" name="Oval 11">
            <a:extLst>
              <a:ext uri="{FF2B5EF4-FFF2-40B4-BE49-F238E27FC236}">
                <a16:creationId xmlns:a16="http://schemas.microsoft.com/office/drawing/2014/main" id="{11CAD66D-87E7-2F13-506B-45A282665249}"/>
              </a:ext>
            </a:extLst>
          </p:cNvPr>
          <p:cNvSpPr/>
          <p:nvPr/>
        </p:nvSpPr>
        <p:spPr>
          <a:xfrm>
            <a:off x="2023539" y="2423763"/>
            <a:ext cx="770610" cy="7706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4D4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13" name="Oval 12">
            <a:extLst>
              <a:ext uri="{FF2B5EF4-FFF2-40B4-BE49-F238E27FC236}">
                <a16:creationId xmlns:a16="http://schemas.microsoft.com/office/drawing/2014/main" id="{2E874452-830B-B957-1FB0-E0938E400064}"/>
              </a:ext>
            </a:extLst>
          </p:cNvPr>
          <p:cNvSpPr/>
          <p:nvPr/>
        </p:nvSpPr>
        <p:spPr>
          <a:xfrm>
            <a:off x="3206105" y="3585911"/>
            <a:ext cx="770610" cy="7706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7F7F7F"/>
              </a:solidFill>
              <a:uFillTx/>
              <a:latin typeface="Arial"/>
              <a:ea typeface="Arial Unicode MS"/>
              <a:cs typeface="Arial"/>
            </a:endParaRPr>
          </a:p>
        </p:txBody>
      </p:sp>
      <p:sp>
        <p:nvSpPr>
          <p:cNvPr id="14" name="Oval 13">
            <a:extLst>
              <a:ext uri="{FF2B5EF4-FFF2-40B4-BE49-F238E27FC236}">
                <a16:creationId xmlns:a16="http://schemas.microsoft.com/office/drawing/2014/main" id="{59BA2ED6-2358-93F1-2EF5-DD23BF2A548F}"/>
              </a:ext>
            </a:extLst>
          </p:cNvPr>
          <p:cNvSpPr/>
          <p:nvPr/>
        </p:nvSpPr>
        <p:spPr>
          <a:xfrm>
            <a:off x="4377068" y="2423763"/>
            <a:ext cx="770610" cy="7706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4D4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15" name="Oval 14">
            <a:extLst>
              <a:ext uri="{FF2B5EF4-FFF2-40B4-BE49-F238E27FC236}">
                <a16:creationId xmlns:a16="http://schemas.microsoft.com/office/drawing/2014/main" id="{20C0D611-024F-E7B6-0E89-1A4F8CF36980}"/>
              </a:ext>
            </a:extLst>
          </p:cNvPr>
          <p:cNvSpPr/>
          <p:nvPr/>
        </p:nvSpPr>
        <p:spPr>
          <a:xfrm>
            <a:off x="3206105" y="1223677"/>
            <a:ext cx="770610" cy="7706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16" name="Oval 15">
            <a:extLst>
              <a:ext uri="{FF2B5EF4-FFF2-40B4-BE49-F238E27FC236}">
                <a16:creationId xmlns:a16="http://schemas.microsoft.com/office/drawing/2014/main" id="{81ED7FC7-4425-2284-7446-6982FEC86506}"/>
              </a:ext>
            </a:extLst>
          </p:cNvPr>
          <p:cNvSpPr/>
          <p:nvPr/>
        </p:nvSpPr>
        <p:spPr>
          <a:xfrm>
            <a:off x="3072036" y="2276014"/>
            <a:ext cx="1027145" cy="102714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19DB6"/>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a:endParaRPr>
          </a:p>
        </p:txBody>
      </p:sp>
      <p:sp>
        <p:nvSpPr>
          <p:cNvPr id="17" name="TextBox 17">
            <a:extLst>
              <a:ext uri="{FF2B5EF4-FFF2-40B4-BE49-F238E27FC236}">
                <a16:creationId xmlns:a16="http://schemas.microsoft.com/office/drawing/2014/main" id="{807A25A2-EC06-06A8-3344-3D27EF1DF243}"/>
              </a:ext>
            </a:extLst>
          </p:cNvPr>
          <p:cNvSpPr txBox="1"/>
          <p:nvPr/>
        </p:nvSpPr>
        <p:spPr>
          <a:xfrm>
            <a:off x="3111209" y="2570076"/>
            <a:ext cx="960403" cy="458809"/>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FFFFFF"/>
                </a:solidFill>
                <a:uFillTx/>
                <a:latin typeface="Arial"/>
                <a:ea typeface="Arial Unicode MS"/>
                <a:cs typeface="Arial" pitchFamily="34"/>
              </a:rPr>
              <a:t>Contents</a:t>
            </a:r>
          </a:p>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FFFFFF"/>
                </a:solidFill>
                <a:uFillTx/>
                <a:latin typeface="Arial"/>
                <a:ea typeface="Arial Unicode MS"/>
                <a:cs typeface="Arial" pitchFamily="34"/>
              </a:rPr>
              <a:t> Here</a:t>
            </a:r>
          </a:p>
        </p:txBody>
      </p:sp>
      <p:sp>
        <p:nvSpPr>
          <p:cNvPr id="18" name="TextBox 18">
            <a:extLst>
              <a:ext uri="{FF2B5EF4-FFF2-40B4-BE49-F238E27FC236}">
                <a16:creationId xmlns:a16="http://schemas.microsoft.com/office/drawing/2014/main" id="{71C6E875-8917-16D0-E736-3DF6874C6E2D}"/>
              </a:ext>
            </a:extLst>
          </p:cNvPr>
          <p:cNvSpPr txBox="1"/>
          <p:nvPr/>
        </p:nvSpPr>
        <p:spPr>
          <a:xfrm>
            <a:off x="3281406" y="1351638"/>
            <a:ext cx="638507" cy="458809"/>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Unicode MS"/>
                <a:cs typeface="Arial" pitchFamily="34"/>
              </a:rPr>
              <a:t>Text </a:t>
            </a:r>
          </a:p>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Unicode MS"/>
                <a:cs typeface="Arial" pitchFamily="34"/>
              </a:rPr>
              <a:t>Here</a:t>
            </a:r>
          </a:p>
        </p:txBody>
      </p:sp>
      <p:sp>
        <p:nvSpPr>
          <p:cNvPr id="19" name="TextBox 19">
            <a:extLst>
              <a:ext uri="{FF2B5EF4-FFF2-40B4-BE49-F238E27FC236}">
                <a16:creationId xmlns:a16="http://schemas.microsoft.com/office/drawing/2014/main" id="{4556EF70-3DEA-E0E7-5B60-E47360E41226}"/>
              </a:ext>
            </a:extLst>
          </p:cNvPr>
          <p:cNvSpPr txBox="1"/>
          <p:nvPr/>
        </p:nvSpPr>
        <p:spPr>
          <a:xfrm>
            <a:off x="2089586" y="2570076"/>
            <a:ext cx="638507" cy="458809"/>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Unicode MS"/>
                <a:cs typeface="Arial" pitchFamily="34"/>
              </a:rPr>
              <a:t>Text </a:t>
            </a:r>
          </a:p>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Unicode MS"/>
                <a:cs typeface="Arial" pitchFamily="34"/>
              </a:rPr>
              <a:t>Here</a:t>
            </a:r>
          </a:p>
        </p:txBody>
      </p:sp>
      <p:sp>
        <p:nvSpPr>
          <p:cNvPr id="20" name="TextBox 20">
            <a:extLst>
              <a:ext uri="{FF2B5EF4-FFF2-40B4-BE49-F238E27FC236}">
                <a16:creationId xmlns:a16="http://schemas.microsoft.com/office/drawing/2014/main" id="{D51D0AE2-BEED-8A94-6125-60DF05D8DA84}"/>
              </a:ext>
            </a:extLst>
          </p:cNvPr>
          <p:cNvSpPr txBox="1"/>
          <p:nvPr/>
        </p:nvSpPr>
        <p:spPr>
          <a:xfrm>
            <a:off x="4443124" y="2570076"/>
            <a:ext cx="638507" cy="458809"/>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Unicode MS"/>
                <a:cs typeface="Arial" pitchFamily="34"/>
              </a:rPr>
              <a:t>Text </a:t>
            </a:r>
          </a:p>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Unicode MS"/>
                <a:cs typeface="Arial" pitchFamily="34"/>
              </a:rPr>
              <a:t>Here</a:t>
            </a:r>
          </a:p>
        </p:txBody>
      </p:sp>
      <p:sp>
        <p:nvSpPr>
          <p:cNvPr id="21" name="TextBox 21">
            <a:extLst>
              <a:ext uri="{FF2B5EF4-FFF2-40B4-BE49-F238E27FC236}">
                <a16:creationId xmlns:a16="http://schemas.microsoft.com/office/drawing/2014/main" id="{933F01C1-D96C-F84E-5AC6-AEB1B2F5B46B}"/>
              </a:ext>
            </a:extLst>
          </p:cNvPr>
          <p:cNvSpPr txBox="1"/>
          <p:nvPr/>
        </p:nvSpPr>
        <p:spPr>
          <a:xfrm>
            <a:off x="3281406" y="3735150"/>
            <a:ext cx="638507" cy="458809"/>
          </a:xfrm>
          <a:prstGeom prst="rect">
            <a:avLst/>
          </a:prstGeom>
          <a:noFill/>
          <a:ln cap="flat">
            <a:noFill/>
          </a:ln>
        </p:spPr>
        <p:txBody>
          <a:bodyPr vert="horz" wrap="square" lIns="91440" tIns="45720" rIns="91440" bIns="45720" anchor="t" anchorCtr="1" compatLnSpc="1">
            <a:sp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Unicode MS"/>
                <a:cs typeface="Arial" pitchFamily="34"/>
              </a:rPr>
              <a:t>Text </a:t>
            </a:r>
          </a:p>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Unicode MS"/>
                <a:cs typeface="Arial" pitchFamily="34"/>
              </a:rPr>
              <a:t>Here</a:t>
            </a:r>
          </a:p>
        </p:txBody>
      </p:sp>
      <p:grpSp>
        <p:nvGrpSpPr>
          <p:cNvPr id="22" name="Group 22">
            <a:extLst>
              <a:ext uri="{FF2B5EF4-FFF2-40B4-BE49-F238E27FC236}">
                <a16:creationId xmlns:a16="http://schemas.microsoft.com/office/drawing/2014/main" id="{1B0DA4AA-C915-DCE6-5391-48267B238AD5}"/>
              </a:ext>
            </a:extLst>
          </p:cNvPr>
          <p:cNvGrpSpPr/>
          <p:nvPr/>
        </p:nvGrpSpPr>
        <p:grpSpPr>
          <a:xfrm>
            <a:off x="4142140" y="926863"/>
            <a:ext cx="2574785" cy="786639"/>
            <a:chOff x="4142140" y="926863"/>
            <a:chExt cx="2574785" cy="786639"/>
          </a:xfrm>
        </p:grpSpPr>
        <p:sp>
          <p:nvSpPr>
            <p:cNvPr id="23" name="TextBox 23">
              <a:extLst>
                <a:ext uri="{FF2B5EF4-FFF2-40B4-BE49-F238E27FC236}">
                  <a16:creationId xmlns:a16="http://schemas.microsoft.com/office/drawing/2014/main" id="{746D6D4C-CAE4-C4CD-8EB9-B923FDCAED44}"/>
                </a:ext>
              </a:extLst>
            </p:cNvPr>
            <p:cNvSpPr txBox="1"/>
            <p:nvPr/>
          </p:nvSpPr>
          <p:spPr>
            <a:xfrm>
              <a:off x="4142140" y="1146739"/>
              <a:ext cx="2574785" cy="566763"/>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595959"/>
                  </a:solidFill>
                  <a:uFillTx/>
                  <a:latin typeface="Arial"/>
                  <a:ea typeface="Arial Unicode MS"/>
                  <a:cs typeface="Arial" pitchFamily="34"/>
                </a:rPr>
                <a:t>You can simply impress your audience and add a unique zing and appeal to your Presentations.   </a:t>
              </a:r>
            </a:p>
          </p:txBody>
        </p:sp>
        <p:sp>
          <p:nvSpPr>
            <p:cNvPr id="24" name="TextBox 24">
              <a:extLst>
                <a:ext uri="{FF2B5EF4-FFF2-40B4-BE49-F238E27FC236}">
                  <a16:creationId xmlns:a16="http://schemas.microsoft.com/office/drawing/2014/main" id="{1A748D6C-8628-4203-8BB8-73F7D98FC893}"/>
                </a:ext>
              </a:extLst>
            </p:cNvPr>
            <p:cNvSpPr txBox="1"/>
            <p:nvPr/>
          </p:nvSpPr>
          <p:spPr>
            <a:xfrm>
              <a:off x="4142140" y="926863"/>
              <a:ext cx="2570735" cy="242901"/>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595959"/>
                  </a:solidFill>
                  <a:uFillTx/>
                  <a:latin typeface="Arial"/>
                  <a:ea typeface="Arial Unicode MS"/>
                  <a:cs typeface="Arial" pitchFamily="34"/>
                </a:rPr>
                <a:t>Your Text Here</a:t>
              </a:r>
            </a:p>
          </p:txBody>
        </p:sp>
      </p:grpSp>
      <p:grpSp>
        <p:nvGrpSpPr>
          <p:cNvPr id="25" name="Group 25">
            <a:extLst>
              <a:ext uri="{FF2B5EF4-FFF2-40B4-BE49-F238E27FC236}">
                <a16:creationId xmlns:a16="http://schemas.microsoft.com/office/drawing/2014/main" id="{CAFD9F1A-25CF-D935-7887-59F18BC4566E}"/>
              </a:ext>
            </a:extLst>
          </p:cNvPr>
          <p:cNvGrpSpPr/>
          <p:nvPr/>
        </p:nvGrpSpPr>
        <p:grpSpPr>
          <a:xfrm>
            <a:off x="4973714" y="3192545"/>
            <a:ext cx="2574785" cy="786639"/>
            <a:chOff x="4973714" y="3192545"/>
            <a:chExt cx="2574785" cy="786639"/>
          </a:xfrm>
        </p:grpSpPr>
        <p:sp>
          <p:nvSpPr>
            <p:cNvPr id="26" name="TextBox 26">
              <a:extLst>
                <a:ext uri="{FF2B5EF4-FFF2-40B4-BE49-F238E27FC236}">
                  <a16:creationId xmlns:a16="http://schemas.microsoft.com/office/drawing/2014/main" id="{64FA5CD3-83CB-4621-B5E8-D73683E8BD5C}"/>
                </a:ext>
              </a:extLst>
            </p:cNvPr>
            <p:cNvSpPr txBox="1"/>
            <p:nvPr/>
          </p:nvSpPr>
          <p:spPr>
            <a:xfrm>
              <a:off x="4973714" y="3412421"/>
              <a:ext cx="2574785" cy="566763"/>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595959"/>
                  </a:solidFill>
                  <a:uFillTx/>
                  <a:latin typeface="Arial"/>
                  <a:ea typeface="Arial Unicode MS"/>
                  <a:cs typeface="Arial" pitchFamily="34"/>
                </a:rPr>
                <a:t>You can simply impress your audience and add a unique zing and appeal to your Presentations.   </a:t>
              </a:r>
            </a:p>
          </p:txBody>
        </p:sp>
        <p:sp>
          <p:nvSpPr>
            <p:cNvPr id="27" name="TextBox 27">
              <a:extLst>
                <a:ext uri="{FF2B5EF4-FFF2-40B4-BE49-F238E27FC236}">
                  <a16:creationId xmlns:a16="http://schemas.microsoft.com/office/drawing/2014/main" id="{DB987052-DCC6-B98B-7CA6-547524358A41}"/>
                </a:ext>
              </a:extLst>
            </p:cNvPr>
            <p:cNvSpPr txBox="1"/>
            <p:nvPr/>
          </p:nvSpPr>
          <p:spPr>
            <a:xfrm>
              <a:off x="4973714" y="3192545"/>
              <a:ext cx="2570735" cy="242901"/>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595959"/>
                  </a:solidFill>
                  <a:uFillTx/>
                  <a:latin typeface="Arial"/>
                  <a:ea typeface="Arial Unicode MS"/>
                  <a:cs typeface="Arial" pitchFamily="34"/>
                </a:rPr>
                <a:t>Your Text Here</a:t>
              </a:r>
            </a:p>
          </p:txBody>
        </p:sp>
      </p:grpSp>
      <p:grpSp>
        <p:nvGrpSpPr>
          <p:cNvPr id="28" name="Group 28">
            <a:extLst>
              <a:ext uri="{FF2B5EF4-FFF2-40B4-BE49-F238E27FC236}">
                <a16:creationId xmlns:a16="http://schemas.microsoft.com/office/drawing/2014/main" id="{F057F7E5-BC45-99E7-C1E8-B03268F097A3}"/>
              </a:ext>
            </a:extLst>
          </p:cNvPr>
          <p:cNvGrpSpPr/>
          <p:nvPr/>
        </p:nvGrpSpPr>
        <p:grpSpPr>
          <a:xfrm>
            <a:off x="4142140" y="3926671"/>
            <a:ext cx="2574785" cy="786630"/>
            <a:chOff x="4142140" y="3926671"/>
            <a:chExt cx="2574785" cy="786630"/>
          </a:xfrm>
        </p:grpSpPr>
        <p:sp>
          <p:nvSpPr>
            <p:cNvPr id="29" name="TextBox 29">
              <a:extLst>
                <a:ext uri="{FF2B5EF4-FFF2-40B4-BE49-F238E27FC236}">
                  <a16:creationId xmlns:a16="http://schemas.microsoft.com/office/drawing/2014/main" id="{7F4498D9-078A-8034-06AC-9005D0CF99E7}"/>
                </a:ext>
              </a:extLst>
            </p:cNvPr>
            <p:cNvSpPr txBox="1"/>
            <p:nvPr/>
          </p:nvSpPr>
          <p:spPr>
            <a:xfrm>
              <a:off x="4142140" y="4146538"/>
              <a:ext cx="2574785" cy="566763"/>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595959"/>
                  </a:solidFill>
                  <a:uFillTx/>
                  <a:latin typeface="Arial"/>
                  <a:ea typeface="Arial Unicode MS"/>
                  <a:cs typeface="Arial" pitchFamily="34"/>
                </a:rPr>
                <a:t>You can simply impress your audience and add a unique zing and appeal to your Presentations.   </a:t>
              </a:r>
            </a:p>
          </p:txBody>
        </p:sp>
        <p:sp>
          <p:nvSpPr>
            <p:cNvPr id="30" name="TextBox 30">
              <a:extLst>
                <a:ext uri="{FF2B5EF4-FFF2-40B4-BE49-F238E27FC236}">
                  <a16:creationId xmlns:a16="http://schemas.microsoft.com/office/drawing/2014/main" id="{D072FF7D-23DF-231F-84F8-C74DABFBDBFA}"/>
                </a:ext>
              </a:extLst>
            </p:cNvPr>
            <p:cNvSpPr txBox="1"/>
            <p:nvPr/>
          </p:nvSpPr>
          <p:spPr>
            <a:xfrm>
              <a:off x="4142140" y="3926671"/>
              <a:ext cx="2570735" cy="242901"/>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595959"/>
                  </a:solidFill>
                  <a:uFillTx/>
                  <a:latin typeface="Arial"/>
                  <a:ea typeface="Arial Unicode MS"/>
                  <a:cs typeface="Arial" pitchFamily="34"/>
                </a:rPr>
                <a:t>Your Text Here</a:t>
              </a:r>
            </a:p>
          </p:txBody>
        </p:sp>
      </p:grpSp>
      <p:grpSp>
        <p:nvGrpSpPr>
          <p:cNvPr id="31" name="Group 31">
            <a:extLst>
              <a:ext uri="{FF2B5EF4-FFF2-40B4-BE49-F238E27FC236}">
                <a16:creationId xmlns:a16="http://schemas.microsoft.com/office/drawing/2014/main" id="{9AD6F76A-87C0-178F-DC54-6790F202595B}"/>
              </a:ext>
            </a:extLst>
          </p:cNvPr>
          <p:cNvGrpSpPr/>
          <p:nvPr/>
        </p:nvGrpSpPr>
        <p:grpSpPr>
          <a:xfrm>
            <a:off x="795317" y="3352848"/>
            <a:ext cx="1597639" cy="1110511"/>
            <a:chOff x="795317" y="3352848"/>
            <a:chExt cx="1597639" cy="1110511"/>
          </a:xfrm>
        </p:grpSpPr>
        <p:sp>
          <p:nvSpPr>
            <p:cNvPr id="32" name="TextBox 32">
              <a:extLst>
                <a:ext uri="{FF2B5EF4-FFF2-40B4-BE49-F238E27FC236}">
                  <a16:creationId xmlns:a16="http://schemas.microsoft.com/office/drawing/2014/main" id="{9558CB77-757A-53FF-7BF2-EE7875AC15C2}"/>
                </a:ext>
              </a:extLst>
            </p:cNvPr>
            <p:cNvSpPr txBox="1"/>
            <p:nvPr/>
          </p:nvSpPr>
          <p:spPr>
            <a:xfrm>
              <a:off x="795317" y="3572725"/>
              <a:ext cx="1597639" cy="890634"/>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595959"/>
                  </a:solidFill>
                  <a:uFillTx/>
                  <a:latin typeface="Arial"/>
                  <a:ea typeface="Arial Unicode MS"/>
                  <a:cs typeface="Arial" pitchFamily="34"/>
                </a:rPr>
                <a:t>You can simply impress your audience and add a unique zing and appeal to your Presentations.   </a:t>
              </a:r>
            </a:p>
          </p:txBody>
        </p:sp>
        <p:sp>
          <p:nvSpPr>
            <p:cNvPr id="33" name="TextBox 33">
              <a:extLst>
                <a:ext uri="{FF2B5EF4-FFF2-40B4-BE49-F238E27FC236}">
                  <a16:creationId xmlns:a16="http://schemas.microsoft.com/office/drawing/2014/main" id="{B499C839-6A64-B618-F9F1-ECB071B90C45}"/>
                </a:ext>
              </a:extLst>
            </p:cNvPr>
            <p:cNvSpPr txBox="1"/>
            <p:nvPr/>
          </p:nvSpPr>
          <p:spPr>
            <a:xfrm>
              <a:off x="795317" y="3352848"/>
              <a:ext cx="1595134" cy="242901"/>
            </a:xfrm>
            <a:prstGeom prst="rect">
              <a:avLst/>
            </a:prstGeom>
            <a:noFill/>
            <a:ln cap="flat">
              <a:noFill/>
            </a:ln>
          </p:spPr>
          <p:txBody>
            <a:bodyPr vert="horz" wrap="square" lIns="91440" tIns="45720" rIns="91440" bIns="45720" anchor="t" anchorCtr="0" compatLnSpc="1">
              <a:spAutoFit/>
            </a:bodyPr>
            <a:lstStyle/>
            <a:p>
              <a:pPr marL="0" marR="0" lvl="0" indent="0" algn="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595959"/>
                  </a:solidFill>
                  <a:uFillTx/>
                  <a:latin typeface="Arial"/>
                  <a:ea typeface="Arial Unicode MS"/>
                  <a:cs typeface="Arial" pitchFamily="34"/>
                </a:rPr>
                <a:t>Your Text Here</a:t>
              </a:r>
            </a:p>
          </p:txBody>
        </p:sp>
      </p:grpSp>
      <p:sp>
        <p:nvSpPr>
          <p:cNvPr id="34" name="Marcador de número de diapositiva 1">
            <a:extLst>
              <a:ext uri="{FF2B5EF4-FFF2-40B4-BE49-F238E27FC236}">
                <a16:creationId xmlns:a16="http://schemas.microsoft.com/office/drawing/2014/main" id="{62A80C5B-7530-96A3-1ACD-1574B1759C92}"/>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37BFAB8-5B58-4E40-8971-242314AF7552}" type="slidenum">
              <a:t>14</a:t>
            </a:fld>
            <a:endParaRPr lang="es-PE" sz="1100" b="1" i="0" u="none" strike="noStrike" kern="0" cap="none" spc="0" baseline="0">
              <a:solidFill>
                <a:srgbClr val="3494BA"/>
              </a:solidFill>
              <a:uFillTx/>
              <a:latin typeface="DM Sans"/>
              <a:ea typeface="DM Sans"/>
              <a:cs typeface="DM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80">
    <p:spTree>
      <p:nvGrpSpPr>
        <p:cNvPr id="1" name=""/>
        <p:cNvGrpSpPr/>
        <p:nvPr/>
      </p:nvGrpSpPr>
      <p:grpSpPr>
        <a:xfrm>
          <a:off x="0" y="0"/>
          <a:ext cx="0" cy="0"/>
          <a:chOff x="0" y="0"/>
          <a:chExt cx="0" cy="0"/>
        </a:xfrm>
      </p:grpSpPr>
      <p:pic>
        <p:nvPicPr>
          <p:cNvPr id="2" name="Picture 2" descr="foto de enfoque superficial de la mujer en la parte superior azul">
            <a:extLst>
              <a:ext uri="{FF2B5EF4-FFF2-40B4-BE49-F238E27FC236}">
                <a16:creationId xmlns:a16="http://schemas.microsoft.com/office/drawing/2014/main" id="{361B7F06-03A7-6E7D-DA92-26EA0A3667C4}"/>
              </a:ext>
            </a:extLst>
          </p:cNvPr>
          <p:cNvPicPr>
            <a:picLocks noChangeAspect="1"/>
          </p:cNvPicPr>
          <p:nvPr/>
        </p:nvPicPr>
        <p:blipFill>
          <a:blip r:embed="rId3"/>
          <a:srcRect l="1205" t="34052" r="-1205" b="24041"/>
          <a:stretch>
            <a:fillRect/>
          </a:stretch>
        </p:blipFill>
        <p:spPr>
          <a:xfrm>
            <a:off x="107204" y="81564"/>
            <a:ext cx="8899096" cy="2487286"/>
          </a:xfrm>
          <a:prstGeom prst="rect">
            <a:avLst/>
          </a:prstGeom>
          <a:noFill/>
          <a:ln cap="flat">
            <a:noFill/>
          </a:ln>
        </p:spPr>
      </p:pic>
      <p:grpSp>
        <p:nvGrpSpPr>
          <p:cNvPr id="3" name="Group 48">
            <a:extLst>
              <a:ext uri="{FF2B5EF4-FFF2-40B4-BE49-F238E27FC236}">
                <a16:creationId xmlns:a16="http://schemas.microsoft.com/office/drawing/2014/main" id="{7723B6DB-90D2-C0DA-DCA8-50218CBD6412}"/>
              </a:ext>
            </a:extLst>
          </p:cNvPr>
          <p:cNvGrpSpPr/>
          <p:nvPr/>
        </p:nvGrpSpPr>
        <p:grpSpPr>
          <a:xfrm>
            <a:off x="7028819" y="201771"/>
            <a:ext cx="1521250" cy="1521250"/>
            <a:chOff x="7028819" y="201771"/>
            <a:chExt cx="1521250" cy="1521250"/>
          </a:xfrm>
        </p:grpSpPr>
        <p:sp>
          <p:nvSpPr>
            <p:cNvPr id="4" name="Oval 49">
              <a:extLst>
                <a:ext uri="{FF2B5EF4-FFF2-40B4-BE49-F238E27FC236}">
                  <a16:creationId xmlns:a16="http://schemas.microsoft.com/office/drawing/2014/main" id="{153F9FA5-24C6-4D90-D934-A7C69FA2A1FA}"/>
                </a:ext>
              </a:extLst>
            </p:cNvPr>
            <p:cNvSpPr/>
            <p:nvPr/>
          </p:nvSpPr>
          <p:spPr>
            <a:xfrm>
              <a:off x="7085539" y="258500"/>
              <a:ext cx="1407810" cy="14078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BC5D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endParaRPr>
            </a:p>
          </p:txBody>
        </p:sp>
        <p:sp>
          <p:nvSpPr>
            <p:cNvPr id="5" name="Oval 50">
              <a:extLst>
                <a:ext uri="{FF2B5EF4-FFF2-40B4-BE49-F238E27FC236}">
                  <a16:creationId xmlns:a16="http://schemas.microsoft.com/office/drawing/2014/main" id="{3A9AADA3-5907-5F72-8D03-271CA897C608}"/>
                </a:ext>
              </a:extLst>
            </p:cNvPr>
            <p:cNvSpPr/>
            <p:nvPr/>
          </p:nvSpPr>
          <p:spPr>
            <a:xfrm>
              <a:off x="7028819" y="201771"/>
              <a:ext cx="1521250" cy="152125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8B6C0">
                <a:alpha val="4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endParaRPr>
            </a:p>
          </p:txBody>
        </p:sp>
      </p:grpSp>
      <p:grpSp>
        <p:nvGrpSpPr>
          <p:cNvPr id="6" name="그룹 11">
            <a:extLst>
              <a:ext uri="{FF2B5EF4-FFF2-40B4-BE49-F238E27FC236}">
                <a16:creationId xmlns:a16="http://schemas.microsoft.com/office/drawing/2014/main" id="{51FA9F1F-B342-097F-9909-175ADC5F6A61}"/>
              </a:ext>
            </a:extLst>
          </p:cNvPr>
          <p:cNvGrpSpPr/>
          <p:nvPr/>
        </p:nvGrpSpPr>
        <p:grpSpPr>
          <a:xfrm>
            <a:off x="7247278" y="546820"/>
            <a:ext cx="1084332" cy="854250"/>
            <a:chOff x="7247278" y="546820"/>
            <a:chExt cx="1084332" cy="854250"/>
          </a:xfrm>
        </p:grpSpPr>
        <p:sp>
          <p:nvSpPr>
            <p:cNvPr id="7" name="TextBox 31">
              <a:extLst>
                <a:ext uri="{FF2B5EF4-FFF2-40B4-BE49-F238E27FC236}">
                  <a16:creationId xmlns:a16="http://schemas.microsoft.com/office/drawing/2014/main" id="{5E365596-D829-69A2-99F5-B653A57B5F03}"/>
                </a:ext>
              </a:extLst>
            </p:cNvPr>
            <p:cNvSpPr txBox="1"/>
            <p:nvPr/>
          </p:nvSpPr>
          <p:spPr>
            <a:xfrm>
              <a:off x="7247278" y="546820"/>
              <a:ext cx="1084332" cy="623245"/>
            </a:xfrm>
            <a:prstGeom prst="rect">
              <a:avLst/>
            </a:prstGeom>
            <a:noFill/>
            <a:ln cap="flat">
              <a:noFill/>
            </a:ln>
          </p:spPr>
          <p:txBody>
            <a:bodyPr vert="horz" wrap="square" lIns="0" tIns="0" rIns="0" bIns="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50" b="1" i="0" u="none" strike="noStrike" kern="0" cap="none" spc="0" baseline="0">
                  <a:solidFill>
                    <a:srgbClr val="FFFFFF"/>
                  </a:solidFill>
                  <a:uFillTx/>
                  <a:latin typeface="Arial"/>
                  <a:ea typeface="Arial"/>
                  <a:cs typeface="Arial" pitchFamily="34"/>
                </a:rPr>
                <a:t>96</a:t>
              </a:r>
              <a:r>
                <a:rPr lang="en-US" sz="2700" b="1" i="0" u="none" strike="noStrike" kern="0" cap="none" spc="0" baseline="0">
                  <a:solidFill>
                    <a:srgbClr val="FFFFFF"/>
                  </a:solidFill>
                  <a:uFillTx/>
                  <a:latin typeface="Arial"/>
                  <a:ea typeface="Arial"/>
                  <a:cs typeface="Arial" pitchFamily="34"/>
                </a:rPr>
                <a:t>%</a:t>
              </a:r>
            </a:p>
          </p:txBody>
        </p:sp>
        <p:sp>
          <p:nvSpPr>
            <p:cNvPr id="8" name="TextBox 32">
              <a:extLst>
                <a:ext uri="{FF2B5EF4-FFF2-40B4-BE49-F238E27FC236}">
                  <a16:creationId xmlns:a16="http://schemas.microsoft.com/office/drawing/2014/main" id="{9D319BB0-0674-914E-ABC6-C01E0046200F}"/>
                </a:ext>
              </a:extLst>
            </p:cNvPr>
            <p:cNvSpPr txBox="1"/>
            <p:nvPr/>
          </p:nvSpPr>
          <p:spPr>
            <a:xfrm>
              <a:off x="7259851" y="1147151"/>
              <a:ext cx="1071749" cy="25391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FFFFFF"/>
                  </a:solidFill>
                  <a:uFillTx/>
                  <a:latin typeface="Arial"/>
                  <a:ea typeface="Arial"/>
                  <a:cs typeface="Arial" pitchFamily="34"/>
                </a:rPr>
                <a:t>Contents Title</a:t>
              </a:r>
            </a:p>
          </p:txBody>
        </p:sp>
      </p:grpSp>
      <p:sp>
        <p:nvSpPr>
          <p:cNvPr id="9" name="Oval 9">
            <a:extLst>
              <a:ext uri="{FF2B5EF4-FFF2-40B4-BE49-F238E27FC236}">
                <a16:creationId xmlns:a16="http://schemas.microsoft.com/office/drawing/2014/main" id="{1A5E2FD4-DCD3-2A3A-46AA-DFD0F533CBE3}"/>
              </a:ext>
            </a:extLst>
          </p:cNvPr>
          <p:cNvSpPr/>
          <p:nvPr/>
        </p:nvSpPr>
        <p:spPr>
          <a:xfrm>
            <a:off x="3054288" y="2989210"/>
            <a:ext cx="531897" cy="5318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cs typeface="Arial" pitchFamily="34"/>
            </a:endParaRPr>
          </a:p>
        </p:txBody>
      </p:sp>
      <p:grpSp>
        <p:nvGrpSpPr>
          <p:cNvPr id="10" name="그룹 6">
            <a:extLst>
              <a:ext uri="{FF2B5EF4-FFF2-40B4-BE49-F238E27FC236}">
                <a16:creationId xmlns:a16="http://schemas.microsoft.com/office/drawing/2014/main" id="{F7050E0D-9B67-316F-81FB-ADA7E5F3F679}"/>
              </a:ext>
            </a:extLst>
          </p:cNvPr>
          <p:cNvGrpSpPr/>
          <p:nvPr/>
        </p:nvGrpSpPr>
        <p:grpSpPr>
          <a:xfrm>
            <a:off x="3677863" y="2841507"/>
            <a:ext cx="2078998" cy="850400"/>
            <a:chOff x="3677863" y="2841507"/>
            <a:chExt cx="2078998" cy="850400"/>
          </a:xfrm>
        </p:grpSpPr>
        <p:sp>
          <p:nvSpPr>
            <p:cNvPr id="11" name="TextBox 10">
              <a:extLst>
                <a:ext uri="{FF2B5EF4-FFF2-40B4-BE49-F238E27FC236}">
                  <a16:creationId xmlns:a16="http://schemas.microsoft.com/office/drawing/2014/main" id="{8C1B1D08-158F-F5BD-519E-D8039449EA3C}"/>
                </a:ext>
              </a:extLst>
            </p:cNvPr>
            <p:cNvSpPr txBox="1"/>
            <p:nvPr/>
          </p:nvSpPr>
          <p:spPr>
            <a:xfrm>
              <a:off x="3677863" y="3045573"/>
              <a:ext cx="207899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to change colors, photos and Text. </a:t>
              </a:r>
            </a:p>
          </p:txBody>
        </p:sp>
        <p:sp>
          <p:nvSpPr>
            <p:cNvPr id="12" name="TextBox 33">
              <a:extLst>
                <a:ext uri="{FF2B5EF4-FFF2-40B4-BE49-F238E27FC236}">
                  <a16:creationId xmlns:a16="http://schemas.microsoft.com/office/drawing/2014/main" id="{B381F88E-3912-107F-41A1-15F98CA152B2}"/>
                </a:ext>
              </a:extLst>
            </p:cNvPr>
            <p:cNvSpPr txBox="1"/>
            <p:nvPr/>
          </p:nvSpPr>
          <p:spPr>
            <a:xfrm>
              <a:off x="3677863" y="2841507"/>
              <a:ext cx="2078998"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0" cap="none" spc="0" baseline="0">
                  <a:solidFill>
                    <a:srgbClr val="404040"/>
                  </a:solidFill>
                  <a:uFillTx/>
                  <a:latin typeface="Arial"/>
                  <a:ea typeface="Arial"/>
                  <a:cs typeface="Arial" pitchFamily="34"/>
                </a:rPr>
                <a:t>Contents Title</a:t>
              </a:r>
            </a:p>
          </p:txBody>
        </p:sp>
      </p:grpSp>
      <p:sp>
        <p:nvSpPr>
          <p:cNvPr id="13" name="Oval 36">
            <a:extLst>
              <a:ext uri="{FF2B5EF4-FFF2-40B4-BE49-F238E27FC236}">
                <a16:creationId xmlns:a16="http://schemas.microsoft.com/office/drawing/2014/main" id="{81B7F058-3366-1242-3D14-1CF64A31EF0F}"/>
              </a:ext>
            </a:extLst>
          </p:cNvPr>
          <p:cNvSpPr/>
          <p:nvPr/>
        </p:nvSpPr>
        <p:spPr>
          <a:xfrm>
            <a:off x="5919560" y="2989210"/>
            <a:ext cx="531897" cy="5318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cs typeface="Arial" pitchFamily="34"/>
            </a:endParaRPr>
          </a:p>
        </p:txBody>
      </p:sp>
      <p:grpSp>
        <p:nvGrpSpPr>
          <p:cNvPr id="14" name="그룹 7">
            <a:extLst>
              <a:ext uri="{FF2B5EF4-FFF2-40B4-BE49-F238E27FC236}">
                <a16:creationId xmlns:a16="http://schemas.microsoft.com/office/drawing/2014/main" id="{3611AC67-E39B-02A2-8F50-94340DA11537}"/>
              </a:ext>
            </a:extLst>
          </p:cNvPr>
          <p:cNvGrpSpPr/>
          <p:nvPr/>
        </p:nvGrpSpPr>
        <p:grpSpPr>
          <a:xfrm>
            <a:off x="6543135" y="2841507"/>
            <a:ext cx="2078998" cy="850400"/>
            <a:chOff x="6543135" y="2841507"/>
            <a:chExt cx="2078998" cy="850400"/>
          </a:xfrm>
        </p:grpSpPr>
        <p:sp>
          <p:nvSpPr>
            <p:cNvPr id="15" name="TextBox 37">
              <a:extLst>
                <a:ext uri="{FF2B5EF4-FFF2-40B4-BE49-F238E27FC236}">
                  <a16:creationId xmlns:a16="http://schemas.microsoft.com/office/drawing/2014/main" id="{08471BCA-6552-E46C-2F09-66491E0FAB32}"/>
                </a:ext>
              </a:extLst>
            </p:cNvPr>
            <p:cNvSpPr txBox="1"/>
            <p:nvPr/>
          </p:nvSpPr>
          <p:spPr>
            <a:xfrm>
              <a:off x="6543135" y="3045573"/>
              <a:ext cx="207899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to change colors, photos and Text. </a:t>
              </a:r>
            </a:p>
          </p:txBody>
        </p:sp>
        <p:sp>
          <p:nvSpPr>
            <p:cNvPr id="16" name="TextBox 38">
              <a:extLst>
                <a:ext uri="{FF2B5EF4-FFF2-40B4-BE49-F238E27FC236}">
                  <a16:creationId xmlns:a16="http://schemas.microsoft.com/office/drawing/2014/main" id="{1D40E6E0-AB9E-1C61-5BD0-1FA67BBF5652}"/>
                </a:ext>
              </a:extLst>
            </p:cNvPr>
            <p:cNvSpPr txBox="1"/>
            <p:nvPr/>
          </p:nvSpPr>
          <p:spPr>
            <a:xfrm>
              <a:off x="6543135" y="2841507"/>
              <a:ext cx="2078998"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0" cap="none" spc="0" baseline="0">
                  <a:solidFill>
                    <a:srgbClr val="404040"/>
                  </a:solidFill>
                  <a:uFillTx/>
                  <a:latin typeface="Arial"/>
                  <a:ea typeface="Arial"/>
                  <a:cs typeface="Arial" pitchFamily="34"/>
                </a:rPr>
                <a:t>Contents Title</a:t>
              </a:r>
            </a:p>
          </p:txBody>
        </p:sp>
      </p:grpSp>
      <p:sp>
        <p:nvSpPr>
          <p:cNvPr id="17" name="Oval 40">
            <a:extLst>
              <a:ext uri="{FF2B5EF4-FFF2-40B4-BE49-F238E27FC236}">
                <a16:creationId xmlns:a16="http://schemas.microsoft.com/office/drawing/2014/main" id="{AFE60C54-907D-9CD1-DA79-7722760A3484}"/>
              </a:ext>
            </a:extLst>
          </p:cNvPr>
          <p:cNvSpPr/>
          <p:nvPr/>
        </p:nvSpPr>
        <p:spPr>
          <a:xfrm>
            <a:off x="3059308" y="3924293"/>
            <a:ext cx="531897" cy="5318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A8C8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cs typeface="Arial" pitchFamily="34"/>
            </a:endParaRPr>
          </a:p>
        </p:txBody>
      </p:sp>
      <p:grpSp>
        <p:nvGrpSpPr>
          <p:cNvPr id="18" name="그룹 5">
            <a:extLst>
              <a:ext uri="{FF2B5EF4-FFF2-40B4-BE49-F238E27FC236}">
                <a16:creationId xmlns:a16="http://schemas.microsoft.com/office/drawing/2014/main" id="{EF88562B-276E-CE6D-A1DF-2CE3F016D946}"/>
              </a:ext>
            </a:extLst>
          </p:cNvPr>
          <p:cNvGrpSpPr/>
          <p:nvPr/>
        </p:nvGrpSpPr>
        <p:grpSpPr>
          <a:xfrm>
            <a:off x="3677863" y="3776581"/>
            <a:ext cx="2078998" cy="850410"/>
            <a:chOff x="3677863" y="3776581"/>
            <a:chExt cx="2078998" cy="850410"/>
          </a:xfrm>
        </p:grpSpPr>
        <p:sp>
          <p:nvSpPr>
            <p:cNvPr id="19" name="TextBox 41">
              <a:extLst>
                <a:ext uri="{FF2B5EF4-FFF2-40B4-BE49-F238E27FC236}">
                  <a16:creationId xmlns:a16="http://schemas.microsoft.com/office/drawing/2014/main" id="{6BD90629-1FC4-B7C0-3462-D32C7D2A2C8C}"/>
                </a:ext>
              </a:extLst>
            </p:cNvPr>
            <p:cNvSpPr txBox="1"/>
            <p:nvPr/>
          </p:nvSpPr>
          <p:spPr>
            <a:xfrm>
              <a:off x="3677863" y="3980657"/>
              <a:ext cx="207899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to change colors, photos and Text. </a:t>
              </a:r>
            </a:p>
          </p:txBody>
        </p:sp>
        <p:sp>
          <p:nvSpPr>
            <p:cNvPr id="20" name="TextBox 42">
              <a:extLst>
                <a:ext uri="{FF2B5EF4-FFF2-40B4-BE49-F238E27FC236}">
                  <a16:creationId xmlns:a16="http://schemas.microsoft.com/office/drawing/2014/main" id="{D9F12CD2-BD84-3321-C499-7994D1FB528A}"/>
                </a:ext>
              </a:extLst>
            </p:cNvPr>
            <p:cNvSpPr txBox="1"/>
            <p:nvPr/>
          </p:nvSpPr>
          <p:spPr>
            <a:xfrm>
              <a:off x="3677863" y="3776581"/>
              <a:ext cx="2078998"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0" cap="none" spc="0" baseline="0">
                  <a:solidFill>
                    <a:srgbClr val="404040"/>
                  </a:solidFill>
                  <a:uFillTx/>
                  <a:latin typeface="Arial"/>
                  <a:ea typeface="Arial"/>
                  <a:cs typeface="Arial" pitchFamily="34"/>
                </a:rPr>
                <a:t>Contents Title</a:t>
              </a:r>
            </a:p>
          </p:txBody>
        </p:sp>
      </p:grpSp>
      <p:sp>
        <p:nvSpPr>
          <p:cNvPr id="21" name="Oval 44">
            <a:extLst>
              <a:ext uri="{FF2B5EF4-FFF2-40B4-BE49-F238E27FC236}">
                <a16:creationId xmlns:a16="http://schemas.microsoft.com/office/drawing/2014/main" id="{4E8A5494-8B7F-A44B-73AF-0BD98B7708A1}"/>
              </a:ext>
            </a:extLst>
          </p:cNvPr>
          <p:cNvSpPr/>
          <p:nvPr/>
        </p:nvSpPr>
        <p:spPr>
          <a:xfrm>
            <a:off x="5924580" y="3924293"/>
            <a:ext cx="531897" cy="5318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5BD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cs typeface="Arial" pitchFamily="34"/>
            </a:endParaRPr>
          </a:p>
        </p:txBody>
      </p:sp>
      <p:grpSp>
        <p:nvGrpSpPr>
          <p:cNvPr id="22" name="그룹 8">
            <a:extLst>
              <a:ext uri="{FF2B5EF4-FFF2-40B4-BE49-F238E27FC236}">
                <a16:creationId xmlns:a16="http://schemas.microsoft.com/office/drawing/2014/main" id="{DFF9C6C0-6617-5A87-2B10-C859A9F22FEA}"/>
              </a:ext>
            </a:extLst>
          </p:cNvPr>
          <p:cNvGrpSpPr/>
          <p:nvPr/>
        </p:nvGrpSpPr>
        <p:grpSpPr>
          <a:xfrm>
            <a:off x="6543135" y="3776581"/>
            <a:ext cx="2078998" cy="850410"/>
            <a:chOff x="6543135" y="3776581"/>
            <a:chExt cx="2078998" cy="850410"/>
          </a:xfrm>
        </p:grpSpPr>
        <p:sp>
          <p:nvSpPr>
            <p:cNvPr id="23" name="TextBox 45">
              <a:extLst>
                <a:ext uri="{FF2B5EF4-FFF2-40B4-BE49-F238E27FC236}">
                  <a16:creationId xmlns:a16="http://schemas.microsoft.com/office/drawing/2014/main" id="{B3186F74-03DC-DFAC-9816-816A5908BB57}"/>
                </a:ext>
              </a:extLst>
            </p:cNvPr>
            <p:cNvSpPr txBox="1"/>
            <p:nvPr/>
          </p:nvSpPr>
          <p:spPr>
            <a:xfrm>
              <a:off x="6543135" y="3980657"/>
              <a:ext cx="207899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to change colors, photos and Text. </a:t>
              </a:r>
            </a:p>
          </p:txBody>
        </p:sp>
        <p:sp>
          <p:nvSpPr>
            <p:cNvPr id="24" name="TextBox 46">
              <a:extLst>
                <a:ext uri="{FF2B5EF4-FFF2-40B4-BE49-F238E27FC236}">
                  <a16:creationId xmlns:a16="http://schemas.microsoft.com/office/drawing/2014/main" id="{1BA7876C-AB33-B0AB-1A0F-41DE1D647BEE}"/>
                </a:ext>
              </a:extLst>
            </p:cNvPr>
            <p:cNvSpPr txBox="1"/>
            <p:nvPr/>
          </p:nvSpPr>
          <p:spPr>
            <a:xfrm>
              <a:off x="6543135" y="3776581"/>
              <a:ext cx="2078998"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1" i="0" u="none" strike="noStrike" kern="0" cap="none" spc="0" baseline="0">
                  <a:solidFill>
                    <a:srgbClr val="404040"/>
                  </a:solidFill>
                  <a:uFillTx/>
                  <a:latin typeface="Arial"/>
                  <a:ea typeface="Arial"/>
                  <a:cs typeface="Arial" pitchFamily="34"/>
                </a:rPr>
                <a:t>Contents Title</a:t>
              </a:r>
            </a:p>
          </p:txBody>
        </p:sp>
      </p:grpSp>
      <p:sp>
        <p:nvSpPr>
          <p:cNvPr id="25" name="TextBox 28">
            <a:extLst>
              <a:ext uri="{FF2B5EF4-FFF2-40B4-BE49-F238E27FC236}">
                <a16:creationId xmlns:a16="http://schemas.microsoft.com/office/drawing/2014/main" id="{105BB7ED-9B72-4DC7-EB60-A070CA7D3616}"/>
              </a:ext>
            </a:extLst>
          </p:cNvPr>
          <p:cNvSpPr txBox="1"/>
          <p:nvPr/>
        </p:nvSpPr>
        <p:spPr>
          <a:xfrm>
            <a:off x="3034902" y="961692"/>
            <a:ext cx="2003779" cy="10156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000" b="0" i="0" u="none" strike="noStrike" kern="0" cap="none" spc="0" baseline="0">
                <a:solidFill>
                  <a:srgbClr val="FFFFFF"/>
                </a:solidFill>
                <a:uFillTx/>
                <a:latin typeface="Arial"/>
                <a:ea typeface="Arial"/>
                <a:cs typeface="Arial"/>
              </a:rPr>
              <a:t>Images &amp;</a:t>
            </a:r>
            <a:br>
              <a:rPr lang="en-US" sz="3000" b="0" i="0" u="none" strike="noStrike" kern="0" cap="none" spc="0" baseline="0">
                <a:solidFill>
                  <a:srgbClr val="FFFFFF"/>
                </a:solidFill>
                <a:uFillTx/>
                <a:latin typeface="Arial"/>
                <a:ea typeface="Arial"/>
                <a:cs typeface="Arial"/>
              </a:rPr>
            </a:br>
            <a:r>
              <a:rPr lang="en-US" sz="3000" b="0" i="0" u="none" strike="noStrike" kern="0" cap="none" spc="0" baseline="0">
                <a:solidFill>
                  <a:srgbClr val="FFFFFF"/>
                </a:solidFill>
                <a:uFillTx/>
                <a:latin typeface="Arial"/>
                <a:ea typeface="Arial"/>
                <a:cs typeface="Arial"/>
              </a:rPr>
              <a:t>Contents</a:t>
            </a:r>
          </a:p>
        </p:txBody>
      </p:sp>
      <p:sp>
        <p:nvSpPr>
          <p:cNvPr id="26" name="TextBox 29">
            <a:extLst>
              <a:ext uri="{FF2B5EF4-FFF2-40B4-BE49-F238E27FC236}">
                <a16:creationId xmlns:a16="http://schemas.microsoft.com/office/drawing/2014/main" id="{B4A4C551-85E6-9F7A-414A-1C1DDCAF3BE1}"/>
              </a:ext>
            </a:extLst>
          </p:cNvPr>
          <p:cNvSpPr txBox="1"/>
          <p:nvPr/>
        </p:nvSpPr>
        <p:spPr>
          <a:xfrm>
            <a:off x="2945163" y="2068354"/>
            <a:ext cx="5765136" cy="473201"/>
          </a:xfrm>
          <a:prstGeom prst="rect">
            <a:avLst/>
          </a:prstGeom>
          <a:noFill/>
          <a:ln cap="flat">
            <a:noFill/>
          </a:ln>
        </p:spPr>
        <p:txBody>
          <a:bodyPr vert="horz" wrap="square" lIns="162004" tIns="45720" rIns="162004"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25" b="0" i="0" u="none" strike="noStrike" kern="0" cap="none" spc="0" baseline="0">
                <a:solidFill>
                  <a:srgbClr val="FFFFFF"/>
                </a:solidFill>
                <a:uFillTx/>
                <a:latin typeface="Arial"/>
                <a:ea typeface="HY견명조" pitchFamily="18"/>
                <a:cs typeface="Arial" pitchFamily="34"/>
              </a:rPr>
              <a:t>I hope and I believe that this Template will your Time, Money and Reputation. Easy to change colors, photos and text. Get a modern PowerPoint  Presentation that is beautifully designed. </a:t>
            </a:r>
            <a:r>
              <a:rPr lang="en-US" sz="825" b="0" i="0" u="none" strike="noStrike" kern="0" cap="none" spc="0" baseline="0">
                <a:solidFill>
                  <a:srgbClr val="FFFFFF"/>
                </a:solidFill>
                <a:uFillTx/>
                <a:latin typeface="Arial"/>
                <a:ea typeface="FZShuTi" pitchFamily="2"/>
                <a:cs typeface="Arial" pitchFamily="34"/>
              </a:rPr>
              <a:t>Get a modern PowerPoint  Presentation that is beautifully designed. </a:t>
            </a:r>
          </a:p>
        </p:txBody>
      </p:sp>
      <p:sp>
        <p:nvSpPr>
          <p:cNvPr id="27" name="Rounded Rectangle 27">
            <a:extLst>
              <a:ext uri="{FF2B5EF4-FFF2-40B4-BE49-F238E27FC236}">
                <a16:creationId xmlns:a16="http://schemas.microsoft.com/office/drawing/2014/main" id="{B93B876F-774D-E1C4-C29E-C5AD72FDA15A}"/>
              </a:ext>
            </a:extLst>
          </p:cNvPr>
          <p:cNvSpPr/>
          <p:nvPr/>
        </p:nvSpPr>
        <p:spPr>
          <a:xfrm>
            <a:off x="3187196" y="4080811"/>
            <a:ext cx="262972" cy="202000"/>
          </a:xfrm>
          <a:custGeom>
            <a:avLst/>
            <a:gdLst>
              <a:gd name="f0" fmla="val w"/>
              <a:gd name="f1" fmla="val h"/>
              <a:gd name="f2" fmla="val 0"/>
              <a:gd name="f3" fmla="val 3186824"/>
              <a:gd name="f4" fmla="val 2447912"/>
              <a:gd name="f5" fmla="val 1917737"/>
              <a:gd name="f6" fmla="val 1021643"/>
              <a:gd name="f7" fmla="val 2188548"/>
              <a:gd name="f8" fmla="val 2408083"/>
              <a:gd name="f9" fmla="val 1241178"/>
              <a:gd name="f10" fmla="val 1511989"/>
              <a:gd name="f11" fmla="val 1782800"/>
              <a:gd name="f12" fmla="val 2002335"/>
              <a:gd name="f13" fmla="val 1646926"/>
              <a:gd name="f14" fmla="val 1427391"/>
              <a:gd name="f15" fmla="val 827913"/>
              <a:gd name="f16" fmla="val 1539932"/>
              <a:gd name="f17" fmla="val 1233661"/>
              <a:gd name="f18" fmla="val 1134184"/>
              <a:gd name="f19" fmla="val 1889794"/>
              <a:gd name="f20" fmla="val 2196065"/>
              <a:gd name="f21" fmla="val 2295542"/>
              <a:gd name="f22" fmla="val 2601813"/>
              <a:gd name="f23" fmla="val 1112286"/>
              <a:gd name="f24" fmla="val 675885"/>
              <a:gd name="f25" fmla="val 830188"/>
              <a:gd name="f26" fmla="val 1328310"/>
              <a:gd name="f27" fmla="val 2586084"/>
              <a:gd name="f28" fmla="val 626422"/>
              <a:gd name="f29" fmla="val 3001340"/>
              <a:gd name="f30" fmla="val 1593701"/>
              <a:gd name="f31" fmla="val 108218"/>
              <a:gd name="f32" fmla="val 432905"/>
              <a:gd name="f33" fmla="val 2241773"/>
              <a:gd name="f34" fmla="val 1452512"/>
              <a:gd name="f35" fmla="val 2382963"/>
              <a:gd name="f36" fmla="val 2433311"/>
              <a:gd name="f37" fmla="val 2474127"/>
              <a:gd name="f38" fmla="val 40816"/>
              <a:gd name="f39" fmla="val 91164"/>
              <a:gd name="f40" fmla="val 2933014"/>
              <a:gd name="f41" fmla="val 3073189"/>
              <a:gd name="f42" fmla="val 546540"/>
              <a:gd name="f43" fmla="val 686715"/>
              <a:gd name="f44" fmla="val 2194102"/>
              <a:gd name="f45" fmla="val 2334277"/>
              <a:gd name="f46" fmla="val 253810"/>
              <a:gd name="f47" fmla="val 113635"/>
              <a:gd name="f48" fmla="val 307082"/>
              <a:gd name="f49" fmla="val 313169"/>
              <a:gd name="f50" fmla="val 287995"/>
              <a:gd name="f51" fmla="val 327490"/>
              <a:gd name="f52" fmla="val 267587"/>
              <a:gd name="f53" fmla="val 352664"/>
              <a:gd name="f54" fmla="val 817888"/>
              <a:gd name="f55" fmla="val 843062"/>
              <a:gd name="f56" fmla="val 863470"/>
              <a:gd name="f57" fmla="val 1361348"/>
              <a:gd name="f58" fmla="val 1402164"/>
              <a:gd name="f59" fmla="*/ f0 1 3186824"/>
              <a:gd name="f60" fmla="*/ f1 1 2447912"/>
              <a:gd name="f61" fmla="val f2"/>
              <a:gd name="f62" fmla="val f3"/>
              <a:gd name="f63" fmla="val f4"/>
              <a:gd name="f64" fmla="+- f63 0 f61"/>
              <a:gd name="f65" fmla="+- f62 0 f61"/>
              <a:gd name="f66" fmla="*/ f65 1 3186824"/>
              <a:gd name="f67" fmla="*/ f64 1 2447912"/>
              <a:gd name="f68" fmla="*/ f61 1 f66"/>
              <a:gd name="f69" fmla="*/ f62 1 f66"/>
              <a:gd name="f70" fmla="*/ f61 1 f67"/>
              <a:gd name="f71" fmla="*/ f63 1 f67"/>
              <a:gd name="f72" fmla="*/ f68 f59 1"/>
              <a:gd name="f73" fmla="*/ f69 f59 1"/>
              <a:gd name="f74" fmla="*/ f71 f60 1"/>
              <a:gd name="f75" fmla="*/ f70 f60 1"/>
            </a:gdLst>
            <a:ahLst/>
            <a:cxnLst>
              <a:cxn ang="3cd4">
                <a:pos x="hc" y="t"/>
              </a:cxn>
              <a:cxn ang="0">
                <a:pos x="r" y="vc"/>
              </a:cxn>
              <a:cxn ang="cd4">
                <a:pos x="hc" y="b"/>
              </a:cxn>
              <a:cxn ang="cd2">
                <a:pos x="l" y="vc"/>
              </a:cxn>
            </a:cxnLst>
            <a:rect l="f72" t="f75" r="f73" b="f74"/>
            <a:pathLst>
              <a:path w="3186824" h="2447912">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16" y="f15"/>
                  <a:pt x="f17" y="f18"/>
                  <a:pt x="f17" y="f10"/>
                </a:cubicBezTo>
                <a:cubicBezTo>
                  <a:pt x="f17" y="f19"/>
                  <a:pt x="f16" y="f20"/>
                  <a:pt x="f5" y="f20"/>
                </a:cubicBezTo>
                <a:cubicBezTo>
                  <a:pt x="f21" y="f20"/>
                  <a:pt x="f22" y="f19"/>
                  <a:pt x="f22" y="f10"/>
                </a:cubicBezTo>
                <a:cubicBezTo>
                  <a:pt x="f22" y="f18"/>
                  <a:pt x="f21" y="f15"/>
                  <a:pt x="f5" y="f15"/>
                </a:cubicBezTo>
                <a:close/>
                <a:moveTo>
                  <a:pt x="f23" y="f24"/>
                </a:moveTo>
                <a:lnTo>
                  <a:pt x="f23" y="f25"/>
                </a:lnTo>
                <a:lnTo>
                  <a:pt x="f26" y="f25"/>
                </a:lnTo>
                <a:lnTo>
                  <a:pt x="f26" y="f24"/>
                </a:lnTo>
                <a:close/>
                <a:moveTo>
                  <a:pt x="f27" y="f28"/>
                </a:moveTo>
                <a:lnTo>
                  <a:pt x="f27" y="f25"/>
                </a:lnTo>
                <a:lnTo>
                  <a:pt x="f29" y="f25"/>
                </a:lnTo>
                <a:lnTo>
                  <a:pt x="f29" y="f28"/>
                </a:lnTo>
                <a:close/>
                <a:moveTo>
                  <a:pt x="f30" y="f31"/>
                </a:moveTo>
                <a:lnTo>
                  <a:pt x="f30" y="f32"/>
                </a:lnTo>
                <a:lnTo>
                  <a:pt x="f33" y="f32"/>
                </a:lnTo>
                <a:lnTo>
                  <a:pt x="f33" y="f31"/>
                </a:lnTo>
                <a:close/>
                <a:moveTo>
                  <a:pt x="f34" y="f2"/>
                </a:moveTo>
                <a:lnTo>
                  <a:pt x="f35" y="f2"/>
                </a:lnTo>
                <a:cubicBezTo>
                  <a:pt x="f36" y="f2"/>
                  <a:pt x="f37" y="f38"/>
                  <a:pt x="f37" y="f39"/>
                </a:cubicBezTo>
                <a:lnTo>
                  <a:pt x="f37" y="f32"/>
                </a:lnTo>
                <a:lnTo>
                  <a:pt x="f40" y="f32"/>
                </a:lnTo>
                <a:cubicBezTo>
                  <a:pt x="f41" y="f32"/>
                  <a:pt x="f3" y="f42"/>
                  <a:pt x="f3" y="f43"/>
                </a:cubicBezTo>
                <a:lnTo>
                  <a:pt x="f3" y="f44"/>
                </a:lnTo>
                <a:cubicBezTo>
                  <a:pt x="f3" y="f45"/>
                  <a:pt x="f41" y="f4"/>
                  <a:pt x="f40" y="f4"/>
                </a:cubicBezTo>
                <a:lnTo>
                  <a:pt x="f46" y="f4"/>
                </a:lnTo>
                <a:cubicBezTo>
                  <a:pt x="f47" y="f4"/>
                  <a:pt x="f2" y="f45"/>
                  <a:pt x="f2" y="f44"/>
                </a:cubicBezTo>
                <a:lnTo>
                  <a:pt x="f2" y="f43"/>
                </a:lnTo>
                <a:cubicBezTo>
                  <a:pt x="f2" y="f42"/>
                  <a:pt x="f47" y="f32"/>
                  <a:pt x="f46" y="f32"/>
                </a:cubicBezTo>
                <a:lnTo>
                  <a:pt x="f48" y="f32"/>
                </a:lnTo>
                <a:lnTo>
                  <a:pt x="f48" y="f49"/>
                </a:lnTo>
                <a:cubicBezTo>
                  <a:pt x="f48" y="f50"/>
                  <a:pt x="f51" y="f52"/>
                  <a:pt x="f53" y="f52"/>
                </a:cubicBezTo>
                <a:lnTo>
                  <a:pt x="f54" y="f52"/>
                </a:lnTo>
                <a:cubicBezTo>
                  <a:pt x="f55" y="f52"/>
                  <a:pt x="f56" y="f50"/>
                  <a:pt x="f56" y="f49"/>
                </a:cubicBezTo>
                <a:lnTo>
                  <a:pt x="f56" y="f32"/>
                </a:lnTo>
                <a:lnTo>
                  <a:pt x="f57" y="f32"/>
                </a:lnTo>
                <a:lnTo>
                  <a:pt x="f57" y="f39"/>
                </a:lnTo>
                <a:cubicBezTo>
                  <a:pt x="f57" y="f38"/>
                  <a:pt x="f58" y="f2"/>
                  <a:pt x="f34" y="f2"/>
                </a:cubicBezTo>
                <a:close/>
              </a:path>
            </a:pathLst>
          </a:cu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endParaRPr>
          </a:p>
        </p:txBody>
      </p:sp>
      <p:sp>
        <p:nvSpPr>
          <p:cNvPr id="28" name="Rounded Rectangle 7">
            <a:extLst>
              <a:ext uri="{FF2B5EF4-FFF2-40B4-BE49-F238E27FC236}">
                <a16:creationId xmlns:a16="http://schemas.microsoft.com/office/drawing/2014/main" id="{BFBCD387-2BF0-098D-4D89-1F766240DDDD}"/>
              </a:ext>
            </a:extLst>
          </p:cNvPr>
          <p:cNvSpPr/>
          <p:nvPr/>
        </p:nvSpPr>
        <p:spPr>
          <a:xfrm>
            <a:off x="3187196" y="3113477"/>
            <a:ext cx="267361" cy="230730"/>
          </a:xfrm>
          <a:custGeom>
            <a:avLst/>
            <a:gdLst>
              <a:gd name="f0" fmla="val w"/>
              <a:gd name="f1" fmla="val h"/>
              <a:gd name="f2" fmla="val 0"/>
              <a:gd name="f3" fmla="val 3240006"/>
              <a:gd name="f4" fmla="val 2796091"/>
              <a:gd name="f5" fmla="val 686867"/>
              <a:gd name="f6" fmla="val 612319"/>
              <a:gd name="f7" fmla="val 611281"/>
              <a:gd name="f8" fmla="val 550007"/>
              <a:gd name="f9" fmla="val 673593"/>
              <a:gd name="f10" fmla="val 749179"/>
              <a:gd name="f11" fmla="val 824765"/>
              <a:gd name="f12" fmla="val 886039"/>
              <a:gd name="f13" fmla="val 762453"/>
              <a:gd name="f14" fmla="val 823727"/>
              <a:gd name="f15" fmla="val 1587500"/>
              <a:gd name="f16" fmla="val 281447"/>
              <a:gd name="f17" fmla="val 1432061"/>
              <a:gd name="f18" fmla="val 1306053"/>
              <a:gd name="f19" fmla="val 407455"/>
              <a:gd name="f20" fmla="val 562894"/>
              <a:gd name="f21" fmla="val 718333"/>
              <a:gd name="f22" fmla="val 844341"/>
              <a:gd name="f23" fmla="val 1742939"/>
              <a:gd name="f24" fmla="val 1868947"/>
              <a:gd name="f25" fmla="val 1898378"/>
              <a:gd name="f26" fmla="val 2150394"/>
              <a:gd name="f27" fmla="val 252016"/>
              <a:gd name="f28" fmla="val 786167"/>
              <a:gd name="f29" fmla="val 2020401"/>
              <a:gd name="f30" fmla="val 979078"/>
              <a:gd name="f31" fmla="val 1831095"/>
              <a:gd name="f32" fmla="val 1068260"/>
              <a:gd name="f33" fmla="val 2215710"/>
              <a:gd name="f34" fmla="val 2374756"/>
              <a:gd name="f35" fmla="val 2503688"/>
              <a:gd name="f36" fmla="val 1197192"/>
              <a:gd name="f37" fmla="val 1356238"/>
              <a:gd name="f38" fmla="val 1474975"/>
              <a:gd name="f39" fmla="val 2656086"/>
              <a:gd name="f40" fmla="val 2692420"/>
              <a:gd name="f41" fmla="val 2722815"/>
              <a:gd name="f42" fmla="val 1500405"/>
              <a:gd name="f43" fmla="val 2728975"/>
              <a:gd name="f44" fmla="val 1534767"/>
              <a:gd name="f45" fmla="val 1109804"/>
              <a:gd name="f46" fmla="val 2754548"/>
              <a:gd name="f47" fmla="val 2329585"/>
              <a:gd name="f48" fmla="val 2363946"/>
              <a:gd name="f49" fmla="val 2389375"/>
              <a:gd name="f50" fmla="val 2508113"/>
              <a:gd name="f51" fmla="val 2667159"/>
              <a:gd name="f52" fmla="val 287978"/>
              <a:gd name="f53" fmla="val 128932"/>
              <a:gd name="f54" fmla="val 544513"/>
              <a:gd name="f55" fmla="val 422089"/>
              <a:gd name="f56" fmla="val 1014226"/>
              <a:gd name="f57" fmla="val 336949"/>
              <a:gd name="f58" fmla="val 891645"/>
              <a:gd name="f59" fmla="val 555925"/>
              <a:gd name="f60" fmla="val 493613"/>
              <a:gd name="f61" fmla="val 399261"/>
              <a:gd name="f62" fmla="val 880121"/>
              <a:gd name="f63" fmla="val 1036785"/>
              <a:gd name="f64" fmla="val 951645"/>
              <a:gd name="f65" fmla="val 829222"/>
              <a:gd name="f66" fmla="val 1343906"/>
              <a:gd name="f67" fmla="val 1154600"/>
              <a:gd name="f68" fmla="val 1024606"/>
              <a:gd name="f69" fmla="val 1276622"/>
              <a:gd name="f70" fmla="*/ f0 1 3240006"/>
              <a:gd name="f71" fmla="*/ f1 1 2796091"/>
              <a:gd name="f72" fmla="val f2"/>
              <a:gd name="f73" fmla="val f3"/>
              <a:gd name="f74" fmla="val f4"/>
              <a:gd name="f75" fmla="+- f74 0 f72"/>
              <a:gd name="f76" fmla="+- f73 0 f72"/>
              <a:gd name="f77" fmla="*/ f76 1 3240006"/>
              <a:gd name="f78" fmla="*/ f75 1 2796091"/>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3240006" h="279609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15" y="f2"/>
                </a:moveTo>
                <a:cubicBezTo>
                  <a:pt x="f25" y="f2"/>
                  <a:pt x="f26" y="f27"/>
                  <a:pt x="f26" y="f20"/>
                </a:cubicBezTo>
                <a:cubicBezTo>
                  <a:pt x="f26" y="f28"/>
                  <a:pt x="f29" y="f30"/>
                  <a:pt x="f31" y="f32"/>
                </a:cubicBezTo>
                <a:lnTo>
                  <a:pt x="f33" y="f32"/>
                </a:lnTo>
                <a:cubicBezTo>
                  <a:pt x="f34" y="f32"/>
                  <a:pt x="f35" y="f36"/>
                  <a:pt x="f35" y="f37"/>
                </a:cubicBezTo>
                <a:lnTo>
                  <a:pt x="f35" y="f38"/>
                </a:lnTo>
                <a:lnTo>
                  <a:pt x="f39" y="f38"/>
                </a:lnTo>
                <a:cubicBezTo>
                  <a:pt x="f40" y="f38"/>
                  <a:pt x="f41" y="f42"/>
                  <a:pt x="f43" y="f44"/>
                </a:cubicBezTo>
                <a:lnTo>
                  <a:pt x="f3" y="f45"/>
                </a:lnTo>
                <a:lnTo>
                  <a:pt x="f3" y="f46"/>
                </a:lnTo>
                <a:lnTo>
                  <a:pt x="f43" y="f47"/>
                </a:lnTo>
                <a:cubicBezTo>
                  <a:pt x="f41" y="f48"/>
                  <a:pt x="f40" y="f49"/>
                  <a:pt x="f39" y="f49"/>
                </a:cubicBezTo>
                <a:lnTo>
                  <a:pt x="f35" y="f49"/>
                </a:lnTo>
                <a:lnTo>
                  <a:pt x="f35" y="f50"/>
                </a:lnTo>
                <a:cubicBezTo>
                  <a:pt x="f35" y="f51"/>
                  <a:pt x="f34" y="f4"/>
                  <a:pt x="f33" y="f4"/>
                </a:cubicBezTo>
                <a:lnTo>
                  <a:pt x="f52" y="f4"/>
                </a:lnTo>
                <a:cubicBezTo>
                  <a:pt x="f53" y="f4"/>
                  <a:pt x="f2" y="f51"/>
                  <a:pt x="f2" y="f50"/>
                </a:cubicBezTo>
                <a:lnTo>
                  <a:pt x="f2" y="f37"/>
                </a:lnTo>
                <a:cubicBezTo>
                  <a:pt x="f2" y="f36"/>
                  <a:pt x="f53" y="f32"/>
                  <a:pt x="f52" y="f32"/>
                </a:cubicBezTo>
                <a:lnTo>
                  <a:pt x="f54" y="f32"/>
                </a:lnTo>
                <a:cubicBezTo>
                  <a:pt x="f55" y="f56"/>
                  <a:pt x="f57" y="f58"/>
                  <a:pt x="f57" y="f10"/>
                </a:cubicBezTo>
                <a:cubicBezTo>
                  <a:pt x="f57" y="f59"/>
                  <a:pt x="f60" y="f61"/>
                  <a:pt x="f5" y="f61"/>
                </a:cubicBezTo>
                <a:cubicBezTo>
                  <a:pt x="f62" y="f61"/>
                  <a:pt x="f63" y="f59"/>
                  <a:pt x="f63" y="f10"/>
                </a:cubicBezTo>
                <a:cubicBezTo>
                  <a:pt x="f63" y="f58"/>
                  <a:pt x="f64" y="f56"/>
                  <a:pt x="f65" y="f32"/>
                </a:cubicBezTo>
                <a:lnTo>
                  <a:pt x="f66" y="f32"/>
                </a:lnTo>
                <a:cubicBezTo>
                  <a:pt x="f67" y="f30"/>
                  <a:pt x="f68" y="f28"/>
                  <a:pt x="f68" y="f20"/>
                </a:cubicBezTo>
                <a:cubicBezTo>
                  <a:pt x="f68" y="f27"/>
                  <a:pt x="f69" y="f2"/>
                  <a:pt x="f15" y="f2"/>
                </a:cubicBezTo>
                <a:close/>
              </a:path>
            </a:pathLst>
          </a:cu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endParaRPr>
          </a:p>
        </p:txBody>
      </p:sp>
      <p:sp>
        <p:nvSpPr>
          <p:cNvPr id="29" name="Rectangle 16">
            <a:extLst>
              <a:ext uri="{FF2B5EF4-FFF2-40B4-BE49-F238E27FC236}">
                <a16:creationId xmlns:a16="http://schemas.microsoft.com/office/drawing/2014/main" id="{FDB07C5C-19CD-9A53-DD68-1FA93E250BC5}"/>
              </a:ext>
            </a:extLst>
          </p:cNvPr>
          <p:cNvSpPr/>
          <p:nvPr/>
        </p:nvSpPr>
        <p:spPr>
          <a:xfrm rot="2700006">
            <a:off x="6091608" y="3062666"/>
            <a:ext cx="187817" cy="336727"/>
          </a:xfrm>
          <a:custGeom>
            <a:avLst/>
            <a:gdLst>
              <a:gd name="f0" fmla="val w"/>
              <a:gd name="f1" fmla="val h"/>
              <a:gd name="f2" fmla="val 0"/>
              <a:gd name="f3" fmla="val 2232248"/>
              <a:gd name="f4" fmla="val 4001999"/>
              <a:gd name="f5" fmla="val 1116887"/>
              <a:gd name="f6" fmla="val 1270748"/>
              <a:gd name="f7" fmla="val 4762"/>
              <a:gd name="f8" fmla="val 1433283"/>
              <a:gd name="f9" fmla="val 120651"/>
              <a:gd name="f10" fmla="val 1447291"/>
              <a:gd name="f11" fmla="val 308459"/>
              <a:gd name="f12" fmla="val 1483174"/>
              <a:gd name="f13" fmla="val 544979"/>
              <a:gd name="f14" fmla="val 1283237"/>
              <a:gd name="f15" fmla="val 603082"/>
              <a:gd name="f16" fmla="val 1339988"/>
              <a:gd name="f17" fmla="val 887363"/>
              <a:gd name="f18" fmla="val 1778237"/>
              <a:gd name="f19" fmla="val 1956566"/>
              <a:gd name="f20" fmla="val 1829261"/>
              <a:gd name="f21" fmla="val 1897086"/>
              <a:gd name="f22" fmla="val 1634366"/>
              <a:gd name="f23" fmla="val 1663321"/>
              <a:gd name="f24" fmla="val 1669832"/>
              <a:gd name="f25" fmla="val 1475513"/>
              <a:gd name="f26" fmla="val 1683840"/>
              <a:gd name="f27" fmla="val 1359624"/>
              <a:gd name="f28" fmla="val 1846375"/>
              <a:gd name="f29" fmla="val 1354862"/>
              <a:gd name="f30" fmla="val 2000236"/>
              <a:gd name="f31" fmla="val 1358037"/>
              <a:gd name="f32" fmla="val 2135389"/>
              <a:gd name="f33" fmla="val 1477787"/>
              <a:gd name="f34" fmla="val 2334920"/>
              <a:gd name="f35" fmla="val 1701420"/>
              <a:gd name="f36" fmla="val 2336507"/>
              <a:gd name="f37" fmla="val 1972077"/>
              <a:gd name="f38" fmla="val 2308709"/>
              <a:gd name="f39" fmla="val 1932339"/>
              <a:gd name="f40" fmla="val 2176007"/>
              <a:gd name="f41" fmla="val 2187989"/>
              <a:gd name="f42" fmla="val 3119611"/>
              <a:gd name="f43" fmla="val 1303259"/>
              <a:gd name="f44" fmla="val 1289664"/>
              <a:gd name="f45" fmla="val 3424971"/>
              <a:gd name="f46" fmla="val 1423682"/>
              <a:gd name="f47" fmla="val 3383289"/>
              <a:gd name="f48" fmla="val 1451633"/>
              <a:gd name="f49" fmla="val 3655441"/>
              <a:gd name="f50" fmla="val 1450046"/>
              <a:gd name="f51" fmla="val 3879074"/>
              <a:gd name="f52" fmla="val 1250515"/>
              <a:gd name="f53" fmla="val 3998824"/>
              <a:gd name="f54" fmla="val 1115362"/>
              <a:gd name="f55" fmla="val 961501"/>
              <a:gd name="f56" fmla="val 3997237"/>
              <a:gd name="f57" fmla="val 798966"/>
              <a:gd name="f58" fmla="val 3881348"/>
              <a:gd name="f59" fmla="val 784958"/>
              <a:gd name="f60" fmla="val 3693540"/>
              <a:gd name="f61" fmla="val 749282"/>
              <a:gd name="f62" fmla="val 3458385"/>
              <a:gd name="f63" fmla="val 946712"/>
              <a:gd name="f64" fmla="val 3399594"/>
              <a:gd name="f65" fmla="val 892811"/>
              <a:gd name="f66" fmla="val 2203607"/>
              <a:gd name="f67" fmla="val 285884"/>
              <a:gd name="f68" fmla="val 2145799"/>
              <a:gd name="f69" fmla="val 343730"/>
              <a:gd name="f70" fmla="val 2346665"/>
              <a:gd name="f71" fmla="val 580754"/>
              <a:gd name="f72" fmla="val 2310706"/>
              <a:gd name="f73" fmla="val 768562"/>
              <a:gd name="f74" fmla="val 2296698"/>
              <a:gd name="f75" fmla="val 884451"/>
              <a:gd name="f76" fmla="val 2134163"/>
              <a:gd name="f77" fmla="val 889213"/>
              <a:gd name="f78" fmla="val 1980302"/>
              <a:gd name="f79" fmla="val 886038"/>
              <a:gd name="f80" fmla="val 1845149"/>
              <a:gd name="f81" fmla="val 766288"/>
              <a:gd name="f82" fmla="val 1645618"/>
              <a:gd name="f83" fmla="val 542655"/>
              <a:gd name="f84" fmla="val 1644031"/>
              <a:gd name="f85" fmla="val 268493"/>
              <a:gd name="f86" fmla="val 1672188"/>
              <a:gd name="f87" fmla="val 312817"/>
              <a:gd name="f88" fmla="val 1807984"/>
              <a:gd name="f89" fmla="val 1792208"/>
              <a:gd name="f90" fmla="val 928847"/>
              <a:gd name="f91" fmla="val 944034"/>
              <a:gd name="f92" fmla="val 576570"/>
              <a:gd name="f93" fmla="val 808718"/>
              <a:gd name="f94" fmla="val 620178"/>
              <a:gd name="f95" fmla="val 780616"/>
              <a:gd name="f96" fmla="val 346558"/>
              <a:gd name="f97" fmla="val 782203"/>
              <a:gd name="f98" fmla="val 122925"/>
              <a:gd name="f99" fmla="val 981734"/>
              <a:gd name="f100" fmla="val 3175"/>
              <a:gd name="f101" fmla="*/ f0 1 2232248"/>
              <a:gd name="f102" fmla="*/ f1 1 4001999"/>
              <a:gd name="f103" fmla="val f2"/>
              <a:gd name="f104" fmla="val f3"/>
              <a:gd name="f105" fmla="val f4"/>
              <a:gd name="f106" fmla="+- f105 0 f103"/>
              <a:gd name="f107" fmla="+- f104 0 f103"/>
              <a:gd name="f108" fmla="*/ f107 1 2232248"/>
              <a:gd name="f109" fmla="*/ f106 1 4001999"/>
              <a:gd name="f110" fmla="*/ f103 1 f108"/>
              <a:gd name="f111" fmla="*/ f104 1 f108"/>
              <a:gd name="f112" fmla="*/ f103 1 f109"/>
              <a:gd name="f113" fmla="*/ f105 1 f109"/>
              <a:gd name="f114" fmla="*/ f110 f101 1"/>
              <a:gd name="f115" fmla="*/ f111 f101 1"/>
              <a:gd name="f116" fmla="*/ f113 f102 1"/>
              <a:gd name="f117" fmla="*/ f112 f102 1"/>
            </a:gdLst>
            <a:ahLst/>
            <a:cxnLst>
              <a:cxn ang="3cd4">
                <a:pos x="hc" y="t"/>
              </a:cxn>
              <a:cxn ang="0">
                <a:pos x="r" y="vc"/>
              </a:cxn>
              <a:cxn ang="cd4">
                <a:pos x="hc" y="b"/>
              </a:cxn>
              <a:cxn ang="cd2">
                <a:pos x="l" y="vc"/>
              </a:cxn>
            </a:cxnLst>
            <a:rect l="f114" t="f117" r="f115" b="f116"/>
            <a:pathLst>
              <a:path w="2232248" h="4001999">
                <a:moveTo>
                  <a:pt x="f5" y="f2"/>
                </a:moveTo>
                <a:cubicBezTo>
                  <a:pt x="f6" y="f7"/>
                  <a:pt x="f8" y="f9"/>
                  <a:pt x="f10" y="f11"/>
                </a:cubicBezTo>
                <a:cubicBezTo>
                  <a:pt x="f12" y="f13"/>
                  <a:pt x="f14" y="f15"/>
                  <a:pt x="f16" y="f17"/>
                </a:cubicBezTo>
                <a:lnTo>
                  <a:pt x="f3" y="f17"/>
                </a:lnTo>
                <a:lnTo>
                  <a:pt x="f3" y="f18"/>
                </a:lnTo>
                <a:cubicBezTo>
                  <a:pt x="f19" y="f20"/>
                  <a:pt x="f21" y="f22"/>
                  <a:pt x="f23" y="f24"/>
                </a:cubicBezTo>
                <a:cubicBezTo>
                  <a:pt x="f25" y="f26"/>
                  <a:pt x="f27" y="f28"/>
                  <a:pt x="f29" y="f30"/>
                </a:cubicBezTo>
                <a:cubicBezTo>
                  <a:pt x="f31" y="f32"/>
                  <a:pt x="f33" y="f34"/>
                  <a:pt x="f35" y="f36"/>
                </a:cubicBezTo>
                <a:cubicBezTo>
                  <a:pt x="f37" y="f38"/>
                  <a:pt x="f39" y="f40"/>
                  <a:pt x="f3" y="f41"/>
                </a:cubicBezTo>
                <a:lnTo>
                  <a:pt x="f3" y="f42"/>
                </a:lnTo>
                <a:lnTo>
                  <a:pt x="f43" y="f42"/>
                </a:lnTo>
                <a:cubicBezTo>
                  <a:pt x="f44" y="f45"/>
                  <a:pt x="f46" y="f47"/>
                  <a:pt x="f48" y="f49"/>
                </a:cubicBezTo>
                <a:cubicBezTo>
                  <a:pt x="f50" y="f51"/>
                  <a:pt x="f52" y="f53"/>
                  <a:pt x="f54" y="f4"/>
                </a:cubicBezTo>
                <a:cubicBezTo>
                  <a:pt x="f55" y="f56"/>
                  <a:pt x="f57" y="f58"/>
                  <a:pt x="f59" y="f60"/>
                </a:cubicBezTo>
                <a:cubicBezTo>
                  <a:pt x="f61" y="f62"/>
                  <a:pt x="f63" y="f64"/>
                  <a:pt x="f65" y="f42"/>
                </a:cubicBezTo>
                <a:lnTo>
                  <a:pt x="f2" y="f42"/>
                </a:lnTo>
                <a:lnTo>
                  <a:pt x="f2" y="f66"/>
                </a:lnTo>
                <a:cubicBezTo>
                  <a:pt x="f67" y="f68"/>
                  <a:pt x="f69" y="f70"/>
                  <a:pt x="f71" y="f72"/>
                </a:cubicBezTo>
                <a:cubicBezTo>
                  <a:pt x="f73" y="f74"/>
                  <a:pt x="f75" y="f76"/>
                  <a:pt x="f77" y="f78"/>
                </a:cubicBezTo>
                <a:cubicBezTo>
                  <a:pt x="f79" y="f80"/>
                  <a:pt x="f81" y="f82"/>
                  <a:pt x="f83" y="f84"/>
                </a:cubicBezTo>
                <a:cubicBezTo>
                  <a:pt x="f85" y="f86"/>
                  <a:pt x="f87" y="f88"/>
                  <a:pt x="f2" y="f89"/>
                </a:cubicBezTo>
                <a:lnTo>
                  <a:pt x="f2" y="f17"/>
                </a:lnTo>
                <a:lnTo>
                  <a:pt x="f90" y="f17"/>
                </a:lnTo>
                <a:cubicBezTo>
                  <a:pt x="f91" y="f92"/>
                  <a:pt x="f93" y="f94"/>
                  <a:pt x="f95" y="f96"/>
                </a:cubicBezTo>
                <a:cubicBezTo>
                  <a:pt x="f97" y="f98"/>
                  <a:pt x="f99" y="f100"/>
                  <a:pt x="f5"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endParaRPr>
          </a:p>
        </p:txBody>
      </p:sp>
      <p:sp>
        <p:nvSpPr>
          <p:cNvPr id="30" name="Rectangle 9">
            <a:extLst>
              <a:ext uri="{FF2B5EF4-FFF2-40B4-BE49-F238E27FC236}">
                <a16:creationId xmlns:a16="http://schemas.microsoft.com/office/drawing/2014/main" id="{B91C12CE-3B8D-EB1C-2FFF-B25815F959C9}"/>
              </a:ext>
            </a:extLst>
          </p:cNvPr>
          <p:cNvSpPr/>
          <p:nvPr/>
        </p:nvSpPr>
        <p:spPr>
          <a:xfrm>
            <a:off x="6084454" y="4072243"/>
            <a:ext cx="254358" cy="238100"/>
          </a:xfrm>
          <a:custGeom>
            <a:avLst/>
            <a:gdLst>
              <a:gd name="f0" fmla="val 10800000"/>
              <a:gd name="f1" fmla="val 5400000"/>
              <a:gd name="f2" fmla="val 180"/>
              <a:gd name="f3" fmla="val w"/>
              <a:gd name="f4" fmla="val h"/>
              <a:gd name="f5" fmla="val 0"/>
              <a:gd name="f6" fmla="val 3239999"/>
              <a:gd name="f7" fmla="val 3032924"/>
              <a:gd name="f8" fmla="val 1576606"/>
              <a:gd name="f9" fmla="val 2778202"/>
              <a:gd name="f10" fmla="val 2778795"/>
              <a:gd name="f11" fmla="val 1663394"/>
              <a:gd name="f12" fmla="val 2792670"/>
              <a:gd name="f13" fmla="val 2776423"/>
              <a:gd name="f14" fmla="val 2185083"/>
              <a:gd name="f15" fmla="val 2605634"/>
              <a:gd name="f16" fmla="val 2444552"/>
              <a:gd name="f17" fmla="val 2500589"/>
              <a:gd name="f18" fmla="val 2991331"/>
              <a:gd name="f19" fmla="val 2709748"/>
              <a:gd name="f20" fmla="val 3000856"/>
              <a:gd name="f21" fmla="val 526981"/>
              <a:gd name="f22" fmla="val 2855082"/>
              <a:gd name="f23" fmla="val 2857178"/>
              <a:gd name="f24" fmla="val 1175360"/>
              <a:gd name="f25" fmla="val 2859273"/>
              <a:gd name="f26" fmla="val 1823738"/>
              <a:gd name="f27" fmla="val 2861369"/>
              <a:gd name="f28" fmla="val 2472117"/>
              <a:gd name="f29" fmla="val 2483869"/>
              <a:gd name="f30" fmla="val 2318121"/>
              <a:gd name="f31" fmla="val 2052449"/>
              <a:gd name="f32" fmla="val 2439541"/>
              <a:gd name="f33" fmla="val 2765302"/>
              <a:gd name="f34" fmla="val 430441"/>
              <a:gd name="f35" fmla="val 402054"/>
              <a:gd name="f36" fmla="val 1896442"/>
              <a:gd name="f37" fmla="val 149589"/>
              <a:gd name="f38" fmla="val 2115835"/>
              <a:gd name="f39" fmla="val 2106"/>
              <a:gd name="f40" fmla="val 2406065"/>
              <a:gd name="f41" fmla="val 22"/>
              <a:gd name="f42" fmla="val 2537987"/>
              <a:gd name="f43" fmla="val -925"/>
              <a:gd name="f44" fmla="val 2684544"/>
              <a:gd name="f45" fmla="val 28169"/>
              <a:gd name="f46" fmla="val 2853673"/>
              <a:gd name="f47" fmla="val 91100"/>
              <a:gd name="f48" fmla="val 2854039"/>
              <a:gd name="f49" fmla="val 204214"/>
              <a:gd name="f50" fmla="val 2854404"/>
              <a:gd name="f51" fmla="val 317327"/>
              <a:gd name="f52" fmla="val 2854770"/>
              <a:gd name="f53" fmla="val 3120669"/>
              <a:gd name="f54" fmla="val 428517"/>
              <a:gd name="f55" fmla="val 738345"/>
              <a:gd name="f56" fmla="val 102477"/>
              <a:gd name="f57" fmla="val 385229"/>
              <a:gd name="f58" fmla="val 385595"/>
              <a:gd name="f59" fmla="val 385960"/>
              <a:gd name="f60" fmla="val 386326"/>
              <a:gd name="f61" fmla="val 555455"/>
              <a:gd name="f62" fmla="val 702013"/>
              <a:gd name="f63" fmla="val 833935"/>
              <a:gd name="f64" fmla="val 1124164"/>
              <a:gd name="f65" fmla="val 1343558"/>
              <a:gd name="f66" fmla="val 1187550"/>
              <a:gd name="f67" fmla="val 756130"/>
              <a:gd name="f68" fmla="val 378630"/>
              <a:gd name="f69" fmla="val 384918"/>
              <a:gd name="f70" fmla="val 239143"/>
              <a:gd name="f71" fmla="val 229618"/>
              <a:gd name="f72" fmla="val 2690698"/>
              <a:gd name="f73" fmla="val 773243"/>
              <a:gd name="f74" fmla="val 2466244"/>
              <a:gd name="f75" fmla="val 1081748"/>
              <a:gd name="f76" fmla="val 2626096"/>
              <a:gd name="f77" fmla="+- 0 0 -90"/>
              <a:gd name="f78" fmla="*/ f3 1 3239999"/>
              <a:gd name="f79" fmla="*/ f4 1 3032924"/>
              <a:gd name="f80" fmla="val f5"/>
              <a:gd name="f81" fmla="val f6"/>
              <a:gd name="f82" fmla="val f7"/>
              <a:gd name="f83" fmla="*/ f77 f0 1"/>
              <a:gd name="f84" fmla="+- f82 0 f80"/>
              <a:gd name="f85" fmla="+- f81 0 f80"/>
              <a:gd name="f86" fmla="*/ f83 1 f2"/>
              <a:gd name="f87" fmla="*/ f85 1 3239999"/>
              <a:gd name="f88" fmla="*/ f84 1 3032924"/>
              <a:gd name="f89" fmla="*/ 833935 f85 1"/>
              <a:gd name="f90" fmla="*/ 22 f84 1"/>
              <a:gd name="f91" fmla="*/ 1576606 f85 1"/>
              <a:gd name="f92" fmla="*/ 402054 f84 1"/>
              <a:gd name="f93" fmla="*/ 430441 f84 1"/>
              <a:gd name="f94" fmla="*/ 526981 f84 1"/>
              <a:gd name="f95" fmla="*/ 2765302 f84 1"/>
              <a:gd name="f96" fmla="*/ 378630 f85 1"/>
              <a:gd name="f97" fmla="*/ 2472117 f84 1"/>
              <a:gd name="f98" fmla="*/ 384918 f85 1"/>
              <a:gd name="f99" fmla="*/ 239143 f85 1"/>
              <a:gd name="f100" fmla="*/ 2776423 f84 1"/>
              <a:gd name="f101" fmla="*/ 2778202 f84 1"/>
              <a:gd name="f102" fmla="*/ 1663394 f85 1"/>
              <a:gd name="f103" fmla="*/ 3000856 f85 1"/>
              <a:gd name="f104" fmla="*/ 2855082 f85 1"/>
              <a:gd name="f105" fmla="*/ 2861369 f85 1"/>
              <a:gd name="f106" fmla="*/ 2406065 f85 1"/>
              <a:gd name="f107" fmla="*/ 2853673 f85 1"/>
              <a:gd name="f108" fmla="*/ 91100 f84 1"/>
              <a:gd name="f109" fmla="*/ 2854770 f85 1"/>
              <a:gd name="f110" fmla="*/ 3120669 f85 1"/>
              <a:gd name="f111" fmla="*/ 428517 f84 1"/>
              <a:gd name="f112" fmla="*/ 738345 f84 1"/>
              <a:gd name="f113" fmla="*/ 3239999 f85 1"/>
              <a:gd name="f114" fmla="*/ 3032924 f84 1"/>
              <a:gd name="f115" fmla="*/ 0 f85 1"/>
              <a:gd name="f116" fmla="*/ 102477 f85 1"/>
              <a:gd name="f117" fmla="*/ 385229 f85 1"/>
              <a:gd name="f118" fmla="*/ 386326 f85 1"/>
              <a:gd name="f119" fmla="*/ 229618 f85 1"/>
              <a:gd name="f120" fmla="*/ 2690698 f84 1"/>
              <a:gd name="f121" fmla="*/ 2991331 f85 1"/>
              <a:gd name="f122" fmla="*/ 2709748 f84 1"/>
              <a:gd name="f123" fmla="+- f86 0 f1"/>
              <a:gd name="f124" fmla="*/ f89 1 3239999"/>
              <a:gd name="f125" fmla="*/ f90 1 3032924"/>
              <a:gd name="f126" fmla="*/ f91 1 3239999"/>
              <a:gd name="f127" fmla="*/ f92 1 3032924"/>
              <a:gd name="f128" fmla="*/ f93 1 3032924"/>
              <a:gd name="f129" fmla="*/ f94 1 3032924"/>
              <a:gd name="f130" fmla="*/ f95 1 3032924"/>
              <a:gd name="f131" fmla="*/ f96 1 3239999"/>
              <a:gd name="f132" fmla="*/ f97 1 3032924"/>
              <a:gd name="f133" fmla="*/ f98 1 3239999"/>
              <a:gd name="f134" fmla="*/ f99 1 3239999"/>
              <a:gd name="f135" fmla="*/ f100 1 3032924"/>
              <a:gd name="f136" fmla="*/ f101 1 3032924"/>
              <a:gd name="f137" fmla="*/ f102 1 3239999"/>
              <a:gd name="f138" fmla="*/ f103 1 3239999"/>
              <a:gd name="f139" fmla="*/ f104 1 3239999"/>
              <a:gd name="f140" fmla="*/ f105 1 3239999"/>
              <a:gd name="f141" fmla="*/ f106 1 3239999"/>
              <a:gd name="f142" fmla="*/ f107 1 3239999"/>
              <a:gd name="f143" fmla="*/ f108 1 3032924"/>
              <a:gd name="f144" fmla="*/ f109 1 3239999"/>
              <a:gd name="f145" fmla="*/ f110 1 3239999"/>
              <a:gd name="f146" fmla="*/ f111 1 3032924"/>
              <a:gd name="f147" fmla="*/ f112 1 3032924"/>
              <a:gd name="f148" fmla="*/ f113 1 3239999"/>
              <a:gd name="f149" fmla="*/ f114 1 3032924"/>
              <a:gd name="f150" fmla="*/ f115 1 3239999"/>
              <a:gd name="f151" fmla="*/ f116 1 3239999"/>
              <a:gd name="f152" fmla="*/ f117 1 3239999"/>
              <a:gd name="f153" fmla="*/ f118 1 3239999"/>
              <a:gd name="f154" fmla="*/ f119 1 3239999"/>
              <a:gd name="f155" fmla="*/ f120 1 3032924"/>
              <a:gd name="f156" fmla="*/ f121 1 3239999"/>
              <a:gd name="f157" fmla="*/ f122 1 3032924"/>
              <a:gd name="f158" fmla="*/ f80 1 f87"/>
              <a:gd name="f159" fmla="*/ f81 1 f87"/>
              <a:gd name="f160" fmla="*/ f80 1 f88"/>
              <a:gd name="f161" fmla="*/ f82 1 f88"/>
              <a:gd name="f162" fmla="*/ f126 1 f87"/>
              <a:gd name="f163" fmla="*/ f136 1 f88"/>
              <a:gd name="f164" fmla="*/ f137 1 f87"/>
              <a:gd name="f165" fmla="*/ f135 1 f88"/>
              <a:gd name="f166" fmla="*/ f156 1 f87"/>
              <a:gd name="f167" fmla="*/ f157 1 f88"/>
              <a:gd name="f168" fmla="*/ f138 1 f87"/>
              <a:gd name="f169" fmla="*/ f129 1 f88"/>
              <a:gd name="f170" fmla="*/ f139 1 f87"/>
              <a:gd name="f171" fmla="*/ f140 1 f87"/>
              <a:gd name="f172" fmla="*/ f132 1 f88"/>
              <a:gd name="f173" fmla="*/ f130 1 f88"/>
              <a:gd name="f174" fmla="*/ f128 1 f88"/>
              <a:gd name="f175" fmla="*/ f127 1 f88"/>
              <a:gd name="f176" fmla="*/ f141 1 f87"/>
              <a:gd name="f177" fmla="*/ f125 1 f88"/>
              <a:gd name="f178" fmla="*/ f142 1 f87"/>
              <a:gd name="f179" fmla="*/ f143 1 f88"/>
              <a:gd name="f180" fmla="*/ f144 1 f87"/>
              <a:gd name="f181" fmla="*/ f145 1 f87"/>
              <a:gd name="f182" fmla="*/ f146 1 f88"/>
              <a:gd name="f183" fmla="*/ f147 1 f88"/>
              <a:gd name="f184" fmla="*/ f148 1 f87"/>
              <a:gd name="f185" fmla="*/ f149 1 f88"/>
              <a:gd name="f186" fmla="*/ f150 1 f87"/>
              <a:gd name="f187" fmla="*/ f151 1 f87"/>
              <a:gd name="f188" fmla="*/ f152 1 f87"/>
              <a:gd name="f189" fmla="*/ f153 1 f87"/>
              <a:gd name="f190" fmla="*/ f124 1 f87"/>
              <a:gd name="f191" fmla="*/ f131 1 f87"/>
              <a:gd name="f192" fmla="*/ f133 1 f87"/>
              <a:gd name="f193" fmla="*/ f134 1 f87"/>
              <a:gd name="f194" fmla="*/ f154 1 f87"/>
              <a:gd name="f195" fmla="*/ f155 1 f88"/>
              <a:gd name="f196" fmla="*/ f158 f78 1"/>
              <a:gd name="f197" fmla="*/ f159 f78 1"/>
              <a:gd name="f198" fmla="*/ f161 f79 1"/>
              <a:gd name="f199" fmla="*/ f160 f79 1"/>
              <a:gd name="f200" fmla="*/ f162 f78 1"/>
              <a:gd name="f201" fmla="*/ f163 f79 1"/>
              <a:gd name="f202" fmla="*/ f164 f78 1"/>
              <a:gd name="f203" fmla="*/ f165 f79 1"/>
              <a:gd name="f204" fmla="*/ f166 f78 1"/>
              <a:gd name="f205" fmla="*/ f167 f79 1"/>
              <a:gd name="f206" fmla="*/ f168 f78 1"/>
              <a:gd name="f207" fmla="*/ f169 f79 1"/>
              <a:gd name="f208" fmla="*/ f170 f78 1"/>
              <a:gd name="f209" fmla="*/ f171 f78 1"/>
              <a:gd name="f210" fmla="*/ f172 f79 1"/>
              <a:gd name="f211" fmla="*/ f173 f79 1"/>
              <a:gd name="f212" fmla="*/ f174 f79 1"/>
              <a:gd name="f213" fmla="*/ f175 f79 1"/>
              <a:gd name="f214" fmla="*/ f176 f78 1"/>
              <a:gd name="f215" fmla="*/ f177 f79 1"/>
              <a:gd name="f216" fmla="*/ f178 f78 1"/>
              <a:gd name="f217" fmla="*/ f179 f79 1"/>
              <a:gd name="f218" fmla="*/ f180 f78 1"/>
              <a:gd name="f219" fmla="*/ f181 f78 1"/>
              <a:gd name="f220" fmla="*/ f182 f79 1"/>
              <a:gd name="f221" fmla="*/ f183 f79 1"/>
              <a:gd name="f222" fmla="*/ f184 f78 1"/>
              <a:gd name="f223" fmla="*/ f185 f79 1"/>
              <a:gd name="f224" fmla="*/ f186 f78 1"/>
              <a:gd name="f225" fmla="*/ f187 f78 1"/>
              <a:gd name="f226" fmla="*/ f188 f78 1"/>
              <a:gd name="f227" fmla="*/ f189 f78 1"/>
              <a:gd name="f228" fmla="*/ f190 f78 1"/>
              <a:gd name="f229" fmla="*/ f191 f78 1"/>
              <a:gd name="f230" fmla="*/ f192 f78 1"/>
              <a:gd name="f231" fmla="*/ f193 f78 1"/>
              <a:gd name="f232" fmla="*/ f194 f78 1"/>
              <a:gd name="f233" fmla="*/ f195 f79 1"/>
            </a:gdLst>
            <a:ahLst/>
            <a:cxnLst>
              <a:cxn ang="3cd4">
                <a:pos x="hc" y="t"/>
              </a:cxn>
              <a:cxn ang="0">
                <a:pos x="r" y="vc"/>
              </a:cxn>
              <a:cxn ang="cd4">
                <a:pos x="hc" y="b"/>
              </a:cxn>
              <a:cxn ang="cd2">
                <a:pos x="l" y="vc"/>
              </a:cxn>
              <a:cxn ang="f123">
                <a:pos x="f200" y="f201"/>
              </a:cxn>
              <a:cxn ang="f123">
                <a:pos x="f202" y="f201"/>
              </a:cxn>
              <a:cxn ang="f123">
                <a:pos x="f202" y="f203"/>
              </a:cxn>
              <a:cxn ang="f123">
                <a:pos x="f204" y="f205"/>
              </a:cxn>
              <a:cxn ang="f123">
                <a:pos x="f206" y="f207"/>
              </a:cxn>
              <a:cxn ang="f123">
                <a:pos x="f208" y="f207"/>
              </a:cxn>
              <a:cxn ang="f123">
                <a:pos x="f209" y="f210"/>
              </a:cxn>
              <a:cxn ang="f123">
                <a:pos x="f202" y="f211"/>
              </a:cxn>
              <a:cxn ang="f123">
                <a:pos x="f202" y="f207"/>
              </a:cxn>
              <a:cxn ang="f123">
                <a:pos x="f202" y="f212"/>
              </a:cxn>
              <a:cxn ang="f123">
                <a:pos x="f202" y="f213"/>
              </a:cxn>
              <a:cxn ang="f123">
                <a:pos x="f214" y="f215"/>
              </a:cxn>
              <a:cxn ang="f123">
                <a:pos x="f216" y="f217"/>
              </a:cxn>
              <a:cxn ang="f123">
                <a:pos x="f218" y="f212"/>
              </a:cxn>
              <a:cxn ang="f123">
                <a:pos x="f219" y="f220"/>
              </a:cxn>
              <a:cxn ang="f123">
                <a:pos x="f219" y="f221"/>
              </a:cxn>
              <a:cxn ang="f123">
                <a:pos x="f222" y="f221"/>
              </a:cxn>
              <a:cxn ang="f123">
                <a:pos x="f222" y="f223"/>
              </a:cxn>
              <a:cxn ang="f123">
                <a:pos x="f224" y="f223"/>
              </a:cxn>
              <a:cxn ang="f123">
                <a:pos x="f224" y="f221"/>
              </a:cxn>
              <a:cxn ang="f123">
                <a:pos x="f225" y="f221"/>
              </a:cxn>
              <a:cxn ang="f123">
                <a:pos x="f225" y="f220"/>
              </a:cxn>
              <a:cxn ang="f123">
                <a:pos x="f226" y="f212"/>
              </a:cxn>
              <a:cxn ang="f123">
                <a:pos x="f227" y="f217"/>
              </a:cxn>
              <a:cxn ang="f123">
                <a:pos x="f228" y="f215"/>
              </a:cxn>
              <a:cxn ang="f123">
                <a:pos x="f200" y="f213"/>
              </a:cxn>
              <a:cxn ang="f123">
                <a:pos x="f200" y="f212"/>
              </a:cxn>
              <a:cxn ang="f123">
                <a:pos x="f200" y="f207"/>
              </a:cxn>
              <a:cxn ang="f123">
                <a:pos x="f200" y="f211"/>
              </a:cxn>
              <a:cxn ang="f123">
                <a:pos x="f229" y="f210"/>
              </a:cxn>
              <a:cxn ang="f123">
                <a:pos x="f230" y="f207"/>
              </a:cxn>
              <a:cxn ang="f123">
                <a:pos x="f231" y="f207"/>
              </a:cxn>
              <a:cxn ang="f123">
                <a:pos x="f232" y="f233"/>
              </a:cxn>
              <a:cxn ang="f123">
                <a:pos x="f200" y="f203"/>
              </a:cxn>
            </a:cxnLst>
            <a:rect l="f196" t="f199" r="f197" b="f198"/>
            <a:pathLst>
              <a:path w="3239999" h="3032924">
                <a:moveTo>
                  <a:pt x="f8" y="f9"/>
                </a:moveTo>
                <a:cubicBezTo>
                  <a:pt x="f8" y="f10"/>
                  <a:pt x="f11" y="f12"/>
                  <a:pt x="f11" y="f9"/>
                </a:cubicBezTo>
                <a:lnTo>
                  <a:pt x="f11" y="f13"/>
                </a:lnTo>
                <a:cubicBezTo>
                  <a:pt x="f14" y="f15"/>
                  <a:pt x="f16" y="f17"/>
                  <a:pt x="f18" y="f19"/>
                </a:cubicBezTo>
                <a:lnTo>
                  <a:pt x="f20" y="f21"/>
                </a:lnTo>
                <a:lnTo>
                  <a:pt x="f22" y="f21"/>
                </a:lnTo>
                <a:cubicBezTo>
                  <a:pt x="f23" y="f24"/>
                  <a:pt x="f25" y="f26"/>
                  <a:pt x="f27" y="f28"/>
                </a:cubicBezTo>
                <a:cubicBezTo>
                  <a:pt x="f29" y="f30"/>
                  <a:pt x="f31" y="f32"/>
                  <a:pt x="f11" y="f33"/>
                </a:cubicBezTo>
                <a:lnTo>
                  <a:pt x="f11" y="f21"/>
                </a:lnTo>
                <a:lnTo>
                  <a:pt x="f11" y="f34"/>
                </a:lnTo>
                <a:lnTo>
                  <a:pt x="f11" y="f35"/>
                </a:lnTo>
                <a:cubicBezTo>
                  <a:pt x="f36" y="f37"/>
                  <a:pt x="f38" y="f39"/>
                  <a:pt x="f40" y="f41"/>
                </a:cubicBezTo>
                <a:cubicBezTo>
                  <a:pt x="f42" y="f43"/>
                  <a:pt x="f44" y="f45"/>
                  <a:pt x="f46" y="f47"/>
                </a:cubicBezTo>
                <a:cubicBezTo>
                  <a:pt x="f48" y="f49"/>
                  <a:pt x="f50" y="f51"/>
                  <a:pt x="f52" y="f34"/>
                </a:cubicBezTo>
                <a:lnTo>
                  <a:pt x="f53" y="f54"/>
                </a:lnTo>
                <a:lnTo>
                  <a:pt x="f53" y="f55"/>
                </a:lnTo>
                <a:lnTo>
                  <a:pt x="f6" y="f55"/>
                </a:lnTo>
                <a:lnTo>
                  <a:pt x="f6" y="f7"/>
                </a:lnTo>
                <a:lnTo>
                  <a:pt x="f5" y="f7"/>
                </a:lnTo>
                <a:lnTo>
                  <a:pt x="f5" y="f55"/>
                </a:lnTo>
                <a:lnTo>
                  <a:pt x="f56" y="f55"/>
                </a:lnTo>
                <a:lnTo>
                  <a:pt x="f56" y="f54"/>
                </a:lnTo>
                <a:lnTo>
                  <a:pt x="f57" y="f34"/>
                </a:lnTo>
                <a:cubicBezTo>
                  <a:pt x="f58" y="f51"/>
                  <a:pt x="f59" y="f49"/>
                  <a:pt x="f60" y="f47"/>
                </a:cubicBezTo>
                <a:cubicBezTo>
                  <a:pt x="f61" y="f45"/>
                  <a:pt x="f62" y="f43"/>
                  <a:pt x="f63" y="f41"/>
                </a:cubicBezTo>
                <a:cubicBezTo>
                  <a:pt x="f64" y="f39"/>
                  <a:pt x="f65" y="f37"/>
                  <a:pt x="f8" y="f35"/>
                </a:cubicBezTo>
                <a:lnTo>
                  <a:pt x="f8" y="f34"/>
                </a:lnTo>
                <a:lnTo>
                  <a:pt x="f8" y="f21"/>
                </a:lnTo>
                <a:lnTo>
                  <a:pt x="f8" y="f33"/>
                </a:lnTo>
                <a:cubicBezTo>
                  <a:pt x="f66" y="f32"/>
                  <a:pt x="f67" y="f30"/>
                  <a:pt x="f68" y="f28"/>
                </a:cubicBezTo>
                <a:lnTo>
                  <a:pt x="f69" y="f21"/>
                </a:lnTo>
                <a:lnTo>
                  <a:pt x="f70" y="f21"/>
                </a:lnTo>
                <a:lnTo>
                  <a:pt x="f71" y="f72"/>
                </a:lnTo>
                <a:cubicBezTo>
                  <a:pt x="f73" y="f74"/>
                  <a:pt x="f75" y="f76"/>
                  <a:pt x="f8" y="f13"/>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FFFFFF"/>
              </a:solidFill>
              <a:uFillTx/>
              <a:latin typeface="Arial"/>
              <a:ea typeface="맑은 고딕" pitchFamily="34"/>
            </a:endParaRPr>
          </a:p>
        </p:txBody>
      </p:sp>
      <p:grpSp>
        <p:nvGrpSpPr>
          <p:cNvPr id="31" name="Grupo 1">
            <a:extLst>
              <a:ext uri="{FF2B5EF4-FFF2-40B4-BE49-F238E27FC236}">
                <a16:creationId xmlns:a16="http://schemas.microsoft.com/office/drawing/2014/main" id="{69BE1ACD-A33F-B03A-204D-A09455086833}"/>
              </a:ext>
            </a:extLst>
          </p:cNvPr>
          <p:cNvGrpSpPr/>
          <p:nvPr/>
        </p:nvGrpSpPr>
        <p:grpSpPr>
          <a:xfrm>
            <a:off x="634602" y="2978941"/>
            <a:ext cx="1463277" cy="1956194"/>
            <a:chOff x="634602" y="2978941"/>
            <a:chExt cx="1463277" cy="1956194"/>
          </a:xfrm>
        </p:grpSpPr>
        <p:sp>
          <p:nvSpPr>
            <p:cNvPr id="32" name="Freeform 5">
              <a:extLst>
                <a:ext uri="{FF2B5EF4-FFF2-40B4-BE49-F238E27FC236}">
                  <a16:creationId xmlns:a16="http://schemas.microsoft.com/office/drawing/2014/main" id="{A6A1B60F-78F8-9A97-B2BD-2D6FC8F8AD9D}"/>
                </a:ext>
              </a:extLst>
            </p:cNvPr>
            <p:cNvSpPr/>
            <p:nvPr/>
          </p:nvSpPr>
          <p:spPr>
            <a:xfrm>
              <a:off x="634602" y="2978941"/>
              <a:ext cx="1463277" cy="1956194"/>
            </a:xfrm>
            <a:custGeom>
              <a:avLst/>
              <a:gdLst>
                <a:gd name="f0" fmla="val 10800000"/>
                <a:gd name="f1" fmla="val 5400000"/>
                <a:gd name="f2" fmla="val 180"/>
                <a:gd name="f3" fmla="val w"/>
                <a:gd name="f4" fmla="val h"/>
                <a:gd name="f5" fmla="val 0"/>
                <a:gd name="f6" fmla="val 225"/>
                <a:gd name="f7" fmla="val 302"/>
                <a:gd name="f8" fmla="val 79"/>
                <a:gd name="f9" fmla="val 44"/>
                <a:gd name="f10" fmla="val 40"/>
                <a:gd name="f11" fmla="val 37"/>
                <a:gd name="f12" fmla="val 34"/>
                <a:gd name="f13" fmla="val 78"/>
                <a:gd name="f14" fmla="val 28"/>
                <a:gd name="f15" fmla="val 81"/>
                <a:gd name="f16" fmla="val 26"/>
                <a:gd name="f17" fmla="val 87"/>
                <a:gd name="f18" fmla="val 92"/>
                <a:gd name="f19" fmla="val 97"/>
                <a:gd name="f20" fmla="val 102"/>
                <a:gd name="f21" fmla="val 105"/>
                <a:gd name="f22" fmla="val 9"/>
                <a:gd name="f23" fmla="val 115"/>
                <a:gd name="f24" fmla="val 130"/>
                <a:gd name="f25" fmla="val 143"/>
                <a:gd name="f26" fmla="val 151"/>
                <a:gd name="f27" fmla="val 156"/>
                <a:gd name="f28" fmla="val 161"/>
                <a:gd name="f29" fmla="val 167"/>
                <a:gd name="f30" fmla="val 172"/>
                <a:gd name="f31" fmla="val 177"/>
                <a:gd name="f32" fmla="val 192"/>
                <a:gd name="f33" fmla="val 203"/>
                <a:gd name="f34" fmla="val 215"/>
                <a:gd name="f35" fmla="val 224"/>
                <a:gd name="f36" fmla="val 45"/>
                <a:gd name="f37" fmla="val 54"/>
                <a:gd name="f38" fmla="val 112"/>
                <a:gd name="f39" fmla="val 170"/>
                <a:gd name="f40" fmla="val 228"/>
                <a:gd name="f41" fmla="val 232"/>
                <a:gd name="f42" fmla="val 235"/>
                <a:gd name="f43" fmla="val 221"/>
                <a:gd name="f44" fmla="val 238"/>
                <a:gd name="f45" fmla="val 207"/>
                <a:gd name="f46" fmla="val 250"/>
                <a:gd name="f47" fmla="val 193"/>
                <a:gd name="f48" fmla="val 263"/>
                <a:gd name="f49" fmla="val 179"/>
                <a:gd name="f50" fmla="val 275"/>
                <a:gd name="f51" fmla="val 277"/>
                <a:gd name="f52" fmla="val 173"/>
                <a:gd name="f53" fmla="val 278"/>
                <a:gd name="f54" fmla="val 152"/>
                <a:gd name="f55" fmla="val 279"/>
                <a:gd name="f56" fmla="val 134"/>
                <a:gd name="f57" fmla="val 108"/>
                <a:gd name="f58" fmla="val 280"/>
                <a:gd name="f59" fmla="val 282"/>
                <a:gd name="f60" fmla="val 41"/>
                <a:gd name="f61" fmla="val 297"/>
                <a:gd name="f62" fmla="val 20"/>
                <a:gd name="f63" fmla="val 270"/>
                <a:gd name="f64" fmla="val 245"/>
                <a:gd name="f65" fmla="val 5"/>
                <a:gd name="f66" fmla="val 30"/>
                <a:gd name="f67" fmla="val 186"/>
                <a:gd name="f68" fmla="val 32"/>
                <a:gd name="f69" fmla="val 185"/>
                <a:gd name="f70" fmla="val 33"/>
                <a:gd name="f71" fmla="val 181"/>
                <a:gd name="f72" fmla="val 148"/>
                <a:gd name="f73" fmla="val 117"/>
                <a:gd name="f74" fmla="val 75"/>
                <a:gd name="f75" fmla="val 63"/>
                <a:gd name="f76" fmla="val 51"/>
                <a:gd name="f77" fmla="val 46"/>
                <a:gd name="f78" fmla="val 35"/>
                <a:gd name="f79" fmla="val 53"/>
                <a:gd name="f80" fmla="val 66"/>
                <a:gd name="f81" fmla="val 96"/>
                <a:gd name="f82" fmla="val 137"/>
                <a:gd name="f83" fmla="val 178"/>
                <a:gd name="f84" fmla="val 70"/>
                <a:gd name="f85" fmla="val 168"/>
                <a:gd name="f86" fmla="val 94"/>
                <a:gd name="f87" fmla="val 133"/>
                <a:gd name="f88" fmla="val 241"/>
                <a:gd name="f89" fmla="val 119"/>
                <a:gd name="f90" fmla="val 268"/>
                <a:gd name="f91" fmla="val 175"/>
                <a:gd name="f92" fmla="val 256"/>
                <a:gd name="f93" fmla="val 233"/>
                <a:gd name="f94" fmla="val 189"/>
                <a:gd name="f95" fmla="val 202"/>
                <a:gd name="f96" fmla="val 114"/>
                <a:gd name="f97" fmla="val 191"/>
                <a:gd name="f98" fmla="val 56"/>
                <a:gd name="f99" fmla="val 57"/>
                <a:gd name="f100" fmla="val 59"/>
                <a:gd name="f101" fmla="val 69"/>
                <a:gd name="f102" fmla="val 144"/>
                <a:gd name="f103" fmla="val 118"/>
                <a:gd name="f104" fmla="val 55"/>
                <a:gd name="f105" fmla="val 67"/>
                <a:gd name="f106" fmla="val 234"/>
                <a:gd name="f107" fmla="val 206"/>
                <a:gd name="f108" fmla="val 183"/>
                <a:gd name="f109" fmla="val 68"/>
                <a:gd name="f110" fmla="val 18"/>
                <a:gd name="f111" fmla="val 17"/>
                <a:gd name="f112" fmla="val 261"/>
                <a:gd name="f113" fmla="val 284"/>
                <a:gd name="f114" fmla="val 262"/>
                <a:gd name="f115" fmla="val 169"/>
                <a:gd name="f116" fmla="val 36"/>
                <a:gd name="f117" fmla="val 162"/>
                <a:gd name="f118" fmla="val 157"/>
                <a:gd name="f119" fmla="val 146"/>
                <a:gd name="f120" fmla="val 145"/>
                <a:gd name="f121" fmla="val 29"/>
                <a:gd name="f122" fmla="val 22"/>
                <a:gd name="f123" fmla="val 138"/>
                <a:gd name="f124" fmla="val 13"/>
                <a:gd name="f125" fmla="val 132"/>
                <a:gd name="f126" fmla="val 126"/>
                <a:gd name="f127" fmla="val 120"/>
                <a:gd name="f128" fmla="val 113"/>
                <a:gd name="f129" fmla="val 107"/>
                <a:gd name="f130" fmla="val 101"/>
                <a:gd name="f131" fmla="val 95"/>
                <a:gd name="f132" fmla="val 89"/>
                <a:gd name="f133" fmla="val 116"/>
                <a:gd name="f134" fmla="+- 0 0 -90"/>
                <a:gd name="f135" fmla="*/ f3 1 225"/>
                <a:gd name="f136" fmla="*/ f4 1 302"/>
                <a:gd name="f137" fmla="val f5"/>
                <a:gd name="f138" fmla="val f6"/>
                <a:gd name="f139" fmla="val f7"/>
                <a:gd name="f140" fmla="*/ f134 f0 1"/>
                <a:gd name="f141" fmla="+- f139 0 f137"/>
                <a:gd name="f142" fmla="+- f138 0 f137"/>
                <a:gd name="f143" fmla="*/ f140 1 f2"/>
                <a:gd name="f144" fmla="*/ f142 1 225"/>
                <a:gd name="f145" fmla="*/ f141 1 302"/>
                <a:gd name="f146" fmla="*/ 79 f142 1"/>
                <a:gd name="f147" fmla="*/ 44 f141 1"/>
                <a:gd name="f148" fmla="*/ 34 f141 1"/>
                <a:gd name="f149" fmla="*/ 87 f142 1"/>
                <a:gd name="f150" fmla="*/ 26 f141 1"/>
                <a:gd name="f151" fmla="*/ 102 f142 1"/>
                <a:gd name="f152" fmla="*/ 130 f142 1"/>
                <a:gd name="f153" fmla="*/ 0 f141 1"/>
                <a:gd name="f154" fmla="*/ 156 f142 1"/>
                <a:gd name="f155" fmla="*/ 172 f142 1"/>
                <a:gd name="f156" fmla="*/ 180 f142 1"/>
                <a:gd name="f157" fmla="*/ 215 f142 1"/>
                <a:gd name="f158" fmla="*/ 225 f142 1"/>
                <a:gd name="f159" fmla="*/ 54 f141 1"/>
                <a:gd name="f160" fmla="*/ 228 f141 1"/>
                <a:gd name="f161" fmla="*/ 221 f142 1"/>
                <a:gd name="f162" fmla="*/ 238 f141 1"/>
                <a:gd name="f163" fmla="*/ 179 f142 1"/>
                <a:gd name="f164" fmla="*/ 275 f141 1"/>
                <a:gd name="f165" fmla="*/ 170 f142 1"/>
                <a:gd name="f166" fmla="*/ 278 f141 1"/>
                <a:gd name="f167" fmla="*/ 115 f142 1"/>
                <a:gd name="f168" fmla="*/ 105 f142 1"/>
                <a:gd name="f169" fmla="*/ 282 f141 1"/>
                <a:gd name="f170" fmla="*/ 20 f142 1"/>
                <a:gd name="f171" fmla="*/ 270 f141 1"/>
                <a:gd name="f172" fmla="*/ 30 f142 1"/>
                <a:gd name="f173" fmla="*/ 186 f141 1"/>
                <a:gd name="f174" fmla="*/ 33 f142 1"/>
                <a:gd name="f175" fmla="*/ 179 f141 1"/>
                <a:gd name="f176" fmla="*/ 34 f142 1"/>
                <a:gd name="f177" fmla="*/ 87 f141 1"/>
                <a:gd name="f178" fmla="*/ 51 f141 1"/>
                <a:gd name="f179" fmla="*/ 40 f142 1"/>
                <a:gd name="f180" fmla="*/ 44 f142 1"/>
                <a:gd name="f181" fmla="*/ 178 f141 1"/>
                <a:gd name="f182" fmla="*/ 112 f142 1"/>
                <a:gd name="f183" fmla="*/ 193 f141 1"/>
                <a:gd name="f184" fmla="*/ 119 f142 1"/>
                <a:gd name="f185" fmla="*/ 268 f141 1"/>
                <a:gd name="f186" fmla="*/ 175 f142 1"/>
                <a:gd name="f187" fmla="*/ 233 f141 1"/>
                <a:gd name="f188" fmla="*/ 59 f141 1"/>
                <a:gd name="f189" fmla="*/ 69 f141 1"/>
                <a:gd name="f190" fmla="*/ 92 f142 1"/>
                <a:gd name="f191" fmla="*/ 56 f141 1"/>
                <a:gd name="f192" fmla="*/ 78 f142 1"/>
                <a:gd name="f193" fmla="*/ 234 f141 1"/>
                <a:gd name="f194" fmla="*/ 68 f142 1"/>
                <a:gd name="f195" fmla="*/ 183 f141 1"/>
                <a:gd name="f196" fmla="*/ 17 f142 1"/>
                <a:gd name="f197" fmla="*/ 284 f141 1"/>
                <a:gd name="f198" fmla="*/ 37 f141 1"/>
                <a:gd name="f199" fmla="*/ 168 f142 1"/>
                <a:gd name="f200" fmla="*/ 36 f141 1"/>
                <a:gd name="f201" fmla="*/ 151 f142 1"/>
                <a:gd name="f202" fmla="*/ 145 f142 1"/>
                <a:gd name="f203" fmla="*/ 29 f141 1"/>
                <a:gd name="f204" fmla="*/ 138 f142 1"/>
                <a:gd name="f205" fmla="*/ 13 f141 1"/>
                <a:gd name="f206" fmla="*/ 120 f142 1"/>
                <a:gd name="f207" fmla="*/ 114 f142 1"/>
                <a:gd name="f208" fmla="*/ 107 f142 1"/>
                <a:gd name="f209" fmla="*/ 89 f142 1"/>
                <a:gd name="f210" fmla="+- f143 0 f1"/>
                <a:gd name="f211" fmla="*/ f146 1 225"/>
                <a:gd name="f212" fmla="*/ f147 1 302"/>
                <a:gd name="f213" fmla="*/ f148 1 302"/>
                <a:gd name="f214" fmla="*/ f149 1 225"/>
                <a:gd name="f215" fmla="*/ f150 1 302"/>
                <a:gd name="f216" fmla="*/ f151 1 225"/>
                <a:gd name="f217" fmla="*/ f152 1 225"/>
                <a:gd name="f218" fmla="*/ f153 1 302"/>
                <a:gd name="f219" fmla="*/ f154 1 225"/>
                <a:gd name="f220" fmla="*/ f155 1 225"/>
                <a:gd name="f221" fmla="*/ f156 1 225"/>
                <a:gd name="f222" fmla="*/ f157 1 225"/>
                <a:gd name="f223" fmla="*/ f158 1 225"/>
                <a:gd name="f224" fmla="*/ f159 1 302"/>
                <a:gd name="f225" fmla="*/ f160 1 302"/>
                <a:gd name="f226" fmla="*/ f161 1 225"/>
                <a:gd name="f227" fmla="*/ f162 1 302"/>
                <a:gd name="f228" fmla="*/ f163 1 225"/>
                <a:gd name="f229" fmla="*/ f164 1 302"/>
                <a:gd name="f230" fmla="*/ f165 1 225"/>
                <a:gd name="f231" fmla="*/ f166 1 302"/>
                <a:gd name="f232" fmla="*/ f167 1 225"/>
                <a:gd name="f233" fmla="*/ f168 1 225"/>
                <a:gd name="f234" fmla="*/ f169 1 302"/>
                <a:gd name="f235" fmla="*/ f170 1 225"/>
                <a:gd name="f236" fmla="*/ f171 1 302"/>
                <a:gd name="f237" fmla="*/ f172 1 225"/>
                <a:gd name="f238" fmla="*/ f173 1 302"/>
                <a:gd name="f239" fmla="*/ f174 1 225"/>
                <a:gd name="f240" fmla="*/ f175 1 302"/>
                <a:gd name="f241" fmla="*/ f176 1 225"/>
                <a:gd name="f242" fmla="*/ f177 1 302"/>
                <a:gd name="f243" fmla="*/ f178 1 302"/>
                <a:gd name="f244" fmla="*/ f179 1 225"/>
                <a:gd name="f245" fmla="*/ f180 1 225"/>
                <a:gd name="f246" fmla="*/ f181 1 302"/>
                <a:gd name="f247" fmla="*/ f182 1 225"/>
                <a:gd name="f248" fmla="*/ f183 1 302"/>
                <a:gd name="f249" fmla="*/ f184 1 225"/>
                <a:gd name="f250" fmla="*/ f185 1 302"/>
                <a:gd name="f251" fmla="*/ f186 1 225"/>
                <a:gd name="f252" fmla="*/ f187 1 302"/>
                <a:gd name="f253" fmla="*/ f188 1 302"/>
                <a:gd name="f254" fmla="*/ f189 1 302"/>
                <a:gd name="f255" fmla="*/ f190 1 225"/>
                <a:gd name="f256" fmla="*/ f191 1 302"/>
                <a:gd name="f257" fmla="*/ f192 1 225"/>
                <a:gd name="f258" fmla="*/ f193 1 302"/>
                <a:gd name="f259" fmla="*/ f194 1 225"/>
                <a:gd name="f260" fmla="*/ f195 1 302"/>
                <a:gd name="f261" fmla="*/ f196 1 225"/>
                <a:gd name="f262" fmla="*/ f197 1 302"/>
                <a:gd name="f263" fmla="*/ f198 1 302"/>
                <a:gd name="f264" fmla="*/ f199 1 225"/>
                <a:gd name="f265" fmla="*/ f200 1 302"/>
                <a:gd name="f266" fmla="*/ f201 1 225"/>
                <a:gd name="f267" fmla="*/ f202 1 225"/>
                <a:gd name="f268" fmla="*/ f203 1 302"/>
                <a:gd name="f269" fmla="*/ f204 1 225"/>
                <a:gd name="f270" fmla="*/ f205 1 302"/>
                <a:gd name="f271" fmla="*/ f206 1 225"/>
                <a:gd name="f272" fmla="*/ f207 1 225"/>
                <a:gd name="f273" fmla="*/ f208 1 225"/>
                <a:gd name="f274" fmla="*/ f209 1 225"/>
                <a:gd name="f275" fmla="*/ 0 1 f144"/>
                <a:gd name="f276" fmla="*/ f138 1 f144"/>
                <a:gd name="f277" fmla="*/ 0 1 f145"/>
                <a:gd name="f278" fmla="*/ f139 1 f145"/>
                <a:gd name="f279" fmla="*/ f211 1 f144"/>
                <a:gd name="f280" fmla="*/ f212 1 f145"/>
                <a:gd name="f281" fmla="*/ f213 1 f145"/>
                <a:gd name="f282" fmla="*/ f214 1 f144"/>
                <a:gd name="f283" fmla="*/ f215 1 f145"/>
                <a:gd name="f284" fmla="*/ f216 1 f144"/>
                <a:gd name="f285" fmla="*/ f217 1 f144"/>
                <a:gd name="f286" fmla="*/ f218 1 f145"/>
                <a:gd name="f287" fmla="*/ f219 1 f144"/>
                <a:gd name="f288" fmla="*/ f220 1 f144"/>
                <a:gd name="f289" fmla="*/ f221 1 f144"/>
                <a:gd name="f290" fmla="*/ f222 1 f144"/>
                <a:gd name="f291" fmla="*/ f223 1 f144"/>
                <a:gd name="f292" fmla="*/ f224 1 f145"/>
                <a:gd name="f293" fmla="*/ f225 1 f145"/>
                <a:gd name="f294" fmla="*/ f226 1 f144"/>
                <a:gd name="f295" fmla="*/ f227 1 f145"/>
                <a:gd name="f296" fmla="*/ f228 1 f144"/>
                <a:gd name="f297" fmla="*/ f229 1 f145"/>
                <a:gd name="f298" fmla="*/ f230 1 f144"/>
                <a:gd name="f299" fmla="*/ f231 1 f145"/>
                <a:gd name="f300" fmla="*/ f232 1 f144"/>
                <a:gd name="f301" fmla="*/ f233 1 f144"/>
                <a:gd name="f302" fmla="*/ f234 1 f145"/>
                <a:gd name="f303" fmla="*/ f235 1 f144"/>
                <a:gd name="f304" fmla="*/ f236 1 f145"/>
                <a:gd name="f305" fmla="*/ f237 1 f144"/>
                <a:gd name="f306" fmla="*/ f238 1 f145"/>
                <a:gd name="f307" fmla="*/ f239 1 f144"/>
                <a:gd name="f308" fmla="*/ f240 1 f145"/>
                <a:gd name="f309" fmla="*/ f241 1 f144"/>
                <a:gd name="f310" fmla="*/ f242 1 f145"/>
                <a:gd name="f311" fmla="*/ f243 1 f145"/>
                <a:gd name="f312" fmla="*/ f244 1 f144"/>
                <a:gd name="f313" fmla="*/ f245 1 f144"/>
                <a:gd name="f314" fmla="*/ f246 1 f145"/>
                <a:gd name="f315" fmla="*/ f247 1 f144"/>
                <a:gd name="f316" fmla="*/ f248 1 f145"/>
                <a:gd name="f317" fmla="*/ f249 1 f144"/>
                <a:gd name="f318" fmla="*/ f250 1 f145"/>
                <a:gd name="f319" fmla="*/ f251 1 f144"/>
                <a:gd name="f320" fmla="*/ f252 1 f145"/>
                <a:gd name="f321" fmla="*/ f253 1 f145"/>
                <a:gd name="f322" fmla="*/ f254 1 f145"/>
                <a:gd name="f323" fmla="*/ f255 1 f144"/>
                <a:gd name="f324" fmla="*/ f256 1 f145"/>
                <a:gd name="f325" fmla="*/ f257 1 f144"/>
                <a:gd name="f326" fmla="*/ f258 1 f145"/>
                <a:gd name="f327" fmla="*/ f259 1 f144"/>
                <a:gd name="f328" fmla="*/ f260 1 f145"/>
                <a:gd name="f329" fmla="*/ f261 1 f144"/>
                <a:gd name="f330" fmla="*/ f262 1 f145"/>
                <a:gd name="f331" fmla="*/ f263 1 f145"/>
                <a:gd name="f332" fmla="*/ f264 1 f144"/>
                <a:gd name="f333" fmla="*/ f265 1 f145"/>
                <a:gd name="f334" fmla="*/ f266 1 f144"/>
                <a:gd name="f335" fmla="*/ f267 1 f144"/>
                <a:gd name="f336" fmla="*/ f268 1 f145"/>
                <a:gd name="f337" fmla="*/ f269 1 f144"/>
                <a:gd name="f338" fmla="*/ f270 1 f145"/>
                <a:gd name="f339" fmla="*/ f271 1 f144"/>
                <a:gd name="f340" fmla="*/ f272 1 f144"/>
                <a:gd name="f341" fmla="*/ f273 1 f144"/>
                <a:gd name="f342" fmla="*/ f274 1 f144"/>
                <a:gd name="f343" fmla="*/ f275 f135 1"/>
                <a:gd name="f344" fmla="*/ f276 f135 1"/>
                <a:gd name="f345" fmla="*/ f278 f136 1"/>
                <a:gd name="f346" fmla="*/ f277 f136 1"/>
                <a:gd name="f347" fmla="*/ f279 f135 1"/>
                <a:gd name="f348" fmla="*/ f280 f136 1"/>
                <a:gd name="f349" fmla="*/ f281 f136 1"/>
                <a:gd name="f350" fmla="*/ f282 f135 1"/>
                <a:gd name="f351" fmla="*/ f283 f136 1"/>
                <a:gd name="f352" fmla="*/ f284 f135 1"/>
                <a:gd name="f353" fmla="*/ f285 f135 1"/>
                <a:gd name="f354" fmla="*/ f286 f136 1"/>
                <a:gd name="f355" fmla="*/ f287 f135 1"/>
                <a:gd name="f356" fmla="*/ f288 f135 1"/>
                <a:gd name="f357" fmla="*/ f289 f135 1"/>
                <a:gd name="f358" fmla="*/ f290 f135 1"/>
                <a:gd name="f359" fmla="*/ f291 f135 1"/>
                <a:gd name="f360" fmla="*/ f292 f136 1"/>
                <a:gd name="f361" fmla="*/ f293 f136 1"/>
                <a:gd name="f362" fmla="*/ f294 f135 1"/>
                <a:gd name="f363" fmla="*/ f295 f136 1"/>
                <a:gd name="f364" fmla="*/ f296 f135 1"/>
                <a:gd name="f365" fmla="*/ f297 f136 1"/>
                <a:gd name="f366" fmla="*/ f298 f135 1"/>
                <a:gd name="f367" fmla="*/ f299 f136 1"/>
                <a:gd name="f368" fmla="*/ f300 f135 1"/>
                <a:gd name="f369" fmla="*/ f301 f135 1"/>
                <a:gd name="f370" fmla="*/ f302 f136 1"/>
                <a:gd name="f371" fmla="*/ f303 f135 1"/>
                <a:gd name="f372" fmla="*/ f304 f136 1"/>
                <a:gd name="f373" fmla="*/ f305 f135 1"/>
                <a:gd name="f374" fmla="*/ f306 f136 1"/>
                <a:gd name="f375" fmla="*/ f307 f135 1"/>
                <a:gd name="f376" fmla="*/ f308 f136 1"/>
                <a:gd name="f377" fmla="*/ f309 f135 1"/>
                <a:gd name="f378" fmla="*/ f310 f136 1"/>
                <a:gd name="f379" fmla="*/ f311 f136 1"/>
                <a:gd name="f380" fmla="*/ f312 f135 1"/>
                <a:gd name="f381" fmla="*/ f313 f135 1"/>
                <a:gd name="f382" fmla="*/ f314 f136 1"/>
                <a:gd name="f383" fmla="*/ f315 f135 1"/>
                <a:gd name="f384" fmla="*/ f316 f136 1"/>
                <a:gd name="f385" fmla="*/ f317 f135 1"/>
                <a:gd name="f386" fmla="*/ f318 f136 1"/>
                <a:gd name="f387" fmla="*/ f319 f135 1"/>
                <a:gd name="f388" fmla="*/ f320 f136 1"/>
                <a:gd name="f389" fmla="*/ f321 f136 1"/>
                <a:gd name="f390" fmla="*/ f322 f136 1"/>
                <a:gd name="f391" fmla="*/ f323 f135 1"/>
                <a:gd name="f392" fmla="*/ f324 f136 1"/>
                <a:gd name="f393" fmla="*/ f325 f135 1"/>
                <a:gd name="f394" fmla="*/ f326 f136 1"/>
                <a:gd name="f395" fmla="*/ f327 f135 1"/>
                <a:gd name="f396" fmla="*/ f328 f136 1"/>
                <a:gd name="f397" fmla="*/ f329 f135 1"/>
                <a:gd name="f398" fmla="*/ f330 f136 1"/>
                <a:gd name="f399" fmla="*/ f331 f136 1"/>
                <a:gd name="f400" fmla="*/ f332 f135 1"/>
                <a:gd name="f401" fmla="*/ f333 f136 1"/>
                <a:gd name="f402" fmla="*/ f334 f135 1"/>
                <a:gd name="f403" fmla="*/ f335 f135 1"/>
                <a:gd name="f404" fmla="*/ f336 f136 1"/>
                <a:gd name="f405" fmla="*/ f337 f135 1"/>
                <a:gd name="f406" fmla="*/ f338 f136 1"/>
                <a:gd name="f407" fmla="*/ f339 f135 1"/>
                <a:gd name="f408" fmla="*/ f340 f135 1"/>
                <a:gd name="f409" fmla="*/ f341 f135 1"/>
                <a:gd name="f410" fmla="*/ f342 f135 1"/>
              </a:gdLst>
              <a:ahLst/>
              <a:cxnLst>
                <a:cxn ang="3cd4">
                  <a:pos x="hc" y="t"/>
                </a:cxn>
                <a:cxn ang="0">
                  <a:pos x="r" y="vc"/>
                </a:cxn>
                <a:cxn ang="cd4">
                  <a:pos x="hc" y="b"/>
                </a:cxn>
                <a:cxn ang="cd2">
                  <a:pos x="l" y="vc"/>
                </a:cxn>
                <a:cxn ang="f210">
                  <a:pos x="f347" y="f348"/>
                </a:cxn>
                <a:cxn ang="f210">
                  <a:pos x="f347" y="f349"/>
                </a:cxn>
                <a:cxn ang="f210">
                  <a:pos x="f350" y="f351"/>
                </a:cxn>
                <a:cxn ang="f210">
                  <a:pos x="f352" y="f351"/>
                </a:cxn>
                <a:cxn ang="f210">
                  <a:pos x="f353" y="f354"/>
                </a:cxn>
                <a:cxn ang="f210">
                  <a:pos x="f355" y="f351"/>
                </a:cxn>
                <a:cxn ang="f210">
                  <a:pos x="f356" y="f351"/>
                </a:cxn>
                <a:cxn ang="f210">
                  <a:pos x="f357" y="f349"/>
                </a:cxn>
                <a:cxn ang="f210">
                  <a:pos x="f357" y="f348"/>
                </a:cxn>
                <a:cxn ang="f210">
                  <a:pos x="f358" y="f348"/>
                </a:cxn>
                <a:cxn ang="f210">
                  <a:pos x="f359" y="f360"/>
                </a:cxn>
                <a:cxn ang="f210">
                  <a:pos x="f359" y="f361"/>
                </a:cxn>
                <a:cxn ang="f210">
                  <a:pos x="f362" y="f363"/>
                </a:cxn>
                <a:cxn ang="f210">
                  <a:pos x="f364" y="f365"/>
                </a:cxn>
                <a:cxn ang="f210">
                  <a:pos x="f366" y="f367"/>
                </a:cxn>
                <a:cxn ang="f210">
                  <a:pos x="f368" y="f367"/>
                </a:cxn>
                <a:cxn ang="f210">
                  <a:pos x="f369" y="f370"/>
                </a:cxn>
                <a:cxn ang="f210">
                  <a:pos x="f371" y="f372"/>
                </a:cxn>
                <a:cxn ang="f210">
                  <a:pos x="f373" y="f374"/>
                </a:cxn>
                <a:cxn ang="f210">
                  <a:pos x="f375" y="f376"/>
                </a:cxn>
                <a:cxn ang="f210">
                  <a:pos x="f377" y="f378"/>
                </a:cxn>
                <a:cxn ang="f210">
                  <a:pos x="f377" y="f379"/>
                </a:cxn>
                <a:cxn ang="f210">
                  <a:pos x="f380" y="f348"/>
                </a:cxn>
                <a:cxn ang="f210">
                  <a:pos x="f347" y="f348"/>
                </a:cxn>
                <a:cxn ang="f210">
                  <a:pos x="f381" y="f360"/>
                </a:cxn>
                <a:cxn ang="f210">
                  <a:pos x="f381" y="f382"/>
                </a:cxn>
                <a:cxn ang="f210">
                  <a:pos x="f383" y="f384"/>
                </a:cxn>
                <a:cxn ang="f210">
                  <a:pos x="f385" y="f386"/>
                </a:cxn>
                <a:cxn ang="f210">
                  <a:pos x="f387" y="f386"/>
                </a:cxn>
                <a:cxn ang="f210">
                  <a:pos x="f387" y="f388"/>
                </a:cxn>
                <a:cxn ang="f210">
                  <a:pos x="f358" y="f388"/>
                </a:cxn>
                <a:cxn ang="f210">
                  <a:pos x="f358" y="f360"/>
                </a:cxn>
                <a:cxn ang="f210">
                  <a:pos x="f357" y="f360"/>
                </a:cxn>
                <a:cxn ang="f210">
                  <a:pos x="f357" y="f389"/>
                </a:cxn>
                <a:cxn ang="f210">
                  <a:pos x="f366" y="f390"/>
                </a:cxn>
                <a:cxn ang="f210">
                  <a:pos x="f391" y="f390"/>
                </a:cxn>
                <a:cxn ang="f210">
                  <a:pos x="f347" y="f392"/>
                </a:cxn>
                <a:cxn ang="f210">
                  <a:pos x="f393" y="f360"/>
                </a:cxn>
                <a:cxn ang="f210">
                  <a:pos x="f381" y="f360"/>
                </a:cxn>
                <a:cxn ang="f210">
                  <a:pos x="f385" y="f394"/>
                </a:cxn>
                <a:cxn ang="f210">
                  <a:pos x="f395" y="f396"/>
                </a:cxn>
                <a:cxn ang="f210">
                  <a:pos x="f397" y="f388"/>
                </a:cxn>
                <a:cxn ang="f210">
                  <a:pos x="f395" y="f398"/>
                </a:cxn>
                <a:cxn ang="f210">
                  <a:pos x="f385" y="f394"/>
                </a:cxn>
                <a:cxn ang="f210">
                  <a:pos x="f366" y="f399"/>
                </a:cxn>
                <a:cxn ang="f210">
                  <a:pos x="f400" y="f401"/>
                </a:cxn>
                <a:cxn ang="f210">
                  <a:pos x="f402" y="f401"/>
                </a:cxn>
                <a:cxn ang="f210">
                  <a:pos x="f403" y="f404"/>
                </a:cxn>
                <a:cxn ang="f210">
                  <a:pos x="f405" y="f406"/>
                </a:cxn>
                <a:cxn ang="f210">
                  <a:pos x="f407" y="f406"/>
                </a:cxn>
                <a:cxn ang="f210">
                  <a:pos x="f408" y="f404"/>
                </a:cxn>
                <a:cxn ang="f210">
                  <a:pos x="f409" y="f401"/>
                </a:cxn>
                <a:cxn ang="f210">
                  <a:pos x="f410" y="f401"/>
                </a:cxn>
                <a:cxn ang="f210">
                  <a:pos x="f410" y="f389"/>
                </a:cxn>
                <a:cxn ang="f210">
                  <a:pos x="f366" y="f389"/>
                </a:cxn>
                <a:cxn ang="f210">
                  <a:pos x="f366" y="f399"/>
                </a:cxn>
              </a:cxnLst>
              <a:rect l="f343" t="f346" r="f344" b="f345"/>
              <a:pathLst>
                <a:path w="225" h="302">
                  <a:moveTo>
                    <a:pt x="f8" y="f9"/>
                  </a:moveTo>
                  <a:cubicBezTo>
                    <a:pt x="f8" y="f10"/>
                    <a:pt x="f8" y="f11"/>
                    <a:pt x="f8" y="f12"/>
                  </a:cubicBezTo>
                  <a:cubicBezTo>
                    <a:pt x="f13" y="f14"/>
                    <a:pt x="f15" y="f16"/>
                    <a:pt x="f17" y="f16"/>
                  </a:cubicBezTo>
                  <a:cubicBezTo>
                    <a:pt x="f18" y="f16"/>
                    <a:pt x="f19" y="f16"/>
                    <a:pt x="f20" y="f16"/>
                  </a:cubicBezTo>
                  <a:cubicBezTo>
                    <a:pt x="f21" y="f22"/>
                    <a:pt x="f23" y="f5"/>
                    <a:pt x="f24" y="f5"/>
                  </a:cubicBezTo>
                  <a:cubicBezTo>
                    <a:pt x="f25" y="f5"/>
                    <a:pt x="f26" y="f22"/>
                    <a:pt x="f27" y="f16"/>
                  </a:cubicBezTo>
                  <a:cubicBezTo>
                    <a:pt x="f28" y="f16"/>
                    <a:pt x="f29" y="f16"/>
                    <a:pt x="f30" y="f16"/>
                  </a:cubicBezTo>
                  <a:cubicBezTo>
                    <a:pt x="f31" y="f16"/>
                    <a:pt x="f2" y="f14"/>
                    <a:pt x="f2" y="f12"/>
                  </a:cubicBezTo>
                  <a:cubicBezTo>
                    <a:pt x="f2" y="f11"/>
                    <a:pt x="f2" y="f10"/>
                    <a:pt x="f2" y="f9"/>
                  </a:cubicBezTo>
                  <a:cubicBezTo>
                    <a:pt x="f32" y="f9"/>
                    <a:pt x="f33" y="f9"/>
                    <a:pt x="f34" y="f9"/>
                  </a:cubicBezTo>
                  <a:cubicBezTo>
                    <a:pt x="f35" y="f9"/>
                    <a:pt x="f6" y="f36"/>
                    <a:pt x="f6" y="f37"/>
                  </a:cubicBezTo>
                  <a:cubicBezTo>
                    <a:pt x="f6" y="f38"/>
                    <a:pt x="f6" y="f39"/>
                    <a:pt x="f6" y="f40"/>
                  </a:cubicBezTo>
                  <a:cubicBezTo>
                    <a:pt x="f6" y="f41"/>
                    <a:pt x="f35" y="f42"/>
                    <a:pt x="f43" y="f44"/>
                  </a:cubicBezTo>
                  <a:cubicBezTo>
                    <a:pt x="f45" y="f46"/>
                    <a:pt x="f47" y="f48"/>
                    <a:pt x="f49" y="f50"/>
                  </a:cubicBezTo>
                  <a:cubicBezTo>
                    <a:pt x="f31" y="f51"/>
                    <a:pt x="f52" y="f53"/>
                    <a:pt x="f39" y="f53"/>
                  </a:cubicBezTo>
                  <a:cubicBezTo>
                    <a:pt x="f54" y="f55"/>
                    <a:pt x="f56" y="f53"/>
                    <a:pt x="f23" y="f53"/>
                  </a:cubicBezTo>
                  <a:cubicBezTo>
                    <a:pt x="f38" y="f55"/>
                    <a:pt x="f57" y="f58"/>
                    <a:pt x="f21" y="f59"/>
                  </a:cubicBezTo>
                  <a:cubicBezTo>
                    <a:pt x="f13" y="f7"/>
                    <a:pt x="f60" y="f61"/>
                    <a:pt x="f62" y="f63"/>
                  </a:cubicBezTo>
                  <a:cubicBezTo>
                    <a:pt x="f5" y="f64"/>
                    <a:pt x="f65" y="f45"/>
                    <a:pt x="f66" y="f67"/>
                  </a:cubicBezTo>
                  <a:cubicBezTo>
                    <a:pt x="f68" y="f69"/>
                    <a:pt x="f70" y="f71"/>
                    <a:pt x="f70" y="f49"/>
                  </a:cubicBezTo>
                  <a:cubicBezTo>
                    <a:pt x="f12" y="f72"/>
                    <a:pt x="f12" y="f73"/>
                    <a:pt x="f12" y="f17"/>
                  </a:cubicBezTo>
                  <a:cubicBezTo>
                    <a:pt x="f12" y="f74"/>
                    <a:pt x="f12" y="f75"/>
                    <a:pt x="f12" y="f76"/>
                  </a:cubicBezTo>
                  <a:cubicBezTo>
                    <a:pt x="f70" y="f77"/>
                    <a:pt x="f78" y="f9"/>
                    <a:pt x="f10" y="f9"/>
                  </a:cubicBezTo>
                  <a:cubicBezTo>
                    <a:pt x="f79" y="f9"/>
                    <a:pt x="f80" y="f9"/>
                    <a:pt x="f8" y="f9"/>
                  </a:cubicBezTo>
                  <a:close/>
                  <a:moveTo>
                    <a:pt x="f9" y="f37"/>
                  </a:moveTo>
                  <a:cubicBezTo>
                    <a:pt x="f9" y="f81"/>
                    <a:pt x="f9" y="f82"/>
                    <a:pt x="f9" y="f83"/>
                  </a:cubicBezTo>
                  <a:cubicBezTo>
                    <a:pt x="f84" y="f85"/>
                    <a:pt x="f86" y="f30"/>
                    <a:pt x="f38" y="f47"/>
                  </a:cubicBezTo>
                  <a:cubicBezTo>
                    <a:pt x="f87" y="f34"/>
                    <a:pt x="f87" y="f88"/>
                    <a:pt x="f89" y="f90"/>
                  </a:cubicBezTo>
                  <a:cubicBezTo>
                    <a:pt x="f82" y="f90"/>
                    <a:pt x="f27" y="f90"/>
                    <a:pt x="f91" y="f90"/>
                  </a:cubicBezTo>
                  <a:cubicBezTo>
                    <a:pt x="f91" y="f92"/>
                    <a:pt x="f91" y="f64"/>
                    <a:pt x="f91" y="f93"/>
                  </a:cubicBezTo>
                  <a:cubicBezTo>
                    <a:pt x="f94" y="f93"/>
                    <a:pt x="f95" y="f93"/>
                    <a:pt x="f34" y="f93"/>
                  </a:cubicBezTo>
                  <a:cubicBezTo>
                    <a:pt x="f34" y="f52"/>
                    <a:pt x="f34" y="f96"/>
                    <a:pt x="f34" y="f37"/>
                  </a:cubicBezTo>
                  <a:cubicBezTo>
                    <a:pt x="f33" y="f37"/>
                    <a:pt x="f97" y="f37"/>
                    <a:pt x="f2" y="f37"/>
                  </a:cubicBezTo>
                  <a:cubicBezTo>
                    <a:pt x="f2" y="f98"/>
                    <a:pt x="f2" y="f99"/>
                    <a:pt x="f2" y="f100"/>
                  </a:cubicBezTo>
                  <a:cubicBezTo>
                    <a:pt x="f2" y="f101"/>
                    <a:pt x="f2" y="f101"/>
                    <a:pt x="f39" y="f101"/>
                  </a:cubicBezTo>
                  <a:cubicBezTo>
                    <a:pt x="f102" y="f101"/>
                    <a:pt x="f103" y="f101"/>
                    <a:pt x="f18" y="f101"/>
                  </a:cubicBezTo>
                  <a:cubicBezTo>
                    <a:pt x="f8" y="f101"/>
                    <a:pt x="f8" y="f84"/>
                    <a:pt x="f8" y="f98"/>
                  </a:cubicBezTo>
                  <a:cubicBezTo>
                    <a:pt x="f8" y="f98"/>
                    <a:pt x="f13" y="f104"/>
                    <a:pt x="f13" y="f37"/>
                  </a:cubicBezTo>
                  <a:cubicBezTo>
                    <a:pt x="f105" y="f37"/>
                    <a:pt x="f104" y="f37"/>
                    <a:pt x="f9" y="f37"/>
                  </a:cubicBezTo>
                  <a:close/>
                  <a:moveTo>
                    <a:pt x="f89" y="f106"/>
                  </a:moveTo>
                  <a:cubicBezTo>
                    <a:pt x="f89" y="f107"/>
                    <a:pt x="f81" y="f108"/>
                    <a:pt x="f109" y="f108"/>
                  </a:cubicBezTo>
                  <a:cubicBezTo>
                    <a:pt x="f60" y="f108"/>
                    <a:pt x="f110" y="f107"/>
                    <a:pt x="f111" y="f93"/>
                  </a:cubicBezTo>
                  <a:cubicBezTo>
                    <a:pt x="f111" y="f112"/>
                    <a:pt x="f10" y="f113"/>
                    <a:pt x="f109" y="f113"/>
                  </a:cubicBezTo>
                  <a:cubicBezTo>
                    <a:pt x="f81" y="f113"/>
                    <a:pt x="f89" y="f114"/>
                    <a:pt x="f89" y="f106"/>
                  </a:cubicBezTo>
                  <a:close/>
                  <a:moveTo>
                    <a:pt x="f39" y="f11"/>
                  </a:moveTo>
                  <a:cubicBezTo>
                    <a:pt x="f115" y="f116"/>
                    <a:pt x="f85" y="f116"/>
                    <a:pt x="f85" y="f116"/>
                  </a:cubicBezTo>
                  <a:cubicBezTo>
                    <a:pt x="f117" y="f116"/>
                    <a:pt x="f118" y="f116"/>
                    <a:pt x="f26" y="f116"/>
                  </a:cubicBezTo>
                  <a:cubicBezTo>
                    <a:pt x="f119" y="f116"/>
                    <a:pt x="f102" y="f12"/>
                    <a:pt x="f120" y="f121"/>
                  </a:cubicBezTo>
                  <a:cubicBezTo>
                    <a:pt x="f119" y="f122"/>
                    <a:pt x="f25" y="f111"/>
                    <a:pt x="f123" y="f124"/>
                  </a:cubicBezTo>
                  <a:cubicBezTo>
                    <a:pt x="f125" y="f22"/>
                    <a:pt x="f126" y="f22"/>
                    <a:pt x="f127" y="f124"/>
                  </a:cubicBezTo>
                  <a:cubicBezTo>
                    <a:pt x="f23" y="f111"/>
                    <a:pt x="f128" y="f122"/>
                    <a:pt x="f96" y="f121"/>
                  </a:cubicBezTo>
                  <a:cubicBezTo>
                    <a:pt x="f96" y="f12"/>
                    <a:pt x="f38" y="f116"/>
                    <a:pt x="f129" y="f116"/>
                  </a:cubicBezTo>
                  <a:cubicBezTo>
                    <a:pt x="f130" y="f116"/>
                    <a:pt x="f131" y="f116"/>
                    <a:pt x="f132" y="f116"/>
                  </a:cubicBezTo>
                  <a:cubicBezTo>
                    <a:pt x="f132" y="f9"/>
                    <a:pt x="f132" y="f76"/>
                    <a:pt x="f132" y="f100"/>
                  </a:cubicBezTo>
                  <a:cubicBezTo>
                    <a:pt x="f133" y="f100"/>
                    <a:pt x="f25" y="f100"/>
                    <a:pt x="f39" y="f100"/>
                  </a:cubicBezTo>
                  <a:cubicBezTo>
                    <a:pt x="f39" y="f76"/>
                    <a:pt x="f39" y="f9"/>
                    <a:pt x="f39" y="f11"/>
                  </a:cubicBezTo>
                  <a:close/>
                </a:path>
              </a:pathLst>
            </a:custGeom>
            <a:solidFill>
              <a:srgbClr val="3282BE"/>
            </a:solidFill>
            <a:ln cap="flat">
              <a:noFill/>
              <a:prstDash val="solid"/>
            </a:ln>
          </p:spPr>
          <p:txBody>
            <a:bodyPr vert="horz" wrap="square" lIns="68580" tIns="34290" rIns="68580" bIns="3429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Arial"/>
                <a:ea typeface="Arial"/>
                <a:cs typeface="Arial"/>
              </a:endParaRPr>
            </a:p>
          </p:txBody>
        </p:sp>
        <p:sp>
          <p:nvSpPr>
            <p:cNvPr id="33" name="Freeform 6">
              <a:extLst>
                <a:ext uri="{FF2B5EF4-FFF2-40B4-BE49-F238E27FC236}">
                  <a16:creationId xmlns:a16="http://schemas.microsoft.com/office/drawing/2014/main" id="{9B15D15B-0244-6529-1FE1-9B1CC6345ACE}"/>
                </a:ext>
              </a:extLst>
            </p:cNvPr>
            <p:cNvSpPr/>
            <p:nvPr/>
          </p:nvSpPr>
          <p:spPr>
            <a:xfrm>
              <a:off x="1070369" y="3536158"/>
              <a:ext cx="807241" cy="71442"/>
            </a:xfrm>
            <a:custGeom>
              <a:avLst/>
              <a:gdLst>
                <a:gd name="f0" fmla="val 10800000"/>
                <a:gd name="f1" fmla="val 5400000"/>
                <a:gd name="f2" fmla="val 180"/>
                <a:gd name="f3" fmla="val w"/>
                <a:gd name="f4" fmla="val h"/>
                <a:gd name="f5" fmla="val 0"/>
                <a:gd name="f6" fmla="val 124"/>
                <a:gd name="f7" fmla="val 11"/>
                <a:gd name="f8" fmla="val 62"/>
                <a:gd name="f9" fmla="val 1"/>
                <a:gd name="f10" fmla="val 80"/>
                <a:gd name="f11" fmla="val 98"/>
                <a:gd name="f12" fmla="val 116"/>
                <a:gd name="f13" fmla="val 120"/>
                <a:gd name="f14" fmla="val 6"/>
                <a:gd name="f15" fmla="val 117"/>
                <a:gd name="f16" fmla="val 43"/>
                <a:gd name="f17" fmla="val 7"/>
                <a:gd name="f18" fmla="val 3"/>
                <a:gd name="f19" fmla="val 10"/>
                <a:gd name="f20" fmla="val 2"/>
                <a:gd name="f21" fmla="val 25"/>
                <a:gd name="f22" fmla="val 44"/>
                <a:gd name="f23" fmla="+- 0 0 -90"/>
                <a:gd name="f24" fmla="*/ f3 1 124"/>
                <a:gd name="f25" fmla="*/ f4 1 11"/>
                <a:gd name="f26" fmla="val f5"/>
                <a:gd name="f27" fmla="val f6"/>
                <a:gd name="f28" fmla="val f7"/>
                <a:gd name="f29" fmla="*/ f23 f0 1"/>
                <a:gd name="f30" fmla="+- f28 0 f26"/>
                <a:gd name="f31" fmla="+- f27 0 f26"/>
                <a:gd name="f32" fmla="*/ f29 1 f2"/>
                <a:gd name="f33" fmla="*/ f31 1 124"/>
                <a:gd name="f34" fmla="*/ f30 1 11"/>
                <a:gd name="f35" fmla="*/ 62 f31 1"/>
                <a:gd name="f36" fmla="*/ 1 f30 1"/>
                <a:gd name="f37" fmla="*/ 116 f31 1"/>
                <a:gd name="f38" fmla="*/ 124 f31 1"/>
                <a:gd name="f39" fmla="*/ 6 f30 1"/>
                <a:gd name="f40" fmla="*/ 117 f31 1"/>
                <a:gd name="f41" fmla="*/ 11 f30 1"/>
                <a:gd name="f42" fmla="*/ 7 f31 1"/>
                <a:gd name="f43" fmla="*/ 0 f31 1"/>
                <a:gd name="f44" fmla="+- f32 0 f1"/>
                <a:gd name="f45" fmla="*/ f35 1 124"/>
                <a:gd name="f46" fmla="*/ f36 1 11"/>
                <a:gd name="f47" fmla="*/ f37 1 124"/>
                <a:gd name="f48" fmla="*/ f38 1 124"/>
                <a:gd name="f49" fmla="*/ f39 1 11"/>
                <a:gd name="f50" fmla="*/ f40 1 124"/>
                <a:gd name="f51" fmla="*/ f41 1 11"/>
                <a:gd name="f52" fmla="*/ f42 1 124"/>
                <a:gd name="f53" fmla="*/ f43 1 124"/>
                <a:gd name="f54" fmla="*/ 0 1 f33"/>
                <a:gd name="f55" fmla="*/ f27 1 f33"/>
                <a:gd name="f56" fmla="*/ 0 1 f34"/>
                <a:gd name="f57" fmla="*/ f28 1 f34"/>
                <a:gd name="f58" fmla="*/ f45 1 f33"/>
                <a:gd name="f59" fmla="*/ f46 1 f34"/>
                <a:gd name="f60" fmla="*/ f47 1 f33"/>
                <a:gd name="f61" fmla="*/ f48 1 f33"/>
                <a:gd name="f62" fmla="*/ f49 1 f34"/>
                <a:gd name="f63" fmla="*/ f50 1 f33"/>
                <a:gd name="f64" fmla="*/ f51 1 f34"/>
                <a:gd name="f65" fmla="*/ f52 1 f33"/>
                <a:gd name="f66" fmla="*/ f53 1 f33"/>
                <a:gd name="f67" fmla="*/ f54 f24 1"/>
                <a:gd name="f68" fmla="*/ f55 f24 1"/>
                <a:gd name="f69" fmla="*/ f57 f25 1"/>
                <a:gd name="f70" fmla="*/ f56 f25 1"/>
                <a:gd name="f71" fmla="*/ f58 f24 1"/>
                <a:gd name="f72" fmla="*/ f59 f25 1"/>
                <a:gd name="f73" fmla="*/ f60 f24 1"/>
                <a:gd name="f74" fmla="*/ f61 f24 1"/>
                <a:gd name="f75" fmla="*/ f62 f25 1"/>
                <a:gd name="f76" fmla="*/ f63 f24 1"/>
                <a:gd name="f77" fmla="*/ f64 f25 1"/>
                <a:gd name="f78" fmla="*/ f65 f24 1"/>
                <a:gd name="f79" fmla="*/ f66 f24 1"/>
              </a:gdLst>
              <a:ahLst/>
              <a:cxnLst>
                <a:cxn ang="3cd4">
                  <a:pos x="hc" y="t"/>
                </a:cxn>
                <a:cxn ang="0">
                  <a:pos x="r" y="vc"/>
                </a:cxn>
                <a:cxn ang="cd4">
                  <a:pos x="hc" y="b"/>
                </a:cxn>
                <a:cxn ang="cd2">
                  <a:pos x="l" y="vc"/>
                </a:cxn>
                <a:cxn ang="f44">
                  <a:pos x="f71" y="f72"/>
                </a:cxn>
                <a:cxn ang="f44">
                  <a:pos x="f73" y="f72"/>
                </a:cxn>
                <a:cxn ang="f44">
                  <a:pos x="f74" y="f75"/>
                </a:cxn>
                <a:cxn ang="f44">
                  <a:pos x="f76" y="f77"/>
                </a:cxn>
                <a:cxn ang="f44">
                  <a:pos x="f78" y="f77"/>
                </a:cxn>
                <a:cxn ang="f44">
                  <a:pos x="f79" y="f75"/>
                </a:cxn>
                <a:cxn ang="f44">
                  <a:pos x="f78" y="f72"/>
                </a:cxn>
                <a:cxn ang="f44">
                  <a:pos x="f71" y="f72"/>
                </a:cxn>
              </a:cxnLst>
              <a:rect l="f67" t="f70" r="f68" b="f69"/>
              <a:pathLst>
                <a:path w="124" h="11">
                  <a:moveTo>
                    <a:pt x="f8" y="f9"/>
                  </a:moveTo>
                  <a:cubicBezTo>
                    <a:pt x="f10" y="f9"/>
                    <a:pt x="f11" y="f9"/>
                    <a:pt x="f12" y="f9"/>
                  </a:cubicBezTo>
                  <a:cubicBezTo>
                    <a:pt x="f13" y="f9"/>
                    <a:pt x="f6" y="f5"/>
                    <a:pt x="f6" y="f14"/>
                  </a:cubicBezTo>
                  <a:cubicBezTo>
                    <a:pt x="f6" y="f7"/>
                    <a:pt x="f13" y="f7"/>
                    <a:pt x="f15" y="f7"/>
                  </a:cubicBezTo>
                  <a:cubicBezTo>
                    <a:pt x="f10" y="f7"/>
                    <a:pt x="f16" y="f7"/>
                    <a:pt x="f17" y="f7"/>
                  </a:cubicBezTo>
                  <a:cubicBezTo>
                    <a:pt x="f18" y="f7"/>
                    <a:pt x="f5" y="f19"/>
                    <a:pt x="f5" y="f14"/>
                  </a:cubicBezTo>
                  <a:cubicBezTo>
                    <a:pt x="f5" y="f20"/>
                    <a:pt x="f18" y="f9"/>
                    <a:pt x="f17" y="f9"/>
                  </a:cubicBezTo>
                  <a:cubicBezTo>
                    <a:pt x="f21" y="f9"/>
                    <a:pt x="f22" y="f9"/>
                    <a:pt x="f8" y="f9"/>
                  </a:cubicBezTo>
                  <a:close/>
                </a:path>
              </a:pathLst>
            </a:custGeom>
            <a:solidFill>
              <a:srgbClr val="3282BE"/>
            </a:solidFill>
            <a:ln cap="flat">
              <a:noFill/>
              <a:prstDash val="solid"/>
            </a:ln>
          </p:spPr>
          <p:txBody>
            <a:bodyPr vert="horz" wrap="square" lIns="68580" tIns="34290" rIns="68580" bIns="3429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Arial"/>
                <a:ea typeface="Arial"/>
                <a:cs typeface="Arial"/>
              </a:endParaRPr>
            </a:p>
          </p:txBody>
        </p:sp>
        <p:sp>
          <p:nvSpPr>
            <p:cNvPr id="34" name="Freeform 7">
              <a:extLst>
                <a:ext uri="{FF2B5EF4-FFF2-40B4-BE49-F238E27FC236}">
                  <a16:creationId xmlns:a16="http://schemas.microsoft.com/office/drawing/2014/main" id="{92FBE68B-5643-157B-FE59-3DD71483DE56}"/>
                </a:ext>
              </a:extLst>
            </p:cNvPr>
            <p:cNvSpPr/>
            <p:nvPr/>
          </p:nvSpPr>
          <p:spPr>
            <a:xfrm>
              <a:off x="1070369" y="3931444"/>
              <a:ext cx="807241" cy="64291"/>
            </a:xfrm>
            <a:custGeom>
              <a:avLst/>
              <a:gdLst>
                <a:gd name="f0" fmla="val 10800000"/>
                <a:gd name="f1" fmla="val 5400000"/>
                <a:gd name="f2" fmla="val 180"/>
                <a:gd name="f3" fmla="val w"/>
                <a:gd name="f4" fmla="val h"/>
                <a:gd name="f5" fmla="val 0"/>
                <a:gd name="f6" fmla="val 124"/>
                <a:gd name="f7" fmla="val 10"/>
                <a:gd name="f8" fmla="val 62"/>
                <a:gd name="f9" fmla="val 44"/>
                <a:gd name="f10" fmla="val 26"/>
                <a:gd name="f11" fmla="val 7"/>
                <a:gd name="f12" fmla="val 4"/>
                <a:gd name="f13" fmla="val 5"/>
                <a:gd name="f14" fmla="val 80"/>
                <a:gd name="f15" fmla="val 117"/>
                <a:gd name="f16" fmla="val 120"/>
                <a:gd name="f17" fmla="val 99"/>
                <a:gd name="f18" fmla="+- 0 0 -90"/>
                <a:gd name="f19" fmla="*/ f3 1 124"/>
                <a:gd name="f20" fmla="*/ f4 1 10"/>
                <a:gd name="f21" fmla="val f5"/>
                <a:gd name="f22" fmla="val f6"/>
                <a:gd name="f23" fmla="val f7"/>
                <a:gd name="f24" fmla="*/ f18 f0 1"/>
                <a:gd name="f25" fmla="+- f23 0 f21"/>
                <a:gd name="f26" fmla="+- f22 0 f21"/>
                <a:gd name="f27" fmla="*/ f24 1 f2"/>
                <a:gd name="f28" fmla="*/ f25 1 10"/>
                <a:gd name="f29" fmla="*/ f26 1 124"/>
                <a:gd name="f30" fmla="*/ 62 f26 1"/>
                <a:gd name="f31" fmla="*/ 10 f25 1"/>
                <a:gd name="f32" fmla="*/ 7 f26 1"/>
                <a:gd name="f33" fmla="*/ 0 f26 1"/>
                <a:gd name="f34" fmla="*/ 5 f25 1"/>
                <a:gd name="f35" fmla="*/ 0 f25 1"/>
                <a:gd name="f36" fmla="*/ 117 f26 1"/>
                <a:gd name="f37" fmla="*/ 124 f26 1"/>
                <a:gd name="f38" fmla="+- f27 0 f1"/>
                <a:gd name="f39" fmla="*/ f30 1 124"/>
                <a:gd name="f40" fmla="*/ f31 1 10"/>
                <a:gd name="f41" fmla="*/ f32 1 124"/>
                <a:gd name="f42" fmla="*/ f33 1 124"/>
                <a:gd name="f43" fmla="*/ f34 1 10"/>
                <a:gd name="f44" fmla="*/ f35 1 10"/>
                <a:gd name="f45" fmla="*/ f36 1 124"/>
                <a:gd name="f46" fmla="*/ f37 1 124"/>
                <a:gd name="f47" fmla="*/ 0 1 f29"/>
                <a:gd name="f48" fmla="*/ f22 1 f29"/>
                <a:gd name="f49" fmla="*/ 0 1 f28"/>
                <a:gd name="f50" fmla="*/ f23 1 f28"/>
                <a:gd name="f51" fmla="*/ f39 1 f29"/>
                <a:gd name="f52" fmla="*/ f40 1 f28"/>
                <a:gd name="f53" fmla="*/ f41 1 f29"/>
                <a:gd name="f54" fmla="*/ f42 1 f29"/>
                <a:gd name="f55" fmla="*/ f43 1 f28"/>
                <a:gd name="f56" fmla="*/ f44 1 f28"/>
                <a:gd name="f57" fmla="*/ f45 1 f29"/>
                <a:gd name="f58" fmla="*/ f46 1 f29"/>
                <a:gd name="f59" fmla="*/ f47 f19 1"/>
                <a:gd name="f60" fmla="*/ f48 f19 1"/>
                <a:gd name="f61" fmla="*/ f50 f20 1"/>
                <a:gd name="f62" fmla="*/ f49 f20 1"/>
                <a:gd name="f63" fmla="*/ f51 f19 1"/>
                <a:gd name="f64" fmla="*/ f52 f20 1"/>
                <a:gd name="f65" fmla="*/ f53 f19 1"/>
                <a:gd name="f66" fmla="*/ f54 f19 1"/>
                <a:gd name="f67" fmla="*/ f55 f20 1"/>
                <a:gd name="f68" fmla="*/ f56 f20 1"/>
                <a:gd name="f69" fmla="*/ f57 f19 1"/>
                <a:gd name="f70" fmla="*/ f58 f19 1"/>
              </a:gdLst>
              <a:ahLst/>
              <a:cxnLst>
                <a:cxn ang="3cd4">
                  <a:pos x="hc" y="t"/>
                </a:cxn>
                <a:cxn ang="0">
                  <a:pos x="r" y="vc"/>
                </a:cxn>
                <a:cxn ang="cd4">
                  <a:pos x="hc" y="b"/>
                </a:cxn>
                <a:cxn ang="cd2">
                  <a:pos x="l" y="vc"/>
                </a:cxn>
                <a:cxn ang="f38">
                  <a:pos x="f63" y="f64"/>
                </a:cxn>
                <a:cxn ang="f38">
                  <a:pos x="f65" y="f64"/>
                </a:cxn>
                <a:cxn ang="f38">
                  <a:pos x="f66" y="f67"/>
                </a:cxn>
                <a:cxn ang="f38">
                  <a:pos x="f65" y="f68"/>
                </a:cxn>
                <a:cxn ang="f38">
                  <a:pos x="f69" y="f68"/>
                </a:cxn>
                <a:cxn ang="f38">
                  <a:pos x="f70" y="f67"/>
                </a:cxn>
                <a:cxn ang="f38">
                  <a:pos x="f69" y="f64"/>
                </a:cxn>
                <a:cxn ang="f38">
                  <a:pos x="f63" y="f64"/>
                </a:cxn>
              </a:cxnLst>
              <a:rect l="f59" t="f62" r="f60" b="f61"/>
              <a:pathLst>
                <a:path w="124" h="10">
                  <a:moveTo>
                    <a:pt x="f8" y="f7"/>
                  </a:moveTo>
                  <a:cubicBezTo>
                    <a:pt x="f9" y="f7"/>
                    <a:pt x="f10" y="f7"/>
                    <a:pt x="f11" y="f7"/>
                  </a:cubicBezTo>
                  <a:cubicBezTo>
                    <a:pt x="f12" y="f7"/>
                    <a:pt x="f5" y="f7"/>
                    <a:pt x="f5" y="f13"/>
                  </a:cubicBezTo>
                  <a:cubicBezTo>
                    <a:pt x="f5" y="f5"/>
                    <a:pt x="f12" y="f5"/>
                    <a:pt x="f11" y="f5"/>
                  </a:cubicBezTo>
                  <a:cubicBezTo>
                    <a:pt x="f9" y="f5"/>
                    <a:pt x="f14" y="f5"/>
                    <a:pt x="f15" y="f5"/>
                  </a:cubicBezTo>
                  <a:cubicBezTo>
                    <a:pt x="f16" y="f5"/>
                    <a:pt x="f6" y="f5"/>
                    <a:pt x="f6" y="f13"/>
                  </a:cubicBezTo>
                  <a:cubicBezTo>
                    <a:pt x="f6" y="f7"/>
                    <a:pt x="f16" y="f7"/>
                    <a:pt x="f15" y="f7"/>
                  </a:cubicBezTo>
                  <a:cubicBezTo>
                    <a:pt x="f17" y="f7"/>
                    <a:pt x="f14" y="f7"/>
                    <a:pt x="f8" y="f7"/>
                  </a:cubicBezTo>
                  <a:close/>
                </a:path>
              </a:pathLst>
            </a:custGeom>
            <a:solidFill>
              <a:srgbClr val="3282BE"/>
            </a:solidFill>
            <a:ln cap="flat">
              <a:noFill/>
              <a:prstDash val="solid"/>
            </a:ln>
          </p:spPr>
          <p:txBody>
            <a:bodyPr vert="horz" wrap="square" lIns="68580" tIns="34290" rIns="68580" bIns="3429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Arial"/>
                <a:ea typeface="Arial"/>
                <a:cs typeface="Arial"/>
              </a:endParaRPr>
            </a:p>
          </p:txBody>
        </p:sp>
        <p:sp>
          <p:nvSpPr>
            <p:cNvPr id="35" name="Freeform 8">
              <a:extLst>
                <a:ext uri="{FF2B5EF4-FFF2-40B4-BE49-F238E27FC236}">
                  <a16:creationId xmlns:a16="http://schemas.microsoft.com/office/drawing/2014/main" id="{AB21BB5F-A46A-8091-B870-1F5E2531CB01}"/>
                </a:ext>
              </a:extLst>
            </p:cNvPr>
            <p:cNvSpPr/>
            <p:nvPr/>
          </p:nvSpPr>
          <p:spPr>
            <a:xfrm>
              <a:off x="1070369" y="3743325"/>
              <a:ext cx="807241" cy="64291"/>
            </a:xfrm>
            <a:custGeom>
              <a:avLst/>
              <a:gdLst>
                <a:gd name="f0" fmla="val 10800000"/>
                <a:gd name="f1" fmla="val 5400000"/>
                <a:gd name="f2" fmla="val 180"/>
                <a:gd name="f3" fmla="val w"/>
                <a:gd name="f4" fmla="val h"/>
                <a:gd name="f5" fmla="val 0"/>
                <a:gd name="f6" fmla="val 124"/>
                <a:gd name="f7" fmla="val 10"/>
                <a:gd name="f8" fmla="val 62"/>
                <a:gd name="f9" fmla="val 44"/>
                <a:gd name="f10" fmla="val 26"/>
                <a:gd name="f11" fmla="val 8"/>
                <a:gd name="f12" fmla="val 5"/>
                <a:gd name="f13" fmla="val 3"/>
                <a:gd name="f14" fmla="val 9"/>
                <a:gd name="f15" fmla="val 1"/>
                <a:gd name="f16" fmla="val 7"/>
                <a:gd name="f17" fmla="val 4"/>
                <a:gd name="f18" fmla="val 2"/>
                <a:gd name="f19" fmla="val 20"/>
                <a:gd name="f20" fmla="val 33"/>
                <a:gd name="f21" fmla="val 46"/>
                <a:gd name="f22" fmla="val 69"/>
                <a:gd name="f23" fmla="val 93"/>
                <a:gd name="f24" fmla="val 116"/>
                <a:gd name="f25" fmla="val 118"/>
                <a:gd name="f26" fmla="val 121"/>
                <a:gd name="f27" fmla="val 123"/>
                <a:gd name="f28" fmla="val 6"/>
                <a:gd name="f29" fmla="val 122"/>
                <a:gd name="f30" fmla="val 120"/>
                <a:gd name="f31" fmla="val 101"/>
                <a:gd name="f32" fmla="val 85"/>
                <a:gd name="f33" fmla="val 68"/>
                <a:gd name="f34" fmla="val 66"/>
                <a:gd name="f35" fmla="val 64"/>
                <a:gd name="f36" fmla="+- 0 0 -90"/>
                <a:gd name="f37" fmla="*/ f3 1 124"/>
                <a:gd name="f38" fmla="*/ f4 1 10"/>
                <a:gd name="f39" fmla="val f5"/>
                <a:gd name="f40" fmla="val f6"/>
                <a:gd name="f41" fmla="val f7"/>
                <a:gd name="f42" fmla="*/ f36 f0 1"/>
                <a:gd name="f43" fmla="+- f41 0 f39"/>
                <a:gd name="f44" fmla="+- f40 0 f39"/>
                <a:gd name="f45" fmla="*/ f42 1 f2"/>
                <a:gd name="f46" fmla="*/ f43 1 10"/>
                <a:gd name="f47" fmla="*/ f44 1 124"/>
                <a:gd name="f48" fmla="*/ 62 f44 1"/>
                <a:gd name="f49" fmla="*/ 10 f43 1"/>
                <a:gd name="f50" fmla="*/ 8 f44 1"/>
                <a:gd name="f51" fmla="*/ 1 f44 1"/>
                <a:gd name="f52" fmla="*/ 8 f43 1"/>
                <a:gd name="f53" fmla="*/ 3 f43 1"/>
                <a:gd name="f54" fmla="*/ 7 f44 1"/>
                <a:gd name="f55" fmla="*/ 0 f43 1"/>
                <a:gd name="f56" fmla="*/ 46 f44 1"/>
                <a:gd name="f57" fmla="*/ 116 f44 1"/>
                <a:gd name="f58" fmla="*/ 123 f44 1"/>
                <a:gd name="f59" fmla="*/ 2 f43 1"/>
                <a:gd name="f60" fmla="*/ 7 f43 1"/>
                <a:gd name="f61" fmla="*/ 118 f44 1"/>
                <a:gd name="f62" fmla="*/ 68 f44 1"/>
                <a:gd name="f63" fmla="+- f45 0 f1"/>
                <a:gd name="f64" fmla="*/ f48 1 124"/>
                <a:gd name="f65" fmla="*/ f49 1 10"/>
                <a:gd name="f66" fmla="*/ f50 1 124"/>
                <a:gd name="f67" fmla="*/ f51 1 124"/>
                <a:gd name="f68" fmla="*/ f52 1 10"/>
                <a:gd name="f69" fmla="*/ f53 1 10"/>
                <a:gd name="f70" fmla="*/ f54 1 124"/>
                <a:gd name="f71" fmla="*/ f55 1 10"/>
                <a:gd name="f72" fmla="*/ f56 1 124"/>
                <a:gd name="f73" fmla="*/ f57 1 124"/>
                <a:gd name="f74" fmla="*/ f58 1 124"/>
                <a:gd name="f75" fmla="*/ f59 1 10"/>
                <a:gd name="f76" fmla="*/ f60 1 10"/>
                <a:gd name="f77" fmla="*/ f61 1 124"/>
                <a:gd name="f78" fmla="*/ f62 1 124"/>
                <a:gd name="f79" fmla="*/ 0 1 f47"/>
                <a:gd name="f80" fmla="*/ f40 1 f47"/>
                <a:gd name="f81" fmla="*/ 0 1 f46"/>
                <a:gd name="f82" fmla="*/ f41 1 f46"/>
                <a:gd name="f83" fmla="*/ f64 1 f47"/>
                <a:gd name="f84" fmla="*/ f65 1 f46"/>
                <a:gd name="f85" fmla="*/ f66 1 f47"/>
                <a:gd name="f86" fmla="*/ f67 1 f47"/>
                <a:gd name="f87" fmla="*/ f68 1 f46"/>
                <a:gd name="f88" fmla="*/ f69 1 f46"/>
                <a:gd name="f89" fmla="*/ f70 1 f47"/>
                <a:gd name="f90" fmla="*/ f71 1 f46"/>
                <a:gd name="f91" fmla="*/ f72 1 f47"/>
                <a:gd name="f92" fmla="*/ f73 1 f47"/>
                <a:gd name="f93" fmla="*/ f74 1 f47"/>
                <a:gd name="f94" fmla="*/ f75 1 f46"/>
                <a:gd name="f95" fmla="*/ f76 1 f46"/>
                <a:gd name="f96" fmla="*/ f77 1 f47"/>
                <a:gd name="f97" fmla="*/ f78 1 f47"/>
                <a:gd name="f98" fmla="*/ f79 f37 1"/>
                <a:gd name="f99" fmla="*/ f80 f37 1"/>
                <a:gd name="f100" fmla="*/ f82 f38 1"/>
                <a:gd name="f101" fmla="*/ f81 f38 1"/>
                <a:gd name="f102" fmla="*/ f83 f37 1"/>
                <a:gd name="f103" fmla="*/ f84 f38 1"/>
                <a:gd name="f104" fmla="*/ f85 f37 1"/>
                <a:gd name="f105" fmla="*/ f86 f37 1"/>
                <a:gd name="f106" fmla="*/ f87 f38 1"/>
                <a:gd name="f107" fmla="*/ f88 f38 1"/>
                <a:gd name="f108" fmla="*/ f89 f37 1"/>
                <a:gd name="f109" fmla="*/ f90 f38 1"/>
                <a:gd name="f110" fmla="*/ f91 f37 1"/>
                <a:gd name="f111" fmla="*/ f92 f37 1"/>
                <a:gd name="f112" fmla="*/ f93 f37 1"/>
                <a:gd name="f113" fmla="*/ f94 f38 1"/>
                <a:gd name="f114" fmla="*/ f95 f38 1"/>
                <a:gd name="f115" fmla="*/ f96 f37 1"/>
                <a:gd name="f116" fmla="*/ f97 f37 1"/>
              </a:gdLst>
              <a:ahLst/>
              <a:cxnLst>
                <a:cxn ang="3cd4">
                  <a:pos x="hc" y="t"/>
                </a:cxn>
                <a:cxn ang="0">
                  <a:pos x="r" y="vc"/>
                </a:cxn>
                <a:cxn ang="cd4">
                  <a:pos x="hc" y="b"/>
                </a:cxn>
                <a:cxn ang="cd2">
                  <a:pos x="l" y="vc"/>
                </a:cxn>
                <a:cxn ang="f63">
                  <a:pos x="f102" y="f103"/>
                </a:cxn>
                <a:cxn ang="f63">
                  <a:pos x="f104" y="f103"/>
                </a:cxn>
                <a:cxn ang="f63">
                  <a:pos x="f105" y="f106"/>
                </a:cxn>
                <a:cxn ang="f63">
                  <a:pos x="f105" y="f107"/>
                </a:cxn>
                <a:cxn ang="f63">
                  <a:pos x="f108" y="f109"/>
                </a:cxn>
                <a:cxn ang="f63">
                  <a:pos x="f110" y="f109"/>
                </a:cxn>
                <a:cxn ang="f63">
                  <a:pos x="f111" y="f109"/>
                </a:cxn>
                <a:cxn ang="f63">
                  <a:pos x="f112" y="f113"/>
                </a:cxn>
                <a:cxn ang="f63">
                  <a:pos x="f112" y="f114"/>
                </a:cxn>
                <a:cxn ang="f63">
                  <a:pos x="f115" y="f103"/>
                </a:cxn>
                <a:cxn ang="f63">
                  <a:pos x="f116" y="f103"/>
                </a:cxn>
                <a:cxn ang="f63">
                  <a:pos x="f102" y="f103"/>
                </a:cxn>
              </a:cxnLst>
              <a:rect l="f98" t="f101" r="f99" b="f100"/>
              <a:pathLst>
                <a:path w="124" h="10">
                  <a:moveTo>
                    <a:pt x="f8" y="f7"/>
                  </a:moveTo>
                  <a:cubicBezTo>
                    <a:pt x="f9" y="f7"/>
                    <a:pt x="f10" y="f7"/>
                    <a:pt x="f11" y="f7"/>
                  </a:cubicBezTo>
                  <a:cubicBezTo>
                    <a:pt x="f12" y="f7"/>
                    <a:pt x="f13" y="f14"/>
                    <a:pt x="f15" y="f11"/>
                  </a:cubicBezTo>
                  <a:cubicBezTo>
                    <a:pt x="f5" y="f16"/>
                    <a:pt x="f5" y="f17"/>
                    <a:pt x="f15" y="f13"/>
                  </a:cubicBezTo>
                  <a:cubicBezTo>
                    <a:pt x="f18" y="f15"/>
                    <a:pt x="f12" y="f5"/>
                    <a:pt x="f16" y="f5"/>
                  </a:cubicBezTo>
                  <a:cubicBezTo>
                    <a:pt x="f19" y="f5"/>
                    <a:pt x="f20" y="f5"/>
                    <a:pt x="f21" y="f5"/>
                  </a:cubicBezTo>
                  <a:cubicBezTo>
                    <a:pt x="f22" y="f5"/>
                    <a:pt x="f23" y="f5"/>
                    <a:pt x="f24" y="f5"/>
                  </a:cubicBezTo>
                  <a:cubicBezTo>
                    <a:pt x="f25" y="f5"/>
                    <a:pt x="f26" y="f5"/>
                    <a:pt x="f27" y="f18"/>
                  </a:cubicBezTo>
                  <a:cubicBezTo>
                    <a:pt x="f6" y="f18"/>
                    <a:pt x="f6" y="f28"/>
                    <a:pt x="f27" y="f16"/>
                  </a:cubicBezTo>
                  <a:cubicBezTo>
                    <a:pt x="f29" y="f11"/>
                    <a:pt x="f30" y="f7"/>
                    <a:pt x="f25" y="f7"/>
                  </a:cubicBezTo>
                  <a:cubicBezTo>
                    <a:pt x="f31" y="f7"/>
                    <a:pt x="f32" y="f7"/>
                    <a:pt x="f33" y="f7"/>
                  </a:cubicBezTo>
                  <a:cubicBezTo>
                    <a:pt x="f34" y="f7"/>
                    <a:pt x="f35" y="f7"/>
                    <a:pt x="f8" y="f7"/>
                  </a:cubicBezTo>
                  <a:close/>
                </a:path>
              </a:pathLst>
            </a:custGeom>
            <a:solidFill>
              <a:srgbClr val="3282BE"/>
            </a:solidFill>
            <a:ln cap="flat">
              <a:noFill/>
              <a:prstDash val="solid"/>
            </a:ln>
          </p:spPr>
          <p:txBody>
            <a:bodyPr vert="horz" wrap="square" lIns="68580" tIns="34290" rIns="68580" bIns="3429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Arial"/>
                <a:ea typeface="Arial"/>
                <a:cs typeface="Arial"/>
              </a:endParaRPr>
            </a:p>
          </p:txBody>
        </p:sp>
        <p:sp>
          <p:nvSpPr>
            <p:cNvPr id="36" name="Freeform 9">
              <a:extLst>
                <a:ext uri="{FF2B5EF4-FFF2-40B4-BE49-F238E27FC236}">
                  <a16:creationId xmlns:a16="http://schemas.microsoft.com/office/drawing/2014/main" id="{6D861924-D524-0E86-ECE1-260F36D1B8DB}"/>
                </a:ext>
              </a:extLst>
            </p:cNvPr>
            <p:cNvSpPr/>
            <p:nvPr/>
          </p:nvSpPr>
          <p:spPr>
            <a:xfrm>
              <a:off x="1493041" y="4131469"/>
              <a:ext cx="384569" cy="65489"/>
            </a:xfrm>
            <a:custGeom>
              <a:avLst/>
              <a:gdLst>
                <a:gd name="f0" fmla="val 10800000"/>
                <a:gd name="f1" fmla="val 5400000"/>
                <a:gd name="f2" fmla="val 180"/>
                <a:gd name="f3" fmla="val w"/>
                <a:gd name="f4" fmla="val h"/>
                <a:gd name="f5" fmla="val 0"/>
                <a:gd name="f6" fmla="val 59"/>
                <a:gd name="f7" fmla="val 10"/>
                <a:gd name="f8" fmla="val 30"/>
                <a:gd name="f9" fmla="val 37"/>
                <a:gd name="f10" fmla="val 44"/>
                <a:gd name="f11" fmla="val 52"/>
                <a:gd name="f12" fmla="val 55"/>
                <a:gd name="f13" fmla="val 5"/>
                <a:gd name="f14" fmla="val 56"/>
                <a:gd name="f15" fmla="val 23"/>
                <a:gd name="f16" fmla="val 8"/>
                <a:gd name="f17" fmla="val 4"/>
                <a:gd name="f18" fmla="val 15"/>
                <a:gd name="f19" fmla="+- 0 0 -90"/>
                <a:gd name="f20" fmla="*/ f3 1 59"/>
                <a:gd name="f21" fmla="*/ f4 1 10"/>
                <a:gd name="f22" fmla="val f5"/>
                <a:gd name="f23" fmla="val f6"/>
                <a:gd name="f24" fmla="val f7"/>
                <a:gd name="f25" fmla="*/ f19 f0 1"/>
                <a:gd name="f26" fmla="+- f24 0 f22"/>
                <a:gd name="f27" fmla="+- f23 0 f22"/>
                <a:gd name="f28" fmla="*/ f25 1 f2"/>
                <a:gd name="f29" fmla="*/ f26 1 10"/>
                <a:gd name="f30" fmla="*/ f27 1 59"/>
                <a:gd name="f31" fmla="*/ 30 f27 1"/>
                <a:gd name="f32" fmla="*/ 0 f26 1"/>
                <a:gd name="f33" fmla="*/ 52 f27 1"/>
                <a:gd name="f34" fmla="*/ 59 f27 1"/>
                <a:gd name="f35" fmla="*/ 5 f26 1"/>
                <a:gd name="f36" fmla="*/ 10 f26 1"/>
                <a:gd name="f37" fmla="*/ 8 f27 1"/>
                <a:gd name="f38" fmla="*/ 0 f27 1"/>
                <a:gd name="f39" fmla="+- f28 0 f1"/>
                <a:gd name="f40" fmla="*/ f31 1 59"/>
                <a:gd name="f41" fmla="*/ f32 1 10"/>
                <a:gd name="f42" fmla="*/ f33 1 59"/>
                <a:gd name="f43" fmla="*/ f34 1 59"/>
                <a:gd name="f44" fmla="*/ f35 1 10"/>
                <a:gd name="f45" fmla="*/ f36 1 10"/>
                <a:gd name="f46" fmla="*/ f37 1 59"/>
                <a:gd name="f47" fmla="*/ f38 1 59"/>
                <a:gd name="f48" fmla="*/ 0 1 f30"/>
                <a:gd name="f49" fmla="*/ f23 1 f30"/>
                <a:gd name="f50" fmla="*/ 0 1 f29"/>
                <a:gd name="f51" fmla="*/ f24 1 f29"/>
                <a:gd name="f52" fmla="*/ f40 1 f30"/>
                <a:gd name="f53" fmla="*/ f41 1 f29"/>
                <a:gd name="f54" fmla="*/ f42 1 f30"/>
                <a:gd name="f55" fmla="*/ f43 1 f30"/>
                <a:gd name="f56" fmla="*/ f44 1 f29"/>
                <a:gd name="f57" fmla="*/ f45 1 f29"/>
                <a:gd name="f58" fmla="*/ f46 1 f30"/>
                <a:gd name="f59" fmla="*/ f47 1 f30"/>
                <a:gd name="f60" fmla="*/ f48 f20 1"/>
                <a:gd name="f61" fmla="*/ f49 f20 1"/>
                <a:gd name="f62" fmla="*/ f51 f21 1"/>
                <a:gd name="f63" fmla="*/ f50 f21 1"/>
                <a:gd name="f64" fmla="*/ f52 f20 1"/>
                <a:gd name="f65" fmla="*/ f53 f21 1"/>
                <a:gd name="f66" fmla="*/ f54 f20 1"/>
                <a:gd name="f67" fmla="*/ f55 f20 1"/>
                <a:gd name="f68" fmla="*/ f56 f21 1"/>
                <a:gd name="f69" fmla="*/ f57 f21 1"/>
                <a:gd name="f70" fmla="*/ f58 f20 1"/>
                <a:gd name="f71" fmla="*/ f59 f20 1"/>
              </a:gdLst>
              <a:ahLst/>
              <a:cxnLst>
                <a:cxn ang="3cd4">
                  <a:pos x="hc" y="t"/>
                </a:cxn>
                <a:cxn ang="0">
                  <a:pos x="r" y="vc"/>
                </a:cxn>
                <a:cxn ang="cd4">
                  <a:pos x="hc" y="b"/>
                </a:cxn>
                <a:cxn ang="cd2">
                  <a:pos x="l" y="vc"/>
                </a:cxn>
                <a:cxn ang="f39">
                  <a:pos x="f64" y="f65"/>
                </a:cxn>
                <a:cxn ang="f39">
                  <a:pos x="f66" y="f65"/>
                </a:cxn>
                <a:cxn ang="f39">
                  <a:pos x="f67" y="f68"/>
                </a:cxn>
                <a:cxn ang="f39">
                  <a:pos x="f66" y="f69"/>
                </a:cxn>
                <a:cxn ang="f39">
                  <a:pos x="f70" y="f69"/>
                </a:cxn>
                <a:cxn ang="f39">
                  <a:pos x="f71" y="f68"/>
                </a:cxn>
                <a:cxn ang="f39">
                  <a:pos x="f70" y="f65"/>
                </a:cxn>
                <a:cxn ang="f39">
                  <a:pos x="f64" y="f65"/>
                </a:cxn>
                <a:cxn ang="f39">
                  <a:pos x="f64" y="f65"/>
                </a:cxn>
              </a:cxnLst>
              <a:rect l="f60" t="f63" r="f61" b="f62"/>
              <a:pathLst>
                <a:path w="59" h="10">
                  <a:moveTo>
                    <a:pt x="f8" y="f5"/>
                  </a:moveTo>
                  <a:cubicBezTo>
                    <a:pt x="f9" y="f5"/>
                    <a:pt x="f10" y="f5"/>
                    <a:pt x="f11" y="f5"/>
                  </a:cubicBezTo>
                  <a:cubicBezTo>
                    <a:pt x="f12" y="f5"/>
                    <a:pt x="f6" y="f5"/>
                    <a:pt x="f6" y="f13"/>
                  </a:cubicBezTo>
                  <a:cubicBezTo>
                    <a:pt x="f6" y="f7"/>
                    <a:pt x="f14" y="f7"/>
                    <a:pt x="f11" y="f7"/>
                  </a:cubicBezTo>
                  <a:cubicBezTo>
                    <a:pt x="f9" y="f7"/>
                    <a:pt x="f15" y="f7"/>
                    <a:pt x="f16" y="f7"/>
                  </a:cubicBezTo>
                  <a:cubicBezTo>
                    <a:pt x="f17" y="f7"/>
                    <a:pt x="f5" y="f7"/>
                    <a:pt x="f5" y="f13"/>
                  </a:cubicBezTo>
                  <a:cubicBezTo>
                    <a:pt x="f5" y="f5"/>
                    <a:pt x="f17" y="f5"/>
                    <a:pt x="f16" y="f5"/>
                  </a:cubicBezTo>
                  <a:cubicBezTo>
                    <a:pt x="f18" y="f5"/>
                    <a:pt x="f15" y="f5"/>
                    <a:pt x="f8" y="f5"/>
                  </a:cubicBezTo>
                  <a:cubicBezTo>
                    <a:pt x="f8" y="f5"/>
                    <a:pt x="f8" y="f5"/>
                    <a:pt x="f8" y="f5"/>
                  </a:cubicBezTo>
                  <a:close/>
                </a:path>
              </a:pathLst>
            </a:custGeom>
            <a:solidFill>
              <a:srgbClr val="3282BE"/>
            </a:solidFill>
            <a:ln cap="flat">
              <a:noFill/>
              <a:prstDash val="solid"/>
            </a:ln>
          </p:spPr>
          <p:txBody>
            <a:bodyPr vert="horz" wrap="square" lIns="68580" tIns="34290" rIns="68580" bIns="3429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Arial"/>
                <a:ea typeface="Arial"/>
                <a:cs typeface="Arial"/>
              </a:endParaRPr>
            </a:p>
          </p:txBody>
        </p:sp>
        <p:sp>
          <p:nvSpPr>
            <p:cNvPr id="37" name="Freeform 10">
              <a:extLst>
                <a:ext uri="{FF2B5EF4-FFF2-40B4-BE49-F238E27FC236}">
                  <a16:creationId xmlns:a16="http://schemas.microsoft.com/office/drawing/2014/main" id="{F1DB8B74-1664-D1A1-3F4B-A98CF1BA67C2}"/>
                </a:ext>
              </a:extLst>
            </p:cNvPr>
            <p:cNvSpPr/>
            <p:nvPr/>
          </p:nvSpPr>
          <p:spPr>
            <a:xfrm>
              <a:off x="1532333" y="4306494"/>
              <a:ext cx="351239" cy="71442"/>
            </a:xfrm>
            <a:custGeom>
              <a:avLst/>
              <a:gdLst>
                <a:gd name="f0" fmla="val 10800000"/>
                <a:gd name="f1" fmla="val 5400000"/>
                <a:gd name="f2" fmla="val 180"/>
                <a:gd name="f3" fmla="val w"/>
                <a:gd name="f4" fmla="val h"/>
                <a:gd name="f5" fmla="val 0"/>
                <a:gd name="f6" fmla="val 54"/>
                <a:gd name="f7" fmla="val 11"/>
                <a:gd name="f8" fmla="val 27"/>
                <a:gd name="f9" fmla="val 1"/>
                <a:gd name="f10" fmla="val 34"/>
                <a:gd name="f11" fmla="val 41"/>
                <a:gd name="f12" fmla="val 47"/>
                <a:gd name="f13" fmla="val 49"/>
                <a:gd name="f14" fmla="val 52"/>
                <a:gd name="f15" fmla="val 4"/>
                <a:gd name="f16" fmla="val 53"/>
                <a:gd name="f17" fmla="val 5"/>
                <a:gd name="f18" fmla="val 9"/>
                <a:gd name="f19" fmla="val 51"/>
                <a:gd name="f20" fmla="val 33"/>
                <a:gd name="f21" fmla="val 20"/>
                <a:gd name="f22" fmla="val 6"/>
                <a:gd name="f23" fmla="val 10"/>
                <a:gd name="f24" fmla="val 8"/>
                <a:gd name="f25" fmla="val 2"/>
                <a:gd name="f26" fmla="val 3"/>
                <a:gd name="f27" fmla="val 13"/>
                <a:gd name="f28" fmla="+- 0 0 -90"/>
                <a:gd name="f29" fmla="*/ f3 1 54"/>
                <a:gd name="f30" fmla="*/ f4 1 11"/>
                <a:gd name="f31" fmla="val f5"/>
                <a:gd name="f32" fmla="val f6"/>
                <a:gd name="f33" fmla="val f7"/>
                <a:gd name="f34" fmla="*/ f28 f0 1"/>
                <a:gd name="f35" fmla="+- f33 0 f31"/>
                <a:gd name="f36" fmla="+- f32 0 f31"/>
                <a:gd name="f37" fmla="*/ f34 1 f2"/>
                <a:gd name="f38" fmla="*/ f36 1 54"/>
                <a:gd name="f39" fmla="*/ f35 1 11"/>
                <a:gd name="f40" fmla="*/ 27 f36 1"/>
                <a:gd name="f41" fmla="*/ 1 f35 1"/>
                <a:gd name="f42" fmla="*/ 47 f36 1"/>
                <a:gd name="f43" fmla="*/ 53 f36 1"/>
                <a:gd name="f44" fmla="*/ 5 f35 1"/>
                <a:gd name="f45" fmla="*/ 11 f35 1"/>
                <a:gd name="f46" fmla="*/ 6 f36 1"/>
                <a:gd name="f47" fmla="*/ 10 f35 1"/>
                <a:gd name="f48" fmla="*/ 1 f36 1"/>
                <a:gd name="f49" fmla="*/ 6 f35 1"/>
                <a:gd name="f50" fmla="+- f37 0 f1"/>
                <a:gd name="f51" fmla="*/ f40 1 54"/>
                <a:gd name="f52" fmla="*/ f41 1 11"/>
                <a:gd name="f53" fmla="*/ f42 1 54"/>
                <a:gd name="f54" fmla="*/ f43 1 54"/>
                <a:gd name="f55" fmla="*/ f44 1 11"/>
                <a:gd name="f56" fmla="*/ f45 1 11"/>
                <a:gd name="f57" fmla="*/ f46 1 54"/>
                <a:gd name="f58" fmla="*/ f47 1 11"/>
                <a:gd name="f59" fmla="*/ f48 1 54"/>
                <a:gd name="f60" fmla="*/ f49 1 11"/>
                <a:gd name="f61" fmla="*/ 0 1 f38"/>
                <a:gd name="f62" fmla="*/ f32 1 f38"/>
                <a:gd name="f63" fmla="*/ 0 1 f39"/>
                <a:gd name="f64" fmla="*/ f33 1 f39"/>
                <a:gd name="f65" fmla="*/ f51 1 f38"/>
                <a:gd name="f66" fmla="*/ f52 1 f39"/>
                <a:gd name="f67" fmla="*/ f53 1 f38"/>
                <a:gd name="f68" fmla="*/ f54 1 f38"/>
                <a:gd name="f69" fmla="*/ f55 1 f39"/>
                <a:gd name="f70" fmla="*/ f56 1 f39"/>
                <a:gd name="f71" fmla="*/ f57 1 f38"/>
                <a:gd name="f72" fmla="*/ f58 1 f39"/>
                <a:gd name="f73" fmla="*/ f59 1 f38"/>
                <a:gd name="f74" fmla="*/ f60 1 f39"/>
                <a:gd name="f75" fmla="*/ f61 f29 1"/>
                <a:gd name="f76" fmla="*/ f62 f29 1"/>
                <a:gd name="f77" fmla="*/ f64 f30 1"/>
                <a:gd name="f78" fmla="*/ f63 f30 1"/>
                <a:gd name="f79" fmla="*/ f65 f29 1"/>
                <a:gd name="f80" fmla="*/ f66 f30 1"/>
                <a:gd name="f81" fmla="*/ f67 f29 1"/>
                <a:gd name="f82" fmla="*/ f68 f29 1"/>
                <a:gd name="f83" fmla="*/ f69 f30 1"/>
                <a:gd name="f84" fmla="*/ f70 f30 1"/>
                <a:gd name="f85" fmla="*/ f71 f29 1"/>
                <a:gd name="f86" fmla="*/ f72 f30 1"/>
                <a:gd name="f87" fmla="*/ f73 f29 1"/>
                <a:gd name="f88" fmla="*/ f74 f30 1"/>
              </a:gdLst>
              <a:ahLst/>
              <a:cxnLst>
                <a:cxn ang="3cd4">
                  <a:pos x="hc" y="t"/>
                </a:cxn>
                <a:cxn ang="0">
                  <a:pos x="r" y="vc"/>
                </a:cxn>
                <a:cxn ang="cd4">
                  <a:pos x="hc" y="b"/>
                </a:cxn>
                <a:cxn ang="cd2">
                  <a:pos x="l" y="vc"/>
                </a:cxn>
                <a:cxn ang="f50">
                  <a:pos x="f79" y="f80"/>
                </a:cxn>
                <a:cxn ang="f50">
                  <a:pos x="f81" y="f80"/>
                </a:cxn>
                <a:cxn ang="f50">
                  <a:pos x="f82" y="f83"/>
                </a:cxn>
                <a:cxn ang="f50">
                  <a:pos x="f81" y="f84"/>
                </a:cxn>
                <a:cxn ang="f50">
                  <a:pos x="f85" y="f86"/>
                </a:cxn>
                <a:cxn ang="f50">
                  <a:pos x="f87" y="f88"/>
                </a:cxn>
                <a:cxn ang="f50">
                  <a:pos x="f85" y="f80"/>
                </a:cxn>
                <a:cxn ang="f50">
                  <a:pos x="f79" y="f80"/>
                </a:cxn>
              </a:cxnLst>
              <a:rect l="f75" t="f78" r="f76" b="f77"/>
              <a:pathLst>
                <a:path w="54" h="11">
                  <a:moveTo>
                    <a:pt x="f8" y="f9"/>
                  </a:moveTo>
                  <a:cubicBezTo>
                    <a:pt x="f10" y="f9"/>
                    <a:pt x="f11" y="f5"/>
                    <a:pt x="f12" y="f9"/>
                  </a:cubicBezTo>
                  <a:cubicBezTo>
                    <a:pt x="f13" y="f9"/>
                    <a:pt x="f14" y="f15"/>
                    <a:pt x="f16" y="f17"/>
                  </a:cubicBezTo>
                  <a:cubicBezTo>
                    <a:pt x="f6" y="f18"/>
                    <a:pt x="f19" y="f7"/>
                    <a:pt x="f12" y="f7"/>
                  </a:cubicBezTo>
                  <a:cubicBezTo>
                    <a:pt x="f20" y="f7"/>
                    <a:pt x="f21" y="f7"/>
                    <a:pt x="f22" y="f23"/>
                  </a:cubicBezTo>
                  <a:cubicBezTo>
                    <a:pt x="f15" y="f23"/>
                    <a:pt x="f9" y="f24"/>
                    <a:pt x="f9" y="f22"/>
                  </a:cubicBezTo>
                  <a:cubicBezTo>
                    <a:pt x="f5" y="f25"/>
                    <a:pt x="f26" y="f9"/>
                    <a:pt x="f22" y="f9"/>
                  </a:cubicBezTo>
                  <a:cubicBezTo>
                    <a:pt x="f27" y="f9"/>
                    <a:pt x="f21" y="f9"/>
                    <a:pt x="f8" y="f9"/>
                  </a:cubicBezTo>
                  <a:close/>
                </a:path>
              </a:pathLst>
            </a:custGeom>
            <a:solidFill>
              <a:srgbClr val="3282BE"/>
            </a:solidFill>
            <a:ln cap="flat">
              <a:noFill/>
              <a:prstDash val="solid"/>
            </a:ln>
          </p:spPr>
          <p:txBody>
            <a:bodyPr vert="horz" wrap="square" lIns="68580" tIns="34290" rIns="68580" bIns="3429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Arial"/>
                <a:ea typeface="Arial"/>
                <a:cs typeface="Arial"/>
              </a:endParaRPr>
            </a:p>
          </p:txBody>
        </p:sp>
        <p:sp>
          <p:nvSpPr>
            <p:cNvPr id="38" name="Freeform 11">
              <a:extLst>
                <a:ext uri="{FF2B5EF4-FFF2-40B4-BE49-F238E27FC236}">
                  <a16:creationId xmlns:a16="http://schemas.microsoft.com/office/drawing/2014/main" id="{BE9ED061-B403-B906-823A-9CE10CBB32F1}"/>
                </a:ext>
              </a:extLst>
            </p:cNvPr>
            <p:cNvSpPr/>
            <p:nvPr/>
          </p:nvSpPr>
          <p:spPr>
            <a:xfrm>
              <a:off x="947739" y="4268391"/>
              <a:ext cx="266703" cy="472680"/>
            </a:xfrm>
            <a:custGeom>
              <a:avLst/>
              <a:gdLst>
                <a:gd name="f0" fmla="val 10800000"/>
                <a:gd name="f1" fmla="val 5400000"/>
                <a:gd name="f2" fmla="val 180"/>
                <a:gd name="f3" fmla="val w"/>
                <a:gd name="f4" fmla="val h"/>
                <a:gd name="f5" fmla="val 0"/>
                <a:gd name="f6" fmla="val 41"/>
                <a:gd name="f7" fmla="val 73"/>
                <a:gd name="f8" fmla="val 49"/>
                <a:gd name="f9" fmla="val 1"/>
                <a:gd name="f10" fmla="val 48"/>
                <a:gd name="f11" fmla="val 3"/>
                <a:gd name="f12" fmla="val 4"/>
                <a:gd name="f13" fmla="val 6"/>
                <a:gd name="f14" fmla="val 47"/>
                <a:gd name="f15" fmla="val 8"/>
                <a:gd name="f16" fmla="val 10"/>
                <a:gd name="f17" fmla="val 46"/>
                <a:gd name="f18" fmla="val 12"/>
                <a:gd name="f19" fmla="val 52"/>
                <a:gd name="f20" fmla="val 15"/>
                <a:gd name="f21" fmla="val 56"/>
                <a:gd name="f22" fmla="val 21"/>
                <a:gd name="f23" fmla="val 55"/>
                <a:gd name="f24" fmla="val 23"/>
                <a:gd name="f25" fmla="val 54"/>
                <a:gd name="f26" fmla="val 27"/>
                <a:gd name="f27" fmla="val 50"/>
                <a:gd name="f28" fmla="val 28"/>
                <a:gd name="f29" fmla="val 26"/>
                <a:gd name="f30" fmla="val 45"/>
                <a:gd name="f31" fmla="val 24"/>
                <a:gd name="f32" fmla="val 43"/>
                <a:gd name="f33" fmla="val 20"/>
                <a:gd name="f34" fmla="val 16"/>
                <a:gd name="f35" fmla="val 40"/>
                <a:gd name="f36" fmla="val 39"/>
                <a:gd name="f37" fmla="val 35"/>
                <a:gd name="f38" fmla="val 30"/>
                <a:gd name="f39" fmla="val 2"/>
                <a:gd name="f40" fmla="val 14"/>
                <a:gd name="f41" fmla="val 9"/>
                <a:gd name="f42" fmla="val 5"/>
                <a:gd name="f43" fmla="val 17"/>
                <a:gd name="f44" fmla="val 19"/>
                <a:gd name="f45" fmla="val 34"/>
                <a:gd name="f46" fmla="val 37"/>
                <a:gd name="f47" fmla="val 36"/>
                <a:gd name="f48" fmla="val 33"/>
                <a:gd name="f49" fmla="val 22"/>
                <a:gd name="f50" fmla="val 25"/>
                <a:gd name="f51" fmla="val 18"/>
                <a:gd name="f52" fmla="val 29"/>
                <a:gd name="f53" fmla="val 58"/>
                <a:gd name="f54" fmla="val 62"/>
                <a:gd name="f55" fmla="val 65"/>
                <a:gd name="f56" fmla="val 67"/>
                <a:gd name="f57" fmla="val 70"/>
                <a:gd name="f58" fmla="val 63"/>
                <a:gd name="f59" fmla="val 61"/>
                <a:gd name="f60" fmla="+- 0 0 -90"/>
                <a:gd name="f61" fmla="*/ f3 1 41"/>
                <a:gd name="f62" fmla="*/ f4 1 73"/>
                <a:gd name="f63" fmla="val f5"/>
                <a:gd name="f64" fmla="val f6"/>
                <a:gd name="f65" fmla="val f7"/>
                <a:gd name="f66" fmla="*/ f60 f0 1"/>
                <a:gd name="f67" fmla="+- f65 0 f63"/>
                <a:gd name="f68" fmla="+- f64 0 f63"/>
                <a:gd name="f69" fmla="*/ f66 1 f2"/>
                <a:gd name="f70" fmla="*/ f68 1 41"/>
                <a:gd name="f71" fmla="*/ f67 1 73"/>
                <a:gd name="f72" fmla="*/ 0 f68 1"/>
                <a:gd name="f73" fmla="*/ 49 f67 1"/>
                <a:gd name="f74" fmla="*/ 4 f68 1"/>
                <a:gd name="f75" fmla="*/ 48 f67 1"/>
                <a:gd name="f76" fmla="*/ 10 f68 1"/>
                <a:gd name="f77" fmla="*/ 46 f67 1"/>
                <a:gd name="f78" fmla="*/ 21 f68 1"/>
                <a:gd name="f79" fmla="*/ 55 f67 1"/>
                <a:gd name="f80" fmla="*/ 27 f68 1"/>
                <a:gd name="f81" fmla="*/ 50 f67 1"/>
                <a:gd name="f82" fmla="*/ 24 f68 1"/>
                <a:gd name="f83" fmla="*/ 43 f67 1"/>
                <a:gd name="f84" fmla="*/ 12 f68 1"/>
                <a:gd name="f85" fmla="*/ 39 f67 1"/>
                <a:gd name="f86" fmla="*/ 2 f68 1"/>
                <a:gd name="f87" fmla="*/ 21 f67 1"/>
                <a:gd name="f88" fmla="*/ 14 f68 1"/>
                <a:gd name="f89" fmla="*/ 6 f67 1"/>
                <a:gd name="f90" fmla="*/ 16 f68 1"/>
                <a:gd name="f91" fmla="*/ 5 f67 1"/>
                <a:gd name="f92" fmla="*/ 17 f68 1"/>
                <a:gd name="f93" fmla="*/ 0 f67 1"/>
                <a:gd name="f94" fmla="*/ 30 f68 1"/>
                <a:gd name="f95" fmla="*/ 8 f67 1"/>
                <a:gd name="f96" fmla="*/ 40 f68 1"/>
                <a:gd name="f97" fmla="*/ 19 f67 1"/>
                <a:gd name="f98" fmla="*/ 23 f67 1"/>
                <a:gd name="f99" fmla="*/ 25 f68 1"/>
                <a:gd name="f100" fmla="*/ 17 f67 1"/>
                <a:gd name="f101" fmla="*/ 18 f68 1"/>
                <a:gd name="f102" fmla="*/ 16 f67 1"/>
                <a:gd name="f103" fmla="*/ 19 f68 1"/>
                <a:gd name="f104" fmla="*/ 26 f67 1"/>
                <a:gd name="f105" fmla="*/ 28 f68 1"/>
                <a:gd name="f106" fmla="*/ 30 f67 1"/>
                <a:gd name="f107" fmla="*/ 41 f68 1"/>
                <a:gd name="f108" fmla="*/ 65 f67 1"/>
                <a:gd name="f109" fmla="*/ 73 f67 1"/>
                <a:gd name="f110" fmla="*/ 63 f67 1"/>
                <a:gd name="f111" fmla="+- f69 0 f1"/>
                <a:gd name="f112" fmla="*/ f72 1 41"/>
                <a:gd name="f113" fmla="*/ f73 1 73"/>
                <a:gd name="f114" fmla="*/ f74 1 41"/>
                <a:gd name="f115" fmla="*/ f75 1 73"/>
                <a:gd name="f116" fmla="*/ f76 1 41"/>
                <a:gd name="f117" fmla="*/ f77 1 73"/>
                <a:gd name="f118" fmla="*/ f78 1 41"/>
                <a:gd name="f119" fmla="*/ f79 1 73"/>
                <a:gd name="f120" fmla="*/ f80 1 41"/>
                <a:gd name="f121" fmla="*/ f81 1 73"/>
                <a:gd name="f122" fmla="*/ f82 1 41"/>
                <a:gd name="f123" fmla="*/ f83 1 73"/>
                <a:gd name="f124" fmla="*/ f84 1 41"/>
                <a:gd name="f125" fmla="*/ f85 1 73"/>
                <a:gd name="f126" fmla="*/ f86 1 41"/>
                <a:gd name="f127" fmla="*/ f87 1 73"/>
                <a:gd name="f128" fmla="*/ f88 1 41"/>
                <a:gd name="f129" fmla="*/ f89 1 73"/>
                <a:gd name="f130" fmla="*/ f90 1 41"/>
                <a:gd name="f131" fmla="*/ f91 1 73"/>
                <a:gd name="f132" fmla="*/ f92 1 41"/>
                <a:gd name="f133" fmla="*/ f93 1 73"/>
                <a:gd name="f134" fmla="*/ f94 1 41"/>
                <a:gd name="f135" fmla="*/ f95 1 73"/>
                <a:gd name="f136" fmla="*/ f96 1 41"/>
                <a:gd name="f137" fmla="*/ f97 1 73"/>
                <a:gd name="f138" fmla="*/ f98 1 73"/>
                <a:gd name="f139" fmla="*/ f99 1 41"/>
                <a:gd name="f140" fmla="*/ f100 1 73"/>
                <a:gd name="f141" fmla="*/ f101 1 41"/>
                <a:gd name="f142" fmla="*/ f102 1 73"/>
                <a:gd name="f143" fmla="*/ f103 1 41"/>
                <a:gd name="f144" fmla="*/ f104 1 73"/>
                <a:gd name="f145" fmla="*/ f105 1 41"/>
                <a:gd name="f146" fmla="*/ f106 1 73"/>
                <a:gd name="f147" fmla="*/ f107 1 41"/>
                <a:gd name="f148" fmla="*/ f108 1 73"/>
                <a:gd name="f149" fmla="*/ f109 1 73"/>
                <a:gd name="f150" fmla="*/ f110 1 73"/>
                <a:gd name="f151" fmla="*/ 0 1 f70"/>
                <a:gd name="f152" fmla="*/ f64 1 f70"/>
                <a:gd name="f153" fmla="*/ 0 1 f71"/>
                <a:gd name="f154" fmla="*/ f65 1 f71"/>
                <a:gd name="f155" fmla="*/ f112 1 f70"/>
                <a:gd name="f156" fmla="*/ f113 1 f71"/>
                <a:gd name="f157" fmla="*/ f114 1 f70"/>
                <a:gd name="f158" fmla="*/ f115 1 f71"/>
                <a:gd name="f159" fmla="*/ f116 1 f70"/>
                <a:gd name="f160" fmla="*/ f117 1 f71"/>
                <a:gd name="f161" fmla="*/ f118 1 f70"/>
                <a:gd name="f162" fmla="*/ f119 1 f71"/>
                <a:gd name="f163" fmla="*/ f120 1 f70"/>
                <a:gd name="f164" fmla="*/ f121 1 f71"/>
                <a:gd name="f165" fmla="*/ f122 1 f70"/>
                <a:gd name="f166" fmla="*/ f123 1 f71"/>
                <a:gd name="f167" fmla="*/ f124 1 f70"/>
                <a:gd name="f168" fmla="*/ f125 1 f71"/>
                <a:gd name="f169" fmla="*/ f126 1 f70"/>
                <a:gd name="f170" fmla="*/ f127 1 f71"/>
                <a:gd name="f171" fmla="*/ f128 1 f70"/>
                <a:gd name="f172" fmla="*/ f129 1 f71"/>
                <a:gd name="f173" fmla="*/ f130 1 f70"/>
                <a:gd name="f174" fmla="*/ f131 1 f71"/>
                <a:gd name="f175" fmla="*/ f132 1 f70"/>
                <a:gd name="f176" fmla="*/ f133 1 f71"/>
                <a:gd name="f177" fmla="*/ f134 1 f70"/>
                <a:gd name="f178" fmla="*/ f135 1 f71"/>
                <a:gd name="f179" fmla="*/ f136 1 f70"/>
                <a:gd name="f180" fmla="*/ f137 1 f71"/>
                <a:gd name="f181" fmla="*/ f138 1 f71"/>
                <a:gd name="f182" fmla="*/ f139 1 f70"/>
                <a:gd name="f183" fmla="*/ f140 1 f71"/>
                <a:gd name="f184" fmla="*/ f141 1 f70"/>
                <a:gd name="f185" fmla="*/ f142 1 f71"/>
                <a:gd name="f186" fmla="*/ f143 1 f70"/>
                <a:gd name="f187" fmla="*/ f144 1 f71"/>
                <a:gd name="f188" fmla="*/ f145 1 f70"/>
                <a:gd name="f189" fmla="*/ f146 1 f71"/>
                <a:gd name="f190" fmla="*/ f147 1 f70"/>
                <a:gd name="f191" fmla="*/ f148 1 f71"/>
                <a:gd name="f192" fmla="*/ f149 1 f71"/>
                <a:gd name="f193" fmla="*/ f150 1 f71"/>
                <a:gd name="f194" fmla="*/ f151 f61 1"/>
                <a:gd name="f195" fmla="*/ f152 f61 1"/>
                <a:gd name="f196" fmla="*/ f154 f62 1"/>
                <a:gd name="f197" fmla="*/ f153 f62 1"/>
                <a:gd name="f198" fmla="*/ f155 f61 1"/>
                <a:gd name="f199" fmla="*/ f156 f62 1"/>
                <a:gd name="f200" fmla="*/ f157 f61 1"/>
                <a:gd name="f201" fmla="*/ f158 f62 1"/>
                <a:gd name="f202" fmla="*/ f159 f61 1"/>
                <a:gd name="f203" fmla="*/ f160 f62 1"/>
                <a:gd name="f204" fmla="*/ f161 f61 1"/>
                <a:gd name="f205" fmla="*/ f162 f62 1"/>
                <a:gd name="f206" fmla="*/ f163 f61 1"/>
                <a:gd name="f207" fmla="*/ f164 f62 1"/>
                <a:gd name="f208" fmla="*/ f165 f61 1"/>
                <a:gd name="f209" fmla="*/ f166 f62 1"/>
                <a:gd name="f210" fmla="*/ f167 f61 1"/>
                <a:gd name="f211" fmla="*/ f168 f62 1"/>
                <a:gd name="f212" fmla="*/ f169 f61 1"/>
                <a:gd name="f213" fmla="*/ f170 f62 1"/>
                <a:gd name="f214" fmla="*/ f171 f61 1"/>
                <a:gd name="f215" fmla="*/ f172 f62 1"/>
                <a:gd name="f216" fmla="*/ f173 f61 1"/>
                <a:gd name="f217" fmla="*/ f174 f62 1"/>
                <a:gd name="f218" fmla="*/ f175 f61 1"/>
                <a:gd name="f219" fmla="*/ f176 f62 1"/>
                <a:gd name="f220" fmla="*/ f177 f61 1"/>
                <a:gd name="f221" fmla="*/ f178 f62 1"/>
                <a:gd name="f222" fmla="*/ f179 f61 1"/>
                <a:gd name="f223" fmla="*/ f180 f62 1"/>
                <a:gd name="f224" fmla="*/ f181 f62 1"/>
                <a:gd name="f225" fmla="*/ f182 f61 1"/>
                <a:gd name="f226" fmla="*/ f183 f62 1"/>
                <a:gd name="f227" fmla="*/ f184 f61 1"/>
                <a:gd name="f228" fmla="*/ f185 f62 1"/>
                <a:gd name="f229" fmla="*/ f186 f61 1"/>
                <a:gd name="f230" fmla="*/ f187 f62 1"/>
                <a:gd name="f231" fmla="*/ f188 f61 1"/>
                <a:gd name="f232" fmla="*/ f189 f62 1"/>
                <a:gd name="f233" fmla="*/ f190 f61 1"/>
                <a:gd name="f234" fmla="*/ f191 f62 1"/>
                <a:gd name="f235" fmla="*/ f192 f62 1"/>
                <a:gd name="f236" fmla="*/ f193 f62 1"/>
              </a:gdLst>
              <a:ahLst/>
              <a:cxnLst>
                <a:cxn ang="3cd4">
                  <a:pos x="hc" y="t"/>
                </a:cxn>
                <a:cxn ang="0">
                  <a:pos x="r" y="vc"/>
                </a:cxn>
                <a:cxn ang="cd4">
                  <a:pos x="hc" y="b"/>
                </a:cxn>
                <a:cxn ang="cd2">
                  <a:pos x="l" y="vc"/>
                </a:cxn>
                <a:cxn ang="f111">
                  <a:pos x="f198" y="f199"/>
                </a:cxn>
                <a:cxn ang="f111">
                  <a:pos x="f200" y="f201"/>
                </a:cxn>
                <a:cxn ang="f111">
                  <a:pos x="f202" y="f203"/>
                </a:cxn>
                <a:cxn ang="f111">
                  <a:pos x="f204" y="f205"/>
                </a:cxn>
                <a:cxn ang="f111">
                  <a:pos x="f206" y="f207"/>
                </a:cxn>
                <a:cxn ang="f111">
                  <a:pos x="f208" y="f209"/>
                </a:cxn>
                <a:cxn ang="f111">
                  <a:pos x="f210" y="f211"/>
                </a:cxn>
                <a:cxn ang="f111">
                  <a:pos x="f212" y="f213"/>
                </a:cxn>
                <a:cxn ang="f111">
                  <a:pos x="f214" y="f215"/>
                </a:cxn>
                <a:cxn ang="f111">
                  <a:pos x="f216" y="f217"/>
                </a:cxn>
                <a:cxn ang="f111">
                  <a:pos x="f218" y="f219"/>
                </a:cxn>
                <a:cxn ang="f111">
                  <a:pos x="f208" y="f219"/>
                </a:cxn>
                <a:cxn ang="f111">
                  <a:pos x="f220" y="f221"/>
                </a:cxn>
                <a:cxn ang="f111">
                  <a:pos x="f222" y="f223"/>
                </a:cxn>
                <a:cxn ang="f111">
                  <a:pos x="f220" y="f224"/>
                </a:cxn>
                <a:cxn ang="f111">
                  <a:pos x="f225" y="f226"/>
                </a:cxn>
                <a:cxn ang="f111">
                  <a:pos x="f227" y="f228"/>
                </a:cxn>
                <a:cxn ang="f111">
                  <a:pos x="f214" y="f213"/>
                </a:cxn>
                <a:cxn ang="f111">
                  <a:pos x="f229" y="f230"/>
                </a:cxn>
                <a:cxn ang="f111">
                  <a:pos x="f231" y="f232"/>
                </a:cxn>
                <a:cxn ang="f111">
                  <a:pos x="f233" y="f201"/>
                </a:cxn>
                <a:cxn ang="f111">
                  <a:pos x="f208" y="f234"/>
                </a:cxn>
                <a:cxn ang="f111">
                  <a:pos x="f208" y="f235"/>
                </a:cxn>
                <a:cxn ang="f111">
                  <a:pos x="f218" y="f235"/>
                </a:cxn>
                <a:cxn ang="f111">
                  <a:pos x="f202" y="f236"/>
                </a:cxn>
                <a:cxn ang="f111">
                  <a:pos x="f198" y="f199"/>
                </a:cxn>
              </a:cxnLst>
              <a:rect l="f194" t="f197" r="f195" b="f196"/>
              <a:pathLst>
                <a:path w="41" h="73">
                  <a:moveTo>
                    <a:pt x="f5" y="f8"/>
                  </a:moveTo>
                  <a:cubicBezTo>
                    <a:pt x="f9" y="f10"/>
                    <a:pt x="f11" y="f10"/>
                    <a:pt x="f12" y="f10"/>
                  </a:cubicBezTo>
                  <a:cubicBezTo>
                    <a:pt x="f13" y="f14"/>
                    <a:pt x="f15" y="f14"/>
                    <a:pt x="f16" y="f17"/>
                  </a:cubicBezTo>
                  <a:cubicBezTo>
                    <a:pt x="f18" y="f19"/>
                    <a:pt x="f20" y="f21"/>
                    <a:pt x="f22" y="f23"/>
                  </a:cubicBezTo>
                  <a:cubicBezTo>
                    <a:pt x="f24" y="f25"/>
                    <a:pt x="f26" y="f19"/>
                    <a:pt x="f26" y="f27"/>
                  </a:cubicBezTo>
                  <a:cubicBezTo>
                    <a:pt x="f28" y="f10"/>
                    <a:pt x="f29" y="f30"/>
                    <a:pt x="f31" y="f32"/>
                  </a:cubicBezTo>
                  <a:cubicBezTo>
                    <a:pt x="f33" y="f6"/>
                    <a:pt x="f34" y="f35"/>
                    <a:pt x="f18" y="f36"/>
                  </a:cubicBezTo>
                  <a:cubicBezTo>
                    <a:pt x="f12" y="f37"/>
                    <a:pt x="f9" y="f38"/>
                    <a:pt x="f39" y="f22"/>
                  </a:cubicBezTo>
                  <a:cubicBezTo>
                    <a:pt x="f39" y="f40"/>
                    <a:pt x="f13" y="f41"/>
                    <a:pt x="f40" y="f13"/>
                  </a:cubicBezTo>
                  <a:cubicBezTo>
                    <a:pt x="f20" y="f13"/>
                    <a:pt x="f20" y="f13"/>
                    <a:pt x="f34" y="f42"/>
                  </a:cubicBezTo>
                  <a:cubicBezTo>
                    <a:pt x="f34" y="f12"/>
                    <a:pt x="f43" y="f39"/>
                    <a:pt x="f43" y="f5"/>
                  </a:cubicBezTo>
                  <a:cubicBezTo>
                    <a:pt x="f44" y="f5"/>
                    <a:pt x="f22" y="f5"/>
                    <a:pt x="f31" y="f5"/>
                  </a:cubicBezTo>
                  <a:cubicBezTo>
                    <a:pt x="f24" y="f42"/>
                    <a:pt x="f29" y="f13"/>
                    <a:pt x="f38" y="f15"/>
                  </a:cubicBezTo>
                  <a:cubicBezTo>
                    <a:pt x="f45" y="f16"/>
                    <a:pt x="f46" y="f20"/>
                    <a:pt x="f35" y="f44"/>
                  </a:cubicBezTo>
                  <a:cubicBezTo>
                    <a:pt x="f47" y="f22"/>
                    <a:pt x="f48" y="f49"/>
                    <a:pt x="f38" y="f24"/>
                  </a:cubicBezTo>
                  <a:cubicBezTo>
                    <a:pt x="f28" y="f22"/>
                    <a:pt x="f26" y="f44"/>
                    <a:pt x="f50" y="f43"/>
                  </a:cubicBezTo>
                  <a:cubicBezTo>
                    <a:pt x="f24" y="f34"/>
                    <a:pt x="f33" y="f20"/>
                    <a:pt x="f51" y="f34"/>
                  </a:cubicBezTo>
                  <a:cubicBezTo>
                    <a:pt x="f34" y="f34"/>
                    <a:pt x="f40" y="f44"/>
                    <a:pt x="f40" y="f22"/>
                  </a:cubicBezTo>
                  <a:cubicBezTo>
                    <a:pt x="f20" y="f24"/>
                    <a:pt x="f43" y="f50"/>
                    <a:pt x="f44" y="f29"/>
                  </a:cubicBezTo>
                  <a:cubicBezTo>
                    <a:pt x="f22" y="f28"/>
                    <a:pt x="f50" y="f52"/>
                    <a:pt x="f28" y="f38"/>
                  </a:cubicBezTo>
                  <a:cubicBezTo>
                    <a:pt x="f46" y="f45"/>
                    <a:pt x="f6" y="f35"/>
                    <a:pt x="f6" y="f10"/>
                  </a:cubicBezTo>
                  <a:cubicBezTo>
                    <a:pt x="f35" y="f53"/>
                    <a:pt x="f37" y="f54"/>
                    <a:pt x="f31" y="f55"/>
                  </a:cubicBezTo>
                  <a:cubicBezTo>
                    <a:pt x="f31" y="f56"/>
                    <a:pt x="f31" y="f57"/>
                    <a:pt x="f31" y="f7"/>
                  </a:cubicBezTo>
                  <a:cubicBezTo>
                    <a:pt x="f49" y="f7"/>
                    <a:pt x="f44" y="f7"/>
                    <a:pt x="f43" y="f7"/>
                  </a:cubicBezTo>
                  <a:cubicBezTo>
                    <a:pt x="f51" y="f56"/>
                    <a:pt x="f20" y="f55"/>
                    <a:pt x="f16" y="f58"/>
                  </a:cubicBezTo>
                  <a:cubicBezTo>
                    <a:pt x="f12" y="f59"/>
                    <a:pt x="f9" y="f23"/>
                    <a:pt x="f5" y="f8"/>
                  </a:cubicBezTo>
                  <a:close/>
                </a:path>
              </a:pathLst>
            </a:custGeom>
            <a:solidFill>
              <a:srgbClr val="3282BE"/>
            </a:solidFill>
            <a:ln cap="flat">
              <a:noFill/>
              <a:prstDash val="solid"/>
            </a:ln>
          </p:spPr>
          <p:txBody>
            <a:bodyPr vert="horz" wrap="square" lIns="68580" tIns="34290" rIns="68580" bIns="3429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Arial"/>
                <a:ea typeface="Arial"/>
                <a:cs typeface="Arial"/>
              </a:endParaRPr>
            </a:p>
          </p:txBody>
        </p:sp>
        <p:sp>
          <p:nvSpPr>
            <p:cNvPr id="39" name="Freeform 12">
              <a:extLst>
                <a:ext uri="{FF2B5EF4-FFF2-40B4-BE49-F238E27FC236}">
                  <a16:creationId xmlns:a16="http://schemas.microsoft.com/office/drawing/2014/main" id="{992A7A56-0BE4-4FF7-15CA-33D579A03679}"/>
                </a:ext>
              </a:extLst>
            </p:cNvPr>
            <p:cNvSpPr/>
            <p:nvPr/>
          </p:nvSpPr>
          <p:spPr>
            <a:xfrm>
              <a:off x="1428750" y="3088477"/>
              <a:ext cx="97630" cy="97630"/>
            </a:xfrm>
            <a:custGeom>
              <a:avLst/>
              <a:gdLst>
                <a:gd name="f0" fmla="val 10800000"/>
                <a:gd name="f1" fmla="val 5400000"/>
                <a:gd name="f2" fmla="val 180"/>
                <a:gd name="f3" fmla="val w"/>
                <a:gd name="f4" fmla="val h"/>
                <a:gd name="f5" fmla="val 0"/>
                <a:gd name="f6" fmla="val 15"/>
                <a:gd name="f7" fmla="val 6"/>
                <a:gd name="f8" fmla="val 3"/>
                <a:gd name="f9" fmla="val 13"/>
                <a:gd name="f10" fmla="val 8"/>
                <a:gd name="f11" fmla="val 4"/>
                <a:gd name="f12" fmla="val 12"/>
                <a:gd name="f13" fmla="val 1"/>
                <a:gd name="f14" fmla="val 14"/>
                <a:gd name="f15" fmla="val 11"/>
                <a:gd name="f16" fmla="+- 0 0 -90"/>
                <a:gd name="f17" fmla="*/ f3 1 15"/>
                <a:gd name="f18" fmla="*/ f4 1 15"/>
                <a:gd name="f19" fmla="val f5"/>
                <a:gd name="f20" fmla="val f6"/>
                <a:gd name="f21" fmla="*/ f16 f0 1"/>
                <a:gd name="f22" fmla="+- f20 0 f19"/>
                <a:gd name="f23" fmla="*/ f21 1 f2"/>
                <a:gd name="f24" fmla="*/ f22 1 15"/>
                <a:gd name="f25" fmla="*/ 6 f22 1"/>
                <a:gd name="f26" fmla="*/ 15 f22 1"/>
                <a:gd name="f27" fmla="*/ 0 f22 1"/>
                <a:gd name="f28" fmla="*/ 8 f22 1"/>
                <a:gd name="f29" fmla="+- f23 0 f1"/>
                <a:gd name="f30" fmla="*/ f25 1 15"/>
                <a:gd name="f31" fmla="*/ f26 1 15"/>
                <a:gd name="f32" fmla="*/ f27 1 15"/>
                <a:gd name="f33" fmla="*/ f28 1 15"/>
                <a:gd name="f34" fmla="*/ 0 1 f24"/>
                <a:gd name="f35" fmla="*/ f20 1 f24"/>
                <a:gd name="f36" fmla="*/ f30 1 f24"/>
                <a:gd name="f37" fmla="*/ f31 1 f24"/>
                <a:gd name="f38" fmla="*/ f32 1 f24"/>
                <a:gd name="f39" fmla="*/ f33 1 f24"/>
                <a:gd name="f40" fmla="*/ f34 f17 1"/>
                <a:gd name="f41" fmla="*/ f35 f17 1"/>
                <a:gd name="f42" fmla="*/ f35 f18 1"/>
                <a:gd name="f43" fmla="*/ f34 f18 1"/>
                <a:gd name="f44" fmla="*/ f36 f17 1"/>
                <a:gd name="f45" fmla="*/ f37 f18 1"/>
                <a:gd name="f46" fmla="*/ f38 f17 1"/>
                <a:gd name="f47" fmla="*/ f39 f18 1"/>
                <a:gd name="f48" fmla="*/ f39 f17 1"/>
                <a:gd name="f49" fmla="*/ f38 f18 1"/>
                <a:gd name="f50" fmla="*/ f37 f17 1"/>
              </a:gdLst>
              <a:ahLst/>
              <a:cxnLst>
                <a:cxn ang="3cd4">
                  <a:pos x="hc" y="t"/>
                </a:cxn>
                <a:cxn ang="0">
                  <a:pos x="r" y="vc"/>
                </a:cxn>
                <a:cxn ang="cd4">
                  <a:pos x="hc" y="b"/>
                </a:cxn>
                <a:cxn ang="cd2">
                  <a:pos x="l" y="vc"/>
                </a:cxn>
                <a:cxn ang="f29">
                  <a:pos x="f44" y="f45"/>
                </a:cxn>
                <a:cxn ang="f29">
                  <a:pos x="f46" y="f47"/>
                </a:cxn>
                <a:cxn ang="f29">
                  <a:pos x="f48" y="f49"/>
                </a:cxn>
                <a:cxn ang="f29">
                  <a:pos x="f50" y="f47"/>
                </a:cxn>
                <a:cxn ang="f29">
                  <a:pos x="f44" y="f45"/>
                </a:cxn>
              </a:cxnLst>
              <a:rect l="f40" t="f43" r="f41" b="f42"/>
              <a:pathLst>
                <a:path w="15" h="15">
                  <a:moveTo>
                    <a:pt x="f7" y="f6"/>
                  </a:moveTo>
                  <a:cubicBezTo>
                    <a:pt x="f8" y="f6"/>
                    <a:pt x="f5" y="f9"/>
                    <a:pt x="f5" y="f10"/>
                  </a:cubicBezTo>
                  <a:cubicBezTo>
                    <a:pt x="f5" y="f11"/>
                    <a:pt x="f8" y="f5"/>
                    <a:pt x="f10" y="f5"/>
                  </a:cubicBezTo>
                  <a:cubicBezTo>
                    <a:pt x="f12" y="f13"/>
                    <a:pt x="f14" y="f11"/>
                    <a:pt x="f6" y="f10"/>
                  </a:cubicBezTo>
                  <a:cubicBezTo>
                    <a:pt x="f6" y="f12"/>
                    <a:pt x="f15" y="f6"/>
                    <a:pt x="f7" y="f6"/>
                  </a:cubicBezTo>
                  <a:close/>
                </a:path>
              </a:pathLst>
            </a:custGeom>
            <a:solidFill>
              <a:srgbClr val="3282BE"/>
            </a:solidFill>
            <a:ln cap="flat">
              <a:noFill/>
              <a:prstDash val="solid"/>
            </a:ln>
          </p:spPr>
          <p:txBody>
            <a:bodyPr vert="horz" wrap="square" lIns="68580" tIns="34290" rIns="68580" bIns="3429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118">
    <p:spTree>
      <p:nvGrpSpPr>
        <p:cNvPr id="1" name=""/>
        <p:cNvGrpSpPr/>
        <p:nvPr/>
      </p:nvGrpSpPr>
      <p:grpSpPr>
        <a:xfrm>
          <a:off x="0" y="0"/>
          <a:ext cx="0" cy="0"/>
          <a:chOff x="0" y="0"/>
          <a:chExt cx="0" cy="0"/>
        </a:xfrm>
      </p:grpSpPr>
      <p:sp>
        <p:nvSpPr>
          <p:cNvPr id="2" name="Rectángulo 19">
            <a:extLst>
              <a:ext uri="{FF2B5EF4-FFF2-40B4-BE49-F238E27FC236}">
                <a16:creationId xmlns:a16="http://schemas.microsoft.com/office/drawing/2014/main" id="{6A0A065F-B199-504E-9CEB-1357D37C4BD4}"/>
              </a:ext>
            </a:extLst>
          </p:cNvPr>
          <p:cNvSpPr/>
          <p:nvPr/>
        </p:nvSpPr>
        <p:spPr>
          <a:xfrm>
            <a:off x="0" y="0"/>
            <a:ext cx="7043348" cy="5143499"/>
          </a:xfrm>
          <a:custGeom>
            <a:avLst/>
            <a:gdLst>
              <a:gd name="f0" fmla="val 10800000"/>
              <a:gd name="f1" fmla="val 5400000"/>
              <a:gd name="f2" fmla="val 180"/>
              <a:gd name="f3" fmla="val w"/>
              <a:gd name="f4" fmla="val h"/>
              <a:gd name="f5" fmla="val 0"/>
              <a:gd name="f6" fmla="val 1655805"/>
              <a:gd name="f7" fmla="val 1058973"/>
              <a:gd name="f8" fmla="val 1124464"/>
              <a:gd name="f9" fmla="val 453492"/>
              <a:gd name="f10" fmla="+- 0 0 -90"/>
              <a:gd name="f11" fmla="*/ f3 1 1655805"/>
              <a:gd name="f12" fmla="*/ f4 1 1058973"/>
              <a:gd name="f13" fmla="val f5"/>
              <a:gd name="f14" fmla="val f6"/>
              <a:gd name="f15" fmla="val f7"/>
              <a:gd name="f16" fmla="*/ f10 f0 1"/>
              <a:gd name="f17" fmla="+- f15 0 f13"/>
              <a:gd name="f18" fmla="+- f14 0 f13"/>
              <a:gd name="f19" fmla="*/ f16 1 f2"/>
              <a:gd name="f20" fmla="*/ f18 1 1655805"/>
              <a:gd name="f21" fmla="*/ f17 1 1058973"/>
              <a:gd name="f22" fmla="*/ 0 f18 1"/>
              <a:gd name="f23" fmla="*/ 0 f17 1"/>
              <a:gd name="f24" fmla="*/ 1655805 f18 1"/>
              <a:gd name="f25" fmla="*/ 1058973 f17 1"/>
              <a:gd name="f26" fmla="*/ 1124464 f18 1"/>
              <a:gd name="f27" fmla="*/ 453492 f17 1"/>
              <a:gd name="f28" fmla="+- f19 0 f1"/>
              <a:gd name="f29" fmla="*/ f22 1 1655805"/>
              <a:gd name="f30" fmla="*/ f23 1 1058973"/>
              <a:gd name="f31" fmla="*/ f24 1 1655805"/>
              <a:gd name="f32" fmla="*/ f25 1 1058973"/>
              <a:gd name="f33" fmla="*/ f26 1 1655805"/>
              <a:gd name="f34" fmla="*/ f27 1 1058973"/>
              <a:gd name="f35" fmla="*/ f13 1 f20"/>
              <a:gd name="f36" fmla="*/ f14 1 f20"/>
              <a:gd name="f37" fmla="*/ f13 1 f21"/>
              <a:gd name="f38" fmla="*/ f15 1 f21"/>
              <a:gd name="f39" fmla="*/ f29 1 f20"/>
              <a:gd name="f40" fmla="*/ f30 1 f21"/>
              <a:gd name="f41" fmla="*/ f31 1 f20"/>
              <a:gd name="f42" fmla="*/ f33 1 f20"/>
              <a:gd name="f43" fmla="*/ f34 1 f21"/>
              <a:gd name="f44" fmla="*/ f32 1 f21"/>
              <a:gd name="f45" fmla="*/ f35 f11 1"/>
              <a:gd name="f46" fmla="*/ f36 f11 1"/>
              <a:gd name="f47" fmla="*/ f38 f12 1"/>
              <a:gd name="f48" fmla="*/ f37 f12 1"/>
              <a:gd name="f49" fmla="*/ f39 f11 1"/>
              <a:gd name="f50" fmla="*/ f40 f12 1"/>
              <a:gd name="f51" fmla="*/ f41 f11 1"/>
              <a:gd name="f52" fmla="*/ f42 f11 1"/>
              <a:gd name="f53" fmla="*/ f43 f12 1"/>
              <a:gd name="f54" fmla="*/ f44 f12 1"/>
            </a:gdLst>
            <a:ahLst/>
            <a:cxnLst>
              <a:cxn ang="3cd4">
                <a:pos x="hc" y="t"/>
              </a:cxn>
              <a:cxn ang="0">
                <a:pos x="r" y="vc"/>
              </a:cxn>
              <a:cxn ang="cd4">
                <a:pos x="hc" y="b"/>
              </a:cxn>
              <a:cxn ang="cd2">
                <a:pos x="l" y="vc"/>
              </a:cxn>
              <a:cxn ang="f28">
                <a:pos x="f49" y="f50"/>
              </a:cxn>
              <a:cxn ang="f28">
                <a:pos x="f51" y="f50"/>
              </a:cxn>
              <a:cxn ang="f28">
                <a:pos x="f52" y="f53"/>
              </a:cxn>
              <a:cxn ang="f28">
                <a:pos x="f49" y="f54"/>
              </a:cxn>
              <a:cxn ang="f28">
                <a:pos x="f49" y="f50"/>
              </a:cxn>
            </a:cxnLst>
            <a:rect l="f45" t="f48" r="f46" b="f47"/>
            <a:pathLst>
              <a:path w="1655805" h="1058973">
                <a:moveTo>
                  <a:pt x="f5" y="f5"/>
                </a:moveTo>
                <a:lnTo>
                  <a:pt x="f6" y="f5"/>
                </a:lnTo>
                <a:lnTo>
                  <a:pt x="f8" y="f9"/>
                </a:lnTo>
                <a:lnTo>
                  <a:pt x="f5" y="f7"/>
                </a:lnTo>
                <a:lnTo>
                  <a:pt x="f5" y="f5"/>
                </a:lnTo>
                <a:close/>
              </a:path>
            </a:pathLst>
          </a:custGeom>
          <a:solidFill>
            <a:srgbClr val="60BED4">
              <a:alpha val="5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3" name="Round Same Side Corner Rectangle 11">
            <a:extLst>
              <a:ext uri="{FF2B5EF4-FFF2-40B4-BE49-F238E27FC236}">
                <a16:creationId xmlns:a16="http://schemas.microsoft.com/office/drawing/2014/main" id="{9CDD338F-7002-B08E-0C01-F980E3894329}"/>
              </a:ext>
            </a:extLst>
          </p:cNvPr>
          <p:cNvSpPr/>
          <p:nvPr/>
        </p:nvSpPr>
        <p:spPr>
          <a:xfrm rot="14051602" flipH="1">
            <a:off x="7366514" y="3375822"/>
            <a:ext cx="1407855" cy="1195706"/>
          </a:xfrm>
          <a:custGeom>
            <a:avLst/>
            <a:gdLst>
              <a:gd name="f0" fmla="val w"/>
              <a:gd name="f1" fmla="val h"/>
              <a:gd name="f2" fmla="val 0"/>
              <a:gd name="f3" fmla="val 2911009"/>
              <a:gd name="f4" fmla="val 2472345"/>
              <a:gd name="f5" fmla="val 2219598"/>
              <a:gd name="f6" fmla="val 1335309"/>
              <a:gd name="f7" fmla="val 1222573"/>
              <a:gd name="f8" fmla="val 1176944"/>
              <a:gd name="f9" fmla="val 2241926"/>
              <a:gd name="f10" fmla="val 1136530"/>
              <a:gd name="f11" fmla="val 2277694"/>
              <a:gd name="f12" fmla="val 1113650"/>
              <a:gd name="f13" fmla="val 137786"/>
              <a:gd name="f14" fmla="val 61689"/>
              <a:gd name="f15" fmla="val 2339383"/>
              <a:gd name="f16" fmla="val 2415480"/>
              <a:gd name="f17" fmla="val 2545196"/>
              <a:gd name="f18" fmla="val 2621293"/>
              <a:gd name="f19" fmla="val 2682982"/>
              <a:gd name="f20" fmla="val 1099067"/>
              <a:gd name="f21" fmla="val 2730197"/>
              <a:gd name="f22" fmla="val 1120049"/>
              <a:gd name="f23" fmla="val 2762708"/>
              <a:gd name="f24" fmla="val 1167515"/>
              <a:gd name="f25" fmla="val 1480834"/>
              <a:gd name="f26" fmla="val 241900"/>
              <a:gd name="f27" fmla="val 1676361"/>
              <a:gd name="f28" fmla="val 69371"/>
              <a:gd name="f29" fmla="val 1631107"/>
              <a:gd name="f30" fmla="val -34146"/>
              <a:gd name="f31" fmla="val 1454930"/>
              <a:gd name="f32" fmla="val 10296"/>
              <a:gd name="f33" fmla="val 1282189"/>
              <a:gd name="f34" fmla="val 54739"/>
              <a:gd name="f35" fmla="val 1109449"/>
              <a:gd name="f36" fmla="val 230428"/>
              <a:gd name="f37" fmla="val 1005105"/>
              <a:gd name="f38" fmla="val 403375"/>
              <a:gd name="f39" fmla="val 1048736"/>
              <a:gd name="f40" fmla="val 349550"/>
              <a:gd name="f41" fmla="val 1257945"/>
              <a:gd name="f42" fmla="val 295726"/>
              <a:gd name="f43" fmla="val 1467153"/>
              <a:gd name="f44" fmla="val 2578947"/>
              <a:gd name="f45" fmla="val 2467929"/>
              <a:gd name="f46" fmla="val 1957545"/>
              <a:gd name="f47" fmla="val 2301425"/>
              <a:gd name="f48" fmla="val 2194209"/>
              <a:gd name="f49" fmla="val 1418183"/>
              <a:gd name="f50" fmla="val 2815611"/>
              <a:gd name="f51" fmla="val 1584687"/>
              <a:gd name="f52" fmla="val 2884250"/>
              <a:gd name="f53" fmla="val 1603079"/>
              <a:gd name="f54" fmla="val 2924985"/>
              <a:gd name="f55" fmla="val 1673632"/>
              <a:gd name="f56" fmla="val 2906593"/>
              <a:gd name="f57" fmla="val 1742272"/>
              <a:gd name="f58" fmla="val 2736532"/>
              <a:gd name="f59" fmla="val 2376947"/>
              <a:gd name="f60" fmla="val 2718140"/>
              <a:gd name="f61" fmla="val 2445587"/>
              <a:gd name="f62" fmla="val 2647586"/>
              <a:gd name="f63" fmla="val 2486321"/>
              <a:gd name="f64" fmla="val 610249"/>
              <a:gd name="f65" fmla="val 2287120"/>
              <a:gd name="f66" fmla="val 1020264"/>
              <a:gd name="f67" fmla="val 756923"/>
              <a:gd name="f68" fmla="val 2107356"/>
              <a:gd name="f69" fmla="val 1398691"/>
              <a:gd name="f70" fmla="val 1872582"/>
              <a:gd name="f71" fmla="val 2274879"/>
              <a:gd name="f72" fmla="val 426016"/>
              <a:gd name="f73" fmla="val 2349577"/>
              <a:gd name="f74" fmla="val 243978"/>
              <a:gd name="f75" fmla="val 2300800"/>
              <a:gd name="f76" fmla="val 205115"/>
              <a:gd name="f77" fmla="val 2290387"/>
              <a:gd name="f78" fmla="val 182051"/>
              <a:gd name="f79" fmla="val 2250439"/>
              <a:gd name="f80" fmla="val 192464"/>
              <a:gd name="f81" fmla="val 2211576"/>
              <a:gd name="f82" fmla="val 620679"/>
              <a:gd name="f83" fmla="val 613455"/>
              <a:gd name="f84" fmla="val 631093"/>
              <a:gd name="f85" fmla="val 574592"/>
              <a:gd name="f86" fmla="val 671040"/>
              <a:gd name="f87" fmla="val 551528"/>
              <a:gd name="f88" fmla="val 709903"/>
              <a:gd name="f89" fmla="val 561941"/>
              <a:gd name="f90" fmla="val 891942"/>
              <a:gd name="f91" fmla="val 610718"/>
              <a:gd name="f92" fmla="val 930805"/>
              <a:gd name="f93" fmla="val 621132"/>
              <a:gd name="f94" fmla="val 953869"/>
              <a:gd name="f95" fmla="val 661079"/>
              <a:gd name="f96" fmla="val 943455"/>
              <a:gd name="f97" fmla="val 699942"/>
              <a:gd name="f98" fmla="val 515240"/>
              <a:gd name="f99" fmla="val 2298064"/>
              <a:gd name="f100" fmla="val 504827"/>
              <a:gd name="f101" fmla="val 2336927"/>
              <a:gd name="f102" fmla="val 464879"/>
              <a:gd name="f103" fmla="val 2359990"/>
              <a:gd name="f104" fmla="*/ f0 1 2911009"/>
              <a:gd name="f105" fmla="*/ f1 1 2472345"/>
              <a:gd name="f106" fmla="val f2"/>
              <a:gd name="f107" fmla="val f3"/>
              <a:gd name="f108" fmla="val f4"/>
              <a:gd name="f109" fmla="+- f108 0 f106"/>
              <a:gd name="f110" fmla="+- f107 0 f106"/>
              <a:gd name="f111" fmla="*/ f110 1 2911009"/>
              <a:gd name="f112" fmla="*/ f109 1 2472345"/>
              <a:gd name="f113" fmla="*/ f106 1 f111"/>
              <a:gd name="f114" fmla="*/ f107 1 f111"/>
              <a:gd name="f115" fmla="*/ f106 1 f112"/>
              <a:gd name="f116" fmla="*/ f108 1 f112"/>
              <a:gd name="f117" fmla="*/ f113 f104 1"/>
              <a:gd name="f118" fmla="*/ f114 f104 1"/>
              <a:gd name="f119" fmla="*/ f116 f105 1"/>
              <a:gd name="f120" fmla="*/ f115 f105 1"/>
            </a:gdLst>
            <a:ahLst/>
            <a:cxnLst>
              <a:cxn ang="3cd4">
                <a:pos x="hc" y="t"/>
              </a:cxn>
              <a:cxn ang="0">
                <a:pos x="r" y="vc"/>
              </a:cxn>
              <a:cxn ang="cd4">
                <a:pos x="hc" y="b"/>
              </a:cxn>
              <a:cxn ang="cd2">
                <a:pos x="l" y="vc"/>
              </a:cxn>
            </a:cxnLst>
            <a:rect l="f117" t="f120" r="f118" b="f119"/>
            <a:pathLst>
              <a:path w="2911009" h="2472345">
                <a:moveTo>
                  <a:pt x="f5" y="f6"/>
                </a:moveTo>
                <a:lnTo>
                  <a:pt x="f5" y="f7"/>
                </a:lnTo>
                <a:cubicBezTo>
                  <a:pt x="f5" y="f8"/>
                  <a:pt x="f9" y="f10"/>
                  <a:pt x="f11" y="f12"/>
                </a:cubicBezTo>
                <a:lnTo>
                  <a:pt x="f11" y="f13"/>
                </a:lnTo>
                <a:cubicBezTo>
                  <a:pt x="f11" y="f14"/>
                  <a:pt x="f15" y="f2"/>
                  <a:pt x="f16" y="f2"/>
                </a:cubicBezTo>
                <a:lnTo>
                  <a:pt x="f17" y="f2"/>
                </a:lnTo>
                <a:cubicBezTo>
                  <a:pt x="f18" y="f2"/>
                  <a:pt x="f19" y="f14"/>
                  <a:pt x="f19" y="f13"/>
                </a:cubicBezTo>
                <a:lnTo>
                  <a:pt x="f19" y="f20"/>
                </a:lnTo>
                <a:cubicBezTo>
                  <a:pt x="f21" y="f22"/>
                  <a:pt x="f23" y="f24"/>
                  <a:pt x="f23" y="f7"/>
                </a:cubicBezTo>
                <a:lnTo>
                  <a:pt x="f23" y="f25"/>
                </a:lnTo>
                <a:close/>
                <a:moveTo>
                  <a:pt x="f26" y="f27"/>
                </a:moveTo>
                <a:cubicBezTo>
                  <a:pt x="f28" y="f29"/>
                  <a:pt x="f30" y="f31"/>
                  <a:pt x="f32" y="f33"/>
                </a:cubicBezTo>
                <a:cubicBezTo>
                  <a:pt x="f34" y="f35"/>
                  <a:pt x="f36" y="f37"/>
                  <a:pt x="f38" y="f39"/>
                </a:cubicBezTo>
                <a:cubicBezTo>
                  <a:pt x="f40" y="f41"/>
                  <a:pt x="f42" y="f43"/>
                  <a:pt x="f26" y="f27"/>
                </a:cubicBezTo>
                <a:close/>
                <a:moveTo>
                  <a:pt x="f44" y="f45"/>
                </a:moveTo>
                <a:lnTo>
                  <a:pt x="f46" y="f47"/>
                </a:lnTo>
                <a:lnTo>
                  <a:pt x="f48" y="f49"/>
                </a:lnTo>
                <a:lnTo>
                  <a:pt x="f50" y="f51"/>
                </a:lnTo>
                <a:cubicBezTo>
                  <a:pt x="f52" y="f53"/>
                  <a:pt x="f54" y="f55"/>
                  <a:pt x="f56" y="f57"/>
                </a:cubicBezTo>
                <a:lnTo>
                  <a:pt x="f58" y="f59"/>
                </a:lnTo>
                <a:cubicBezTo>
                  <a:pt x="f60" y="f61"/>
                  <a:pt x="f62" y="f63"/>
                  <a:pt x="f44" y="f45"/>
                </a:cubicBezTo>
                <a:close/>
                <a:moveTo>
                  <a:pt x="f64" y="f65"/>
                </a:moveTo>
                <a:lnTo>
                  <a:pt x="f66" y="f67"/>
                </a:lnTo>
                <a:lnTo>
                  <a:pt x="f68" y="f69"/>
                </a:lnTo>
                <a:lnTo>
                  <a:pt x="f70" y="f71"/>
                </a:lnTo>
                <a:close/>
                <a:moveTo>
                  <a:pt x="f72" y="f73"/>
                </a:moveTo>
                <a:lnTo>
                  <a:pt x="f74" y="f75"/>
                </a:lnTo>
                <a:cubicBezTo>
                  <a:pt x="f76" y="f77"/>
                  <a:pt x="f78" y="f79"/>
                  <a:pt x="f80" y="f81"/>
                </a:cubicBezTo>
                <a:lnTo>
                  <a:pt x="f82" y="f83"/>
                </a:lnTo>
                <a:cubicBezTo>
                  <a:pt x="f84" y="f85"/>
                  <a:pt x="f86" y="f87"/>
                  <a:pt x="f88" y="f89"/>
                </a:cubicBezTo>
                <a:lnTo>
                  <a:pt x="f90" y="f91"/>
                </a:lnTo>
                <a:cubicBezTo>
                  <a:pt x="f92" y="f93"/>
                  <a:pt x="f94" y="f95"/>
                  <a:pt x="f96" y="f97"/>
                </a:cubicBezTo>
                <a:lnTo>
                  <a:pt x="f98" y="f99"/>
                </a:lnTo>
                <a:cubicBezTo>
                  <a:pt x="f100" y="f101"/>
                  <a:pt x="f102" y="f103"/>
                  <a:pt x="f72" y="f73"/>
                </a:cubicBezTo>
                <a:close/>
              </a:path>
            </a:pathLst>
          </a:custGeom>
          <a:solidFill>
            <a:srgbClr val="0070C0"/>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25" b="0" i="0" u="none" strike="noStrike" kern="0" cap="none" spc="0" baseline="0">
              <a:solidFill>
                <a:srgbClr val="60BED4"/>
              </a:solidFill>
              <a:uFillTx/>
              <a:latin typeface="Arial"/>
              <a:ea typeface="맑은 고딕" pitchFamily="34"/>
            </a:endParaRPr>
          </a:p>
        </p:txBody>
      </p:sp>
      <p:sp>
        <p:nvSpPr>
          <p:cNvPr id="4" name="TextBox 7">
            <a:extLst>
              <a:ext uri="{FF2B5EF4-FFF2-40B4-BE49-F238E27FC236}">
                <a16:creationId xmlns:a16="http://schemas.microsoft.com/office/drawing/2014/main" id="{87798B8E-AF56-6406-3E06-102C92D69E4B}"/>
              </a:ext>
            </a:extLst>
          </p:cNvPr>
          <p:cNvSpPr txBox="1"/>
          <p:nvPr/>
        </p:nvSpPr>
        <p:spPr>
          <a:xfrm>
            <a:off x="4572000" y="3499006"/>
            <a:ext cx="1645252" cy="854077"/>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950" b="1" i="0" u="none" strike="noStrike" kern="0" cap="none" spc="0" baseline="0">
                <a:solidFill>
                  <a:srgbClr val="60BED4"/>
                </a:solidFill>
                <a:uFillTx/>
                <a:latin typeface="Arial"/>
                <a:ea typeface="Arial"/>
                <a:cs typeface="Arial" pitchFamily="34"/>
              </a:rPr>
              <a:t>35%</a:t>
            </a:r>
          </a:p>
        </p:txBody>
      </p:sp>
      <p:cxnSp>
        <p:nvCxnSpPr>
          <p:cNvPr id="5" name="Straight Arrow Connector 9">
            <a:extLst>
              <a:ext uri="{FF2B5EF4-FFF2-40B4-BE49-F238E27FC236}">
                <a16:creationId xmlns:a16="http://schemas.microsoft.com/office/drawing/2014/main" id="{23926A4C-DA5B-374E-71C9-F5BC018B574D}"/>
              </a:ext>
            </a:extLst>
          </p:cNvPr>
          <p:cNvCxnSpPr/>
          <p:nvPr/>
        </p:nvCxnSpPr>
        <p:spPr>
          <a:xfrm flipH="1">
            <a:off x="6281772" y="3810524"/>
            <a:ext cx="1097280" cy="0"/>
          </a:xfrm>
          <a:prstGeom prst="straightConnector1">
            <a:avLst/>
          </a:prstGeom>
          <a:noFill/>
          <a:ln w="15873" cap="flat">
            <a:solidFill>
              <a:srgbClr val="2F92B9"/>
            </a:solidFill>
            <a:prstDash val="solid"/>
            <a:tailEnd type="arrow"/>
          </a:ln>
        </p:spPr>
      </p:cxnSp>
      <p:grpSp>
        <p:nvGrpSpPr>
          <p:cNvPr id="6" name="그룹 2">
            <a:extLst>
              <a:ext uri="{FF2B5EF4-FFF2-40B4-BE49-F238E27FC236}">
                <a16:creationId xmlns:a16="http://schemas.microsoft.com/office/drawing/2014/main" id="{AA4A7A41-9D2F-7C29-50B2-298A45277782}"/>
              </a:ext>
            </a:extLst>
          </p:cNvPr>
          <p:cNvGrpSpPr/>
          <p:nvPr/>
        </p:nvGrpSpPr>
        <p:grpSpPr>
          <a:xfrm>
            <a:off x="2857307" y="4224857"/>
            <a:ext cx="3240002" cy="715572"/>
            <a:chOff x="2857307" y="4224857"/>
            <a:chExt cx="3240002" cy="715572"/>
          </a:xfrm>
        </p:grpSpPr>
        <p:sp>
          <p:nvSpPr>
            <p:cNvPr id="7" name="TextBox 12">
              <a:extLst>
                <a:ext uri="{FF2B5EF4-FFF2-40B4-BE49-F238E27FC236}">
                  <a16:creationId xmlns:a16="http://schemas.microsoft.com/office/drawing/2014/main" id="{94B96D6F-8E6E-F397-A043-BA581C267338}"/>
                </a:ext>
              </a:extLst>
            </p:cNvPr>
            <p:cNvSpPr txBox="1"/>
            <p:nvPr/>
          </p:nvSpPr>
          <p:spPr>
            <a:xfrm>
              <a:off x="2857307" y="4432599"/>
              <a:ext cx="3240002" cy="507830"/>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60BED4"/>
                  </a:solidFill>
                  <a:uFillTx/>
                  <a:latin typeface="Arial"/>
                  <a:ea typeface="Arial"/>
                  <a:cs typeface="Arial"/>
                </a:rPr>
                <a:t>You can simply impress your audience and add a unique zing and appeal to your Reports and Presentations with our Templates.</a:t>
              </a:r>
              <a:r>
                <a:rPr lang="en-US" sz="900" b="0" i="0" u="none" strike="noStrike" kern="0" cap="none" spc="0" baseline="0">
                  <a:solidFill>
                    <a:srgbClr val="60BED4"/>
                  </a:solidFill>
                  <a:uFillTx/>
                  <a:latin typeface="Arial"/>
                  <a:ea typeface="Arial"/>
                  <a:cs typeface="Arial" pitchFamily="34"/>
                </a:rPr>
                <a:t> Easy to change colors, photos and Text. </a:t>
              </a:r>
            </a:p>
          </p:txBody>
        </p:sp>
        <p:sp>
          <p:nvSpPr>
            <p:cNvPr id="8" name="TextBox 13">
              <a:extLst>
                <a:ext uri="{FF2B5EF4-FFF2-40B4-BE49-F238E27FC236}">
                  <a16:creationId xmlns:a16="http://schemas.microsoft.com/office/drawing/2014/main" id="{58045C88-E298-A0D5-1C1B-51BA08D62CDB}"/>
                </a:ext>
              </a:extLst>
            </p:cNvPr>
            <p:cNvSpPr txBox="1"/>
            <p:nvPr/>
          </p:nvSpPr>
          <p:spPr>
            <a:xfrm>
              <a:off x="2857307" y="4224857"/>
              <a:ext cx="3240002" cy="276999"/>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60BED4"/>
                  </a:solidFill>
                  <a:uFillTx/>
                  <a:latin typeface="Arial"/>
                  <a:ea typeface="Arial"/>
                  <a:cs typeface="Arial" pitchFamily="34"/>
                </a:rPr>
                <a:t>Your Text Here</a:t>
              </a:r>
            </a:p>
          </p:txBody>
        </p:sp>
      </p:grpSp>
      <p:sp>
        <p:nvSpPr>
          <p:cNvPr id="9" name="TextBox 32">
            <a:extLst>
              <a:ext uri="{FF2B5EF4-FFF2-40B4-BE49-F238E27FC236}">
                <a16:creationId xmlns:a16="http://schemas.microsoft.com/office/drawing/2014/main" id="{16D6BCA5-FC80-CD5A-0FD7-C9828A972F59}"/>
              </a:ext>
            </a:extLst>
          </p:cNvPr>
          <p:cNvSpPr txBox="1"/>
          <p:nvPr/>
        </p:nvSpPr>
        <p:spPr>
          <a:xfrm>
            <a:off x="4071402" y="474655"/>
            <a:ext cx="4637315" cy="1615827"/>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950" b="0" i="0" u="none" strike="noStrike" kern="0" cap="none" spc="0" baseline="0">
                <a:solidFill>
                  <a:srgbClr val="60BED4"/>
                </a:solidFill>
                <a:uFillTx/>
                <a:latin typeface="Arial"/>
                <a:ea typeface="Arial"/>
                <a:cs typeface="Arial" pitchFamily="34"/>
              </a:rPr>
              <a:t>SOCIAL MEDIA</a:t>
            </a:r>
            <a:endParaRPr lang="en-US" sz="4950" b="0" i="0" u="none" strike="noStrike" kern="0" cap="none" spc="0" baseline="0">
              <a:solidFill>
                <a:srgbClr val="60BED4"/>
              </a:solidFill>
              <a:uFillTx/>
              <a:latin typeface="Arial"/>
              <a:ea typeface="Arial"/>
              <a:cs typeface="Arial" pitchFamily="34"/>
            </a:endParaRPr>
          </a:p>
        </p:txBody>
      </p:sp>
      <p:sp>
        <p:nvSpPr>
          <p:cNvPr id="10" name="Bocadillo: rectángulo con esquinas redondeadas 1">
            <a:extLst>
              <a:ext uri="{FF2B5EF4-FFF2-40B4-BE49-F238E27FC236}">
                <a16:creationId xmlns:a16="http://schemas.microsoft.com/office/drawing/2014/main" id="{E4D7F6AD-2A15-2D4A-56B7-2224EFB99271}"/>
              </a:ext>
            </a:extLst>
          </p:cNvPr>
          <p:cNvSpPr/>
          <p:nvPr/>
        </p:nvSpPr>
        <p:spPr>
          <a:xfrm flipH="1">
            <a:off x="249430" y="270031"/>
            <a:ext cx="5436656" cy="3308317"/>
          </a:xfrm>
          <a:custGeom>
            <a:avLst>
              <a:gd name="f0" fmla="val 6300"/>
              <a:gd name="f1" fmla="val 2430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2147483647"/>
              <a:gd name="f13" fmla="val 3590"/>
              <a:gd name="f14" fmla="val 8970"/>
              <a:gd name="f15" fmla="val 12630"/>
              <a:gd name="f16" fmla="val 18010"/>
              <a:gd name="f17" fmla="+- 0 0 180"/>
              <a:gd name="f18" fmla="*/ f6 1 21600"/>
              <a:gd name="f19" fmla="*/ f7 1 21600"/>
              <a:gd name="f20" fmla="pin -2147483647 f0 2147483647"/>
              <a:gd name="f21" fmla="pin -2147483647 f1 2147483647"/>
              <a:gd name="f22" fmla="+- 0 0 f13"/>
              <a:gd name="f23" fmla="+- 3590 0 f8"/>
              <a:gd name="f24" fmla="+- 0 0 f3"/>
              <a:gd name="f25" fmla="+- 21600 0 f16"/>
              <a:gd name="f26" fmla="+- 18010 0 f9"/>
              <a:gd name="f27" fmla="*/ f17 f2 1"/>
              <a:gd name="f28" fmla="+- f20 0 10800"/>
              <a:gd name="f29" fmla="+- f21 0 10800"/>
              <a:gd name="f30" fmla="+- f21 0 21600"/>
              <a:gd name="f31" fmla="+- f20 0 21600"/>
              <a:gd name="f32" fmla="val f20"/>
              <a:gd name="f33" fmla="val f21"/>
              <a:gd name="f34" fmla="*/ f20 f18 1"/>
              <a:gd name="f35" fmla="*/ f21 f19 1"/>
              <a:gd name="f36" fmla="*/ 800 f18 1"/>
              <a:gd name="f37" fmla="*/ 20800 f18 1"/>
              <a:gd name="f38" fmla="*/ 20800 f19 1"/>
              <a:gd name="f39" fmla="*/ 800 f19 1"/>
              <a:gd name="f40" fmla="abs f22"/>
              <a:gd name="f41" fmla="abs f23"/>
              <a:gd name="f42" fmla="?: f22 f24 f3"/>
              <a:gd name="f43" fmla="?: f22 f3 f24"/>
              <a:gd name="f44" fmla="?: f22 f4 f3"/>
              <a:gd name="f45" fmla="?: f22 f3 f4"/>
              <a:gd name="f46" fmla="abs f25"/>
              <a:gd name="f47" fmla="?: f23 f24 f3"/>
              <a:gd name="f48" fmla="?: f23 f3 f24"/>
              <a:gd name="f49" fmla="?: f25 0 f2"/>
              <a:gd name="f50" fmla="?: f25 f2 0"/>
              <a:gd name="f51" fmla="abs f26"/>
              <a:gd name="f52" fmla="?: f25 f24 f3"/>
              <a:gd name="f53" fmla="?: f25 f3 f24"/>
              <a:gd name="f54" fmla="?: f25 f4 f3"/>
              <a:gd name="f55" fmla="?: f25 f3 f4"/>
              <a:gd name="f56" fmla="?: f26 f24 f3"/>
              <a:gd name="f57" fmla="?: f26 f3 f24"/>
              <a:gd name="f58" fmla="?: f22 0 f2"/>
              <a:gd name="f59" fmla="?: f22 f2 0"/>
              <a:gd name="f60" fmla="*/ f27 1 f5"/>
              <a:gd name="f61" fmla="abs f28"/>
              <a:gd name="f62" fmla="abs f29"/>
              <a:gd name="f63" fmla="?: f22 f45 f44"/>
              <a:gd name="f64" fmla="?: f22 f44 f45"/>
              <a:gd name="f65" fmla="?: f23 f43 f42"/>
              <a:gd name="f66" fmla="?: f23 f50 f49"/>
              <a:gd name="f67" fmla="?: f23 f49 f50"/>
              <a:gd name="f68" fmla="?: f25 f47 f48"/>
              <a:gd name="f69" fmla="?: f25 f55 f54"/>
              <a:gd name="f70" fmla="?: f25 f54 f55"/>
              <a:gd name="f71" fmla="?: f26 f53 f52"/>
              <a:gd name="f72" fmla="?: f26 f59 f58"/>
              <a:gd name="f73" fmla="?: f26 f58 f59"/>
              <a:gd name="f74" fmla="?: f22 f56 f57"/>
              <a:gd name="f75" fmla="*/ f32 f18 1"/>
              <a:gd name="f76" fmla="*/ f33 f19 1"/>
              <a:gd name="f77" fmla="+- f60 0 f3"/>
              <a:gd name="f78" fmla="+- f61 0 f62"/>
              <a:gd name="f79" fmla="+- f62 0 f61"/>
              <a:gd name="f80" fmla="?: f23 f64 f63"/>
              <a:gd name="f81" fmla="?: f25 f66 f67"/>
              <a:gd name="f82" fmla="?: f26 f70 f69"/>
              <a:gd name="f83" fmla="?: f22 f72 f73"/>
              <a:gd name="f84" fmla="?: f29 f10 f78"/>
              <a:gd name="f85" fmla="?: f29 f78 f10"/>
              <a:gd name="f86" fmla="?: f28 f10 f79"/>
              <a:gd name="f87" fmla="?: f28 f79 f10"/>
              <a:gd name="f88" fmla="?: f20 f10 f84"/>
              <a:gd name="f89" fmla="?: f20 f10 f85"/>
              <a:gd name="f90" fmla="?: f30 f86 f10"/>
              <a:gd name="f91" fmla="?: f30 f87 f10"/>
              <a:gd name="f92" fmla="?: f31 f85 f10"/>
              <a:gd name="f93" fmla="?: f31 f84 f10"/>
              <a:gd name="f94" fmla="?: f21 f10 f87"/>
              <a:gd name="f95" fmla="?: f21 f10 f86"/>
              <a:gd name="f96" fmla="?: f88 f20 0"/>
              <a:gd name="f97" fmla="?: f88 f21 6280"/>
              <a:gd name="f98" fmla="?: f89 f20 0"/>
              <a:gd name="f99" fmla="?: f89 f21 15320"/>
              <a:gd name="f100" fmla="?: f90 f20 6280"/>
              <a:gd name="f101" fmla="?: f90 f21 21600"/>
              <a:gd name="f102" fmla="?: f91 f20 15320"/>
              <a:gd name="f103" fmla="?: f91 f21 21600"/>
              <a:gd name="f104" fmla="?: f92 f20 21600"/>
              <a:gd name="f105" fmla="?: f92 f21 15320"/>
              <a:gd name="f106" fmla="?: f93 f20 21600"/>
              <a:gd name="f107" fmla="?: f93 f21 6280"/>
              <a:gd name="f108" fmla="?: f94 f20 15320"/>
              <a:gd name="f109" fmla="?: f94 f21 0"/>
              <a:gd name="f110" fmla="?: f95 f20 6280"/>
              <a:gd name="f111" fmla="?: f95 f21 0"/>
            </a:gdLst>
            <a:ahLst>
              <a:ahXY gdRefX="f0" minX="f11" maxX="f12" gdRefY="f1" minY="f11" maxY="f12">
                <a:pos x="f34" y="f35"/>
              </a:ahXY>
            </a:ahLst>
            <a:cxnLst>
              <a:cxn ang="3cd4">
                <a:pos x="hc" y="t"/>
              </a:cxn>
              <a:cxn ang="0">
                <a:pos x="r" y="vc"/>
              </a:cxn>
              <a:cxn ang="cd4">
                <a:pos x="hc" y="b"/>
              </a:cxn>
              <a:cxn ang="cd2">
                <a:pos x="l" y="vc"/>
              </a:cxn>
              <a:cxn ang="f77">
                <a:pos x="f75" y="f76"/>
              </a:cxn>
            </a:cxnLst>
            <a:rect l="f36" t="f39" r="f37" b="f38"/>
            <a:pathLst>
              <a:path w="21600" h="21600">
                <a:moveTo>
                  <a:pt x="f13" y="f8"/>
                </a:moveTo>
                <a:arcTo wR="f40" hR="f41" stAng="f80" swAng="f65"/>
                <a:lnTo>
                  <a:pt x="f96" y="f97"/>
                </a:lnTo>
                <a:lnTo>
                  <a:pt x="f8" y="f14"/>
                </a:lnTo>
                <a:lnTo>
                  <a:pt x="f8" y="f15"/>
                </a:lnTo>
                <a:lnTo>
                  <a:pt x="f98" y="f99"/>
                </a:lnTo>
                <a:lnTo>
                  <a:pt x="f8" y="f16"/>
                </a:lnTo>
                <a:arcTo wR="f41" hR="f46" stAng="f81" swAng="f68"/>
                <a:lnTo>
                  <a:pt x="f100" y="f101"/>
                </a:lnTo>
                <a:lnTo>
                  <a:pt x="f14" y="f9"/>
                </a:lnTo>
                <a:lnTo>
                  <a:pt x="f15" y="f9"/>
                </a:lnTo>
                <a:lnTo>
                  <a:pt x="f102" y="f103"/>
                </a:lnTo>
                <a:lnTo>
                  <a:pt x="f16" y="f9"/>
                </a:lnTo>
                <a:arcTo wR="f46" hR="f51" stAng="f82" swAng="f71"/>
                <a:lnTo>
                  <a:pt x="f104" y="f105"/>
                </a:lnTo>
                <a:lnTo>
                  <a:pt x="f9" y="f15"/>
                </a:lnTo>
                <a:lnTo>
                  <a:pt x="f9" y="f14"/>
                </a:lnTo>
                <a:lnTo>
                  <a:pt x="f106" y="f107"/>
                </a:lnTo>
                <a:lnTo>
                  <a:pt x="f9" y="f13"/>
                </a:lnTo>
                <a:arcTo wR="f51" hR="f40" stAng="f83" swAng="f74"/>
                <a:lnTo>
                  <a:pt x="f108" y="f109"/>
                </a:lnTo>
                <a:lnTo>
                  <a:pt x="f15" y="f8"/>
                </a:lnTo>
                <a:lnTo>
                  <a:pt x="f14" y="f8"/>
                </a:lnTo>
                <a:lnTo>
                  <a:pt x="f110" y="f111"/>
                </a:lnTo>
                <a:close/>
              </a:path>
            </a:pathLst>
          </a:custGeom>
          <a:blipFill>
            <a:blip r:embed="rId3">
              <a:alphaModFix/>
            </a:blip>
            <a:stretch>
              <a:fillRect/>
            </a:stretch>
          </a:blipFill>
          <a:ln w="25402" cap="flat">
            <a:solidFill>
              <a:srgbClr val="236B88"/>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64">
    <p:spTree>
      <p:nvGrpSpPr>
        <p:cNvPr id="1" name=""/>
        <p:cNvGrpSpPr/>
        <p:nvPr/>
      </p:nvGrpSpPr>
      <p:grpSpPr>
        <a:xfrm>
          <a:off x="0" y="0"/>
          <a:ext cx="0" cy="0"/>
          <a:chOff x="0" y="0"/>
          <a:chExt cx="0" cy="0"/>
        </a:xfrm>
      </p:grpSpPr>
      <p:sp>
        <p:nvSpPr>
          <p:cNvPr id="2" name="Google Shape;75;p13">
            <a:extLst>
              <a:ext uri="{FF2B5EF4-FFF2-40B4-BE49-F238E27FC236}">
                <a16:creationId xmlns:a16="http://schemas.microsoft.com/office/drawing/2014/main" id="{EEBC2FF4-EEBE-E510-B42C-2068D31E4229}"/>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Alimentación</a:t>
            </a:r>
          </a:p>
        </p:txBody>
      </p:sp>
      <p:sp>
        <p:nvSpPr>
          <p:cNvPr id="3" name="Marcador de número de diapositiva 1">
            <a:extLst>
              <a:ext uri="{FF2B5EF4-FFF2-40B4-BE49-F238E27FC236}">
                <a16:creationId xmlns:a16="http://schemas.microsoft.com/office/drawing/2014/main" id="{EFD65994-FC46-5613-8B14-2DE02080EEF7}"/>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85A2F15-F2C4-46DD-8C73-88B1A0C6A785}" type="slidenum">
              <a:t>17</a:t>
            </a:fld>
            <a:endParaRPr lang="es-PE" sz="1100" b="1" i="0" u="none" strike="noStrike" kern="0" cap="none" spc="0" baseline="0">
              <a:solidFill>
                <a:srgbClr val="3494BA"/>
              </a:solidFill>
              <a:uFillTx/>
              <a:latin typeface="DM Sans"/>
              <a:ea typeface="DM Sans"/>
              <a:cs typeface="DM Sans"/>
            </a:endParaRPr>
          </a:p>
        </p:txBody>
      </p:sp>
      <p:grpSp>
        <p:nvGrpSpPr>
          <p:cNvPr id="4" name="Group 31">
            <a:extLst>
              <a:ext uri="{FF2B5EF4-FFF2-40B4-BE49-F238E27FC236}">
                <a16:creationId xmlns:a16="http://schemas.microsoft.com/office/drawing/2014/main" id="{9803DE47-5D43-900D-BCDC-96ACCD4C0AA3}"/>
              </a:ext>
            </a:extLst>
          </p:cNvPr>
          <p:cNvGrpSpPr/>
          <p:nvPr/>
        </p:nvGrpSpPr>
        <p:grpSpPr>
          <a:xfrm>
            <a:off x="4226018" y="2207087"/>
            <a:ext cx="4247223" cy="659300"/>
            <a:chOff x="4226018" y="2207087"/>
            <a:chExt cx="4247223" cy="659300"/>
          </a:xfrm>
        </p:grpSpPr>
        <p:sp>
          <p:nvSpPr>
            <p:cNvPr id="5" name="TextBox 32">
              <a:extLst>
                <a:ext uri="{FF2B5EF4-FFF2-40B4-BE49-F238E27FC236}">
                  <a16:creationId xmlns:a16="http://schemas.microsoft.com/office/drawing/2014/main" id="{89B004CD-8296-8B17-F78B-2ACEF7512223}"/>
                </a:ext>
              </a:extLst>
            </p:cNvPr>
            <p:cNvSpPr txBox="1"/>
            <p:nvPr/>
          </p:nvSpPr>
          <p:spPr>
            <a:xfrm>
              <a:off x="4226018" y="2207087"/>
              <a:ext cx="4247223" cy="261609"/>
            </a:xfrm>
            <a:prstGeom prst="rect">
              <a:avLst/>
            </a:prstGeom>
            <a:noFill/>
            <a:ln cap="flat">
              <a:noFill/>
            </a:ln>
          </p:spPr>
          <p:txBody>
            <a:bodyPr vert="horz" wrap="square" lIns="91440" tIns="45720" rIns="91440" bIns="45720" anchor="ctr"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404040"/>
                  </a:solidFill>
                  <a:uFillTx/>
                  <a:latin typeface="Arial"/>
                  <a:ea typeface="Arial Unicode MS"/>
                  <a:cs typeface="Arial" pitchFamily="34"/>
                </a:rPr>
                <a:t>Content  Here</a:t>
              </a:r>
            </a:p>
          </p:txBody>
        </p:sp>
        <p:sp>
          <p:nvSpPr>
            <p:cNvPr id="6" name="TextBox 33">
              <a:extLst>
                <a:ext uri="{FF2B5EF4-FFF2-40B4-BE49-F238E27FC236}">
                  <a16:creationId xmlns:a16="http://schemas.microsoft.com/office/drawing/2014/main" id="{82DA100A-16BF-D08E-2C5B-C4E9BE34FB0C}"/>
                </a:ext>
              </a:extLst>
            </p:cNvPr>
            <p:cNvSpPr txBox="1"/>
            <p:nvPr/>
          </p:nvSpPr>
          <p:spPr>
            <a:xfrm>
              <a:off x="4226018" y="2435504"/>
              <a:ext cx="4247223" cy="430883"/>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404040"/>
                  </a:solidFill>
                  <a:uFillTx/>
                  <a:latin typeface="Arial"/>
                  <a:ea typeface="Arial Unicode MS"/>
                  <a:cs typeface="Arial" pitchFamily="34"/>
                </a:rPr>
                <a:t>You can simply impress your audience and add a unique zing and appeal to your Presentations.</a:t>
              </a:r>
            </a:p>
          </p:txBody>
        </p:sp>
      </p:grpSp>
      <p:grpSp>
        <p:nvGrpSpPr>
          <p:cNvPr id="7" name="Group 34">
            <a:extLst>
              <a:ext uri="{FF2B5EF4-FFF2-40B4-BE49-F238E27FC236}">
                <a16:creationId xmlns:a16="http://schemas.microsoft.com/office/drawing/2014/main" id="{BFDA68A9-4CDD-50C4-FA5A-B40E604D4F75}"/>
              </a:ext>
            </a:extLst>
          </p:cNvPr>
          <p:cNvGrpSpPr/>
          <p:nvPr/>
        </p:nvGrpSpPr>
        <p:grpSpPr>
          <a:xfrm>
            <a:off x="4226018" y="2827937"/>
            <a:ext cx="4247223" cy="659309"/>
            <a:chOff x="4226018" y="2827937"/>
            <a:chExt cx="4247223" cy="659309"/>
          </a:xfrm>
        </p:grpSpPr>
        <p:sp>
          <p:nvSpPr>
            <p:cNvPr id="8" name="TextBox 35">
              <a:extLst>
                <a:ext uri="{FF2B5EF4-FFF2-40B4-BE49-F238E27FC236}">
                  <a16:creationId xmlns:a16="http://schemas.microsoft.com/office/drawing/2014/main" id="{110B12A7-884E-1541-6ABB-CE5CC67FCF07}"/>
                </a:ext>
              </a:extLst>
            </p:cNvPr>
            <p:cNvSpPr txBox="1"/>
            <p:nvPr/>
          </p:nvSpPr>
          <p:spPr>
            <a:xfrm>
              <a:off x="4226018" y="2827937"/>
              <a:ext cx="4247223" cy="261609"/>
            </a:xfrm>
            <a:prstGeom prst="rect">
              <a:avLst/>
            </a:prstGeom>
            <a:noFill/>
            <a:ln cap="flat">
              <a:noFill/>
            </a:ln>
          </p:spPr>
          <p:txBody>
            <a:bodyPr vert="horz" wrap="square" lIns="91440" tIns="45720" rIns="91440" bIns="45720" anchor="ctr"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404040"/>
                  </a:solidFill>
                  <a:uFillTx/>
                  <a:latin typeface="Arial"/>
                  <a:ea typeface="Arial Unicode MS"/>
                  <a:cs typeface="Arial" pitchFamily="34"/>
                </a:rPr>
                <a:t>Content  Here</a:t>
              </a:r>
            </a:p>
          </p:txBody>
        </p:sp>
        <p:sp>
          <p:nvSpPr>
            <p:cNvPr id="9" name="TextBox 36">
              <a:extLst>
                <a:ext uri="{FF2B5EF4-FFF2-40B4-BE49-F238E27FC236}">
                  <a16:creationId xmlns:a16="http://schemas.microsoft.com/office/drawing/2014/main" id="{A89DA8F3-FA83-D5CF-7C10-917074772D90}"/>
                </a:ext>
              </a:extLst>
            </p:cNvPr>
            <p:cNvSpPr txBox="1"/>
            <p:nvPr/>
          </p:nvSpPr>
          <p:spPr>
            <a:xfrm>
              <a:off x="4226018" y="3056363"/>
              <a:ext cx="4247223" cy="430883"/>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404040"/>
                  </a:solidFill>
                  <a:uFillTx/>
                  <a:latin typeface="Arial"/>
                  <a:ea typeface="Arial Unicode MS"/>
                  <a:cs typeface="Arial" pitchFamily="34"/>
                </a:rPr>
                <a:t>You can simply impress your audience and add a unique zing and appeal to your Presentations.</a:t>
              </a:r>
            </a:p>
          </p:txBody>
        </p:sp>
      </p:grpSp>
      <p:grpSp>
        <p:nvGrpSpPr>
          <p:cNvPr id="10" name="Group 37">
            <a:extLst>
              <a:ext uri="{FF2B5EF4-FFF2-40B4-BE49-F238E27FC236}">
                <a16:creationId xmlns:a16="http://schemas.microsoft.com/office/drawing/2014/main" id="{1EAF3807-0BA7-E531-2DAC-F15F6DDCAC3B}"/>
              </a:ext>
            </a:extLst>
          </p:cNvPr>
          <p:cNvGrpSpPr/>
          <p:nvPr/>
        </p:nvGrpSpPr>
        <p:grpSpPr>
          <a:xfrm>
            <a:off x="4226018" y="3448796"/>
            <a:ext cx="4247223" cy="659310"/>
            <a:chOff x="4226018" y="3448796"/>
            <a:chExt cx="4247223" cy="659310"/>
          </a:xfrm>
        </p:grpSpPr>
        <p:sp>
          <p:nvSpPr>
            <p:cNvPr id="11" name="TextBox 38">
              <a:extLst>
                <a:ext uri="{FF2B5EF4-FFF2-40B4-BE49-F238E27FC236}">
                  <a16:creationId xmlns:a16="http://schemas.microsoft.com/office/drawing/2014/main" id="{BCE1774C-7655-68AE-BFFC-E0661DCC847A}"/>
                </a:ext>
              </a:extLst>
            </p:cNvPr>
            <p:cNvSpPr txBox="1"/>
            <p:nvPr/>
          </p:nvSpPr>
          <p:spPr>
            <a:xfrm>
              <a:off x="4226018" y="3448796"/>
              <a:ext cx="4247223" cy="261609"/>
            </a:xfrm>
            <a:prstGeom prst="rect">
              <a:avLst/>
            </a:prstGeom>
            <a:noFill/>
            <a:ln cap="flat">
              <a:noFill/>
            </a:ln>
          </p:spPr>
          <p:txBody>
            <a:bodyPr vert="horz" wrap="square" lIns="91440" tIns="45720" rIns="91440" bIns="45720" anchor="ctr"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404040"/>
                  </a:solidFill>
                  <a:uFillTx/>
                  <a:latin typeface="Arial"/>
                  <a:ea typeface="Arial Unicode MS"/>
                  <a:cs typeface="Arial" pitchFamily="34"/>
                </a:rPr>
                <a:t>Content  Here</a:t>
              </a:r>
            </a:p>
          </p:txBody>
        </p:sp>
        <p:sp>
          <p:nvSpPr>
            <p:cNvPr id="12" name="TextBox 39">
              <a:extLst>
                <a:ext uri="{FF2B5EF4-FFF2-40B4-BE49-F238E27FC236}">
                  <a16:creationId xmlns:a16="http://schemas.microsoft.com/office/drawing/2014/main" id="{0B65E5ED-CFBE-B530-0C78-F28D35516795}"/>
                </a:ext>
              </a:extLst>
            </p:cNvPr>
            <p:cNvSpPr txBox="1"/>
            <p:nvPr/>
          </p:nvSpPr>
          <p:spPr>
            <a:xfrm>
              <a:off x="4226018" y="3677223"/>
              <a:ext cx="4247223" cy="430883"/>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404040"/>
                  </a:solidFill>
                  <a:uFillTx/>
                  <a:latin typeface="Arial"/>
                  <a:ea typeface="Arial Unicode MS"/>
                  <a:cs typeface="Arial" pitchFamily="34"/>
                </a:rPr>
                <a:t>You can simply impress your audience and add a unique zing and appeal to your Presentations.</a:t>
              </a:r>
            </a:p>
          </p:txBody>
        </p:sp>
      </p:grpSp>
      <p:grpSp>
        <p:nvGrpSpPr>
          <p:cNvPr id="13" name="Group 40">
            <a:extLst>
              <a:ext uri="{FF2B5EF4-FFF2-40B4-BE49-F238E27FC236}">
                <a16:creationId xmlns:a16="http://schemas.microsoft.com/office/drawing/2014/main" id="{8C0A1B4D-271F-3F6D-13C9-688F7342B920}"/>
              </a:ext>
            </a:extLst>
          </p:cNvPr>
          <p:cNvGrpSpPr/>
          <p:nvPr/>
        </p:nvGrpSpPr>
        <p:grpSpPr>
          <a:xfrm>
            <a:off x="4226018" y="4069656"/>
            <a:ext cx="4247223" cy="659309"/>
            <a:chOff x="4226018" y="4069656"/>
            <a:chExt cx="4247223" cy="659309"/>
          </a:xfrm>
        </p:grpSpPr>
        <p:sp>
          <p:nvSpPr>
            <p:cNvPr id="14" name="TextBox 41">
              <a:extLst>
                <a:ext uri="{FF2B5EF4-FFF2-40B4-BE49-F238E27FC236}">
                  <a16:creationId xmlns:a16="http://schemas.microsoft.com/office/drawing/2014/main" id="{0A45E52D-36E3-FF1D-539F-1F66DD36F528}"/>
                </a:ext>
              </a:extLst>
            </p:cNvPr>
            <p:cNvSpPr txBox="1"/>
            <p:nvPr/>
          </p:nvSpPr>
          <p:spPr>
            <a:xfrm>
              <a:off x="4226018" y="4069656"/>
              <a:ext cx="4247223" cy="261609"/>
            </a:xfrm>
            <a:prstGeom prst="rect">
              <a:avLst/>
            </a:prstGeom>
            <a:noFill/>
            <a:ln cap="flat">
              <a:noFill/>
            </a:ln>
          </p:spPr>
          <p:txBody>
            <a:bodyPr vert="horz" wrap="square" lIns="91440" tIns="45720" rIns="91440" bIns="45720" anchor="ctr"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404040"/>
                  </a:solidFill>
                  <a:uFillTx/>
                  <a:latin typeface="Arial"/>
                  <a:ea typeface="Arial Unicode MS"/>
                  <a:cs typeface="Arial" pitchFamily="34"/>
                </a:rPr>
                <a:t>Content  Here</a:t>
              </a:r>
            </a:p>
          </p:txBody>
        </p:sp>
        <p:sp>
          <p:nvSpPr>
            <p:cNvPr id="15" name="TextBox 42">
              <a:extLst>
                <a:ext uri="{FF2B5EF4-FFF2-40B4-BE49-F238E27FC236}">
                  <a16:creationId xmlns:a16="http://schemas.microsoft.com/office/drawing/2014/main" id="{DA9216D5-DC1B-644F-FE87-CF62C71D9FB3}"/>
                </a:ext>
              </a:extLst>
            </p:cNvPr>
            <p:cNvSpPr txBox="1"/>
            <p:nvPr/>
          </p:nvSpPr>
          <p:spPr>
            <a:xfrm>
              <a:off x="4226018" y="4298082"/>
              <a:ext cx="4247223" cy="430883"/>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404040"/>
                  </a:solidFill>
                  <a:uFillTx/>
                  <a:latin typeface="Arial"/>
                  <a:ea typeface="Arial Unicode MS"/>
                  <a:cs typeface="Arial" pitchFamily="34"/>
                </a:rPr>
                <a:t>You can simply impress your audience and add a unique zing and appeal to your Presentations.</a:t>
              </a:r>
            </a:p>
          </p:txBody>
        </p:sp>
      </p:grpSp>
      <p:sp>
        <p:nvSpPr>
          <p:cNvPr id="16" name="Oval 44">
            <a:extLst>
              <a:ext uri="{FF2B5EF4-FFF2-40B4-BE49-F238E27FC236}">
                <a16:creationId xmlns:a16="http://schemas.microsoft.com/office/drawing/2014/main" id="{93AA4ACE-0640-C93E-36C5-6A0CE4B06A58}"/>
              </a:ext>
            </a:extLst>
          </p:cNvPr>
          <p:cNvSpPr/>
          <p:nvPr/>
        </p:nvSpPr>
        <p:spPr>
          <a:xfrm>
            <a:off x="4147782" y="1050435"/>
            <a:ext cx="246485" cy="24648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pitchFamily="34"/>
            </a:endParaRPr>
          </a:p>
        </p:txBody>
      </p:sp>
      <p:sp>
        <p:nvSpPr>
          <p:cNvPr id="17" name="Chevron 46">
            <a:extLst>
              <a:ext uri="{FF2B5EF4-FFF2-40B4-BE49-F238E27FC236}">
                <a16:creationId xmlns:a16="http://schemas.microsoft.com/office/drawing/2014/main" id="{560DC566-1882-095B-DB87-629585C6794E}"/>
              </a:ext>
            </a:extLst>
          </p:cNvPr>
          <p:cNvSpPr/>
          <p:nvPr/>
        </p:nvSpPr>
        <p:spPr>
          <a:xfrm>
            <a:off x="4226018" y="1104677"/>
            <a:ext cx="99120" cy="135450"/>
          </a:xfrm>
          <a:custGeom>
            <a:avLst>
              <a:gd name="f8" fmla="val 59907"/>
            </a:avLst>
            <a:gdLst>
              <a:gd name="f1" fmla="val 10800000"/>
              <a:gd name="f2" fmla="val 5400000"/>
              <a:gd name="f3" fmla="val 180"/>
              <a:gd name="f4" fmla="val w"/>
              <a:gd name="f5" fmla="val h"/>
              <a:gd name="f6" fmla="val ss"/>
              <a:gd name="f7" fmla="val 0"/>
              <a:gd name="f8" fmla="val 59907"/>
              <a:gd name="f9" fmla="+- 0 0 -360"/>
              <a:gd name="f10" fmla="+- 0 0 -270"/>
              <a:gd name="f11" fmla="+- 0 0 -180"/>
              <a:gd name="f12" fmla="abs f4"/>
              <a:gd name="f13" fmla="abs f5"/>
              <a:gd name="f14" fmla="abs f6"/>
              <a:gd name="f15" fmla="val f7"/>
              <a:gd name="f16" fmla="val f8"/>
              <a:gd name="f17" fmla="*/ f9 f1 1"/>
              <a:gd name="f18" fmla="*/ f10 f1 1"/>
              <a:gd name="f19" fmla="*/ f11 f1 1"/>
              <a:gd name="f20" fmla="?: f12 f4 1"/>
              <a:gd name="f21" fmla="?: f13 f5 1"/>
              <a:gd name="f22" fmla="?: f14 f6 1"/>
              <a:gd name="f23" fmla="*/ f17 1 f3"/>
              <a:gd name="f24" fmla="*/ f18 1 f3"/>
              <a:gd name="f25" fmla="*/ f19 1 f3"/>
              <a:gd name="f26" fmla="*/ f20 1 21600"/>
              <a:gd name="f27" fmla="*/ f21 1 21600"/>
              <a:gd name="f28" fmla="*/ 21600 f20 1"/>
              <a:gd name="f29" fmla="*/ 21600 f21 1"/>
              <a:gd name="f30" fmla="+- f23 0 f2"/>
              <a:gd name="f31" fmla="+- f24 0 f2"/>
              <a:gd name="f32" fmla="+- f25 0 f2"/>
              <a:gd name="f33" fmla="min f27 f26"/>
              <a:gd name="f34" fmla="*/ f28 1 f22"/>
              <a:gd name="f35" fmla="*/ f29 1 f22"/>
              <a:gd name="f36" fmla="val f34"/>
              <a:gd name="f37" fmla="val f35"/>
              <a:gd name="f38" fmla="*/ f15 f33 1"/>
              <a:gd name="f39" fmla="+- f37 0 f15"/>
              <a:gd name="f40" fmla="+- f36 0 f15"/>
              <a:gd name="f41" fmla="*/ f37 f33 1"/>
              <a:gd name="f42" fmla="*/ f36 f33 1"/>
              <a:gd name="f43" fmla="*/ f39 1 2"/>
              <a:gd name="f44" fmla="min f40 f39"/>
              <a:gd name="f45" fmla="+- f15 f43 0"/>
              <a:gd name="f46" fmla="*/ f44 f16 1"/>
              <a:gd name="f47" fmla="*/ f46 1 100000"/>
              <a:gd name="f48" fmla="*/ f45 f33 1"/>
              <a:gd name="f49" fmla="+- f36 0 f47"/>
              <a:gd name="f50" fmla="*/ f47 f33 1"/>
              <a:gd name="f51" fmla="*/ f49 1 2"/>
              <a:gd name="f52" fmla="+- f49 0 f47"/>
              <a:gd name="f53" fmla="*/ f49 f33 1"/>
              <a:gd name="f54" fmla="?: f52 f47 f15"/>
              <a:gd name="f55" fmla="?: f52 f49 f36"/>
              <a:gd name="f56" fmla="*/ f51 f33 1"/>
              <a:gd name="f57" fmla="*/ f54 f33 1"/>
              <a:gd name="f58" fmla="*/ f55 f33 1"/>
            </a:gdLst>
            <a:ahLst/>
            <a:cxnLst>
              <a:cxn ang="3cd4">
                <a:pos x="hc" y="t"/>
              </a:cxn>
              <a:cxn ang="0">
                <a:pos x="r" y="vc"/>
              </a:cxn>
              <a:cxn ang="cd4">
                <a:pos x="hc" y="b"/>
              </a:cxn>
              <a:cxn ang="cd2">
                <a:pos x="l" y="vc"/>
              </a:cxn>
              <a:cxn ang="f30">
                <a:pos x="f56" y="f38"/>
              </a:cxn>
              <a:cxn ang="f31">
                <a:pos x="f50" y="f48"/>
              </a:cxn>
              <a:cxn ang="f32">
                <a:pos x="f56" y="f41"/>
              </a:cxn>
            </a:cxnLst>
            <a:rect l="f57" t="f38" r="f58" b="f41"/>
            <a:pathLst>
              <a:path>
                <a:moveTo>
                  <a:pt x="f38" y="f38"/>
                </a:moveTo>
                <a:lnTo>
                  <a:pt x="f53" y="f38"/>
                </a:lnTo>
                <a:lnTo>
                  <a:pt x="f42" y="f48"/>
                </a:lnTo>
                <a:lnTo>
                  <a:pt x="f53" y="f41"/>
                </a:lnTo>
                <a:lnTo>
                  <a:pt x="f38" y="f41"/>
                </a:lnTo>
                <a:lnTo>
                  <a:pt x="f50" y="f48"/>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Arial Unicode MS"/>
              <a:cs typeface="Arial" pitchFamily="34"/>
            </a:endParaRPr>
          </a:p>
        </p:txBody>
      </p:sp>
      <p:sp>
        <p:nvSpPr>
          <p:cNvPr id="18" name="TextBox 46">
            <a:extLst>
              <a:ext uri="{FF2B5EF4-FFF2-40B4-BE49-F238E27FC236}">
                <a16:creationId xmlns:a16="http://schemas.microsoft.com/office/drawing/2014/main" id="{563808F8-C235-38F9-A732-CC304B922485}"/>
              </a:ext>
            </a:extLst>
          </p:cNvPr>
          <p:cNvSpPr txBox="1"/>
          <p:nvPr/>
        </p:nvSpPr>
        <p:spPr>
          <a:xfrm>
            <a:off x="4504782" y="1027044"/>
            <a:ext cx="3843067" cy="277054"/>
          </a:xfrm>
          <a:prstGeom prst="rect">
            <a:avLst/>
          </a:prstGeom>
          <a:noFill/>
          <a:ln cap="flat">
            <a:noFill/>
          </a:ln>
        </p:spPr>
        <p:txBody>
          <a:bodyPr vert="horz" wrap="square" lIns="91440" tIns="45720" rIns="91440" bIns="45720" anchor="ctr"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404040"/>
                </a:solidFill>
                <a:uFillTx/>
                <a:latin typeface="Arial"/>
                <a:ea typeface="Arial Unicode MS"/>
                <a:cs typeface="Arial" pitchFamily="34"/>
              </a:rPr>
              <a:t>Contents Here</a:t>
            </a:r>
          </a:p>
        </p:txBody>
      </p:sp>
      <p:sp>
        <p:nvSpPr>
          <p:cNvPr id="19" name="TextBox 47">
            <a:extLst>
              <a:ext uri="{FF2B5EF4-FFF2-40B4-BE49-F238E27FC236}">
                <a16:creationId xmlns:a16="http://schemas.microsoft.com/office/drawing/2014/main" id="{44EC64AC-7323-E794-DE35-46B8F44ACEC4}"/>
              </a:ext>
            </a:extLst>
          </p:cNvPr>
          <p:cNvSpPr txBox="1"/>
          <p:nvPr/>
        </p:nvSpPr>
        <p:spPr>
          <a:xfrm>
            <a:off x="4504782" y="1324380"/>
            <a:ext cx="3843460" cy="680048"/>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Unicode MS"/>
                <a:cs typeface="Arial" pitchFamily="34"/>
              </a:rPr>
              <a:t>Get a modern PowerPoint  Presentation that is beautifully designed. Easy to change colors, photos and Text. You can simply impress your audience and add a unique zing and appeal to your Presentations.</a:t>
            </a:r>
          </a:p>
        </p:txBody>
      </p:sp>
      <p:pic>
        <p:nvPicPr>
          <p:cNvPr id="20" name="Imagen 5">
            <a:extLst>
              <a:ext uri="{FF2B5EF4-FFF2-40B4-BE49-F238E27FC236}">
                <a16:creationId xmlns:a16="http://schemas.microsoft.com/office/drawing/2014/main" id="{BCBB2946-EC24-CC31-C185-38A51F133F69}"/>
              </a:ext>
            </a:extLst>
          </p:cNvPr>
          <p:cNvPicPr>
            <a:picLocks noChangeAspect="1"/>
          </p:cNvPicPr>
          <p:nvPr/>
        </p:nvPicPr>
        <p:blipFill>
          <a:blip r:embed="rId3"/>
          <a:stretch>
            <a:fillRect/>
          </a:stretch>
        </p:blipFill>
        <p:spPr>
          <a:xfrm>
            <a:off x="670758" y="778145"/>
            <a:ext cx="3157843" cy="4556436"/>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Google Shape;75;p13">
            <a:extLst>
              <a:ext uri="{FF2B5EF4-FFF2-40B4-BE49-F238E27FC236}">
                <a16:creationId xmlns:a16="http://schemas.microsoft.com/office/drawing/2014/main" id="{C660797F-C8C4-7893-833C-00C33C7196AB}"/>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Alimentación</a:t>
            </a:r>
          </a:p>
        </p:txBody>
      </p:sp>
      <p:sp>
        <p:nvSpPr>
          <p:cNvPr id="3" name="Marcador de número de diapositiva 1">
            <a:extLst>
              <a:ext uri="{FF2B5EF4-FFF2-40B4-BE49-F238E27FC236}">
                <a16:creationId xmlns:a16="http://schemas.microsoft.com/office/drawing/2014/main" id="{6CA8BE0D-B618-D1C8-609E-92BC0697C2B5}"/>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F165FF4-6509-4AEE-A54F-36703B2C4203}" type="slidenum">
              <a:t>18</a:t>
            </a:fld>
            <a:endParaRPr lang="es-PE" sz="1100" b="1" i="0" u="none" strike="noStrike" kern="0" cap="none" spc="0" baseline="0">
              <a:solidFill>
                <a:srgbClr val="3494BA"/>
              </a:solidFill>
              <a:uFillTx/>
              <a:latin typeface="DM Sans"/>
              <a:ea typeface="DM Sans"/>
              <a:cs typeface="DM Sans"/>
            </a:endParaRPr>
          </a:p>
        </p:txBody>
      </p:sp>
      <p:grpSp>
        <p:nvGrpSpPr>
          <p:cNvPr id="4" name="Group 25">
            <a:extLst>
              <a:ext uri="{FF2B5EF4-FFF2-40B4-BE49-F238E27FC236}">
                <a16:creationId xmlns:a16="http://schemas.microsoft.com/office/drawing/2014/main" id="{C89F819D-392E-53B8-B293-88771A853179}"/>
              </a:ext>
            </a:extLst>
          </p:cNvPr>
          <p:cNvGrpSpPr/>
          <p:nvPr/>
        </p:nvGrpSpPr>
        <p:grpSpPr>
          <a:xfrm>
            <a:off x="3560031" y="1303888"/>
            <a:ext cx="1833017" cy="2933157"/>
            <a:chOff x="3560031" y="1303888"/>
            <a:chExt cx="1833017" cy="2933157"/>
          </a:xfrm>
        </p:grpSpPr>
        <p:grpSp>
          <p:nvGrpSpPr>
            <p:cNvPr id="5" name="Group 23">
              <a:extLst>
                <a:ext uri="{FF2B5EF4-FFF2-40B4-BE49-F238E27FC236}">
                  <a16:creationId xmlns:a16="http://schemas.microsoft.com/office/drawing/2014/main" id="{17B24739-5D9E-A4E1-784B-F61E97D4B568}"/>
                </a:ext>
              </a:extLst>
            </p:cNvPr>
            <p:cNvGrpSpPr/>
            <p:nvPr/>
          </p:nvGrpSpPr>
          <p:grpSpPr>
            <a:xfrm>
              <a:off x="3560031" y="1515615"/>
              <a:ext cx="1209086" cy="2107079"/>
              <a:chOff x="3560031" y="1515615"/>
              <a:chExt cx="1209086" cy="2107079"/>
            </a:xfrm>
          </p:grpSpPr>
          <p:sp>
            <p:nvSpPr>
              <p:cNvPr id="6" name="Rectangle 15">
                <a:extLst>
                  <a:ext uri="{FF2B5EF4-FFF2-40B4-BE49-F238E27FC236}">
                    <a16:creationId xmlns:a16="http://schemas.microsoft.com/office/drawing/2014/main" id="{26345D2C-1A1A-82AF-A8D4-3AAAE9FD7D02}"/>
                  </a:ext>
                </a:extLst>
              </p:cNvPr>
              <p:cNvSpPr/>
              <p:nvPr/>
            </p:nvSpPr>
            <p:spPr>
              <a:xfrm rot="2633245">
                <a:off x="4025811" y="2957322"/>
                <a:ext cx="689357" cy="665372"/>
              </a:xfrm>
              <a:custGeom>
                <a:avLst/>
                <a:gdLst>
                  <a:gd name="f0" fmla="val w"/>
                  <a:gd name="f1" fmla="val h"/>
                  <a:gd name="f2" fmla="val 0"/>
                  <a:gd name="f3" fmla="val 929571"/>
                  <a:gd name="f4" fmla="val 897222"/>
                  <a:gd name="f5" fmla="val 731682"/>
                  <a:gd name="f6" fmla="val 442770"/>
                  <a:gd name="f7" fmla="val 298754"/>
                  <a:gd name="f8" fmla="val 274103"/>
                  <a:gd name="f9" fmla="val 613647"/>
                  <a:gd name="f10" fmla="val 176652"/>
                  <a:gd name="f11" fmla="val 340818"/>
                  <a:gd name="f12" fmla="val 123903"/>
                  <a:gd name="f13" fmla="val 116909"/>
                  <a:gd name="f14" fmla="val 291351"/>
                  <a:gd name="f15" fmla="val 207479"/>
                  <a:gd name="f16" fmla="val 400795"/>
                  <a:gd name="f17" fmla="val 461979"/>
                  <a:gd name="f18" fmla="val 432150"/>
                  <a:gd name="f19" fmla="*/ f0 1 929571"/>
                  <a:gd name="f20" fmla="*/ f1 1 897222"/>
                  <a:gd name="f21" fmla="val f2"/>
                  <a:gd name="f22" fmla="val f3"/>
                  <a:gd name="f23" fmla="val f4"/>
                  <a:gd name="f24" fmla="+- f23 0 f21"/>
                  <a:gd name="f25" fmla="+- f22 0 f21"/>
                  <a:gd name="f26" fmla="*/ f25 1 929571"/>
                  <a:gd name="f27" fmla="*/ f24 1 89722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929571" h="897222">
                    <a:moveTo>
                      <a:pt x="f3" y="f5"/>
                    </a:moveTo>
                    <a:lnTo>
                      <a:pt x="f3" y="f4"/>
                    </a:lnTo>
                    <a:lnTo>
                      <a:pt x="f6" y="f4"/>
                    </a:lnTo>
                    <a:lnTo>
                      <a:pt x="f7" y="f4"/>
                    </a:lnTo>
                    <a:lnTo>
                      <a:pt x="f8" y="f4"/>
                    </a:lnTo>
                    <a:cubicBezTo>
                      <a:pt x="f8" y="f9"/>
                      <a:pt x="f10" y="f11"/>
                      <a:pt x="f2" y="f12"/>
                    </a:cubicBezTo>
                    <a:lnTo>
                      <a:pt x="f13" y="f2"/>
                    </a:lnTo>
                    <a:cubicBezTo>
                      <a:pt x="f14" y="f15"/>
                      <a:pt x="f16" y="f17"/>
                      <a:pt x="f18" y="f5"/>
                    </a:cubicBezTo>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Arial Unicode MS"/>
                  <a:cs typeface="Arial"/>
                </a:endParaRPr>
              </a:p>
            </p:txBody>
          </p:sp>
          <p:grpSp>
            <p:nvGrpSpPr>
              <p:cNvPr id="7" name="Group 88">
                <a:extLst>
                  <a:ext uri="{FF2B5EF4-FFF2-40B4-BE49-F238E27FC236}">
                    <a16:creationId xmlns:a16="http://schemas.microsoft.com/office/drawing/2014/main" id="{74479085-FE62-BE30-558F-87CF4C346EA3}"/>
                  </a:ext>
                </a:extLst>
              </p:cNvPr>
              <p:cNvGrpSpPr/>
              <p:nvPr/>
            </p:nvGrpSpPr>
            <p:grpSpPr>
              <a:xfrm>
                <a:off x="3560031" y="1515615"/>
                <a:ext cx="1209086" cy="1293531"/>
                <a:chOff x="3560031" y="1515615"/>
                <a:chExt cx="1209086" cy="1293531"/>
              </a:xfrm>
            </p:grpSpPr>
            <p:sp>
              <p:nvSpPr>
                <p:cNvPr id="8" name="Rectangle 15">
                  <a:extLst>
                    <a:ext uri="{FF2B5EF4-FFF2-40B4-BE49-F238E27FC236}">
                      <a16:creationId xmlns:a16="http://schemas.microsoft.com/office/drawing/2014/main" id="{9E5FD3E5-09FB-5D35-58F2-E0817590B03E}"/>
                    </a:ext>
                  </a:extLst>
                </p:cNvPr>
                <p:cNvSpPr/>
                <p:nvPr/>
              </p:nvSpPr>
              <p:spPr>
                <a:xfrm>
                  <a:off x="4079760" y="2143774"/>
                  <a:ext cx="689357" cy="665372"/>
                </a:xfrm>
                <a:custGeom>
                  <a:avLst/>
                  <a:gdLst>
                    <a:gd name="f0" fmla="val w"/>
                    <a:gd name="f1" fmla="val h"/>
                    <a:gd name="f2" fmla="val 0"/>
                    <a:gd name="f3" fmla="val 929571"/>
                    <a:gd name="f4" fmla="val 897222"/>
                    <a:gd name="f5" fmla="val 731682"/>
                    <a:gd name="f6" fmla="val 442770"/>
                    <a:gd name="f7" fmla="val 298754"/>
                    <a:gd name="f8" fmla="val 274103"/>
                    <a:gd name="f9" fmla="val 613647"/>
                    <a:gd name="f10" fmla="val 176652"/>
                    <a:gd name="f11" fmla="val 340818"/>
                    <a:gd name="f12" fmla="val 123903"/>
                    <a:gd name="f13" fmla="val 116909"/>
                    <a:gd name="f14" fmla="val 291351"/>
                    <a:gd name="f15" fmla="val 207479"/>
                    <a:gd name="f16" fmla="val 400795"/>
                    <a:gd name="f17" fmla="val 461979"/>
                    <a:gd name="f18" fmla="val 432150"/>
                    <a:gd name="f19" fmla="*/ f0 1 929571"/>
                    <a:gd name="f20" fmla="*/ f1 1 897222"/>
                    <a:gd name="f21" fmla="val f2"/>
                    <a:gd name="f22" fmla="val f3"/>
                    <a:gd name="f23" fmla="val f4"/>
                    <a:gd name="f24" fmla="+- f23 0 f21"/>
                    <a:gd name="f25" fmla="+- f22 0 f21"/>
                    <a:gd name="f26" fmla="*/ f25 1 929571"/>
                    <a:gd name="f27" fmla="*/ f24 1 89722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929571" h="897222">
                      <a:moveTo>
                        <a:pt x="f3" y="f5"/>
                      </a:moveTo>
                      <a:lnTo>
                        <a:pt x="f3" y="f4"/>
                      </a:lnTo>
                      <a:lnTo>
                        <a:pt x="f6" y="f4"/>
                      </a:lnTo>
                      <a:lnTo>
                        <a:pt x="f7" y="f4"/>
                      </a:lnTo>
                      <a:lnTo>
                        <a:pt x="f8" y="f4"/>
                      </a:lnTo>
                      <a:cubicBezTo>
                        <a:pt x="f8" y="f9"/>
                        <a:pt x="f10" y="f11"/>
                        <a:pt x="f2" y="f12"/>
                      </a:cubicBezTo>
                      <a:lnTo>
                        <a:pt x="f13" y="f2"/>
                      </a:lnTo>
                      <a:cubicBezTo>
                        <a:pt x="f14" y="f15"/>
                        <a:pt x="f16" y="f17"/>
                        <a:pt x="f18" y="f5"/>
                      </a:cubicBezTo>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Arial Unicode MS"/>
                    <a:cs typeface="Arial"/>
                  </a:endParaRPr>
                </a:p>
              </p:txBody>
            </p:sp>
            <p:sp>
              <p:nvSpPr>
                <p:cNvPr id="9" name="Rectangle 15">
                  <a:extLst>
                    <a:ext uri="{FF2B5EF4-FFF2-40B4-BE49-F238E27FC236}">
                      <a16:creationId xmlns:a16="http://schemas.microsoft.com/office/drawing/2014/main" id="{666CCF9D-80F3-F189-9B33-22C27F9EE02C}"/>
                    </a:ext>
                  </a:extLst>
                </p:cNvPr>
                <p:cNvSpPr/>
                <p:nvPr/>
              </p:nvSpPr>
              <p:spPr>
                <a:xfrm rot="18833249">
                  <a:off x="3548038" y="1527608"/>
                  <a:ext cx="689357" cy="665372"/>
                </a:xfrm>
                <a:custGeom>
                  <a:avLst/>
                  <a:gdLst>
                    <a:gd name="f0" fmla="val w"/>
                    <a:gd name="f1" fmla="val h"/>
                    <a:gd name="f2" fmla="val 0"/>
                    <a:gd name="f3" fmla="val 929571"/>
                    <a:gd name="f4" fmla="val 897222"/>
                    <a:gd name="f5" fmla="val 731682"/>
                    <a:gd name="f6" fmla="val 442770"/>
                    <a:gd name="f7" fmla="val 298754"/>
                    <a:gd name="f8" fmla="val 274103"/>
                    <a:gd name="f9" fmla="val 613647"/>
                    <a:gd name="f10" fmla="val 176652"/>
                    <a:gd name="f11" fmla="val 340818"/>
                    <a:gd name="f12" fmla="val 123903"/>
                    <a:gd name="f13" fmla="val 116909"/>
                    <a:gd name="f14" fmla="val 291351"/>
                    <a:gd name="f15" fmla="val 207479"/>
                    <a:gd name="f16" fmla="val 400795"/>
                    <a:gd name="f17" fmla="val 461979"/>
                    <a:gd name="f18" fmla="val 432150"/>
                    <a:gd name="f19" fmla="*/ f0 1 929571"/>
                    <a:gd name="f20" fmla="*/ f1 1 897222"/>
                    <a:gd name="f21" fmla="val f2"/>
                    <a:gd name="f22" fmla="val f3"/>
                    <a:gd name="f23" fmla="val f4"/>
                    <a:gd name="f24" fmla="+- f23 0 f21"/>
                    <a:gd name="f25" fmla="+- f22 0 f21"/>
                    <a:gd name="f26" fmla="*/ f25 1 929571"/>
                    <a:gd name="f27" fmla="*/ f24 1 89722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929571" h="897222">
                      <a:moveTo>
                        <a:pt x="f3" y="f5"/>
                      </a:moveTo>
                      <a:lnTo>
                        <a:pt x="f3" y="f4"/>
                      </a:lnTo>
                      <a:lnTo>
                        <a:pt x="f6" y="f4"/>
                      </a:lnTo>
                      <a:lnTo>
                        <a:pt x="f7" y="f4"/>
                      </a:lnTo>
                      <a:lnTo>
                        <a:pt x="f8" y="f4"/>
                      </a:lnTo>
                      <a:cubicBezTo>
                        <a:pt x="f8" y="f9"/>
                        <a:pt x="f10" y="f11"/>
                        <a:pt x="f2" y="f12"/>
                      </a:cubicBezTo>
                      <a:lnTo>
                        <a:pt x="f13" y="f2"/>
                      </a:lnTo>
                      <a:cubicBezTo>
                        <a:pt x="f14" y="f15"/>
                        <a:pt x="f16" y="f17"/>
                        <a:pt x="f18" y="f5"/>
                      </a:cubicBezTo>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Arial Unicode MS"/>
                    <a:cs typeface="Arial"/>
                  </a:endParaRPr>
                </a:p>
              </p:txBody>
            </p:sp>
          </p:grpSp>
        </p:grpSp>
        <p:sp>
          <p:nvSpPr>
            <p:cNvPr id="10" name="Oval 97">
              <a:extLst>
                <a:ext uri="{FF2B5EF4-FFF2-40B4-BE49-F238E27FC236}">
                  <a16:creationId xmlns:a16="http://schemas.microsoft.com/office/drawing/2014/main" id="{30B5410E-1683-D56A-A626-D026F42CEFD3}"/>
                </a:ext>
              </a:extLst>
            </p:cNvPr>
            <p:cNvSpPr/>
            <p:nvPr/>
          </p:nvSpPr>
          <p:spPr>
            <a:xfrm>
              <a:off x="4386614" y="3705139"/>
              <a:ext cx="531906" cy="53190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0BED4"/>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Arial Unicode MS"/>
                <a:cs typeface="Arial"/>
              </a:endParaRPr>
            </a:p>
          </p:txBody>
        </p:sp>
        <p:sp>
          <p:nvSpPr>
            <p:cNvPr id="11" name="Oval 98">
              <a:extLst>
                <a:ext uri="{FF2B5EF4-FFF2-40B4-BE49-F238E27FC236}">
                  <a16:creationId xmlns:a16="http://schemas.microsoft.com/office/drawing/2014/main" id="{D78AE3BA-F735-AE8F-54E1-6136898356C1}"/>
                </a:ext>
              </a:extLst>
            </p:cNvPr>
            <p:cNvSpPr/>
            <p:nvPr/>
          </p:nvSpPr>
          <p:spPr>
            <a:xfrm>
              <a:off x="4861142" y="2476460"/>
              <a:ext cx="531906" cy="53190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EDAD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Arial Unicode MS"/>
                <a:cs typeface="Arial"/>
              </a:endParaRPr>
            </a:p>
          </p:txBody>
        </p:sp>
        <p:sp>
          <p:nvSpPr>
            <p:cNvPr id="12" name="Oval 99">
              <a:extLst>
                <a:ext uri="{FF2B5EF4-FFF2-40B4-BE49-F238E27FC236}">
                  <a16:creationId xmlns:a16="http://schemas.microsoft.com/office/drawing/2014/main" id="{EE24C493-89C9-6F2F-E071-9C06FFCC9214}"/>
                </a:ext>
              </a:extLst>
            </p:cNvPr>
            <p:cNvSpPr/>
            <p:nvPr/>
          </p:nvSpPr>
          <p:spPr>
            <a:xfrm>
              <a:off x="4293135" y="1303888"/>
              <a:ext cx="531906" cy="53190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AAAAA"/>
            </a:solidFill>
            <a:ln cap="flat">
              <a:noFill/>
              <a:prstDash val="solid"/>
            </a:ln>
          </p:spPr>
          <p:txBody>
            <a:bodyPr vert="horz" wrap="square" lIns="91440" tIns="45720" rIns="91440" bIns="45720" anchor="ctr" anchorCtr="1" compatLnSpc="1">
              <a:noAutofit/>
            </a:bodyPr>
            <a:lstStyle/>
            <a:p>
              <a:pPr marL="0" marR="0" lvl="0" indent="0" algn="ctr"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Arial Unicode MS"/>
                <a:cs typeface="Arial"/>
              </a:endParaRPr>
            </a:p>
          </p:txBody>
        </p:sp>
      </p:grpSp>
      <p:sp>
        <p:nvSpPr>
          <p:cNvPr id="13" name="Isosceles Triangle 8">
            <a:extLst>
              <a:ext uri="{FF2B5EF4-FFF2-40B4-BE49-F238E27FC236}">
                <a16:creationId xmlns:a16="http://schemas.microsoft.com/office/drawing/2014/main" id="{13C40CBD-9B80-9050-EA9B-EDBA557BAC82}"/>
              </a:ext>
            </a:extLst>
          </p:cNvPr>
          <p:cNvSpPr/>
          <p:nvPr/>
        </p:nvSpPr>
        <p:spPr>
          <a:xfrm rot="16200004">
            <a:off x="5039030" y="2623020"/>
            <a:ext cx="197300" cy="235229"/>
          </a:xfrm>
          <a:custGeom>
            <a:avLst/>
            <a:gdLst>
              <a:gd name="f0" fmla="val w"/>
              <a:gd name="f1" fmla="val h"/>
              <a:gd name="f2" fmla="val 0"/>
              <a:gd name="f3" fmla="val 2708011"/>
              <a:gd name="f4" fmla="val 3228660"/>
              <a:gd name="f5" fmla="val 1895121"/>
              <a:gd name="f6" fmla="val 2005092"/>
              <a:gd name="f7" fmla="val 1769067"/>
              <a:gd name="f8" fmla="val 2196199"/>
              <a:gd name="f9" fmla="val 1559641"/>
              <a:gd name="f10" fmla="val 2315968"/>
              <a:gd name="f11" fmla="val 1331007"/>
              <a:gd name="f12" fmla="val 2327705"/>
              <a:gd name="f13" fmla="val 1102373"/>
              <a:gd name="f14" fmla="val 2339443"/>
              <a:gd name="f15" fmla="val 881783"/>
              <a:gd name="f16" fmla="val 2241749"/>
              <a:gd name="f17" fmla="val 736821"/>
              <a:gd name="f18" fmla="val 2064556"/>
              <a:gd name="f19" fmla="val 885891"/>
              <a:gd name="f20" fmla="val 1942602"/>
              <a:gd name="f21" fmla="val 992076"/>
              <a:gd name="f22" fmla="val 2072396"/>
              <a:gd name="f23" fmla="val 1153658"/>
              <a:gd name="f24" fmla="val 2143956"/>
              <a:gd name="f25" fmla="val 1321132"/>
              <a:gd name="f26" fmla="val 2135359"/>
              <a:gd name="f27" fmla="val 1488607"/>
              <a:gd name="f28" fmla="val 2126761"/>
              <a:gd name="f29" fmla="val 1642011"/>
              <a:gd name="f30" fmla="val 2039030"/>
              <a:gd name="f31" fmla="val 1734346"/>
              <a:gd name="f32" fmla="val 1899045"/>
              <a:gd name="f33" fmla="val 2315256"/>
              <a:gd name="f34" fmla="val 2179725"/>
              <a:gd name="f35" fmla="val 2124977"/>
              <a:gd name="f36" fmla="val 2519973"/>
              <a:gd name="f37" fmla="val 1777729"/>
              <a:gd name="f38" fmla="val 2743099"/>
              <a:gd name="f39" fmla="val 1389179"/>
              <a:gd name="f40" fmla="val 2774782"/>
              <a:gd name="f41" fmla="val 1000629"/>
              <a:gd name="f42" fmla="val 2806465"/>
              <a:gd name="f43" fmla="val 621821"/>
              <a:gd name="f44" fmla="val 2642541"/>
              <a:gd name="f45" fmla="val 378934"/>
              <a:gd name="f46" fmla="val 2337614"/>
              <a:gd name="f47" fmla="val 519502"/>
              <a:gd name="f48" fmla="val 2225645"/>
              <a:gd name="f49" fmla="val 725082"/>
              <a:gd name="f50" fmla="val 2483736"/>
              <a:gd name="f51" fmla="val 1045705"/>
              <a:gd name="f52" fmla="val 2622480"/>
              <a:gd name="f53" fmla="val 1374574"/>
              <a:gd name="f54" fmla="val 2595664"/>
              <a:gd name="f55" fmla="val 1703443"/>
              <a:gd name="f56" fmla="val 2568848"/>
              <a:gd name="f57" fmla="val 1997353"/>
              <a:gd name="f58" fmla="val 2379994"/>
              <a:gd name="f59" fmla="val 2158406"/>
              <a:gd name="f60" fmla="val 2092008"/>
              <a:gd name="f61" fmla="val 2315941"/>
              <a:gd name="f62" fmla="val 1615003"/>
              <a:gd name="f63" fmla="val 272242"/>
              <a:gd name="f64" fmla="val 872561"/>
              <a:gd name="f65" fmla="val 666216"/>
              <a:gd name="f66" fmla="val 219906"/>
              <a:gd name="f67" fmla="val 98674"/>
              <a:gd name="f68" fmla="val 970839"/>
              <a:gd name="f69" fmla="val 396"/>
              <a:gd name="f70" fmla="val 1092071"/>
              <a:gd name="f71" fmla="val 1293841"/>
              <a:gd name="f72" fmla="val 1294092"/>
              <a:gd name="f73" fmla="val 1294343"/>
              <a:gd name="f74" fmla="val 1470231"/>
              <a:gd name="f75" fmla="val 1591463"/>
              <a:gd name="f76" fmla="val 1689741"/>
              <a:gd name="f77" fmla="val 625313"/>
              <a:gd name="f78" fmla="val 2399368"/>
              <a:gd name="f79" fmla="val 2440740"/>
              <a:gd name="f80" fmla="val 2877288"/>
              <a:gd name="f81" fmla="val 1950128"/>
              <a:gd name="f82" fmla="val 3187847"/>
              <a:gd name="f83" fmla="val 1403807"/>
              <a:gd name="f84" fmla="val 3224932"/>
              <a:gd name="f85" fmla="val 857486"/>
              <a:gd name="f86" fmla="val 3262017"/>
              <a:gd name="f87" fmla="val 329406"/>
              <a:gd name="f88" fmla="val 3020609"/>
              <a:gd name="f89" fmla="val 2583191"/>
              <a:gd name="f90" fmla="val 143153"/>
              <a:gd name="f91" fmla="val 2475389"/>
              <a:gd name="f92" fmla="val 436120"/>
              <a:gd name="f93" fmla="val 2864419"/>
              <a:gd name="f94" fmla="val 905784"/>
              <a:gd name="f95" fmla="val 3079123"/>
              <a:gd name="f96" fmla="val 1391671"/>
              <a:gd name="f97" fmla="val 3046140"/>
              <a:gd name="f98" fmla="val 1877558"/>
              <a:gd name="f99" fmla="val 3013157"/>
              <a:gd name="f100" fmla="val 2313899"/>
              <a:gd name="f101" fmla="val 2736952"/>
              <a:gd name="f102" fmla="val 2551604"/>
              <a:gd name="f103" fmla="val 2311899"/>
              <a:gd name="f104" fmla="*/ f0 1 2708011"/>
              <a:gd name="f105" fmla="*/ f1 1 3228660"/>
              <a:gd name="f106" fmla="val f2"/>
              <a:gd name="f107" fmla="val f3"/>
              <a:gd name="f108" fmla="val f4"/>
              <a:gd name="f109" fmla="+- f108 0 f106"/>
              <a:gd name="f110" fmla="+- f107 0 f106"/>
              <a:gd name="f111" fmla="*/ f110 1 2708011"/>
              <a:gd name="f112" fmla="*/ f109 1 3228660"/>
              <a:gd name="f113" fmla="*/ f106 1 f111"/>
              <a:gd name="f114" fmla="*/ f107 1 f111"/>
              <a:gd name="f115" fmla="*/ f106 1 f112"/>
              <a:gd name="f116" fmla="*/ f108 1 f112"/>
              <a:gd name="f117" fmla="*/ f113 f104 1"/>
              <a:gd name="f118" fmla="*/ f114 f104 1"/>
              <a:gd name="f119" fmla="*/ f116 f105 1"/>
              <a:gd name="f120" fmla="*/ f115 f105 1"/>
            </a:gdLst>
            <a:ahLst/>
            <a:cxnLst>
              <a:cxn ang="3cd4">
                <a:pos x="hc" y="t"/>
              </a:cxn>
              <a:cxn ang="0">
                <a:pos x="r" y="vc"/>
              </a:cxn>
              <a:cxn ang="cd4">
                <a:pos x="hc" y="b"/>
              </a:cxn>
              <a:cxn ang="cd2">
                <a:pos x="l" y="vc"/>
              </a:cxn>
            </a:cxnLst>
            <a:rect l="f117" t="f120" r="f118" b="f119"/>
            <a:pathLst>
              <a:path w="2708011" h="3228660">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31" y="f32"/>
                </a:cubicBezTo>
                <a:close/>
                <a:moveTo>
                  <a:pt x="f33" y="f34"/>
                </a:moveTo>
                <a:cubicBezTo>
                  <a:pt x="f35" y="f36"/>
                  <a:pt x="f37" y="f38"/>
                  <a:pt x="f39" y="f40"/>
                </a:cubicBezTo>
                <a:cubicBezTo>
                  <a:pt x="f41" y="f42"/>
                  <a:pt x="f43" y="f44"/>
                  <a:pt x="f45" y="f46"/>
                </a:cubicBezTo>
                <a:lnTo>
                  <a:pt x="f47" y="f48"/>
                </a:lnTo>
                <a:cubicBezTo>
                  <a:pt x="f49" y="f50"/>
                  <a:pt x="f51" y="f52"/>
                  <a:pt x="f53" y="f54"/>
                </a:cubicBezTo>
                <a:cubicBezTo>
                  <a:pt x="f55" y="f56"/>
                  <a:pt x="f57" y="f58"/>
                  <a:pt x="f59" y="f60"/>
                </a:cubicBezTo>
                <a:close/>
                <a:moveTo>
                  <a:pt x="f61" y="f62"/>
                </a:moveTo>
                <a:lnTo>
                  <a:pt x="f63" y="f62"/>
                </a:lnTo>
                <a:lnTo>
                  <a:pt x="f64" y="f65"/>
                </a:lnTo>
                <a:lnTo>
                  <a:pt x="f64" y="f66"/>
                </a:lnTo>
                <a:cubicBezTo>
                  <a:pt x="f64" y="f67"/>
                  <a:pt x="f68" y="f69"/>
                  <a:pt x="f70" y="f69"/>
                </a:cubicBezTo>
                <a:lnTo>
                  <a:pt x="f71" y="f69"/>
                </a:lnTo>
                <a:lnTo>
                  <a:pt x="f72" y="f2"/>
                </a:lnTo>
                <a:lnTo>
                  <a:pt x="f73" y="f69"/>
                </a:lnTo>
                <a:lnTo>
                  <a:pt x="f74" y="f69"/>
                </a:lnTo>
                <a:cubicBezTo>
                  <a:pt x="f75" y="f69"/>
                  <a:pt x="f76" y="f67"/>
                  <a:pt x="f76" y="f66"/>
                </a:cubicBezTo>
                <a:lnTo>
                  <a:pt x="f76" y="f77"/>
                </a:lnTo>
                <a:close/>
                <a:moveTo>
                  <a:pt x="f3" y="f78"/>
                </a:moveTo>
                <a:cubicBezTo>
                  <a:pt x="f79" y="f80"/>
                  <a:pt x="f81" y="f82"/>
                  <a:pt x="f83" y="f84"/>
                </a:cubicBezTo>
                <a:cubicBezTo>
                  <a:pt x="f85" y="f86"/>
                  <a:pt x="f87" y="f88"/>
                  <a:pt x="f2" y="f89"/>
                </a:cubicBezTo>
                <a:lnTo>
                  <a:pt x="f90" y="f91"/>
                </a:lnTo>
                <a:cubicBezTo>
                  <a:pt x="f92" y="f93"/>
                  <a:pt x="f94" y="f95"/>
                  <a:pt x="f96" y="f97"/>
                </a:cubicBezTo>
                <a:cubicBezTo>
                  <a:pt x="f98" y="f99"/>
                  <a:pt x="f100" y="f101"/>
                  <a:pt x="f102" y="f103"/>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a:ea typeface="Arial Unicode MS"/>
            </a:endParaRPr>
          </a:p>
        </p:txBody>
      </p:sp>
      <p:sp>
        <p:nvSpPr>
          <p:cNvPr id="14" name="Oval 7">
            <a:extLst>
              <a:ext uri="{FF2B5EF4-FFF2-40B4-BE49-F238E27FC236}">
                <a16:creationId xmlns:a16="http://schemas.microsoft.com/office/drawing/2014/main" id="{47F81518-9379-58E5-E6E5-9ADCD3B109D7}"/>
              </a:ext>
            </a:extLst>
          </p:cNvPr>
          <p:cNvSpPr/>
          <p:nvPr/>
        </p:nvSpPr>
        <p:spPr>
          <a:xfrm>
            <a:off x="4542565" y="3884819"/>
            <a:ext cx="209242" cy="209242"/>
          </a:xfrm>
          <a:custGeom>
            <a:avLst/>
            <a:gdLst>
              <a:gd name="f0" fmla="val w"/>
              <a:gd name="f1" fmla="val h"/>
              <a:gd name="f2" fmla="val 0"/>
              <a:gd name="f3" fmla="val 3240000"/>
              <a:gd name="f4" fmla="val 1415334"/>
              <a:gd name="f5" fmla="val 1947658"/>
              <a:gd name="f6" fmla="val 838053"/>
              <a:gd name="f7" fmla="val 2871852"/>
              <a:gd name="f8" fmla="val 1312591"/>
              <a:gd name="f9" fmla="val 3168264"/>
              <a:gd name="f10" fmla="val 1913932"/>
              <a:gd name="f11" fmla="val 3170879"/>
              <a:gd name="f12" fmla="val 2391030"/>
              <a:gd name="f13" fmla="val 2878606"/>
              <a:gd name="f14" fmla="val 1821709"/>
              <a:gd name="f15" fmla="val 1949263"/>
              <a:gd name="f16" fmla="val 1763478"/>
              <a:gd name="f17" fmla="val 1986502"/>
              <a:gd name="f18" fmla="val 1694174"/>
              <a:gd name="f19" fmla="val 2007350"/>
              <a:gd name="f20" fmla="val 1620000"/>
              <a:gd name="f21" fmla="val 1544621"/>
              <a:gd name="f22" fmla="val 1474270"/>
              <a:gd name="f23" fmla="val 1985818"/>
              <a:gd name="f24" fmla="val 1620001"/>
              <a:gd name="f25" fmla="val 1350973"/>
              <a:gd name="f26" fmla="val 1471421"/>
              <a:gd name="f27" fmla="val 1768581"/>
              <a:gd name="f28" fmla="val 1889029"/>
              <a:gd name="f29" fmla="val 2324470"/>
              <a:gd name="f30" fmla="val 322965"/>
              <a:gd name="f31" fmla="val 1804044"/>
              <a:gd name="f32" fmla="val 1281148"/>
              <a:gd name="f33" fmla="val 1925507"/>
              <a:gd name="f34" fmla="val 1345192"/>
              <a:gd name="f35" fmla="val 1473038"/>
              <a:gd name="f36" fmla="val 2005998"/>
              <a:gd name="f37" fmla="val 1633413"/>
              <a:gd name="f38" fmla="val 3095109"/>
              <a:gd name="f39" fmla="val 1671260"/>
              <a:gd name="f40" fmla="val 3114541"/>
              <a:gd name="f41" fmla="val 1112092"/>
              <a:gd name="f42" fmla="val 2816135"/>
              <a:gd name="f43" fmla="val 590008"/>
              <a:gd name="f44" fmla="val 926838"/>
              <a:gd name="f45" fmla="val 316888"/>
              <a:gd name="f46" fmla="val 432869"/>
              <a:gd name="f47" fmla="val 579644"/>
              <a:gd name="f48" fmla="val 129933"/>
              <a:gd name="f49" fmla="val 1099113"/>
              <a:gd name="f50" fmla="val 144500"/>
              <a:gd name="f51" fmla="val 1658429"/>
              <a:gd name="f52" fmla="val 1233664"/>
              <a:gd name="f53" fmla="val 1630062"/>
              <a:gd name="f54" fmla="val 1232693"/>
              <a:gd name="f55" fmla="val 1626734"/>
              <a:gd name="f56" fmla="val 1232650"/>
              <a:gd name="f57" fmla="val 1623372"/>
              <a:gd name="f58" fmla="val 1471836"/>
              <a:gd name="f59" fmla="val 1315838"/>
              <a:gd name="f60" fmla="val 1343102"/>
              <a:gd name="f61" fmla="val 1438904"/>
              <a:gd name="f62" fmla="val 1279548"/>
              <a:gd name="f63" fmla="val 2514701"/>
              <a:gd name="f64" fmla="val 725299"/>
              <a:gd name="f65" fmla="*/ f0 1 3240000"/>
              <a:gd name="f66" fmla="*/ f1 1 3240000"/>
              <a:gd name="f67" fmla="val f2"/>
              <a:gd name="f68" fmla="val f3"/>
              <a:gd name="f69" fmla="+- f68 0 f67"/>
              <a:gd name="f70" fmla="*/ f69 1 3240000"/>
              <a:gd name="f71" fmla="*/ f67 1 f70"/>
              <a:gd name="f72" fmla="*/ f68 1 f70"/>
              <a:gd name="f73" fmla="*/ f71 f65 1"/>
              <a:gd name="f74" fmla="*/ f72 f65 1"/>
              <a:gd name="f75" fmla="*/ f72 f66 1"/>
              <a:gd name="f76" fmla="*/ f71 f66 1"/>
            </a:gdLst>
            <a:ahLst/>
            <a:cxnLst>
              <a:cxn ang="3cd4">
                <a:pos x="hc" y="t"/>
              </a:cxn>
              <a:cxn ang="0">
                <a:pos x="r" y="vc"/>
              </a:cxn>
              <a:cxn ang="cd4">
                <a:pos x="hc" y="b"/>
              </a:cxn>
              <a:cxn ang="cd2">
                <a:pos x="l" y="vc"/>
              </a:cxn>
            </a:cxnLst>
            <a:rect l="f73" t="f76" r="f74" b="f75"/>
            <a:pathLst>
              <a:path w="3240000" h="3240000">
                <a:moveTo>
                  <a:pt x="f4" y="f5"/>
                </a:moveTo>
                <a:lnTo>
                  <a:pt x="f6" y="f7"/>
                </a:lnTo>
                <a:cubicBezTo>
                  <a:pt x="f8" y="f9"/>
                  <a:pt x="f10" y="f11"/>
                  <a:pt x="f12" y="f13"/>
                </a:cubicBezTo>
                <a:lnTo>
                  <a:pt x="f14" y="f15"/>
                </a:lnTo>
                <a:cubicBezTo>
                  <a:pt x="f16" y="f17"/>
                  <a:pt x="f18" y="f19"/>
                  <a:pt x="f20" y="f19"/>
                </a:cubicBezTo>
                <a:cubicBezTo>
                  <a:pt x="f21" y="f19"/>
                  <a:pt x="f22" y="f23"/>
                  <a:pt x="f4" y="f5"/>
                </a:cubicBezTo>
                <a:close/>
                <a:moveTo>
                  <a:pt x="f24" y="f25"/>
                </a:moveTo>
                <a:cubicBezTo>
                  <a:pt x="f26" y="f25"/>
                  <a:pt x="f25" y="f26"/>
                  <a:pt x="f25" y="f24"/>
                </a:cubicBezTo>
                <a:cubicBezTo>
                  <a:pt x="f25" y="f27"/>
                  <a:pt x="f26" y="f28"/>
                  <a:pt x="f24" y="f28"/>
                </a:cubicBezTo>
                <a:cubicBezTo>
                  <a:pt x="f27" y="f28"/>
                  <a:pt x="f28" y="f27"/>
                  <a:pt x="f28" y="f24"/>
                </a:cubicBezTo>
                <a:cubicBezTo>
                  <a:pt x="f28" y="f26"/>
                  <a:pt x="f27" y="f25"/>
                  <a:pt x="f24" y="f25"/>
                </a:cubicBezTo>
                <a:close/>
                <a:moveTo>
                  <a:pt x="f29" y="f30"/>
                </a:moveTo>
                <a:lnTo>
                  <a:pt x="f31" y="f32"/>
                </a:lnTo>
                <a:cubicBezTo>
                  <a:pt x="f33" y="f34"/>
                  <a:pt x="f19" y="f35"/>
                  <a:pt x="f19" y="f20"/>
                </a:cubicBezTo>
                <a:lnTo>
                  <a:pt x="f36" y="f37"/>
                </a:lnTo>
                <a:lnTo>
                  <a:pt x="f38" y="f39"/>
                </a:lnTo>
                <a:cubicBezTo>
                  <a:pt x="f40" y="f41"/>
                  <a:pt x="f42" y="f43"/>
                  <a:pt x="f29" y="f30"/>
                </a:cubicBezTo>
                <a:close/>
                <a:moveTo>
                  <a:pt x="f44" y="f45"/>
                </a:moveTo>
                <a:cubicBezTo>
                  <a:pt x="f46" y="f47"/>
                  <a:pt x="f48" y="f49"/>
                  <a:pt x="f50" y="f51"/>
                </a:cubicBezTo>
                <a:lnTo>
                  <a:pt x="f52" y="f53"/>
                </a:lnTo>
                <a:cubicBezTo>
                  <a:pt x="f54" y="f55"/>
                  <a:pt x="f56" y="f57"/>
                  <a:pt x="f56" y="f20"/>
                </a:cubicBezTo>
                <a:cubicBezTo>
                  <a:pt x="f56" y="f58"/>
                  <a:pt x="f59" y="f60"/>
                  <a:pt x="f61" y="f62"/>
                </a:cubicBezTo>
                <a:close/>
                <a:moveTo>
                  <a:pt x="f20" y="f2"/>
                </a:moveTo>
                <a:cubicBezTo>
                  <a:pt x="f63" y="f2"/>
                  <a:pt x="f3" y="f64"/>
                  <a:pt x="f3" y="f20"/>
                </a:cubicBezTo>
                <a:cubicBezTo>
                  <a:pt x="f3" y="f63"/>
                  <a:pt x="f63" y="f3"/>
                  <a:pt x="f20" y="f3"/>
                </a:cubicBezTo>
                <a:cubicBezTo>
                  <a:pt x="f64" y="f3"/>
                  <a:pt x="f2" y="f63"/>
                  <a:pt x="f2" y="f20"/>
                </a:cubicBezTo>
                <a:cubicBezTo>
                  <a:pt x="f2" y="f64"/>
                  <a:pt x="f64" y="f2"/>
                  <a:pt x="f20"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sp>
        <p:nvSpPr>
          <p:cNvPr id="15" name="Rounded Rectangle 7">
            <a:extLst>
              <a:ext uri="{FF2B5EF4-FFF2-40B4-BE49-F238E27FC236}">
                <a16:creationId xmlns:a16="http://schemas.microsoft.com/office/drawing/2014/main" id="{C9AECA12-E109-B37C-44A4-5FD75CED6B72}"/>
              </a:ext>
            </a:extLst>
          </p:cNvPr>
          <p:cNvSpPr/>
          <p:nvPr/>
        </p:nvSpPr>
        <p:spPr>
          <a:xfrm>
            <a:off x="4466999" y="1451463"/>
            <a:ext cx="214234" cy="184882"/>
          </a:xfrm>
          <a:custGeom>
            <a:avLst/>
            <a:gdLst>
              <a:gd name="f0" fmla="val w"/>
              <a:gd name="f1" fmla="val h"/>
              <a:gd name="f2" fmla="val 0"/>
              <a:gd name="f3" fmla="val 3240006"/>
              <a:gd name="f4" fmla="val 2796091"/>
              <a:gd name="f5" fmla="val 686867"/>
              <a:gd name="f6" fmla="val 612319"/>
              <a:gd name="f7" fmla="val 611281"/>
              <a:gd name="f8" fmla="val 550007"/>
              <a:gd name="f9" fmla="val 673593"/>
              <a:gd name="f10" fmla="val 749179"/>
              <a:gd name="f11" fmla="val 824765"/>
              <a:gd name="f12" fmla="val 886039"/>
              <a:gd name="f13" fmla="val 762453"/>
              <a:gd name="f14" fmla="val 823727"/>
              <a:gd name="f15" fmla="val 1587500"/>
              <a:gd name="f16" fmla="val 281447"/>
              <a:gd name="f17" fmla="val 1432061"/>
              <a:gd name="f18" fmla="val 1306053"/>
              <a:gd name="f19" fmla="val 407455"/>
              <a:gd name="f20" fmla="val 562894"/>
              <a:gd name="f21" fmla="val 718333"/>
              <a:gd name="f22" fmla="val 844341"/>
              <a:gd name="f23" fmla="val 1742939"/>
              <a:gd name="f24" fmla="val 1868947"/>
              <a:gd name="f25" fmla="val 1898378"/>
              <a:gd name="f26" fmla="val 2150394"/>
              <a:gd name="f27" fmla="val 252016"/>
              <a:gd name="f28" fmla="val 786167"/>
              <a:gd name="f29" fmla="val 2020401"/>
              <a:gd name="f30" fmla="val 979078"/>
              <a:gd name="f31" fmla="val 1831095"/>
              <a:gd name="f32" fmla="val 1068260"/>
              <a:gd name="f33" fmla="val 2215710"/>
              <a:gd name="f34" fmla="val 2374756"/>
              <a:gd name="f35" fmla="val 2503688"/>
              <a:gd name="f36" fmla="val 1197192"/>
              <a:gd name="f37" fmla="val 1356238"/>
              <a:gd name="f38" fmla="val 1474975"/>
              <a:gd name="f39" fmla="val 2656086"/>
              <a:gd name="f40" fmla="val 2692420"/>
              <a:gd name="f41" fmla="val 2722815"/>
              <a:gd name="f42" fmla="val 1500405"/>
              <a:gd name="f43" fmla="val 2728975"/>
              <a:gd name="f44" fmla="val 1534767"/>
              <a:gd name="f45" fmla="val 1109804"/>
              <a:gd name="f46" fmla="val 2754548"/>
              <a:gd name="f47" fmla="val 2329585"/>
              <a:gd name="f48" fmla="val 2363946"/>
              <a:gd name="f49" fmla="val 2389375"/>
              <a:gd name="f50" fmla="val 2508113"/>
              <a:gd name="f51" fmla="val 2667159"/>
              <a:gd name="f52" fmla="val 287978"/>
              <a:gd name="f53" fmla="val 128932"/>
              <a:gd name="f54" fmla="val 544513"/>
              <a:gd name="f55" fmla="val 422089"/>
              <a:gd name="f56" fmla="val 1014226"/>
              <a:gd name="f57" fmla="val 336949"/>
              <a:gd name="f58" fmla="val 891645"/>
              <a:gd name="f59" fmla="val 555925"/>
              <a:gd name="f60" fmla="val 493613"/>
              <a:gd name="f61" fmla="val 399261"/>
              <a:gd name="f62" fmla="val 880121"/>
              <a:gd name="f63" fmla="val 1036785"/>
              <a:gd name="f64" fmla="val 951645"/>
              <a:gd name="f65" fmla="val 829222"/>
              <a:gd name="f66" fmla="val 1343906"/>
              <a:gd name="f67" fmla="val 1154600"/>
              <a:gd name="f68" fmla="val 1024606"/>
              <a:gd name="f69" fmla="val 1276622"/>
              <a:gd name="f70" fmla="*/ f0 1 3240006"/>
              <a:gd name="f71" fmla="*/ f1 1 2796091"/>
              <a:gd name="f72" fmla="val f2"/>
              <a:gd name="f73" fmla="val f3"/>
              <a:gd name="f74" fmla="val f4"/>
              <a:gd name="f75" fmla="+- f74 0 f72"/>
              <a:gd name="f76" fmla="+- f73 0 f72"/>
              <a:gd name="f77" fmla="*/ f76 1 3240006"/>
              <a:gd name="f78" fmla="*/ f75 1 2796091"/>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3240006" h="279609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15" y="f2"/>
                </a:moveTo>
                <a:cubicBezTo>
                  <a:pt x="f25" y="f2"/>
                  <a:pt x="f26" y="f27"/>
                  <a:pt x="f26" y="f20"/>
                </a:cubicBezTo>
                <a:cubicBezTo>
                  <a:pt x="f26" y="f28"/>
                  <a:pt x="f29" y="f30"/>
                  <a:pt x="f31" y="f32"/>
                </a:cubicBezTo>
                <a:lnTo>
                  <a:pt x="f33" y="f32"/>
                </a:lnTo>
                <a:cubicBezTo>
                  <a:pt x="f34" y="f32"/>
                  <a:pt x="f35" y="f36"/>
                  <a:pt x="f35" y="f37"/>
                </a:cubicBezTo>
                <a:lnTo>
                  <a:pt x="f35" y="f38"/>
                </a:lnTo>
                <a:lnTo>
                  <a:pt x="f39" y="f38"/>
                </a:lnTo>
                <a:cubicBezTo>
                  <a:pt x="f40" y="f38"/>
                  <a:pt x="f41" y="f42"/>
                  <a:pt x="f43" y="f44"/>
                </a:cubicBezTo>
                <a:lnTo>
                  <a:pt x="f3" y="f45"/>
                </a:lnTo>
                <a:lnTo>
                  <a:pt x="f3" y="f46"/>
                </a:lnTo>
                <a:lnTo>
                  <a:pt x="f43" y="f47"/>
                </a:lnTo>
                <a:cubicBezTo>
                  <a:pt x="f41" y="f48"/>
                  <a:pt x="f40" y="f49"/>
                  <a:pt x="f39" y="f49"/>
                </a:cubicBezTo>
                <a:lnTo>
                  <a:pt x="f35" y="f49"/>
                </a:lnTo>
                <a:lnTo>
                  <a:pt x="f35" y="f50"/>
                </a:lnTo>
                <a:cubicBezTo>
                  <a:pt x="f35" y="f51"/>
                  <a:pt x="f34" y="f4"/>
                  <a:pt x="f33" y="f4"/>
                </a:cubicBezTo>
                <a:lnTo>
                  <a:pt x="f52" y="f4"/>
                </a:lnTo>
                <a:cubicBezTo>
                  <a:pt x="f53" y="f4"/>
                  <a:pt x="f2" y="f51"/>
                  <a:pt x="f2" y="f50"/>
                </a:cubicBezTo>
                <a:lnTo>
                  <a:pt x="f2" y="f37"/>
                </a:lnTo>
                <a:cubicBezTo>
                  <a:pt x="f2" y="f36"/>
                  <a:pt x="f53" y="f32"/>
                  <a:pt x="f52" y="f32"/>
                </a:cubicBezTo>
                <a:lnTo>
                  <a:pt x="f54" y="f32"/>
                </a:lnTo>
                <a:cubicBezTo>
                  <a:pt x="f55" y="f56"/>
                  <a:pt x="f57" y="f58"/>
                  <a:pt x="f57" y="f10"/>
                </a:cubicBezTo>
                <a:cubicBezTo>
                  <a:pt x="f57" y="f59"/>
                  <a:pt x="f60" y="f61"/>
                  <a:pt x="f5" y="f61"/>
                </a:cubicBezTo>
                <a:cubicBezTo>
                  <a:pt x="f62" y="f61"/>
                  <a:pt x="f63" y="f59"/>
                  <a:pt x="f63" y="f10"/>
                </a:cubicBezTo>
                <a:cubicBezTo>
                  <a:pt x="f63" y="f58"/>
                  <a:pt x="f64" y="f56"/>
                  <a:pt x="f65" y="f32"/>
                </a:cubicBezTo>
                <a:lnTo>
                  <a:pt x="f66" y="f32"/>
                </a:lnTo>
                <a:cubicBezTo>
                  <a:pt x="f67" y="f30"/>
                  <a:pt x="f68" y="f28"/>
                  <a:pt x="f68" y="f20"/>
                </a:cubicBezTo>
                <a:cubicBezTo>
                  <a:pt x="f68" y="f27"/>
                  <a:pt x="f69" y="f2"/>
                  <a:pt x="f15"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Arial Unicode MS"/>
            </a:endParaRPr>
          </a:p>
        </p:txBody>
      </p:sp>
      <p:grpSp>
        <p:nvGrpSpPr>
          <p:cNvPr id="16" name="Group 103">
            <a:extLst>
              <a:ext uri="{FF2B5EF4-FFF2-40B4-BE49-F238E27FC236}">
                <a16:creationId xmlns:a16="http://schemas.microsoft.com/office/drawing/2014/main" id="{C234BF73-F5AB-67DD-51C5-CF0972F47F0D}"/>
              </a:ext>
            </a:extLst>
          </p:cNvPr>
          <p:cNvGrpSpPr/>
          <p:nvPr/>
        </p:nvGrpSpPr>
        <p:grpSpPr>
          <a:xfrm>
            <a:off x="5020065" y="1256659"/>
            <a:ext cx="3132487" cy="626355"/>
            <a:chOff x="5020065" y="1256659"/>
            <a:chExt cx="3132487" cy="626355"/>
          </a:xfrm>
        </p:grpSpPr>
        <p:sp>
          <p:nvSpPr>
            <p:cNvPr id="17" name="TextBox 20">
              <a:extLst>
                <a:ext uri="{FF2B5EF4-FFF2-40B4-BE49-F238E27FC236}">
                  <a16:creationId xmlns:a16="http://schemas.microsoft.com/office/drawing/2014/main" id="{7E2FFF81-07A3-252E-37A3-44CA118E7AC8}"/>
                </a:ext>
              </a:extLst>
            </p:cNvPr>
            <p:cNvSpPr txBox="1"/>
            <p:nvPr/>
          </p:nvSpPr>
          <p:spPr>
            <a:xfrm>
              <a:off x="5020065" y="1402223"/>
              <a:ext cx="3132487" cy="480791"/>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Unicode MS"/>
                  <a:cs typeface="Arial" pitchFamily="34"/>
                </a:rPr>
                <a:t>You can simply impress your audience and add a unique zing and appeal to your Presentations. Easy to change colors, photos and Text.  </a:t>
              </a:r>
            </a:p>
          </p:txBody>
        </p:sp>
        <p:sp>
          <p:nvSpPr>
            <p:cNvPr id="18" name="TextBox 21">
              <a:extLst>
                <a:ext uri="{FF2B5EF4-FFF2-40B4-BE49-F238E27FC236}">
                  <a16:creationId xmlns:a16="http://schemas.microsoft.com/office/drawing/2014/main" id="{2601E4E9-2C7C-C886-E79A-067D7B53266A}"/>
                </a:ext>
              </a:extLst>
            </p:cNvPr>
            <p:cNvSpPr txBox="1"/>
            <p:nvPr/>
          </p:nvSpPr>
          <p:spPr>
            <a:xfrm>
              <a:off x="5020065" y="1256659"/>
              <a:ext cx="3132487" cy="206050"/>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000000"/>
                  </a:solidFill>
                  <a:uFillTx/>
                  <a:latin typeface="Arial"/>
                  <a:ea typeface="Arial Unicode MS"/>
                  <a:cs typeface="Arial" pitchFamily="34"/>
                </a:rPr>
                <a:t>Contents Title</a:t>
              </a:r>
            </a:p>
          </p:txBody>
        </p:sp>
      </p:grpSp>
      <p:grpSp>
        <p:nvGrpSpPr>
          <p:cNvPr id="19" name="Group 106">
            <a:extLst>
              <a:ext uri="{FF2B5EF4-FFF2-40B4-BE49-F238E27FC236}">
                <a16:creationId xmlns:a16="http://schemas.microsoft.com/office/drawing/2014/main" id="{7870FDD7-050E-796B-BA13-ABFE4EC4432C}"/>
              </a:ext>
            </a:extLst>
          </p:cNvPr>
          <p:cNvGrpSpPr/>
          <p:nvPr/>
        </p:nvGrpSpPr>
        <p:grpSpPr>
          <a:xfrm>
            <a:off x="5541584" y="2457285"/>
            <a:ext cx="3132487" cy="626354"/>
            <a:chOff x="5541584" y="2457285"/>
            <a:chExt cx="3132487" cy="626354"/>
          </a:xfrm>
        </p:grpSpPr>
        <p:sp>
          <p:nvSpPr>
            <p:cNvPr id="20" name="TextBox 23">
              <a:extLst>
                <a:ext uri="{FF2B5EF4-FFF2-40B4-BE49-F238E27FC236}">
                  <a16:creationId xmlns:a16="http://schemas.microsoft.com/office/drawing/2014/main" id="{AB7B0893-23EA-DC5F-FF8F-0A370156A37B}"/>
                </a:ext>
              </a:extLst>
            </p:cNvPr>
            <p:cNvSpPr txBox="1"/>
            <p:nvPr/>
          </p:nvSpPr>
          <p:spPr>
            <a:xfrm>
              <a:off x="5541584" y="2602848"/>
              <a:ext cx="3132487" cy="480791"/>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Unicode MS"/>
                  <a:cs typeface="Arial" pitchFamily="34"/>
                </a:rPr>
                <a:t>You can simply impress your audience and add a unique zing and appeal to your Presentations. Easy to change colors, photos and Text.  </a:t>
              </a:r>
            </a:p>
          </p:txBody>
        </p:sp>
        <p:sp>
          <p:nvSpPr>
            <p:cNvPr id="21" name="TextBox 24">
              <a:extLst>
                <a:ext uri="{FF2B5EF4-FFF2-40B4-BE49-F238E27FC236}">
                  <a16:creationId xmlns:a16="http://schemas.microsoft.com/office/drawing/2014/main" id="{C540DD3D-22E9-55AA-A739-075CC790683D}"/>
                </a:ext>
              </a:extLst>
            </p:cNvPr>
            <p:cNvSpPr txBox="1"/>
            <p:nvPr/>
          </p:nvSpPr>
          <p:spPr>
            <a:xfrm>
              <a:off x="5541584" y="2457285"/>
              <a:ext cx="3132487" cy="206050"/>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000000"/>
                  </a:solidFill>
                  <a:uFillTx/>
                  <a:latin typeface="Arial"/>
                  <a:ea typeface="Arial Unicode MS"/>
                  <a:cs typeface="Arial" pitchFamily="34"/>
                </a:rPr>
                <a:t>Contents Title</a:t>
              </a:r>
            </a:p>
          </p:txBody>
        </p:sp>
      </p:grpSp>
      <p:grpSp>
        <p:nvGrpSpPr>
          <p:cNvPr id="22" name="Group 118">
            <a:extLst>
              <a:ext uri="{FF2B5EF4-FFF2-40B4-BE49-F238E27FC236}">
                <a16:creationId xmlns:a16="http://schemas.microsoft.com/office/drawing/2014/main" id="{0DCC1555-5547-B5EF-60D0-4F76B76BD3D9}"/>
              </a:ext>
            </a:extLst>
          </p:cNvPr>
          <p:cNvGrpSpPr/>
          <p:nvPr/>
        </p:nvGrpSpPr>
        <p:grpSpPr>
          <a:xfrm>
            <a:off x="5074471" y="3657910"/>
            <a:ext cx="3132487" cy="626355"/>
            <a:chOff x="5074471" y="3657910"/>
            <a:chExt cx="3132487" cy="626355"/>
          </a:xfrm>
        </p:grpSpPr>
        <p:sp>
          <p:nvSpPr>
            <p:cNvPr id="23" name="TextBox 26">
              <a:extLst>
                <a:ext uri="{FF2B5EF4-FFF2-40B4-BE49-F238E27FC236}">
                  <a16:creationId xmlns:a16="http://schemas.microsoft.com/office/drawing/2014/main" id="{BB255209-C6D8-0D80-8BAD-63BE4DE6CBD9}"/>
                </a:ext>
              </a:extLst>
            </p:cNvPr>
            <p:cNvSpPr txBox="1"/>
            <p:nvPr/>
          </p:nvSpPr>
          <p:spPr>
            <a:xfrm>
              <a:off x="5074471" y="3803474"/>
              <a:ext cx="3132487" cy="480791"/>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Unicode MS"/>
                  <a:cs typeface="Arial" pitchFamily="34"/>
                </a:rPr>
                <a:t>You can simply impress your audience and add a unique zing and appeal to your Presentations. Easy to change colors, photos and Text.  </a:t>
              </a:r>
            </a:p>
          </p:txBody>
        </p:sp>
        <p:sp>
          <p:nvSpPr>
            <p:cNvPr id="24" name="TextBox 27">
              <a:extLst>
                <a:ext uri="{FF2B5EF4-FFF2-40B4-BE49-F238E27FC236}">
                  <a16:creationId xmlns:a16="http://schemas.microsoft.com/office/drawing/2014/main" id="{8ED6B7EE-6697-694F-260A-1B907BD0659D}"/>
                </a:ext>
              </a:extLst>
            </p:cNvPr>
            <p:cNvSpPr txBox="1"/>
            <p:nvPr/>
          </p:nvSpPr>
          <p:spPr>
            <a:xfrm>
              <a:off x="5074471" y="3657910"/>
              <a:ext cx="3132487" cy="206050"/>
            </a:xfrm>
            <a:prstGeom prst="rect">
              <a:avLst/>
            </a:prstGeom>
            <a:noFill/>
            <a:ln cap="flat">
              <a:noFill/>
            </a:ln>
          </p:spPr>
          <p:txBody>
            <a:bodyPr vert="horz" wrap="square" lIns="91440" tIns="45720" rIns="91440" bIns="45720" anchor="t" anchorCtr="0" compatLnSpc="1">
              <a:spAutoFit/>
            </a:bodyPr>
            <a:lstStyle/>
            <a:p>
              <a:pPr marL="0" marR="0" lvl="0" indent="0" algn="l" defTabSz="91429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000000"/>
                  </a:solidFill>
                  <a:uFillTx/>
                  <a:latin typeface="Arial"/>
                  <a:ea typeface="Arial Unicode MS"/>
                  <a:cs typeface="Arial" pitchFamily="34"/>
                </a:rPr>
                <a:t>Contents Title</a:t>
              </a:r>
            </a:p>
          </p:txBody>
        </p:sp>
      </p:grpSp>
      <p:grpSp>
        <p:nvGrpSpPr>
          <p:cNvPr id="25" name="Grupo 31">
            <a:extLst>
              <a:ext uri="{FF2B5EF4-FFF2-40B4-BE49-F238E27FC236}">
                <a16:creationId xmlns:a16="http://schemas.microsoft.com/office/drawing/2014/main" id="{78193EF9-52B4-E4D1-E2CF-BBA74AD0AF25}"/>
              </a:ext>
            </a:extLst>
          </p:cNvPr>
          <p:cNvGrpSpPr/>
          <p:nvPr/>
        </p:nvGrpSpPr>
        <p:grpSpPr>
          <a:xfrm>
            <a:off x="874715" y="1390646"/>
            <a:ext cx="2792413" cy="3368677"/>
            <a:chOff x="874715" y="1390646"/>
            <a:chExt cx="2792413" cy="3368677"/>
          </a:xfrm>
        </p:grpSpPr>
        <p:sp>
          <p:nvSpPr>
            <p:cNvPr id="26" name="Freeform 5">
              <a:extLst>
                <a:ext uri="{FF2B5EF4-FFF2-40B4-BE49-F238E27FC236}">
                  <a16:creationId xmlns:a16="http://schemas.microsoft.com/office/drawing/2014/main" id="{6AFBBE10-9B84-9E63-50F2-7F76BAAB8CA0}"/>
                </a:ext>
              </a:extLst>
            </p:cNvPr>
            <p:cNvSpPr/>
            <p:nvPr/>
          </p:nvSpPr>
          <p:spPr>
            <a:xfrm>
              <a:off x="874715" y="1428750"/>
              <a:ext cx="2792413" cy="3330573"/>
            </a:xfrm>
            <a:custGeom>
              <a:avLst/>
              <a:gdLst>
                <a:gd name="f0" fmla="val 10800000"/>
                <a:gd name="f1" fmla="val 5400000"/>
                <a:gd name="f2" fmla="val 180"/>
                <a:gd name="f3" fmla="val w"/>
                <a:gd name="f4" fmla="val h"/>
                <a:gd name="f5" fmla="val 0"/>
                <a:gd name="f6" fmla="val 739"/>
                <a:gd name="f7" fmla="val 882"/>
                <a:gd name="f8" fmla="val 463"/>
                <a:gd name="f9" fmla="val 475"/>
                <a:gd name="f10" fmla="val 2"/>
                <a:gd name="f11" fmla="val 486"/>
                <a:gd name="f12" fmla="val 6"/>
                <a:gd name="f13" fmla="val 497"/>
                <a:gd name="f14" fmla="val 10"/>
                <a:gd name="f15" fmla="val 513"/>
                <a:gd name="f16" fmla="val 17"/>
                <a:gd name="f17" fmla="val 527"/>
                <a:gd name="f18" fmla="val 25"/>
                <a:gd name="f19" fmla="val 539"/>
                <a:gd name="f20" fmla="val 37"/>
                <a:gd name="f21" fmla="val 545"/>
                <a:gd name="f22" fmla="val 42"/>
                <a:gd name="f23" fmla="val 547"/>
                <a:gd name="f24" fmla="val 50"/>
                <a:gd name="f25" fmla="val 58"/>
                <a:gd name="f26" fmla="val 546"/>
                <a:gd name="f27" fmla="val 66"/>
                <a:gd name="f28" fmla="val 74"/>
                <a:gd name="f29" fmla="val 544"/>
                <a:gd name="f30" fmla="val 82"/>
                <a:gd name="f31" fmla="val 86"/>
                <a:gd name="f32" fmla="val 89"/>
                <a:gd name="f33" fmla="val 548"/>
                <a:gd name="f34" fmla="val 92"/>
                <a:gd name="f35" fmla="val 568"/>
                <a:gd name="f36" fmla="val 107"/>
                <a:gd name="f37" fmla="val 582"/>
                <a:gd name="f38" fmla="val 127"/>
                <a:gd name="f39" fmla="val 594"/>
                <a:gd name="f40" fmla="val 148"/>
                <a:gd name="f41" fmla="val 616"/>
                <a:gd name="f42" fmla="val 187"/>
                <a:gd name="f43" fmla="val 630"/>
                <a:gd name="f44" fmla="val 228"/>
                <a:gd name="f45" fmla="val 638"/>
                <a:gd name="f46" fmla="val 272"/>
                <a:gd name="f47" fmla="val 642"/>
                <a:gd name="f48" fmla="val 296"/>
                <a:gd name="f49" fmla="val 645"/>
                <a:gd name="f50" fmla="val 320"/>
                <a:gd name="f51" fmla="val 646"/>
                <a:gd name="f52" fmla="val 345"/>
                <a:gd name="f53" fmla="val 647"/>
                <a:gd name="f54" fmla="val 370"/>
                <a:gd name="f55" fmla="val 396"/>
                <a:gd name="f56" fmla="val 643"/>
                <a:gd name="f57" fmla="val 422"/>
                <a:gd name="f58" fmla="val 639"/>
                <a:gd name="f59" fmla="val 464"/>
                <a:gd name="f60" fmla="val 629"/>
                <a:gd name="f61" fmla="val 505"/>
                <a:gd name="f62" fmla="val 620"/>
                <a:gd name="f63" fmla="val 617"/>
                <a:gd name="f64" fmla="val 556"/>
                <a:gd name="f65" fmla="val 612"/>
                <a:gd name="f66" fmla="val 559"/>
                <a:gd name="f67" fmla="val 603"/>
                <a:gd name="f68" fmla="val 579"/>
                <a:gd name="f69" fmla="val 549"/>
                <a:gd name="f70" fmla="val 554"/>
                <a:gd name="f71" fmla="val 529"/>
                <a:gd name="f72" fmla="val 542"/>
                <a:gd name="f73" fmla="val 520"/>
                <a:gd name="f74" fmla="val 541"/>
                <a:gd name="f75" fmla="val 511"/>
                <a:gd name="f76" fmla="val 540"/>
                <a:gd name="f77" fmla="val 502"/>
                <a:gd name="f78" fmla="val 499"/>
                <a:gd name="f79" fmla="val 500"/>
                <a:gd name="f80" fmla="val 504"/>
                <a:gd name="f81" fmla="val 567"/>
                <a:gd name="f82" fmla="val 583"/>
                <a:gd name="f83" fmla="val 508"/>
                <a:gd name="f84" fmla="val 584"/>
                <a:gd name="f85" fmla="val 510"/>
                <a:gd name="f86" fmla="val 585"/>
                <a:gd name="f87" fmla="val 522"/>
                <a:gd name="f88" fmla="val 593"/>
                <a:gd name="f89" fmla="val 534"/>
                <a:gd name="f90" fmla="val 598"/>
                <a:gd name="f91" fmla="val 578"/>
                <a:gd name="f92" fmla="val 615"/>
                <a:gd name="f93" fmla="val 609"/>
                <a:gd name="f94" fmla="val 626"/>
                <a:gd name="f95" fmla="val 659"/>
                <a:gd name="f96" fmla="val 653"/>
                <a:gd name="f97" fmla="val 678"/>
                <a:gd name="f98" fmla="val 667"/>
                <a:gd name="f99" fmla="val 689"/>
                <a:gd name="f100" fmla="val 697"/>
                <a:gd name="f101" fmla="val 706"/>
                <a:gd name="f102" fmla="val 704"/>
                <a:gd name="f103" fmla="val 725"/>
                <a:gd name="f104" fmla="val 710"/>
                <a:gd name="f105" fmla="val 743"/>
                <a:gd name="f106" fmla="val 722"/>
                <a:gd name="f107" fmla="val 783"/>
                <a:gd name="f108" fmla="val 730"/>
                <a:gd name="f109" fmla="val 824"/>
                <a:gd name="f110" fmla="val 737"/>
                <a:gd name="f111" fmla="val 866"/>
                <a:gd name="f112" fmla="val 869"/>
                <a:gd name="f113" fmla="val 872"/>
                <a:gd name="f114" fmla="val 738"/>
                <a:gd name="f115" fmla="val 875"/>
                <a:gd name="f116" fmla="val 880"/>
                <a:gd name="f117" fmla="val 733"/>
                <a:gd name="f118" fmla="val 491"/>
                <a:gd name="f119" fmla="val 249"/>
                <a:gd name="f120" fmla="val 7"/>
                <a:gd name="f121" fmla="val 5"/>
                <a:gd name="f122" fmla="val 3"/>
                <a:gd name="f123" fmla="val 876"/>
                <a:gd name="f124" fmla="val 877"/>
                <a:gd name="f125" fmla="val 8"/>
                <a:gd name="f126" fmla="val 878"/>
                <a:gd name="f127" fmla="val 11"/>
                <a:gd name="f128" fmla="val 149"/>
                <a:gd name="f129" fmla="val 286"/>
                <a:gd name="f130" fmla="val 424"/>
                <a:gd name="f131" fmla="val 425"/>
                <a:gd name="f132" fmla="val 426"/>
                <a:gd name="f133" fmla="val 429"/>
                <a:gd name="f134" fmla="val 419"/>
                <a:gd name="f135" fmla="val 867"/>
                <a:gd name="f136" fmla="val 415"/>
                <a:gd name="f137" fmla="val 862"/>
                <a:gd name="f138" fmla="val 395"/>
                <a:gd name="f139" fmla="val 841"/>
                <a:gd name="f140" fmla="val 378"/>
                <a:gd name="f141" fmla="val 818"/>
                <a:gd name="f142" fmla="val 362"/>
                <a:gd name="f143" fmla="val 794"/>
                <a:gd name="f144" fmla="val 347"/>
                <a:gd name="f145" fmla="val 770"/>
                <a:gd name="f146" fmla="val 334"/>
                <a:gd name="f147" fmla="val 744"/>
                <a:gd name="f148" fmla="val 322"/>
                <a:gd name="f149" fmla="val 718"/>
                <a:gd name="f150" fmla="val 717"/>
                <a:gd name="f151" fmla="val 321"/>
                <a:gd name="f152" fmla="val 716"/>
                <a:gd name="f153" fmla="val 714"/>
                <a:gd name="f154" fmla="val 323"/>
                <a:gd name="f155" fmla="val 711"/>
                <a:gd name="f156" fmla="val 324"/>
                <a:gd name="f157" fmla="val 713"/>
                <a:gd name="f158" fmla="val 326"/>
                <a:gd name="f159" fmla="val 332"/>
                <a:gd name="f160" fmla="val 338"/>
                <a:gd name="f161" fmla="val 721"/>
                <a:gd name="f162" fmla="val 344"/>
                <a:gd name="f163" fmla="val 724"/>
                <a:gd name="f164" fmla="val 351"/>
                <a:gd name="f165" fmla="val 728"/>
                <a:gd name="f166" fmla="val 358"/>
                <a:gd name="f167" fmla="val 731"/>
                <a:gd name="f168" fmla="val 365"/>
                <a:gd name="f169" fmla="val 735"/>
                <a:gd name="f170" fmla="val 368"/>
                <a:gd name="f171" fmla="val 371"/>
                <a:gd name="f172" fmla="val 375"/>
                <a:gd name="f173" fmla="val 736"/>
                <a:gd name="f174" fmla="val 382"/>
                <a:gd name="f175" fmla="val 389"/>
                <a:gd name="f176" fmla="val 729"/>
                <a:gd name="f177" fmla="val 726"/>
                <a:gd name="f178" fmla="val 423"/>
                <a:gd name="f179" fmla="val 448"/>
                <a:gd name="f180" fmla="val 700"/>
                <a:gd name="f181" fmla="val 470"/>
                <a:gd name="f182" fmla="val 680"/>
                <a:gd name="f183" fmla="val 483"/>
                <a:gd name="f184" fmla="val 668"/>
                <a:gd name="f185" fmla="val 494"/>
                <a:gd name="f186" fmla="val 655"/>
                <a:gd name="f187" fmla="val 640"/>
                <a:gd name="f188" fmla="val 635"/>
                <a:gd name="f189" fmla="val 632"/>
                <a:gd name="f190" fmla="val 496"/>
                <a:gd name="f191" fmla="val 627"/>
                <a:gd name="f192" fmla="val 624"/>
                <a:gd name="f193" fmla="val 481"/>
                <a:gd name="f194" fmla="val 621"/>
                <a:gd name="f195" fmla="val 476"/>
                <a:gd name="f196" fmla="val 471"/>
                <a:gd name="f197" fmla="val 613"/>
                <a:gd name="f198" fmla="val 605"/>
                <a:gd name="f199" fmla="val 458"/>
                <a:gd name="f200" fmla="val 596"/>
                <a:gd name="f201" fmla="val 457"/>
                <a:gd name="f202" fmla="val 577"/>
                <a:gd name="f203" fmla="val 455"/>
                <a:gd name="f204" fmla="val 569"/>
                <a:gd name="f205" fmla="val 454"/>
                <a:gd name="f206" fmla="val 561"/>
                <a:gd name="f207" fmla="val 558"/>
                <a:gd name="f208" fmla="val 453"/>
                <a:gd name="f209" fmla="val 557"/>
                <a:gd name="f210" fmla="val 450"/>
                <a:gd name="f211" fmla="val 432"/>
                <a:gd name="f212" fmla="val 413"/>
                <a:gd name="f213" fmla="val 571"/>
                <a:gd name="f214" fmla="val 392"/>
                <a:gd name="f215" fmla="val 570"/>
                <a:gd name="f216" fmla="val 562"/>
                <a:gd name="f217" fmla="val 328"/>
                <a:gd name="f218" fmla="val 327"/>
                <a:gd name="f219" fmla="val 325"/>
                <a:gd name="f220" fmla="val 538"/>
                <a:gd name="f221" fmla="val 535"/>
                <a:gd name="f222" fmla="val 533"/>
                <a:gd name="f223" fmla="val 532"/>
                <a:gd name="f224" fmla="val 329"/>
                <a:gd name="f225" fmla="val 331"/>
                <a:gd name="f226" fmla="val 333"/>
                <a:gd name="f227" fmla="val 361"/>
                <a:gd name="f228" fmla="val 388"/>
                <a:gd name="f229" fmla="val 427"/>
                <a:gd name="f230" fmla="val 524"/>
                <a:gd name="f231" fmla="val 437"/>
                <a:gd name="f232" fmla="val 516"/>
                <a:gd name="f233" fmla="val 445"/>
                <a:gd name="f234" fmla="val 507"/>
                <a:gd name="f235" fmla="val 473"/>
                <a:gd name="f236" fmla="val 492"/>
                <a:gd name="f237" fmla="val 439"/>
                <a:gd name="f238" fmla="val 503"/>
                <a:gd name="f239" fmla="val 398"/>
                <a:gd name="f240" fmla="val 506"/>
                <a:gd name="f241" fmla="val 384"/>
                <a:gd name="f242" fmla="val 509"/>
                <a:gd name="f243" fmla="val 355"/>
                <a:gd name="f244" fmla="val 336"/>
                <a:gd name="f245" fmla="val 319"/>
                <a:gd name="f246" fmla="val 485"/>
                <a:gd name="f247" fmla="val 305"/>
                <a:gd name="f248" fmla="val 466"/>
                <a:gd name="f249" fmla="val 289"/>
                <a:gd name="f250" fmla="val 449"/>
                <a:gd name="f251" fmla="val 433"/>
                <a:gd name="f252" fmla="val 256"/>
                <a:gd name="f253" fmla="val 420"/>
                <a:gd name="f254" fmla="val 240"/>
                <a:gd name="f255" fmla="val 408"/>
                <a:gd name="f256" fmla="val 222"/>
                <a:gd name="f257" fmla="val 405"/>
                <a:gd name="f258" fmla="val 217"/>
                <a:gd name="f259" fmla="val 400"/>
                <a:gd name="f260" fmla="val 221"/>
                <a:gd name="f261" fmla="val 374"/>
                <a:gd name="f262" fmla="val 241"/>
                <a:gd name="f263" fmla="val 346"/>
                <a:gd name="f264" fmla="val 258"/>
                <a:gd name="f265" fmla="val 318"/>
                <a:gd name="f266" fmla="val 274"/>
                <a:gd name="f267" fmla="val 311"/>
                <a:gd name="f268" fmla="val 278"/>
                <a:gd name="f269" fmla="val 281"/>
                <a:gd name="f270" fmla="val 298"/>
                <a:gd name="f271" fmla="val 285"/>
                <a:gd name="f272" fmla="val 297"/>
                <a:gd name="f273" fmla="val 294"/>
                <a:gd name="f274" fmla="val 288"/>
                <a:gd name="f275" fmla="val 292"/>
                <a:gd name="f276" fmla="val 295"/>
                <a:gd name="f277" fmla="val 279"/>
                <a:gd name="f278" fmla="val 273"/>
                <a:gd name="f279" fmla="val 267"/>
                <a:gd name="f280" fmla="val 242"/>
                <a:gd name="f281" fmla="val 314"/>
                <a:gd name="f282" fmla="val 219"/>
                <a:gd name="f283" fmla="val 195"/>
                <a:gd name="f284" fmla="val 190"/>
                <a:gd name="f285" fmla="val 189"/>
                <a:gd name="f286" fmla="val 300"/>
                <a:gd name="f287" fmla="val 262"/>
                <a:gd name="f288" fmla="val 260"/>
                <a:gd name="f289" fmla="val 257"/>
                <a:gd name="f290" fmla="val 255"/>
                <a:gd name="f291" fmla="val 184"/>
                <a:gd name="f292" fmla="val 181"/>
                <a:gd name="f293" fmla="val 179"/>
                <a:gd name="f294" fmla="val 259"/>
                <a:gd name="f295" fmla="val 186"/>
                <a:gd name="f296" fmla="val 264"/>
                <a:gd name="f297" fmla="val 185"/>
                <a:gd name="f298" fmla="val 269"/>
                <a:gd name="f299" fmla="val 342"/>
                <a:gd name="f300" fmla="val 487"/>
                <a:gd name="f301" fmla="val 176"/>
                <a:gd name="f302" fmla="val 154"/>
                <a:gd name="f303" fmla="val 501"/>
                <a:gd name="f304" fmla="val 132"/>
                <a:gd name="f305" fmla="val 111"/>
                <a:gd name="f306" fmla="val 95"/>
                <a:gd name="f307" fmla="val 79"/>
                <a:gd name="f308" fmla="val 63"/>
                <a:gd name="f309" fmla="val 60"/>
                <a:gd name="f310" fmla="val 57"/>
                <a:gd name="f311" fmla="val 56"/>
                <a:gd name="f312" fmla="val 488"/>
                <a:gd name="f313" fmla="val 46"/>
                <a:gd name="f314" fmla="val 41"/>
                <a:gd name="f315" fmla="val 36"/>
                <a:gd name="f316" fmla="val 34"/>
                <a:gd name="f317" fmla="val 443"/>
                <a:gd name="f318" fmla="val 436"/>
                <a:gd name="f319" fmla="val 31"/>
                <a:gd name="f320" fmla="val 434"/>
                <a:gd name="f321" fmla="val 29"/>
                <a:gd name="f322" fmla="val 435"/>
                <a:gd name="f323" fmla="val 27"/>
                <a:gd name="f324" fmla="val 26"/>
                <a:gd name="f325" fmla="val 20"/>
                <a:gd name="f326" fmla="val 14"/>
                <a:gd name="f327" fmla="val 9"/>
                <a:gd name="f328" fmla="val 461"/>
                <a:gd name="f329" fmla="+- 0 0 -90"/>
                <a:gd name="f330" fmla="*/ f3 1 739"/>
                <a:gd name="f331" fmla="*/ f4 1 882"/>
                <a:gd name="f332" fmla="val f5"/>
                <a:gd name="f333" fmla="val f6"/>
                <a:gd name="f334" fmla="val f7"/>
                <a:gd name="f335" fmla="*/ f329 f0 1"/>
                <a:gd name="f336" fmla="+- f334 0 f332"/>
                <a:gd name="f337" fmla="+- f333 0 f332"/>
                <a:gd name="f338" fmla="*/ f335 1 f2"/>
                <a:gd name="f339" fmla="*/ f337 1 739"/>
                <a:gd name="f340" fmla="*/ f336 1 882"/>
                <a:gd name="f341" fmla="*/ 497 f337 1"/>
                <a:gd name="f342" fmla="*/ 10 f336 1"/>
                <a:gd name="f343" fmla="*/ 547 f337 1"/>
                <a:gd name="f344" fmla="*/ 58 f336 1"/>
                <a:gd name="f345" fmla="*/ 548 f337 1"/>
                <a:gd name="f346" fmla="*/ 92 f336 1"/>
                <a:gd name="f347" fmla="*/ 638 f337 1"/>
                <a:gd name="f348" fmla="*/ 272 f336 1"/>
                <a:gd name="f349" fmla="*/ 643 f337 1"/>
                <a:gd name="f350" fmla="*/ 422 f336 1"/>
                <a:gd name="f351" fmla="*/ 603 f337 1"/>
                <a:gd name="f352" fmla="*/ 556 f336 1"/>
                <a:gd name="f353" fmla="*/ 502 f337 1"/>
                <a:gd name="f354" fmla="*/ 539 f336 1"/>
                <a:gd name="f355" fmla="*/ 505 f337 1"/>
                <a:gd name="f356" fmla="*/ 579 f336 1"/>
                <a:gd name="f357" fmla="*/ 603 f336 1"/>
                <a:gd name="f358" fmla="*/ 689 f337 1"/>
                <a:gd name="f359" fmla="*/ 689 f336 1"/>
                <a:gd name="f360" fmla="*/ 737 f337 1"/>
                <a:gd name="f361" fmla="*/ 866 f336 1"/>
                <a:gd name="f362" fmla="*/ 733 f337 1"/>
                <a:gd name="f363" fmla="*/ 880 f336 1"/>
                <a:gd name="f364" fmla="*/ 3 f337 1"/>
                <a:gd name="f365" fmla="*/ 876 f336 1"/>
                <a:gd name="f366" fmla="*/ 424 f337 1"/>
                <a:gd name="f367" fmla="*/ 878 f336 1"/>
                <a:gd name="f368" fmla="*/ 415 f337 1"/>
                <a:gd name="f369" fmla="*/ 862 f336 1"/>
                <a:gd name="f370" fmla="*/ 322 f337 1"/>
                <a:gd name="f371" fmla="*/ 718 f336 1"/>
                <a:gd name="f372" fmla="*/ 326 f337 1"/>
                <a:gd name="f373" fmla="*/ 714 f336 1"/>
                <a:gd name="f374" fmla="*/ 365 f337 1"/>
                <a:gd name="f375" fmla="*/ 735 f336 1"/>
                <a:gd name="f376" fmla="*/ 396 f337 1"/>
                <a:gd name="f377" fmla="*/ 726 f336 1"/>
                <a:gd name="f378" fmla="*/ 640 f336 1"/>
                <a:gd name="f379" fmla="*/ 486 f337 1"/>
                <a:gd name="f380" fmla="*/ 624 f336 1"/>
                <a:gd name="f381" fmla="*/ 457 f337 1"/>
                <a:gd name="f382" fmla="*/ 585 f336 1"/>
                <a:gd name="f383" fmla="*/ 450 f337 1"/>
                <a:gd name="f384" fmla="*/ 558 f336 1"/>
                <a:gd name="f385" fmla="*/ 328 f337 1"/>
                <a:gd name="f386" fmla="*/ 542 f336 1"/>
                <a:gd name="f387" fmla="*/ 327 f337 1"/>
                <a:gd name="f388" fmla="*/ 532 f336 1"/>
                <a:gd name="f389" fmla="*/ 529 f336 1"/>
                <a:gd name="f390" fmla="*/ 503 f337 1"/>
                <a:gd name="f391" fmla="*/ 398 f336 1"/>
                <a:gd name="f392" fmla="*/ 509 f337 1"/>
                <a:gd name="f393" fmla="*/ 326 f336 1"/>
                <a:gd name="f394" fmla="*/ 449 f337 1"/>
                <a:gd name="f395" fmla="*/ 400 f337 1"/>
                <a:gd name="f396" fmla="*/ 221 f336 1"/>
                <a:gd name="f397" fmla="*/ 298 f337 1"/>
                <a:gd name="f398" fmla="*/ 285 f336 1"/>
                <a:gd name="f399" fmla="*/ 267 f336 1"/>
                <a:gd name="f400" fmla="*/ 320 f337 1"/>
                <a:gd name="f401" fmla="*/ 189 f336 1"/>
                <a:gd name="f402" fmla="*/ 256 f337 1"/>
                <a:gd name="f403" fmla="*/ 187 f336 1"/>
                <a:gd name="f404" fmla="*/ 258 f337 1"/>
                <a:gd name="f405" fmla="*/ 180 f336 1"/>
                <a:gd name="f406" fmla="*/ 487 f337 1"/>
                <a:gd name="f407" fmla="*/ 185 f336 1"/>
                <a:gd name="f408" fmla="*/ 111 f336 1"/>
                <a:gd name="f409" fmla="*/ 56 f336 1"/>
                <a:gd name="f410" fmla="*/ 436 f337 1"/>
                <a:gd name="f411" fmla="*/ 31 f336 1"/>
                <a:gd name="f412" fmla="*/ 454 f337 1"/>
                <a:gd name="f413" fmla="*/ 9 f336 1"/>
                <a:gd name="f414" fmla="+- f338 0 f1"/>
                <a:gd name="f415" fmla="*/ f341 1 739"/>
                <a:gd name="f416" fmla="*/ f342 1 882"/>
                <a:gd name="f417" fmla="*/ f343 1 739"/>
                <a:gd name="f418" fmla="*/ f344 1 882"/>
                <a:gd name="f419" fmla="*/ f345 1 739"/>
                <a:gd name="f420" fmla="*/ f346 1 882"/>
                <a:gd name="f421" fmla="*/ f347 1 739"/>
                <a:gd name="f422" fmla="*/ f348 1 882"/>
                <a:gd name="f423" fmla="*/ f349 1 739"/>
                <a:gd name="f424" fmla="*/ f350 1 882"/>
                <a:gd name="f425" fmla="*/ f351 1 739"/>
                <a:gd name="f426" fmla="*/ f352 1 882"/>
                <a:gd name="f427" fmla="*/ f353 1 739"/>
                <a:gd name="f428" fmla="*/ f354 1 882"/>
                <a:gd name="f429" fmla="*/ f355 1 739"/>
                <a:gd name="f430" fmla="*/ f356 1 882"/>
                <a:gd name="f431" fmla="*/ f357 1 882"/>
                <a:gd name="f432" fmla="*/ f358 1 739"/>
                <a:gd name="f433" fmla="*/ f359 1 882"/>
                <a:gd name="f434" fmla="*/ f360 1 739"/>
                <a:gd name="f435" fmla="*/ f361 1 882"/>
                <a:gd name="f436" fmla="*/ f362 1 739"/>
                <a:gd name="f437" fmla="*/ f363 1 882"/>
                <a:gd name="f438" fmla="*/ f364 1 739"/>
                <a:gd name="f439" fmla="*/ f365 1 882"/>
                <a:gd name="f440" fmla="*/ f366 1 739"/>
                <a:gd name="f441" fmla="*/ f367 1 882"/>
                <a:gd name="f442" fmla="*/ f368 1 739"/>
                <a:gd name="f443" fmla="*/ f369 1 882"/>
                <a:gd name="f444" fmla="*/ f370 1 739"/>
                <a:gd name="f445" fmla="*/ f371 1 882"/>
                <a:gd name="f446" fmla="*/ f372 1 739"/>
                <a:gd name="f447" fmla="*/ f373 1 882"/>
                <a:gd name="f448" fmla="*/ f374 1 739"/>
                <a:gd name="f449" fmla="*/ f375 1 882"/>
                <a:gd name="f450" fmla="*/ f376 1 739"/>
                <a:gd name="f451" fmla="*/ f377 1 882"/>
                <a:gd name="f452" fmla="*/ f378 1 882"/>
                <a:gd name="f453" fmla="*/ f379 1 739"/>
                <a:gd name="f454" fmla="*/ f380 1 882"/>
                <a:gd name="f455" fmla="*/ f381 1 739"/>
                <a:gd name="f456" fmla="*/ f382 1 882"/>
                <a:gd name="f457" fmla="*/ f383 1 739"/>
                <a:gd name="f458" fmla="*/ f384 1 882"/>
                <a:gd name="f459" fmla="*/ f385 1 739"/>
                <a:gd name="f460" fmla="*/ f386 1 882"/>
                <a:gd name="f461" fmla="*/ f387 1 739"/>
                <a:gd name="f462" fmla="*/ f388 1 882"/>
                <a:gd name="f463" fmla="*/ f389 1 882"/>
                <a:gd name="f464" fmla="*/ f390 1 739"/>
                <a:gd name="f465" fmla="*/ f391 1 882"/>
                <a:gd name="f466" fmla="*/ f392 1 739"/>
                <a:gd name="f467" fmla="*/ f393 1 882"/>
                <a:gd name="f468" fmla="*/ f394 1 739"/>
                <a:gd name="f469" fmla="*/ f395 1 739"/>
                <a:gd name="f470" fmla="*/ f396 1 882"/>
                <a:gd name="f471" fmla="*/ f397 1 739"/>
                <a:gd name="f472" fmla="*/ f398 1 882"/>
                <a:gd name="f473" fmla="*/ f399 1 882"/>
                <a:gd name="f474" fmla="*/ f400 1 739"/>
                <a:gd name="f475" fmla="*/ f401 1 882"/>
                <a:gd name="f476" fmla="*/ f402 1 739"/>
                <a:gd name="f477" fmla="*/ f403 1 882"/>
                <a:gd name="f478" fmla="*/ f404 1 739"/>
                <a:gd name="f479" fmla="*/ f405 1 882"/>
                <a:gd name="f480" fmla="*/ f406 1 739"/>
                <a:gd name="f481" fmla="*/ f407 1 882"/>
                <a:gd name="f482" fmla="*/ f408 1 882"/>
                <a:gd name="f483" fmla="*/ f409 1 882"/>
                <a:gd name="f484" fmla="*/ f410 1 739"/>
                <a:gd name="f485" fmla="*/ f411 1 882"/>
                <a:gd name="f486" fmla="*/ f412 1 739"/>
                <a:gd name="f487" fmla="*/ f413 1 882"/>
                <a:gd name="f488" fmla="*/ 0 1 f339"/>
                <a:gd name="f489" fmla="*/ f333 1 f339"/>
                <a:gd name="f490" fmla="*/ 0 1 f340"/>
                <a:gd name="f491" fmla="*/ f334 1 f340"/>
                <a:gd name="f492" fmla="*/ f415 1 f339"/>
                <a:gd name="f493" fmla="*/ f416 1 f340"/>
                <a:gd name="f494" fmla="*/ f417 1 f339"/>
                <a:gd name="f495" fmla="*/ f418 1 f340"/>
                <a:gd name="f496" fmla="*/ f419 1 f339"/>
                <a:gd name="f497" fmla="*/ f420 1 f340"/>
                <a:gd name="f498" fmla="*/ f421 1 f339"/>
                <a:gd name="f499" fmla="*/ f422 1 f340"/>
                <a:gd name="f500" fmla="*/ f423 1 f339"/>
                <a:gd name="f501" fmla="*/ f424 1 f340"/>
                <a:gd name="f502" fmla="*/ f425 1 f339"/>
                <a:gd name="f503" fmla="*/ f426 1 f340"/>
                <a:gd name="f504" fmla="*/ f427 1 f339"/>
                <a:gd name="f505" fmla="*/ f428 1 f340"/>
                <a:gd name="f506" fmla="*/ f429 1 f339"/>
                <a:gd name="f507" fmla="*/ f430 1 f340"/>
                <a:gd name="f508" fmla="*/ f431 1 f340"/>
                <a:gd name="f509" fmla="*/ f432 1 f339"/>
                <a:gd name="f510" fmla="*/ f433 1 f340"/>
                <a:gd name="f511" fmla="*/ f434 1 f339"/>
                <a:gd name="f512" fmla="*/ f435 1 f340"/>
                <a:gd name="f513" fmla="*/ f436 1 f339"/>
                <a:gd name="f514" fmla="*/ f437 1 f340"/>
                <a:gd name="f515" fmla="*/ f438 1 f339"/>
                <a:gd name="f516" fmla="*/ f439 1 f340"/>
                <a:gd name="f517" fmla="*/ f440 1 f339"/>
                <a:gd name="f518" fmla="*/ f441 1 f340"/>
                <a:gd name="f519" fmla="*/ f442 1 f339"/>
                <a:gd name="f520" fmla="*/ f443 1 f340"/>
                <a:gd name="f521" fmla="*/ f444 1 f339"/>
                <a:gd name="f522" fmla="*/ f445 1 f340"/>
                <a:gd name="f523" fmla="*/ f446 1 f339"/>
                <a:gd name="f524" fmla="*/ f447 1 f340"/>
                <a:gd name="f525" fmla="*/ f448 1 f339"/>
                <a:gd name="f526" fmla="*/ f449 1 f340"/>
                <a:gd name="f527" fmla="*/ f450 1 f339"/>
                <a:gd name="f528" fmla="*/ f451 1 f340"/>
                <a:gd name="f529" fmla="*/ f452 1 f340"/>
                <a:gd name="f530" fmla="*/ f453 1 f339"/>
                <a:gd name="f531" fmla="*/ f454 1 f340"/>
                <a:gd name="f532" fmla="*/ f455 1 f339"/>
                <a:gd name="f533" fmla="*/ f456 1 f340"/>
                <a:gd name="f534" fmla="*/ f457 1 f339"/>
                <a:gd name="f535" fmla="*/ f458 1 f340"/>
                <a:gd name="f536" fmla="*/ f459 1 f339"/>
                <a:gd name="f537" fmla="*/ f460 1 f340"/>
                <a:gd name="f538" fmla="*/ f461 1 f339"/>
                <a:gd name="f539" fmla="*/ f462 1 f340"/>
                <a:gd name="f540" fmla="*/ f463 1 f340"/>
                <a:gd name="f541" fmla="*/ f464 1 f339"/>
                <a:gd name="f542" fmla="*/ f465 1 f340"/>
                <a:gd name="f543" fmla="*/ f466 1 f339"/>
                <a:gd name="f544" fmla="*/ f467 1 f340"/>
                <a:gd name="f545" fmla="*/ f468 1 f339"/>
                <a:gd name="f546" fmla="*/ f469 1 f339"/>
                <a:gd name="f547" fmla="*/ f470 1 f340"/>
                <a:gd name="f548" fmla="*/ f471 1 f339"/>
                <a:gd name="f549" fmla="*/ f472 1 f340"/>
                <a:gd name="f550" fmla="*/ f473 1 f340"/>
                <a:gd name="f551" fmla="*/ f474 1 f339"/>
                <a:gd name="f552" fmla="*/ f475 1 f340"/>
                <a:gd name="f553" fmla="*/ f476 1 f339"/>
                <a:gd name="f554" fmla="*/ f477 1 f340"/>
                <a:gd name="f555" fmla="*/ f478 1 f339"/>
                <a:gd name="f556" fmla="*/ f479 1 f340"/>
                <a:gd name="f557" fmla="*/ f480 1 f339"/>
                <a:gd name="f558" fmla="*/ f481 1 f340"/>
                <a:gd name="f559" fmla="*/ f482 1 f340"/>
                <a:gd name="f560" fmla="*/ f483 1 f340"/>
                <a:gd name="f561" fmla="*/ f484 1 f339"/>
                <a:gd name="f562" fmla="*/ f485 1 f340"/>
                <a:gd name="f563" fmla="*/ f486 1 f339"/>
                <a:gd name="f564" fmla="*/ f487 1 f340"/>
                <a:gd name="f565" fmla="*/ f488 f330 1"/>
                <a:gd name="f566" fmla="*/ f489 f330 1"/>
                <a:gd name="f567" fmla="*/ f491 f331 1"/>
                <a:gd name="f568" fmla="*/ f490 f331 1"/>
                <a:gd name="f569" fmla="*/ f492 f330 1"/>
                <a:gd name="f570" fmla="*/ f493 f331 1"/>
                <a:gd name="f571" fmla="*/ f494 f330 1"/>
                <a:gd name="f572" fmla="*/ f495 f331 1"/>
                <a:gd name="f573" fmla="*/ f496 f330 1"/>
                <a:gd name="f574" fmla="*/ f497 f331 1"/>
                <a:gd name="f575" fmla="*/ f498 f330 1"/>
                <a:gd name="f576" fmla="*/ f499 f331 1"/>
                <a:gd name="f577" fmla="*/ f500 f330 1"/>
                <a:gd name="f578" fmla="*/ f501 f331 1"/>
                <a:gd name="f579" fmla="*/ f502 f330 1"/>
                <a:gd name="f580" fmla="*/ f503 f331 1"/>
                <a:gd name="f581" fmla="*/ f504 f330 1"/>
                <a:gd name="f582" fmla="*/ f505 f331 1"/>
                <a:gd name="f583" fmla="*/ f506 f330 1"/>
                <a:gd name="f584" fmla="*/ f507 f331 1"/>
                <a:gd name="f585" fmla="*/ f508 f331 1"/>
                <a:gd name="f586" fmla="*/ f509 f330 1"/>
                <a:gd name="f587" fmla="*/ f510 f331 1"/>
                <a:gd name="f588" fmla="*/ f511 f330 1"/>
                <a:gd name="f589" fmla="*/ f512 f331 1"/>
                <a:gd name="f590" fmla="*/ f513 f330 1"/>
                <a:gd name="f591" fmla="*/ f514 f331 1"/>
                <a:gd name="f592" fmla="*/ f515 f330 1"/>
                <a:gd name="f593" fmla="*/ f516 f331 1"/>
                <a:gd name="f594" fmla="*/ f517 f330 1"/>
                <a:gd name="f595" fmla="*/ f518 f331 1"/>
                <a:gd name="f596" fmla="*/ f519 f330 1"/>
                <a:gd name="f597" fmla="*/ f520 f331 1"/>
                <a:gd name="f598" fmla="*/ f521 f330 1"/>
                <a:gd name="f599" fmla="*/ f522 f331 1"/>
                <a:gd name="f600" fmla="*/ f523 f330 1"/>
                <a:gd name="f601" fmla="*/ f524 f331 1"/>
                <a:gd name="f602" fmla="*/ f525 f330 1"/>
                <a:gd name="f603" fmla="*/ f526 f331 1"/>
                <a:gd name="f604" fmla="*/ f527 f330 1"/>
                <a:gd name="f605" fmla="*/ f528 f331 1"/>
                <a:gd name="f606" fmla="*/ f529 f331 1"/>
                <a:gd name="f607" fmla="*/ f530 f330 1"/>
                <a:gd name="f608" fmla="*/ f531 f331 1"/>
                <a:gd name="f609" fmla="*/ f532 f330 1"/>
                <a:gd name="f610" fmla="*/ f533 f331 1"/>
                <a:gd name="f611" fmla="*/ f534 f330 1"/>
                <a:gd name="f612" fmla="*/ f535 f331 1"/>
                <a:gd name="f613" fmla="*/ f536 f330 1"/>
                <a:gd name="f614" fmla="*/ f537 f331 1"/>
                <a:gd name="f615" fmla="*/ f538 f330 1"/>
                <a:gd name="f616" fmla="*/ f539 f331 1"/>
                <a:gd name="f617" fmla="*/ f540 f331 1"/>
                <a:gd name="f618" fmla="*/ f541 f330 1"/>
                <a:gd name="f619" fmla="*/ f542 f331 1"/>
                <a:gd name="f620" fmla="*/ f543 f330 1"/>
                <a:gd name="f621" fmla="*/ f544 f331 1"/>
                <a:gd name="f622" fmla="*/ f545 f330 1"/>
                <a:gd name="f623" fmla="*/ f546 f330 1"/>
                <a:gd name="f624" fmla="*/ f547 f331 1"/>
                <a:gd name="f625" fmla="*/ f548 f330 1"/>
                <a:gd name="f626" fmla="*/ f549 f331 1"/>
                <a:gd name="f627" fmla="*/ f550 f331 1"/>
                <a:gd name="f628" fmla="*/ f551 f330 1"/>
                <a:gd name="f629" fmla="*/ f552 f331 1"/>
                <a:gd name="f630" fmla="*/ f553 f330 1"/>
                <a:gd name="f631" fmla="*/ f554 f331 1"/>
                <a:gd name="f632" fmla="*/ f555 f330 1"/>
                <a:gd name="f633" fmla="*/ f556 f331 1"/>
                <a:gd name="f634" fmla="*/ f557 f330 1"/>
                <a:gd name="f635" fmla="*/ f558 f331 1"/>
                <a:gd name="f636" fmla="*/ f559 f331 1"/>
                <a:gd name="f637" fmla="*/ f560 f331 1"/>
                <a:gd name="f638" fmla="*/ f561 f330 1"/>
                <a:gd name="f639" fmla="*/ f562 f331 1"/>
                <a:gd name="f640" fmla="*/ f563 f330 1"/>
                <a:gd name="f641" fmla="*/ f564 f331 1"/>
              </a:gdLst>
              <a:ahLst/>
              <a:cxnLst>
                <a:cxn ang="3cd4">
                  <a:pos x="hc" y="t"/>
                </a:cxn>
                <a:cxn ang="0">
                  <a:pos x="r" y="vc"/>
                </a:cxn>
                <a:cxn ang="cd4">
                  <a:pos x="hc" y="b"/>
                </a:cxn>
                <a:cxn ang="cd2">
                  <a:pos x="l" y="vc"/>
                </a:cxn>
                <a:cxn ang="f414">
                  <a:pos x="f569" y="f570"/>
                </a:cxn>
                <a:cxn ang="f414">
                  <a:pos x="f571" y="f572"/>
                </a:cxn>
                <a:cxn ang="f414">
                  <a:pos x="f573" y="f574"/>
                </a:cxn>
                <a:cxn ang="f414">
                  <a:pos x="f575" y="f576"/>
                </a:cxn>
                <a:cxn ang="f414">
                  <a:pos x="f577" y="f578"/>
                </a:cxn>
                <a:cxn ang="f414">
                  <a:pos x="f579" y="f580"/>
                </a:cxn>
                <a:cxn ang="f414">
                  <a:pos x="f581" y="f582"/>
                </a:cxn>
                <a:cxn ang="f414">
                  <a:pos x="f583" y="f584"/>
                </a:cxn>
                <a:cxn ang="f414">
                  <a:pos x="f571" y="f585"/>
                </a:cxn>
                <a:cxn ang="f414">
                  <a:pos x="f586" y="f587"/>
                </a:cxn>
                <a:cxn ang="f414">
                  <a:pos x="f588" y="f589"/>
                </a:cxn>
                <a:cxn ang="f414">
                  <a:pos x="f590" y="f591"/>
                </a:cxn>
                <a:cxn ang="f414">
                  <a:pos x="f592" y="f593"/>
                </a:cxn>
                <a:cxn ang="f414">
                  <a:pos x="f594" y="f595"/>
                </a:cxn>
                <a:cxn ang="f414">
                  <a:pos x="f596" y="f597"/>
                </a:cxn>
                <a:cxn ang="f414">
                  <a:pos x="f598" y="f599"/>
                </a:cxn>
                <a:cxn ang="f414">
                  <a:pos x="f600" y="f601"/>
                </a:cxn>
                <a:cxn ang="f414">
                  <a:pos x="f602" y="f603"/>
                </a:cxn>
                <a:cxn ang="f414">
                  <a:pos x="f604" y="f605"/>
                </a:cxn>
                <a:cxn ang="f414">
                  <a:pos x="f581" y="f606"/>
                </a:cxn>
                <a:cxn ang="f414">
                  <a:pos x="f607" y="f608"/>
                </a:cxn>
                <a:cxn ang="f414">
                  <a:pos x="f609" y="f610"/>
                </a:cxn>
                <a:cxn ang="f414">
                  <a:pos x="f611" y="f612"/>
                </a:cxn>
                <a:cxn ang="f414">
                  <a:pos x="f613" y="f614"/>
                </a:cxn>
                <a:cxn ang="f414">
                  <a:pos x="f615" y="f616"/>
                </a:cxn>
                <a:cxn ang="f414">
                  <a:pos x="f596" y="f617"/>
                </a:cxn>
                <a:cxn ang="f414">
                  <a:pos x="f618" y="f619"/>
                </a:cxn>
                <a:cxn ang="f414">
                  <a:pos x="f620" y="f621"/>
                </a:cxn>
                <a:cxn ang="f414">
                  <a:pos x="f622" y="f576"/>
                </a:cxn>
                <a:cxn ang="f414">
                  <a:pos x="f623" y="f624"/>
                </a:cxn>
                <a:cxn ang="f414">
                  <a:pos x="f625" y="f626"/>
                </a:cxn>
                <a:cxn ang="f414">
                  <a:pos x="f625" y="f627"/>
                </a:cxn>
                <a:cxn ang="f414">
                  <a:pos x="f628" y="f629"/>
                </a:cxn>
                <a:cxn ang="f414">
                  <a:pos x="f630" y="f631"/>
                </a:cxn>
                <a:cxn ang="f414">
                  <a:pos x="f632" y="f633"/>
                </a:cxn>
                <a:cxn ang="f414">
                  <a:pos x="f634" y="f635"/>
                </a:cxn>
                <a:cxn ang="f414">
                  <a:pos x="f618" y="f636"/>
                </a:cxn>
                <a:cxn ang="f414">
                  <a:pos x="f581" y="f637"/>
                </a:cxn>
                <a:cxn ang="f414">
                  <a:pos x="f638" y="f639"/>
                </a:cxn>
                <a:cxn ang="f414">
                  <a:pos x="f640" y="f641"/>
                </a:cxn>
              </a:cxnLst>
              <a:rect l="f565" t="f568" r="f566" b="f567"/>
              <a:pathLst>
                <a:path w="739" h="882">
                  <a:moveTo>
                    <a:pt x="f8" y="f5"/>
                  </a:moveTo>
                  <a:cubicBezTo>
                    <a:pt x="f9" y="f10"/>
                    <a:pt x="f11" y="f12"/>
                    <a:pt x="f13" y="f14"/>
                  </a:cubicBezTo>
                  <a:cubicBezTo>
                    <a:pt x="f15" y="f16"/>
                    <a:pt x="f17" y="f18"/>
                    <a:pt x="f19" y="f20"/>
                  </a:cubicBezTo>
                  <a:cubicBezTo>
                    <a:pt x="f21" y="f22"/>
                    <a:pt x="f23" y="f24"/>
                    <a:pt x="f23" y="f25"/>
                  </a:cubicBezTo>
                  <a:cubicBezTo>
                    <a:pt x="f26" y="f27"/>
                    <a:pt x="f21" y="f28"/>
                    <a:pt x="f29" y="f30"/>
                  </a:cubicBezTo>
                  <a:cubicBezTo>
                    <a:pt x="f29" y="f31"/>
                    <a:pt x="f29" y="f32"/>
                    <a:pt x="f33" y="f34"/>
                  </a:cubicBezTo>
                  <a:cubicBezTo>
                    <a:pt x="f35" y="f36"/>
                    <a:pt x="f37" y="f38"/>
                    <a:pt x="f39" y="f40"/>
                  </a:cubicBezTo>
                  <a:cubicBezTo>
                    <a:pt x="f41" y="f42"/>
                    <a:pt x="f43" y="f44"/>
                    <a:pt x="f45" y="f46"/>
                  </a:cubicBezTo>
                  <a:cubicBezTo>
                    <a:pt x="f47" y="f48"/>
                    <a:pt x="f49" y="f50"/>
                    <a:pt x="f51" y="f52"/>
                  </a:cubicBezTo>
                  <a:cubicBezTo>
                    <a:pt x="f53" y="f54"/>
                    <a:pt x="f51" y="f55"/>
                    <a:pt x="f56" y="f57"/>
                  </a:cubicBezTo>
                  <a:cubicBezTo>
                    <a:pt x="f58" y="f59"/>
                    <a:pt x="f60" y="f61"/>
                    <a:pt x="f62" y="f23"/>
                  </a:cubicBezTo>
                  <a:cubicBezTo>
                    <a:pt x="f63" y="f64"/>
                    <a:pt x="f65" y="f66"/>
                    <a:pt x="f67" y="f64"/>
                  </a:cubicBezTo>
                  <a:cubicBezTo>
                    <a:pt x="f68" y="f69"/>
                    <a:pt x="f70" y="f21"/>
                    <a:pt x="f71" y="f72"/>
                  </a:cubicBezTo>
                  <a:cubicBezTo>
                    <a:pt x="f73" y="f74"/>
                    <a:pt x="f75" y="f76"/>
                    <a:pt x="f77" y="f19"/>
                  </a:cubicBezTo>
                  <a:cubicBezTo>
                    <a:pt x="f78" y="f19"/>
                    <a:pt x="f78" y="f19"/>
                    <a:pt x="f79" y="f72"/>
                  </a:cubicBezTo>
                  <a:cubicBezTo>
                    <a:pt x="f77" y="f70"/>
                    <a:pt x="f80" y="f81"/>
                    <a:pt x="f61" y="f68"/>
                  </a:cubicBezTo>
                  <a:cubicBezTo>
                    <a:pt x="f61" y="f82"/>
                    <a:pt x="f83" y="f84"/>
                    <a:pt x="f85" y="f86"/>
                  </a:cubicBezTo>
                  <a:cubicBezTo>
                    <a:pt x="f87" y="f88"/>
                    <a:pt x="f89" y="f90"/>
                    <a:pt x="f23" y="f67"/>
                  </a:cubicBezTo>
                  <a:cubicBezTo>
                    <a:pt x="f91" y="f92"/>
                    <a:pt x="f93" y="f94"/>
                    <a:pt x="f45" y="f47"/>
                  </a:cubicBezTo>
                  <a:cubicBezTo>
                    <a:pt x="f95" y="f96"/>
                    <a:pt x="f97" y="f98"/>
                    <a:pt x="f99" y="f99"/>
                  </a:cubicBezTo>
                  <a:cubicBezTo>
                    <a:pt x="f100" y="f101"/>
                    <a:pt x="f102" y="f103"/>
                    <a:pt x="f104" y="f105"/>
                  </a:cubicBezTo>
                  <a:cubicBezTo>
                    <a:pt x="f106" y="f107"/>
                    <a:pt x="f108" y="f109"/>
                    <a:pt x="f110" y="f111"/>
                  </a:cubicBezTo>
                  <a:cubicBezTo>
                    <a:pt x="f110" y="f112"/>
                    <a:pt x="f110" y="f113"/>
                    <a:pt x="f114" y="f115"/>
                  </a:cubicBezTo>
                  <a:cubicBezTo>
                    <a:pt x="f6" y="f116"/>
                    <a:pt x="f110" y="f116"/>
                    <a:pt x="f117" y="f116"/>
                  </a:cubicBezTo>
                  <a:cubicBezTo>
                    <a:pt x="f118" y="f116"/>
                    <a:pt x="f119" y="f116"/>
                    <a:pt x="f120" y="f116"/>
                  </a:cubicBezTo>
                  <a:cubicBezTo>
                    <a:pt x="f121" y="f116"/>
                    <a:pt x="f5" y="f7"/>
                    <a:pt x="f122" y="f123"/>
                  </a:cubicBezTo>
                  <a:cubicBezTo>
                    <a:pt x="f121" y="f124"/>
                    <a:pt x="f125" y="f126"/>
                    <a:pt x="f127" y="f126"/>
                  </a:cubicBezTo>
                  <a:cubicBezTo>
                    <a:pt x="f128" y="f126"/>
                    <a:pt x="f129" y="f126"/>
                    <a:pt x="f130" y="f126"/>
                  </a:cubicBezTo>
                  <a:cubicBezTo>
                    <a:pt x="f131" y="f126"/>
                    <a:pt x="f132" y="f126"/>
                    <a:pt x="f133" y="f124"/>
                  </a:cubicBezTo>
                  <a:cubicBezTo>
                    <a:pt x="f130" y="f113"/>
                    <a:pt x="f134" y="f135"/>
                    <a:pt x="f136" y="f137"/>
                  </a:cubicBezTo>
                  <a:cubicBezTo>
                    <a:pt x="f138" y="f139"/>
                    <a:pt x="f140" y="f141"/>
                    <a:pt x="f142" y="f143"/>
                  </a:cubicBezTo>
                  <a:cubicBezTo>
                    <a:pt x="f144" y="f145"/>
                    <a:pt x="f146" y="f147"/>
                    <a:pt x="f148" y="f149"/>
                  </a:cubicBezTo>
                  <a:cubicBezTo>
                    <a:pt x="f148" y="f150"/>
                    <a:pt x="f151" y="f152"/>
                    <a:pt x="f151" y="f153"/>
                  </a:cubicBezTo>
                  <a:cubicBezTo>
                    <a:pt x="f154" y="f155"/>
                    <a:pt x="f156" y="f157"/>
                    <a:pt x="f158" y="f153"/>
                  </a:cubicBezTo>
                  <a:cubicBezTo>
                    <a:pt x="f159" y="f149"/>
                    <a:pt x="f160" y="f161"/>
                    <a:pt x="f162" y="f163"/>
                  </a:cubicBezTo>
                  <a:cubicBezTo>
                    <a:pt x="f164" y="f165"/>
                    <a:pt x="f166" y="f167"/>
                    <a:pt x="f168" y="f169"/>
                  </a:cubicBezTo>
                  <a:cubicBezTo>
                    <a:pt x="f170" y="f110"/>
                    <a:pt x="f171" y="f110"/>
                    <a:pt x="f172" y="f173"/>
                  </a:cubicBezTo>
                  <a:cubicBezTo>
                    <a:pt x="f174" y="f117"/>
                    <a:pt x="f175" y="f176"/>
                    <a:pt x="f55" y="f177"/>
                  </a:cubicBezTo>
                  <a:cubicBezTo>
                    <a:pt x="f178" y="f153"/>
                    <a:pt x="f179" y="f180"/>
                    <a:pt x="f181" y="f182"/>
                  </a:cubicBezTo>
                  <a:cubicBezTo>
                    <a:pt x="f183" y="f184"/>
                    <a:pt x="f185" y="f186"/>
                    <a:pt x="f77" y="f187"/>
                  </a:cubicBezTo>
                  <a:cubicBezTo>
                    <a:pt x="f61" y="f188"/>
                    <a:pt x="f61" y="f188"/>
                    <a:pt x="f79" y="f189"/>
                  </a:cubicBezTo>
                  <a:cubicBezTo>
                    <a:pt x="f190" y="f60"/>
                    <a:pt x="f118" y="f191"/>
                    <a:pt x="f11" y="f192"/>
                  </a:cubicBezTo>
                  <a:cubicBezTo>
                    <a:pt x="f193" y="f194"/>
                    <a:pt x="f195" y="f63"/>
                    <a:pt x="f196" y="f197"/>
                  </a:cubicBezTo>
                  <a:cubicBezTo>
                    <a:pt x="f8" y="f198"/>
                    <a:pt x="f199" y="f200"/>
                    <a:pt x="f201" y="f86"/>
                  </a:cubicBezTo>
                  <a:cubicBezTo>
                    <a:pt x="f201" y="f202"/>
                    <a:pt x="f203" y="f204"/>
                    <a:pt x="f205" y="f206"/>
                  </a:cubicBezTo>
                  <a:cubicBezTo>
                    <a:pt x="f205" y="f207"/>
                    <a:pt x="f208" y="f209"/>
                    <a:pt x="f210" y="f207"/>
                  </a:cubicBezTo>
                  <a:cubicBezTo>
                    <a:pt x="f211" y="f81"/>
                    <a:pt x="f212" y="f213"/>
                    <a:pt x="f214" y="f215"/>
                  </a:cubicBezTo>
                  <a:cubicBezTo>
                    <a:pt x="f170" y="f204"/>
                    <a:pt x="f52" y="f216"/>
                    <a:pt x="f217" y="f72"/>
                  </a:cubicBezTo>
                  <a:cubicBezTo>
                    <a:pt x="f218" y="f76"/>
                    <a:pt x="f219" y="f220"/>
                    <a:pt x="f156" y="f221"/>
                  </a:cubicBezTo>
                  <a:cubicBezTo>
                    <a:pt x="f154" y="f222"/>
                    <a:pt x="f156" y="f223"/>
                    <a:pt x="f218" y="f223"/>
                  </a:cubicBezTo>
                  <a:cubicBezTo>
                    <a:pt x="f224" y="f223"/>
                    <a:pt x="f225" y="f222"/>
                    <a:pt x="f226" y="f222"/>
                  </a:cubicBezTo>
                  <a:cubicBezTo>
                    <a:pt x="f227" y="f74"/>
                    <a:pt x="f228" y="f76"/>
                    <a:pt x="f136" y="f71"/>
                  </a:cubicBezTo>
                  <a:cubicBezTo>
                    <a:pt x="f229" y="f230"/>
                    <a:pt x="f231" y="f232"/>
                    <a:pt x="f233" y="f234"/>
                  </a:cubicBezTo>
                  <a:cubicBezTo>
                    <a:pt x="f235" y="f195"/>
                    <a:pt x="f236" y="f237"/>
                    <a:pt x="f238" y="f239"/>
                  </a:cubicBezTo>
                  <a:cubicBezTo>
                    <a:pt x="f240" y="f241"/>
                    <a:pt x="f83" y="f54"/>
                    <a:pt x="f242" y="f243"/>
                  </a:cubicBezTo>
                  <a:cubicBezTo>
                    <a:pt x="f85" y="f52"/>
                    <a:pt x="f85" y="f244"/>
                    <a:pt x="f242" y="f158"/>
                  </a:cubicBezTo>
                  <a:cubicBezTo>
                    <a:pt x="f242" y="f154"/>
                    <a:pt x="f83" y="f151"/>
                    <a:pt x="f61" y="f245"/>
                  </a:cubicBezTo>
                  <a:cubicBezTo>
                    <a:pt x="f246" y="f247"/>
                    <a:pt x="f248" y="f249"/>
                    <a:pt x="f250" y="f46"/>
                  </a:cubicBezTo>
                  <a:cubicBezTo>
                    <a:pt x="f251" y="f252"/>
                    <a:pt x="f253" y="f254"/>
                    <a:pt x="f255" y="f256"/>
                  </a:cubicBezTo>
                  <a:cubicBezTo>
                    <a:pt x="f257" y="f258"/>
                    <a:pt x="f257" y="f258"/>
                    <a:pt x="f259" y="f260"/>
                  </a:cubicBezTo>
                  <a:cubicBezTo>
                    <a:pt x="f261" y="f262"/>
                    <a:pt x="f263" y="f264"/>
                    <a:pt x="f265" y="f266"/>
                  </a:cubicBezTo>
                  <a:cubicBezTo>
                    <a:pt x="f267" y="f268"/>
                    <a:pt x="f247" y="f269"/>
                    <a:pt x="f270" y="f271"/>
                  </a:cubicBezTo>
                  <a:cubicBezTo>
                    <a:pt x="f272" y="f129"/>
                    <a:pt x="f273" y="f274"/>
                    <a:pt x="f275" y="f271"/>
                  </a:cubicBezTo>
                  <a:cubicBezTo>
                    <a:pt x="f276" y="f277"/>
                    <a:pt x="f48" y="f278"/>
                    <a:pt x="f270" y="f279"/>
                  </a:cubicBezTo>
                  <a:cubicBezTo>
                    <a:pt x="f247" y="f280"/>
                    <a:pt x="f281" y="f282"/>
                    <a:pt x="f156" y="f283"/>
                  </a:cubicBezTo>
                  <a:cubicBezTo>
                    <a:pt x="f158" y="f284"/>
                    <a:pt x="f158" y="f285"/>
                    <a:pt x="f50" y="f285"/>
                  </a:cubicBezTo>
                  <a:cubicBezTo>
                    <a:pt x="f286" y="f285"/>
                    <a:pt x="f269" y="f285"/>
                    <a:pt x="f287" y="f285"/>
                  </a:cubicBezTo>
                  <a:cubicBezTo>
                    <a:pt x="f288" y="f285"/>
                    <a:pt x="f289" y="f284"/>
                    <a:pt x="f252" y="f42"/>
                  </a:cubicBezTo>
                  <a:cubicBezTo>
                    <a:pt x="f290" y="f291"/>
                    <a:pt x="f290" y="f292"/>
                    <a:pt x="f289" y="f293"/>
                  </a:cubicBezTo>
                  <a:cubicBezTo>
                    <a:pt x="f264" y="f293"/>
                    <a:pt x="f264" y="f293"/>
                    <a:pt x="f264" y="f2"/>
                  </a:cubicBezTo>
                  <a:cubicBezTo>
                    <a:pt x="f294" y="f295"/>
                    <a:pt x="f296" y="f297"/>
                    <a:pt x="f298" y="f297"/>
                  </a:cubicBezTo>
                  <a:cubicBezTo>
                    <a:pt x="f299" y="f297"/>
                    <a:pt x="f136" y="f297"/>
                    <a:pt x="f300" y="f297"/>
                  </a:cubicBezTo>
                  <a:cubicBezTo>
                    <a:pt x="f13" y="f297"/>
                    <a:pt x="f13" y="f297"/>
                    <a:pt x="f13" y="f301"/>
                  </a:cubicBezTo>
                  <a:cubicBezTo>
                    <a:pt x="f78" y="f302"/>
                    <a:pt x="f303" y="f304"/>
                    <a:pt x="f238" y="f305"/>
                  </a:cubicBezTo>
                  <a:cubicBezTo>
                    <a:pt x="f80" y="f306"/>
                    <a:pt x="f61" y="f307"/>
                    <a:pt x="f234" y="f308"/>
                  </a:cubicBezTo>
                  <a:cubicBezTo>
                    <a:pt x="f234" y="f309"/>
                    <a:pt x="f61" y="f310"/>
                    <a:pt x="f77" y="f311"/>
                  </a:cubicBezTo>
                  <a:cubicBezTo>
                    <a:pt x="f312" y="f313"/>
                    <a:pt x="f235" y="f314"/>
                    <a:pt x="f201" y="f315"/>
                  </a:cubicBezTo>
                  <a:cubicBezTo>
                    <a:pt x="f210" y="f316"/>
                    <a:pt x="f317" y="f316"/>
                    <a:pt x="f318" y="f319"/>
                  </a:cubicBezTo>
                  <a:cubicBezTo>
                    <a:pt x="f320" y="f321"/>
                    <a:pt x="f322" y="f323"/>
                    <a:pt x="f231" y="f324"/>
                  </a:cubicBezTo>
                  <a:cubicBezTo>
                    <a:pt x="f317" y="f325"/>
                    <a:pt x="f179" y="f326"/>
                    <a:pt x="f205" y="f327"/>
                  </a:cubicBezTo>
                  <a:cubicBezTo>
                    <a:pt x="f199" y="f12"/>
                    <a:pt x="f328" y="f122"/>
                    <a:pt x="f8" y="f5"/>
                  </a:cubicBezTo>
                  <a:close/>
                </a:path>
              </a:pathLst>
            </a:custGeom>
            <a:solidFill>
              <a:srgbClr val="5BACD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Freeform 6">
              <a:extLst>
                <a:ext uri="{FF2B5EF4-FFF2-40B4-BE49-F238E27FC236}">
                  <a16:creationId xmlns:a16="http://schemas.microsoft.com/office/drawing/2014/main" id="{B2E87696-C878-15F9-7B10-C0DEC21093D4}"/>
                </a:ext>
              </a:extLst>
            </p:cNvPr>
            <p:cNvSpPr/>
            <p:nvPr/>
          </p:nvSpPr>
          <p:spPr>
            <a:xfrm>
              <a:off x="885825" y="1390646"/>
              <a:ext cx="1738310" cy="3363913"/>
            </a:xfrm>
            <a:custGeom>
              <a:avLst/>
              <a:gdLst>
                <a:gd name="f0" fmla="val 10800000"/>
                <a:gd name="f1" fmla="val 5400000"/>
                <a:gd name="f2" fmla="val 360"/>
                <a:gd name="f3" fmla="val 180"/>
                <a:gd name="f4" fmla="val w"/>
                <a:gd name="f5" fmla="val h"/>
                <a:gd name="f6" fmla="val 0"/>
                <a:gd name="f7" fmla="val 460"/>
                <a:gd name="f8" fmla="val 891"/>
                <a:gd name="f9" fmla="val 10"/>
                <a:gd name="f10" fmla="val 15"/>
                <a:gd name="f11" fmla="val 456"/>
                <a:gd name="f12" fmla="val 16"/>
                <a:gd name="f13" fmla="val 453"/>
                <a:gd name="f14" fmla="val 19"/>
                <a:gd name="f15" fmla="val 446"/>
                <a:gd name="f16" fmla="val 25"/>
                <a:gd name="f17" fmla="val 439"/>
                <a:gd name="f18" fmla="val 32"/>
                <a:gd name="f19" fmla="val 432"/>
                <a:gd name="f20" fmla="val 40"/>
                <a:gd name="f21" fmla="val 431"/>
                <a:gd name="f22" fmla="val 41"/>
                <a:gd name="f23" fmla="val 429"/>
                <a:gd name="f24" fmla="val 427"/>
                <a:gd name="f25" fmla="val 403"/>
                <a:gd name="f26" fmla="val 37"/>
                <a:gd name="f27" fmla="val 380"/>
                <a:gd name="f28" fmla="val 36"/>
                <a:gd name="f29" fmla="val 356"/>
                <a:gd name="f30" fmla="val 329"/>
                <a:gd name="f31" fmla="val 38"/>
                <a:gd name="f32" fmla="val 302"/>
                <a:gd name="f33" fmla="val 43"/>
                <a:gd name="f34" fmla="val 276"/>
                <a:gd name="f35" fmla="val 52"/>
                <a:gd name="f36" fmla="val 267"/>
                <a:gd name="f37" fmla="val 56"/>
                <a:gd name="f38" fmla="val 258"/>
                <a:gd name="f39" fmla="val 60"/>
                <a:gd name="f40" fmla="val 250"/>
                <a:gd name="f41" fmla="val 66"/>
                <a:gd name="f42" fmla="val 247"/>
                <a:gd name="f43" fmla="val 68"/>
                <a:gd name="f44" fmla="val 246"/>
                <a:gd name="f45" fmla="val 70"/>
                <a:gd name="f46" fmla="val 74"/>
                <a:gd name="f47" fmla="val 249"/>
                <a:gd name="f48" fmla="val 106"/>
                <a:gd name="f49" fmla="val 251"/>
                <a:gd name="f50" fmla="val 138"/>
                <a:gd name="f51" fmla="val 254"/>
                <a:gd name="f52" fmla="val 170"/>
                <a:gd name="f53" fmla="val 255"/>
                <a:gd name="f54" fmla="val 174"/>
                <a:gd name="f55" fmla="val 178"/>
                <a:gd name="f56" fmla="val 182"/>
                <a:gd name="f57" fmla="val 256"/>
                <a:gd name="f58" fmla="val 185"/>
                <a:gd name="f59" fmla="val 187"/>
                <a:gd name="f60" fmla="val 189"/>
                <a:gd name="f61" fmla="val 200"/>
                <a:gd name="f62" fmla="val 253"/>
                <a:gd name="f63" fmla="val 198"/>
                <a:gd name="f64" fmla="val 262"/>
                <a:gd name="f65" fmla="val 282"/>
                <a:gd name="f66" fmla="val 301"/>
                <a:gd name="f67" fmla="val 320"/>
                <a:gd name="f68" fmla="val 325"/>
                <a:gd name="f69" fmla="val 324"/>
                <a:gd name="f70" fmla="val 203"/>
                <a:gd name="f71" fmla="val 313"/>
                <a:gd name="f72" fmla="val 227"/>
                <a:gd name="f73" fmla="val 304"/>
                <a:gd name="f74" fmla="val 297"/>
                <a:gd name="f75" fmla="val 296"/>
                <a:gd name="f76" fmla="val 281"/>
                <a:gd name="f77" fmla="val 294"/>
                <a:gd name="f78" fmla="val 286"/>
                <a:gd name="f79" fmla="val 293"/>
                <a:gd name="f80" fmla="val 291"/>
                <a:gd name="f81" fmla="val 290"/>
                <a:gd name="f82" fmla="val 289"/>
                <a:gd name="f83" fmla="val 299"/>
                <a:gd name="f84" fmla="val 287"/>
                <a:gd name="f85" fmla="val 285"/>
                <a:gd name="f86" fmla="val 300"/>
                <a:gd name="f87" fmla="val 268"/>
                <a:gd name="f88" fmla="val 309"/>
                <a:gd name="f89" fmla="val 317"/>
                <a:gd name="f90" fmla="val 232"/>
                <a:gd name="f91" fmla="val 226"/>
                <a:gd name="f92" fmla="val 326"/>
                <a:gd name="f93" fmla="val 225"/>
                <a:gd name="f94" fmla="val 330"/>
                <a:gd name="f95" fmla="val 334"/>
                <a:gd name="f96" fmla="val 224"/>
                <a:gd name="f97" fmla="val 343"/>
                <a:gd name="f98" fmla="val 351"/>
                <a:gd name="f99" fmla="val 382"/>
                <a:gd name="f100" fmla="val 230"/>
                <a:gd name="f101" fmla="val 404"/>
                <a:gd name="f102" fmla="val 236"/>
                <a:gd name="f103" fmla="val 425"/>
                <a:gd name="f104" fmla="val 243"/>
                <a:gd name="f105" fmla="val 449"/>
                <a:gd name="f106" fmla="val 472"/>
                <a:gd name="f107" fmla="val 493"/>
                <a:gd name="f108" fmla="val 270"/>
                <a:gd name="f109" fmla="val 495"/>
                <a:gd name="f110" fmla="val 271"/>
                <a:gd name="f111" fmla="val 497"/>
                <a:gd name="f112" fmla="val 499"/>
                <a:gd name="f113" fmla="val 272"/>
                <a:gd name="f114" fmla="val 526"/>
                <a:gd name="f115" fmla="val 553"/>
                <a:gd name="f116" fmla="val 279"/>
                <a:gd name="f117" fmla="val 580"/>
                <a:gd name="f118" fmla="val 280"/>
                <a:gd name="f119" fmla="val 587"/>
                <a:gd name="f120" fmla="val 283"/>
                <a:gd name="f121" fmla="val 593"/>
                <a:gd name="f122" fmla="val 601"/>
                <a:gd name="f123" fmla="val 614"/>
                <a:gd name="f124" fmla="val 623"/>
                <a:gd name="f125" fmla="val 266"/>
                <a:gd name="f126" fmla="val 630"/>
                <a:gd name="f127" fmla="val 259"/>
                <a:gd name="f128" fmla="val 635"/>
                <a:gd name="f129" fmla="val 252"/>
                <a:gd name="f130" fmla="val 639"/>
                <a:gd name="f131" fmla="val 245"/>
                <a:gd name="f132" fmla="val 642"/>
                <a:gd name="f133" fmla="val 240"/>
                <a:gd name="f134" fmla="val 644"/>
                <a:gd name="f135" fmla="val 645"/>
                <a:gd name="f136" fmla="val 649"/>
                <a:gd name="f137" fmla="val 674"/>
                <a:gd name="f138" fmla="val 694"/>
                <a:gd name="f139" fmla="val 711"/>
                <a:gd name="f140" fmla="val 308"/>
                <a:gd name="f141" fmla="val 714"/>
                <a:gd name="f142" fmla="val 311"/>
                <a:gd name="f143" fmla="val 717"/>
                <a:gd name="f144" fmla="val 315"/>
                <a:gd name="f145" fmla="val 719"/>
                <a:gd name="f146" fmla="val 720"/>
                <a:gd name="f147" fmla="val 319"/>
                <a:gd name="f148" fmla="val 721"/>
                <a:gd name="f149" fmla="val 318"/>
                <a:gd name="f150" fmla="val 723"/>
                <a:gd name="f151" fmla="val 323"/>
                <a:gd name="f152" fmla="val 731"/>
                <a:gd name="f153" fmla="val 739"/>
                <a:gd name="f154" fmla="val 747"/>
                <a:gd name="f155" fmla="val 338"/>
                <a:gd name="f156" fmla="val 765"/>
                <a:gd name="f157" fmla="val 348"/>
                <a:gd name="f158" fmla="val 783"/>
                <a:gd name="f159" fmla="val 359"/>
                <a:gd name="f160" fmla="val 800"/>
                <a:gd name="f161" fmla="val 371"/>
                <a:gd name="f162" fmla="val 820"/>
                <a:gd name="f163" fmla="val 386"/>
                <a:gd name="f164" fmla="val 840"/>
                <a:gd name="f165" fmla="val 401"/>
                <a:gd name="f166" fmla="val 858"/>
                <a:gd name="f167" fmla="val 409"/>
                <a:gd name="f168" fmla="val 867"/>
                <a:gd name="f169" fmla="val 417"/>
                <a:gd name="f170" fmla="val 876"/>
                <a:gd name="f171" fmla="val 426"/>
                <a:gd name="f172" fmla="val 885"/>
                <a:gd name="f173" fmla="val 886"/>
                <a:gd name="f174" fmla="val 428"/>
                <a:gd name="f175" fmla="val 887"/>
                <a:gd name="f176" fmla="val 888"/>
                <a:gd name="f177" fmla="val 890"/>
                <a:gd name="f178" fmla="val 889"/>
                <a:gd name="f179" fmla="val 145"/>
                <a:gd name="f180" fmla="val 5"/>
                <a:gd name="f181" fmla="val 3"/>
                <a:gd name="f182" fmla="val 1"/>
                <a:gd name="f183" fmla="val 870"/>
                <a:gd name="f184" fmla="val 4"/>
                <a:gd name="f185" fmla="val 854"/>
                <a:gd name="f186" fmla="val 7"/>
                <a:gd name="f187" fmla="val 838"/>
                <a:gd name="f188" fmla="val 14"/>
                <a:gd name="f189" fmla="val 804"/>
                <a:gd name="f190" fmla="val 21"/>
                <a:gd name="f191" fmla="val 771"/>
                <a:gd name="f192" fmla="val 738"/>
                <a:gd name="f193" fmla="val 39"/>
                <a:gd name="f194" fmla="val 45"/>
                <a:gd name="f195" fmla="val 703"/>
                <a:gd name="f196" fmla="val 688"/>
                <a:gd name="f197" fmla="val 80"/>
                <a:gd name="f198" fmla="val 665"/>
                <a:gd name="f199" fmla="val 94"/>
                <a:gd name="f200" fmla="val 657"/>
                <a:gd name="f201" fmla="val 120"/>
                <a:gd name="f202" fmla="val 147"/>
                <a:gd name="f203" fmla="val 632"/>
                <a:gd name="f204" fmla="val 175"/>
                <a:gd name="f205" fmla="val 622"/>
                <a:gd name="f206" fmla="val 193"/>
                <a:gd name="f207" fmla="val 615"/>
                <a:gd name="f208" fmla="val 211"/>
                <a:gd name="f209" fmla="val 609"/>
                <a:gd name="f210" fmla="val 228"/>
                <a:gd name="f211" fmla="val 237"/>
                <a:gd name="f212" fmla="val 598"/>
                <a:gd name="f213" fmla="val 241"/>
                <a:gd name="f214" fmla="val 594"/>
                <a:gd name="f215" fmla="val 242"/>
                <a:gd name="f216" fmla="val 584"/>
                <a:gd name="f217" fmla="val 573"/>
                <a:gd name="f218" fmla="val 244"/>
                <a:gd name="f219" fmla="val 562"/>
                <a:gd name="f220" fmla="val 551"/>
                <a:gd name="f221" fmla="val 547"/>
                <a:gd name="f222" fmla="val 223"/>
                <a:gd name="f223" fmla="val 549"/>
                <a:gd name="f224" fmla="val 205"/>
                <a:gd name="f225" fmla="val 186"/>
                <a:gd name="f226" fmla="val 554"/>
                <a:gd name="f227" fmla="val 168"/>
                <a:gd name="f228" fmla="val 557"/>
                <a:gd name="f229" fmla="val 149"/>
                <a:gd name="f230" fmla="val 561"/>
                <a:gd name="f231" fmla="val 131"/>
                <a:gd name="f232" fmla="val 567"/>
                <a:gd name="f233" fmla="val 125"/>
                <a:gd name="f234" fmla="val 569"/>
                <a:gd name="f235" fmla="val 121"/>
                <a:gd name="f236" fmla="val 566"/>
                <a:gd name="f237" fmla="val 119"/>
                <a:gd name="f238" fmla="val 560"/>
                <a:gd name="f239" fmla="val 116"/>
                <a:gd name="f240" fmla="val 114"/>
                <a:gd name="f241" fmla="val 538"/>
                <a:gd name="f242" fmla="val 111"/>
                <a:gd name="f243" fmla="val 527"/>
                <a:gd name="f244" fmla="val 105"/>
                <a:gd name="f245" fmla="val 502"/>
                <a:gd name="f246" fmla="val 101"/>
                <a:gd name="f247" fmla="val 477"/>
                <a:gd name="f248" fmla="val 97"/>
                <a:gd name="f249" fmla="val 452"/>
                <a:gd name="f250" fmla="val 433"/>
                <a:gd name="f251" fmla="val 92"/>
                <a:gd name="f252" fmla="val 413"/>
                <a:gd name="f253" fmla="val 91"/>
                <a:gd name="f254" fmla="val 393"/>
                <a:gd name="f255" fmla="val 90"/>
                <a:gd name="f256" fmla="val 367"/>
                <a:gd name="f257" fmla="val 340"/>
                <a:gd name="f258" fmla="val 95"/>
                <a:gd name="f259" fmla="val 314"/>
                <a:gd name="f260" fmla="val 104"/>
                <a:gd name="f261" fmla="val 126"/>
                <a:gd name="f262" fmla="val 166"/>
                <a:gd name="f263" fmla="val 143"/>
                <a:gd name="f264" fmla="val 128"/>
                <a:gd name="f265" fmla="val 191"/>
                <a:gd name="f266" fmla="val 115"/>
                <a:gd name="f267" fmla="val 206"/>
                <a:gd name="f268" fmla="val 103"/>
                <a:gd name="f269" fmla="val 208"/>
                <a:gd name="f270" fmla="val 209"/>
                <a:gd name="f271" fmla="val 99"/>
                <a:gd name="f272" fmla="val 96"/>
                <a:gd name="f273" fmla="val 87"/>
                <a:gd name="f274" fmla="val 78"/>
                <a:gd name="f275" fmla="val 59"/>
                <a:gd name="f276" fmla="val 51"/>
                <a:gd name="f277" fmla="val 217"/>
                <a:gd name="f278" fmla="val 44"/>
                <a:gd name="f279" fmla="val 238"/>
                <a:gd name="f280" fmla="val 27"/>
                <a:gd name="f281" fmla="val 263"/>
                <a:gd name="f282" fmla="val 17"/>
                <a:gd name="f283" fmla="val 339"/>
                <a:gd name="f284" fmla="val 364"/>
                <a:gd name="f285" fmla="val 391"/>
                <a:gd name="f286" fmla="val 2"/>
                <a:gd name="f287" fmla="val 444"/>
                <a:gd name="f288" fmla="val 6"/>
                <a:gd name="f289" fmla="val 455"/>
                <a:gd name="f290" fmla="val 8"/>
                <a:gd name="f291" fmla="+- 0 0 -90"/>
                <a:gd name="f292" fmla="*/ f4 1 460"/>
                <a:gd name="f293" fmla="*/ f5 1 891"/>
                <a:gd name="f294" fmla="val f6"/>
                <a:gd name="f295" fmla="val f7"/>
                <a:gd name="f296" fmla="val f8"/>
                <a:gd name="f297" fmla="*/ f291 f0 1"/>
                <a:gd name="f298" fmla="+- f296 0 f294"/>
                <a:gd name="f299" fmla="+- f295 0 f294"/>
                <a:gd name="f300" fmla="*/ f297 1 f3"/>
                <a:gd name="f301" fmla="*/ f299 1 460"/>
                <a:gd name="f302" fmla="*/ f298 1 891"/>
                <a:gd name="f303" fmla="*/ 453 f299 1"/>
                <a:gd name="f304" fmla="*/ 19 f298 1"/>
                <a:gd name="f305" fmla="*/ 427 f299 1"/>
                <a:gd name="f306" fmla="*/ 41 f298 1"/>
                <a:gd name="f307" fmla="*/ 276 f299 1"/>
                <a:gd name="f308" fmla="*/ 52 f298 1"/>
                <a:gd name="f309" fmla="*/ 246 f299 1"/>
                <a:gd name="f310" fmla="*/ 74 f298 1"/>
                <a:gd name="f311" fmla="*/ 255 f299 1"/>
                <a:gd name="f312" fmla="*/ 182 f298 1"/>
                <a:gd name="f313" fmla="*/ 262 f299 1"/>
                <a:gd name="f314" fmla="*/ 198 f298 1"/>
                <a:gd name="f315" fmla="*/ 324 f299 1"/>
                <a:gd name="f316" fmla="*/ 203 f298 1"/>
                <a:gd name="f317" fmla="*/ 293 f299 1"/>
                <a:gd name="f318" fmla="*/ 291 f298 1"/>
                <a:gd name="f319" fmla="*/ 285 f299 1"/>
                <a:gd name="f320" fmla="*/ 300 f298 1"/>
                <a:gd name="f321" fmla="*/ 225 f299 1"/>
                <a:gd name="f322" fmla="*/ 334 f298 1"/>
                <a:gd name="f323" fmla="*/ 236 f299 1"/>
                <a:gd name="f324" fmla="*/ 425 f298 1"/>
                <a:gd name="f325" fmla="*/ 271 f299 1"/>
                <a:gd name="f326" fmla="*/ 499 f298 1"/>
                <a:gd name="f327" fmla="*/ 282 f299 1"/>
                <a:gd name="f328" fmla="*/ 601 f298 1"/>
                <a:gd name="f329" fmla="*/ 245 f299 1"/>
                <a:gd name="f330" fmla="*/ 642 f298 1"/>
                <a:gd name="f331" fmla="*/ 304 f299 1"/>
                <a:gd name="f332" fmla="*/ 711 f298 1"/>
                <a:gd name="f333" fmla="*/ 318 f299 1"/>
                <a:gd name="f334" fmla="*/ 723 f298 1"/>
                <a:gd name="f335" fmla="*/ 359 f299 1"/>
                <a:gd name="f336" fmla="*/ 800 f298 1"/>
                <a:gd name="f337" fmla="*/ 426 f299 1"/>
                <a:gd name="f338" fmla="*/ 885 f298 1"/>
                <a:gd name="f339" fmla="*/ 425 f299 1"/>
                <a:gd name="f340" fmla="*/ 889 f298 1"/>
                <a:gd name="f341" fmla="*/ 0 f299 1"/>
                <a:gd name="f342" fmla="*/ 886 f298 1"/>
                <a:gd name="f343" fmla="*/ 32 f299 1"/>
                <a:gd name="f344" fmla="*/ 738 f298 1"/>
                <a:gd name="f345" fmla="*/ 94 f299 1"/>
                <a:gd name="f346" fmla="*/ 657 f298 1"/>
                <a:gd name="f347" fmla="*/ 228 f299 1"/>
                <a:gd name="f348" fmla="*/ 551 f298 1"/>
                <a:gd name="f349" fmla="*/ 186 f299 1"/>
                <a:gd name="f350" fmla="*/ 554 f298 1"/>
                <a:gd name="f351" fmla="*/ 119 f299 1"/>
                <a:gd name="f352" fmla="*/ 560 f298 1"/>
                <a:gd name="f353" fmla="*/ 97 f299 1"/>
                <a:gd name="f354" fmla="*/ 452 f298 1"/>
                <a:gd name="f355" fmla="*/ 95 f299 1"/>
                <a:gd name="f356" fmla="*/ 314 f298 1"/>
                <a:gd name="f357" fmla="*/ 206 f299 1"/>
                <a:gd name="f358" fmla="*/ 103 f298 1"/>
                <a:gd name="f359" fmla="*/ 70 f298 1"/>
                <a:gd name="f360" fmla="*/ 289 f299 1"/>
                <a:gd name="f361" fmla="*/ 10 f298 1"/>
                <a:gd name="f362" fmla="*/ 444 f299 1"/>
                <a:gd name="f363" fmla="*/ 6 f298 1"/>
                <a:gd name="f364" fmla="+- f300 0 f1"/>
                <a:gd name="f365" fmla="*/ f303 1 460"/>
                <a:gd name="f366" fmla="*/ f304 1 891"/>
                <a:gd name="f367" fmla="*/ f305 1 460"/>
                <a:gd name="f368" fmla="*/ f306 1 891"/>
                <a:gd name="f369" fmla="*/ f307 1 460"/>
                <a:gd name="f370" fmla="*/ f308 1 891"/>
                <a:gd name="f371" fmla="*/ f309 1 460"/>
                <a:gd name="f372" fmla="*/ f310 1 891"/>
                <a:gd name="f373" fmla="*/ f311 1 460"/>
                <a:gd name="f374" fmla="*/ f312 1 891"/>
                <a:gd name="f375" fmla="*/ f313 1 460"/>
                <a:gd name="f376" fmla="*/ f314 1 891"/>
                <a:gd name="f377" fmla="*/ f315 1 460"/>
                <a:gd name="f378" fmla="*/ f316 1 891"/>
                <a:gd name="f379" fmla="*/ f317 1 460"/>
                <a:gd name="f380" fmla="*/ f318 1 891"/>
                <a:gd name="f381" fmla="*/ f319 1 460"/>
                <a:gd name="f382" fmla="*/ f320 1 891"/>
                <a:gd name="f383" fmla="*/ f321 1 460"/>
                <a:gd name="f384" fmla="*/ f322 1 891"/>
                <a:gd name="f385" fmla="*/ f323 1 460"/>
                <a:gd name="f386" fmla="*/ f324 1 891"/>
                <a:gd name="f387" fmla="*/ f325 1 460"/>
                <a:gd name="f388" fmla="*/ f326 1 891"/>
                <a:gd name="f389" fmla="*/ f327 1 460"/>
                <a:gd name="f390" fmla="*/ f328 1 891"/>
                <a:gd name="f391" fmla="*/ f329 1 460"/>
                <a:gd name="f392" fmla="*/ f330 1 891"/>
                <a:gd name="f393" fmla="*/ f331 1 460"/>
                <a:gd name="f394" fmla="*/ f332 1 891"/>
                <a:gd name="f395" fmla="*/ f333 1 460"/>
                <a:gd name="f396" fmla="*/ f334 1 891"/>
                <a:gd name="f397" fmla="*/ f335 1 460"/>
                <a:gd name="f398" fmla="*/ f336 1 891"/>
                <a:gd name="f399" fmla="*/ f337 1 460"/>
                <a:gd name="f400" fmla="*/ f338 1 891"/>
                <a:gd name="f401" fmla="*/ f339 1 460"/>
                <a:gd name="f402" fmla="*/ f340 1 891"/>
                <a:gd name="f403" fmla="*/ f341 1 460"/>
                <a:gd name="f404" fmla="*/ f342 1 891"/>
                <a:gd name="f405" fmla="*/ f343 1 460"/>
                <a:gd name="f406" fmla="*/ f344 1 891"/>
                <a:gd name="f407" fmla="*/ f345 1 460"/>
                <a:gd name="f408" fmla="*/ f346 1 891"/>
                <a:gd name="f409" fmla="*/ f347 1 460"/>
                <a:gd name="f410" fmla="*/ f348 1 891"/>
                <a:gd name="f411" fmla="*/ f349 1 460"/>
                <a:gd name="f412" fmla="*/ f350 1 891"/>
                <a:gd name="f413" fmla="*/ f351 1 460"/>
                <a:gd name="f414" fmla="*/ f352 1 891"/>
                <a:gd name="f415" fmla="*/ f353 1 460"/>
                <a:gd name="f416" fmla="*/ f354 1 891"/>
                <a:gd name="f417" fmla="*/ f355 1 460"/>
                <a:gd name="f418" fmla="*/ f356 1 891"/>
                <a:gd name="f419" fmla="*/ f357 1 460"/>
                <a:gd name="f420" fmla="*/ f358 1 891"/>
                <a:gd name="f421" fmla="*/ f359 1 891"/>
                <a:gd name="f422" fmla="*/ f360 1 460"/>
                <a:gd name="f423" fmla="*/ f361 1 891"/>
                <a:gd name="f424" fmla="*/ f362 1 460"/>
                <a:gd name="f425" fmla="*/ f363 1 891"/>
                <a:gd name="f426" fmla="*/ 0 1 f301"/>
                <a:gd name="f427" fmla="*/ f295 1 f301"/>
                <a:gd name="f428" fmla="*/ 0 1 f302"/>
                <a:gd name="f429" fmla="*/ f296 1 f302"/>
                <a:gd name="f430" fmla="*/ f365 1 f301"/>
                <a:gd name="f431" fmla="*/ f366 1 f302"/>
                <a:gd name="f432" fmla="*/ f367 1 f301"/>
                <a:gd name="f433" fmla="*/ f368 1 f302"/>
                <a:gd name="f434" fmla="*/ f369 1 f301"/>
                <a:gd name="f435" fmla="*/ f370 1 f302"/>
                <a:gd name="f436" fmla="*/ f371 1 f301"/>
                <a:gd name="f437" fmla="*/ f372 1 f302"/>
                <a:gd name="f438" fmla="*/ f373 1 f301"/>
                <a:gd name="f439" fmla="*/ f374 1 f302"/>
                <a:gd name="f440" fmla="*/ f375 1 f301"/>
                <a:gd name="f441" fmla="*/ f376 1 f302"/>
                <a:gd name="f442" fmla="*/ f377 1 f301"/>
                <a:gd name="f443" fmla="*/ f378 1 f302"/>
                <a:gd name="f444" fmla="*/ f379 1 f301"/>
                <a:gd name="f445" fmla="*/ f380 1 f302"/>
                <a:gd name="f446" fmla="*/ f381 1 f301"/>
                <a:gd name="f447" fmla="*/ f382 1 f302"/>
                <a:gd name="f448" fmla="*/ f383 1 f301"/>
                <a:gd name="f449" fmla="*/ f384 1 f302"/>
                <a:gd name="f450" fmla="*/ f385 1 f301"/>
                <a:gd name="f451" fmla="*/ f386 1 f302"/>
                <a:gd name="f452" fmla="*/ f387 1 f301"/>
                <a:gd name="f453" fmla="*/ f388 1 f302"/>
                <a:gd name="f454" fmla="*/ f389 1 f301"/>
                <a:gd name="f455" fmla="*/ f390 1 f302"/>
                <a:gd name="f456" fmla="*/ f391 1 f301"/>
                <a:gd name="f457" fmla="*/ f392 1 f302"/>
                <a:gd name="f458" fmla="*/ f393 1 f301"/>
                <a:gd name="f459" fmla="*/ f394 1 f302"/>
                <a:gd name="f460" fmla="*/ f395 1 f301"/>
                <a:gd name="f461" fmla="*/ f396 1 f302"/>
                <a:gd name="f462" fmla="*/ f397 1 f301"/>
                <a:gd name="f463" fmla="*/ f398 1 f302"/>
                <a:gd name="f464" fmla="*/ f399 1 f301"/>
                <a:gd name="f465" fmla="*/ f400 1 f302"/>
                <a:gd name="f466" fmla="*/ f401 1 f301"/>
                <a:gd name="f467" fmla="*/ f402 1 f302"/>
                <a:gd name="f468" fmla="*/ f403 1 f301"/>
                <a:gd name="f469" fmla="*/ f404 1 f302"/>
                <a:gd name="f470" fmla="*/ f405 1 f301"/>
                <a:gd name="f471" fmla="*/ f406 1 f302"/>
                <a:gd name="f472" fmla="*/ f407 1 f301"/>
                <a:gd name="f473" fmla="*/ f408 1 f302"/>
                <a:gd name="f474" fmla="*/ f409 1 f301"/>
                <a:gd name="f475" fmla="*/ f410 1 f302"/>
                <a:gd name="f476" fmla="*/ f411 1 f301"/>
                <a:gd name="f477" fmla="*/ f412 1 f302"/>
                <a:gd name="f478" fmla="*/ f413 1 f301"/>
                <a:gd name="f479" fmla="*/ f414 1 f302"/>
                <a:gd name="f480" fmla="*/ f415 1 f301"/>
                <a:gd name="f481" fmla="*/ f416 1 f302"/>
                <a:gd name="f482" fmla="*/ f417 1 f301"/>
                <a:gd name="f483" fmla="*/ f418 1 f302"/>
                <a:gd name="f484" fmla="*/ f419 1 f301"/>
                <a:gd name="f485" fmla="*/ f420 1 f302"/>
                <a:gd name="f486" fmla="*/ f421 1 f302"/>
                <a:gd name="f487" fmla="*/ f422 1 f301"/>
                <a:gd name="f488" fmla="*/ f423 1 f302"/>
                <a:gd name="f489" fmla="*/ f424 1 f301"/>
                <a:gd name="f490" fmla="*/ f425 1 f302"/>
                <a:gd name="f491" fmla="*/ f426 f292 1"/>
                <a:gd name="f492" fmla="*/ f427 f292 1"/>
                <a:gd name="f493" fmla="*/ f429 f293 1"/>
                <a:gd name="f494" fmla="*/ f428 f293 1"/>
                <a:gd name="f495" fmla="*/ f430 f292 1"/>
                <a:gd name="f496" fmla="*/ f431 f293 1"/>
                <a:gd name="f497" fmla="*/ f432 f292 1"/>
                <a:gd name="f498" fmla="*/ f433 f293 1"/>
                <a:gd name="f499" fmla="*/ f434 f292 1"/>
                <a:gd name="f500" fmla="*/ f435 f293 1"/>
                <a:gd name="f501" fmla="*/ f436 f292 1"/>
                <a:gd name="f502" fmla="*/ f437 f293 1"/>
                <a:gd name="f503" fmla="*/ f438 f292 1"/>
                <a:gd name="f504" fmla="*/ f439 f293 1"/>
                <a:gd name="f505" fmla="*/ f440 f292 1"/>
                <a:gd name="f506" fmla="*/ f441 f293 1"/>
                <a:gd name="f507" fmla="*/ f442 f292 1"/>
                <a:gd name="f508" fmla="*/ f443 f293 1"/>
                <a:gd name="f509" fmla="*/ f444 f292 1"/>
                <a:gd name="f510" fmla="*/ f445 f293 1"/>
                <a:gd name="f511" fmla="*/ f446 f292 1"/>
                <a:gd name="f512" fmla="*/ f447 f293 1"/>
                <a:gd name="f513" fmla="*/ f448 f292 1"/>
                <a:gd name="f514" fmla="*/ f449 f293 1"/>
                <a:gd name="f515" fmla="*/ f450 f292 1"/>
                <a:gd name="f516" fmla="*/ f451 f293 1"/>
                <a:gd name="f517" fmla="*/ f452 f292 1"/>
                <a:gd name="f518" fmla="*/ f453 f293 1"/>
                <a:gd name="f519" fmla="*/ f454 f292 1"/>
                <a:gd name="f520" fmla="*/ f455 f293 1"/>
                <a:gd name="f521" fmla="*/ f456 f292 1"/>
                <a:gd name="f522" fmla="*/ f457 f293 1"/>
                <a:gd name="f523" fmla="*/ f458 f292 1"/>
                <a:gd name="f524" fmla="*/ f459 f293 1"/>
                <a:gd name="f525" fmla="*/ f460 f292 1"/>
                <a:gd name="f526" fmla="*/ f461 f293 1"/>
                <a:gd name="f527" fmla="*/ f462 f292 1"/>
                <a:gd name="f528" fmla="*/ f463 f293 1"/>
                <a:gd name="f529" fmla="*/ f464 f292 1"/>
                <a:gd name="f530" fmla="*/ f465 f293 1"/>
                <a:gd name="f531" fmla="*/ f466 f292 1"/>
                <a:gd name="f532" fmla="*/ f467 f293 1"/>
                <a:gd name="f533" fmla="*/ f468 f292 1"/>
                <a:gd name="f534" fmla="*/ f469 f293 1"/>
                <a:gd name="f535" fmla="*/ f470 f292 1"/>
                <a:gd name="f536" fmla="*/ f471 f293 1"/>
                <a:gd name="f537" fmla="*/ f472 f292 1"/>
                <a:gd name="f538" fmla="*/ f473 f293 1"/>
                <a:gd name="f539" fmla="*/ f474 f292 1"/>
                <a:gd name="f540" fmla="*/ f475 f293 1"/>
                <a:gd name="f541" fmla="*/ f476 f292 1"/>
                <a:gd name="f542" fmla="*/ f477 f293 1"/>
                <a:gd name="f543" fmla="*/ f478 f292 1"/>
                <a:gd name="f544" fmla="*/ f479 f293 1"/>
                <a:gd name="f545" fmla="*/ f480 f292 1"/>
                <a:gd name="f546" fmla="*/ f481 f293 1"/>
                <a:gd name="f547" fmla="*/ f482 f292 1"/>
                <a:gd name="f548" fmla="*/ f483 f293 1"/>
                <a:gd name="f549" fmla="*/ f484 f292 1"/>
                <a:gd name="f550" fmla="*/ f485 f293 1"/>
                <a:gd name="f551" fmla="*/ f486 f293 1"/>
                <a:gd name="f552" fmla="*/ f487 f292 1"/>
                <a:gd name="f553" fmla="*/ f488 f293 1"/>
                <a:gd name="f554" fmla="*/ f489 f292 1"/>
                <a:gd name="f555" fmla="*/ f490 f293 1"/>
              </a:gdLst>
              <a:ahLst/>
              <a:cxnLst>
                <a:cxn ang="3cd4">
                  <a:pos x="hc" y="t"/>
                </a:cxn>
                <a:cxn ang="0">
                  <a:pos x="r" y="vc"/>
                </a:cxn>
                <a:cxn ang="cd4">
                  <a:pos x="hc" y="b"/>
                </a:cxn>
                <a:cxn ang="cd2">
                  <a:pos x="l" y="vc"/>
                </a:cxn>
                <a:cxn ang="f364">
                  <a:pos x="f495" y="f496"/>
                </a:cxn>
                <a:cxn ang="f364">
                  <a:pos x="f497" y="f498"/>
                </a:cxn>
                <a:cxn ang="f364">
                  <a:pos x="f499" y="f500"/>
                </a:cxn>
                <a:cxn ang="f364">
                  <a:pos x="f501" y="f502"/>
                </a:cxn>
                <a:cxn ang="f364">
                  <a:pos x="f503" y="f504"/>
                </a:cxn>
                <a:cxn ang="f364">
                  <a:pos x="f505" y="f506"/>
                </a:cxn>
                <a:cxn ang="f364">
                  <a:pos x="f507" y="f508"/>
                </a:cxn>
                <a:cxn ang="f364">
                  <a:pos x="f509" y="f510"/>
                </a:cxn>
                <a:cxn ang="f364">
                  <a:pos x="f511" y="f512"/>
                </a:cxn>
                <a:cxn ang="f364">
                  <a:pos x="f513" y="f514"/>
                </a:cxn>
                <a:cxn ang="f364">
                  <a:pos x="f515" y="f516"/>
                </a:cxn>
                <a:cxn ang="f364">
                  <a:pos x="f517" y="f518"/>
                </a:cxn>
                <a:cxn ang="f364">
                  <a:pos x="f519" y="f520"/>
                </a:cxn>
                <a:cxn ang="f364">
                  <a:pos x="f521" y="f522"/>
                </a:cxn>
                <a:cxn ang="f364">
                  <a:pos x="f523" y="f524"/>
                </a:cxn>
                <a:cxn ang="f364">
                  <a:pos x="f525" y="f526"/>
                </a:cxn>
                <a:cxn ang="f364">
                  <a:pos x="f527" y="f528"/>
                </a:cxn>
                <a:cxn ang="f364">
                  <a:pos x="f529" y="f530"/>
                </a:cxn>
                <a:cxn ang="f364">
                  <a:pos x="f531" y="f532"/>
                </a:cxn>
                <a:cxn ang="f364">
                  <a:pos x="f533" y="f534"/>
                </a:cxn>
                <a:cxn ang="f364">
                  <a:pos x="f535" y="f536"/>
                </a:cxn>
                <a:cxn ang="f364">
                  <a:pos x="f537" y="f538"/>
                </a:cxn>
                <a:cxn ang="f364">
                  <a:pos x="f539" y="f520"/>
                </a:cxn>
                <a:cxn ang="f364">
                  <a:pos x="f501" y="f540"/>
                </a:cxn>
                <a:cxn ang="f364">
                  <a:pos x="f541" y="f542"/>
                </a:cxn>
                <a:cxn ang="f364">
                  <a:pos x="f543" y="f544"/>
                </a:cxn>
                <a:cxn ang="f364">
                  <a:pos x="f545" y="f546"/>
                </a:cxn>
                <a:cxn ang="f364">
                  <a:pos x="f547" y="f548"/>
                </a:cxn>
                <a:cxn ang="f364">
                  <a:pos x="f549" y="f550"/>
                </a:cxn>
                <a:cxn ang="f364">
                  <a:pos x="f549" y="f551"/>
                </a:cxn>
                <a:cxn ang="f364">
                  <a:pos x="f552" y="f553"/>
                </a:cxn>
                <a:cxn ang="f364">
                  <a:pos x="f554" y="f555"/>
                </a:cxn>
              </a:cxnLst>
              <a:rect l="f491" t="f494" r="f492" b="f493"/>
              <a:pathLst>
                <a:path w="460" h="891">
                  <a:moveTo>
                    <a:pt x="f7" y="f9"/>
                  </a:moveTo>
                  <a:cubicBezTo>
                    <a:pt x="f7" y="f10"/>
                    <a:pt x="f11" y="f12"/>
                    <a:pt x="f13" y="f14"/>
                  </a:cubicBezTo>
                  <a:cubicBezTo>
                    <a:pt x="f15" y="f16"/>
                    <a:pt x="f17" y="f18"/>
                    <a:pt x="f19" y="f20"/>
                  </a:cubicBezTo>
                  <a:cubicBezTo>
                    <a:pt x="f21" y="f22"/>
                    <a:pt x="f23" y="f22"/>
                    <a:pt x="f24" y="f22"/>
                  </a:cubicBezTo>
                  <a:cubicBezTo>
                    <a:pt x="f25" y="f26"/>
                    <a:pt x="f27" y="f28"/>
                    <a:pt x="f29" y="f26"/>
                  </a:cubicBezTo>
                  <a:cubicBezTo>
                    <a:pt x="f30" y="f31"/>
                    <a:pt x="f32" y="f33"/>
                    <a:pt x="f34" y="f35"/>
                  </a:cubicBezTo>
                  <a:cubicBezTo>
                    <a:pt x="f36" y="f37"/>
                    <a:pt x="f38" y="f39"/>
                    <a:pt x="f40" y="f41"/>
                  </a:cubicBezTo>
                  <a:cubicBezTo>
                    <a:pt x="f42" y="f43"/>
                    <a:pt x="f44" y="f45"/>
                    <a:pt x="f44" y="f46"/>
                  </a:cubicBezTo>
                  <a:cubicBezTo>
                    <a:pt x="f47" y="f48"/>
                    <a:pt x="f49" y="f50"/>
                    <a:pt x="f51" y="f52"/>
                  </a:cubicBezTo>
                  <a:cubicBezTo>
                    <a:pt x="f53" y="f54"/>
                    <a:pt x="f53" y="f55"/>
                    <a:pt x="f53" y="f56"/>
                  </a:cubicBezTo>
                  <a:cubicBezTo>
                    <a:pt x="f57" y="f58"/>
                    <a:pt x="f57" y="f59"/>
                    <a:pt x="f51" y="f60"/>
                  </a:cubicBezTo>
                  <a:cubicBezTo>
                    <a:pt x="f51" y="f61"/>
                    <a:pt x="f62" y="f63"/>
                    <a:pt x="f64" y="f63"/>
                  </a:cubicBezTo>
                  <a:cubicBezTo>
                    <a:pt x="f65" y="f63"/>
                    <a:pt x="f66" y="f63"/>
                    <a:pt x="f67" y="f63"/>
                  </a:cubicBezTo>
                  <a:cubicBezTo>
                    <a:pt x="f68" y="f63"/>
                    <a:pt x="f68" y="f63"/>
                    <a:pt x="f69" y="f70"/>
                  </a:cubicBezTo>
                  <a:cubicBezTo>
                    <a:pt x="f71" y="f72"/>
                    <a:pt x="f73" y="f49"/>
                    <a:pt x="f74" y="f34"/>
                  </a:cubicBezTo>
                  <a:cubicBezTo>
                    <a:pt x="f75" y="f76"/>
                    <a:pt x="f77" y="f78"/>
                    <a:pt x="f79" y="f80"/>
                  </a:cubicBezTo>
                  <a:cubicBezTo>
                    <a:pt x="f79" y="f79"/>
                    <a:pt x="f81" y="f77"/>
                    <a:pt x="f82" y="f75"/>
                  </a:cubicBezTo>
                  <a:cubicBezTo>
                    <a:pt x="f82" y="f83"/>
                    <a:pt x="f84" y="f83"/>
                    <a:pt x="f85" y="f86"/>
                  </a:cubicBezTo>
                  <a:cubicBezTo>
                    <a:pt x="f87" y="f88"/>
                    <a:pt x="f40" y="f89"/>
                    <a:pt x="f90" y="f69"/>
                  </a:cubicBezTo>
                  <a:cubicBezTo>
                    <a:pt x="f91" y="f92"/>
                    <a:pt x="f93" y="f94"/>
                    <a:pt x="f93" y="f95"/>
                  </a:cubicBezTo>
                  <a:cubicBezTo>
                    <a:pt x="f96" y="f97"/>
                    <a:pt x="f96" y="f98"/>
                    <a:pt x="f93" y="f2"/>
                  </a:cubicBezTo>
                  <a:cubicBezTo>
                    <a:pt x="f91" y="f99"/>
                    <a:pt x="f100" y="f101"/>
                    <a:pt x="f102" y="f103"/>
                  </a:cubicBezTo>
                  <a:cubicBezTo>
                    <a:pt x="f104" y="f105"/>
                    <a:pt x="f51" y="f106"/>
                    <a:pt x="f87" y="f107"/>
                  </a:cubicBezTo>
                  <a:cubicBezTo>
                    <a:pt x="f108" y="f109"/>
                    <a:pt x="f110" y="f111"/>
                    <a:pt x="f110" y="f112"/>
                  </a:cubicBezTo>
                  <a:cubicBezTo>
                    <a:pt x="f113" y="f114"/>
                    <a:pt x="f34" y="f115"/>
                    <a:pt x="f116" y="f117"/>
                  </a:cubicBezTo>
                  <a:cubicBezTo>
                    <a:pt x="f118" y="f119"/>
                    <a:pt x="f120" y="f121"/>
                    <a:pt x="f65" y="f122"/>
                  </a:cubicBezTo>
                  <a:cubicBezTo>
                    <a:pt x="f65" y="f123"/>
                    <a:pt x="f34" y="f124"/>
                    <a:pt x="f125" y="f126"/>
                  </a:cubicBezTo>
                  <a:cubicBezTo>
                    <a:pt x="f127" y="f128"/>
                    <a:pt x="f129" y="f130"/>
                    <a:pt x="f131" y="f132"/>
                  </a:cubicBezTo>
                  <a:cubicBezTo>
                    <a:pt x="f133" y="f134"/>
                    <a:pt x="f133" y="f135"/>
                    <a:pt x="f104" y="f136"/>
                  </a:cubicBezTo>
                  <a:cubicBezTo>
                    <a:pt x="f127" y="f137"/>
                    <a:pt x="f118" y="f138"/>
                    <a:pt x="f73" y="f139"/>
                  </a:cubicBezTo>
                  <a:cubicBezTo>
                    <a:pt x="f140" y="f141"/>
                    <a:pt x="f142" y="f143"/>
                    <a:pt x="f144" y="f145"/>
                  </a:cubicBezTo>
                  <a:cubicBezTo>
                    <a:pt x="f89" y="f146"/>
                    <a:pt x="f147" y="f148"/>
                    <a:pt x="f149" y="f150"/>
                  </a:cubicBezTo>
                  <a:cubicBezTo>
                    <a:pt x="f151" y="f152"/>
                    <a:pt x="f92" y="f153"/>
                    <a:pt x="f94" y="f154"/>
                  </a:cubicBezTo>
                  <a:cubicBezTo>
                    <a:pt x="f155" y="f156"/>
                    <a:pt x="f157" y="f158"/>
                    <a:pt x="f159" y="f160"/>
                  </a:cubicBezTo>
                  <a:cubicBezTo>
                    <a:pt x="f161" y="f162"/>
                    <a:pt x="f163" y="f164"/>
                    <a:pt x="f165" y="f166"/>
                  </a:cubicBezTo>
                  <a:cubicBezTo>
                    <a:pt x="f167" y="f168"/>
                    <a:pt x="f169" y="f170"/>
                    <a:pt x="f171" y="f172"/>
                  </a:cubicBezTo>
                  <a:cubicBezTo>
                    <a:pt x="f24" y="f173"/>
                    <a:pt x="f174" y="f175"/>
                    <a:pt x="f23" y="f176"/>
                  </a:cubicBezTo>
                  <a:cubicBezTo>
                    <a:pt x="f24" y="f177"/>
                    <a:pt x="f171" y="f178"/>
                    <a:pt x="f103" y="f178"/>
                  </a:cubicBezTo>
                  <a:cubicBezTo>
                    <a:pt x="f85" y="f178"/>
                    <a:pt x="f179" y="f178"/>
                    <a:pt x="f180" y="f178"/>
                  </a:cubicBezTo>
                  <a:cubicBezTo>
                    <a:pt x="f181" y="f178"/>
                    <a:pt x="f6" y="f8"/>
                    <a:pt x="f6" y="f173"/>
                  </a:cubicBezTo>
                  <a:cubicBezTo>
                    <a:pt x="f182" y="f183"/>
                    <a:pt x="f184" y="f185"/>
                    <a:pt x="f186" y="f187"/>
                  </a:cubicBezTo>
                  <a:cubicBezTo>
                    <a:pt x="f188" y="f189"/>
                    <a:pt x="f190" y="f191"/>
                    <a:pt x="f18" y="f192"/>
                  </a:cubicBezTo>
                  <a:cubicBezTo>
                    <a:pt x="f193" y="f148"/>
                    <a:pt x="f194" y="f195"/>
                    <a:pt x="f37" y="f196"/>
                  </a:cubicBezTo>
                  <a:cubicBezTo>
                    <a:pt x="f41" y="f137"/>
                    <a:pt x="f197" y="f198"/>
                    <a:pt x="f199" y="f200"/>
                  </a:cubicBezTo>
                  <a:cubicBezTo>
                    <a:pt x="f201" y="f132"/>
                    <a:pt x="f202" y="f203"/>
                    <a:pt x="f204" y="f205"/>
                  </a:cubicBezTo>
                  <a:cubicBezTo>
                    <a:pt x="f206" y="f207"/>
                    <a:pt x="f208" y="f209"/>
                    <a:pt x="f210" y="f122"/>
                  </a:cubicBezTo>
                  <a:cubicBezTo>
                    <a:pt x="f211" y="f212"/>
                    <a:pt x="f213" y="f214"/>
                    <a:pt x="f215" y="f216"/>
                  </a:cubicBezTo>
                  <a:cubicBezTo>
                    <a:pt x="f215" y="f217"/>
                    <a:pt x="f218" y="f219"/>
                    <a:pt x="f44" y="f220"/>
                  </a:cubicBezTo>
                  <a:cubicBezTo>
                    <a:pt x="f44" y="f221"/>
                    <a:pt x="f131" y="f221"/>
                    <a:pt x="f215" y="f221"/>
                  </a:cubicBezTo>
                  <a:cubicBezTo>
                    <a:pt x="f222" y="f223"/>
                    <a:pt x="f224" y="f220"/>
                    <a:pt x="f225" y="f226"/>
                  </a:cubicBezTo>
                  <a:cubicBezTo>
                    <a:pt x="f227" y="f228"/>
                    <a:pt x="f229" y="f230"/>
                    <a:pt x="f231" y="f232"/>
                  </a:cubicBezTo>
                  <a:cubicBezTo>
                    <a:pt x="f233" y="f234"/>
                    <a:pt x="f235" y="f236"/>
                    <a:pt x="f237" y="f238"/>
                  </a:cubicBezTo>
                  <a:cubicBezTo>
                    <a:pt x="f239" y="f223"/>
                    <a:pt x="f240" y="f241"/>
                    <a:pt x="f242" y="f243"/>
                  </a:cubicBezTo>
                  <a:cubicBezTo>
                    <a:pt x="f244" y="f245"/>
                    <a:pt x="f246" y="f247"/>
                    <a:pt x="f248" y="f249"/>
                  </a:cubicBezTo>
                  <a:cubicBezTo>
                    <a:pt x="f199" y="f250"/>
                    <a:pt x="f251" y="f252"/>
                    <a:pt x="f253" y="f254"/>
                  </a:cubicBezTo>
                  <a:cubicBezTo>
                    <a:pt x="f255" y="f256"/>
                    <a:pt x="f253" y="f257"/>
                    <a:pt x="f258" y="f259"/>
                  </a:cubicBezTo>
                  <a:cubicBezTo>
                    <a:pt x="f260" y="f49"/>
                    <a:pt x="f261" y="f206"/>
                    <a:pt x="f262" y="f263"/>
                  </a:cubicBezTo>
                  <a:cubicBezTo>
                    <a:pt x="f55" y="f264"/>
                    <a:pt x="f265" y="f266"/>
                    <a:pt x="f267" y="f268"/>
                  </a:cubicBezTo>
                  <a:cubicBezTo>
                    <a:pt x="f269" y="f246"/>
                    <a:pt x="f270" y="f271"/>
                    <a:pt x="f270" y="f272"/>
                  </a:cubicBezTo>
                  <a:cubicBezTo>
                    <a:pt x="f269" y="f273"/>
                    <a:pt x="f269" y="f274"/>
                    <a:pt x="f267" y="f45"/>
                  </a:cubicBezTo>
                  <a:cubicBezTo>
                    <a:pt x="f224" y="f275"/>
                    <a:pt x="f269" y="f276"/>
                    <a:pt x="f277" y="f278"/>
                  </a:cubicBezTo>
                  <a:cubicBezTo>
                    <a:pt x="f279" y="f280"/>
                    <a:pt x="f281" y="f282"/>
                    <a:pt x="f82" y="f9"/>
                  </a:cubicBezTo>
                  <a:cubicBezTo>
                    <a:pt x="f259" y="f184"/>
                    <a:pt x="f283" y="f182"/>
                    <a:pt x="f284" y="f182"/>
                  </a:cubicBezTo>
                  <a:cubicBezTo>
                    <a:pt x="f285" y="f6"/>
                    <a:pt x="f169" y="f286"/>
                    <a:pt x="f287" y="f288"/>
                  </a:cubicBezTo>
                  <a:cubicBezTo>
                    <a:pt x="f105" y="f186"/>
                    <a:pt x="f289" y="f290"/>
                    <a:pt x="f7" y="f9"/>
                  </a:cubicBezTo>
                  <a:close/>
                </a:path>
              </a:pathLst>
            </a:custGeom>
            <a:solidFill>
              <a:srgbClr val="3498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7">
              <a:extLst>
                <a:ext uri="{FF2B5EF4-FFF2-40B4-BE49-F238E27FC236}">
                  <a16:creationId xmlns:a16="http://schemas.microsoft.com/office/drawing/2014/main" id="{024DD1A4-9782-4705-EA82-287119BFC39E}"/>
                </a:ext>
              </a:extLst>
            </p:cNvPr>
            <p:cNvSpPr/>
            <p:nvPr/>
          </p:nvSpPr>
          <p:spPr>
            <a:xfrm>
              <a:off x="1906588" y="3275015"/>
              <a:ext cx="74615" cy="388940"/>
            </a:xfrm>
            <a:custGeom>
              <a:avLst/>
              <a:gdLst>
                <a:gd name="f0" fmla="val 10800000"/>
                <a:gd name="f1" fmla="val 5400000"/>
                <a:gd name="f2" fmla="val 180"/>
                <a:gd name="f3" fmla="val w"/>
                <a:gd name="f4" fmla="val h"/>
                <a:gd name="f5" fmla="val 0"/>
                <a:gd name="f6" fmla="val 20"/>
                <a:gd name="f7" fmla="val 103"/>
                <a:gd name="f8" fmla="val 7"/>
                <a:gd name="f9" fmla="val 12"/>
                <a:gd name="f10" fmla="val 14"/>
                <a:gd name="f11" fmla="val 19"/>
                <a:gd name="f12" fmla="val 21"/>
                <a:gd name="f13" fmla="val 22"/>
                <a:gd name="f14" fmla="val 23"/>
                <a:gd name="f15" fmla="val 24"/>
                <a:gd name="f16" fmla="val 17"/>
                <a:gd name="f17" fmla="val 50"/>
                <a:gd name="f18" fmla="val 76"/>
                <a:gd name="f19" fmla="val 101"/>
                <a:gd name="f20" fmla="val 11"/>
                <a:gd name="f21" fmla="val 102"/>
                <a:gd name="f22" fmla="val 92"/>
                <a:gd name="f23" fmla="val 82"/>
                <a:gd name="f24" fmla="val 6"/>
                <a:gd name="f25" fmla="val 71"/>
                <a:gd name="f26" fmla="val 5"/>
                <a:gd name="f27" fmla="val 58"/>
                <a:gd name="f28" fmla="val 3"/>
                <a:gd name="f29" fmla="val 45"/>
                <a:gd name="f30" fmla="val 2"/>
                <a:gd name="f31" fmla="val 32"/>
                <a:gd name="f32" fmla="val 1"/>
                <a:gd name="f33" fmla="+- 0 0 -90"/>
                <a:gd name="f34" fmla="*/ f3 1 20"/>
                <a:gd name="f35" fmla="*/ f4 1 103"/>
                <a:gd name="f36" fmla="val f5"/>
                <a:gd name="f37" fmla="val f6"/>
                <a:gd name="f38" fmla="val f7"/>
                <a:gd name="f39" fmla="*/ f33 f0 1"/>
                <a:gd name="f40" fmla="+- f38 0 f36"/>
                <a:gd name="f41" fmla="+- f37 0 f36"/>
                <a:gd name="f42" fmla="*/ f39 1 f2"/>
                <a:gd name="f43" fmla="*/ f41 1 20"/>
                <a:gd name="f44" fmla="*/ f40 1 103"/>
                <a:gd name="f45" fmla="*/ 0 f41 1"/>
                <a:gd name="f46" fmla="*/ 0 f40 1"/>
                <a:gd name="f47" fmla="*/ 19 f41 1"/>
                <a:gd name="f48" fmla="*/ 21 f40 1"/>
                <a:gd name="f49" fmla="*/ 20 f41 1"/>
                <a:gd name="f50" fmla="*/ 24 f40 1"/>
                <a:gd name="f51" fmla="*/ 12 f41 1"/>
                <a:gd name="f52" fmla="*/ 101 f40 1"/>
                <a:gd name="f53" fmla="*/ 11 f41 1"/>
                <a:gd name="f54" fmla="*/ 103 f40 1"/>
                <a:gd name="f55" fmla="*/ 6 f41 1"/>
                <a:gd name="f56" fmla="*/ 71 f40 1"/>
                <a:gd name="f57" fmla="*/ 2 f41 1"/>
                <a:gd name="f58" fmla="*/ 32 f40 1"/>
                <a:gd name="f59" fmla="+- f42 0 f1"/>
                <a:gd name="f60" fmla="*/ f45 1 20"/>
                <a:gd name="f61" fmla="*/ f46 1 103"/>
                <a:gd name="f62" fmla="*/ f47 1 20"/>
                <a:gd name="f63" fmla="*/ f48 1 103"/>
                <a:gd name="f64" fmla="*/ f49 1 20"/>
                <a:gd name="f65" fmla="*/ f50 1 103"/>
                <a:gd name="f66" fmla="*/ f51 1 20"/>
                <a:gd name="f67" fmla="*/ f52 1 103"/>
                <a:gd name="f68" fmla="*/ f53 1 20"/>
                <a:gd name="f69" fmla="*/ f54 1 103"/>
                <a:gd name="f70" fmla="*/ f55 1 20"/>
                <a:gd name="f71" fmla="*/ f56 1 103"/>
                <a:gd name="f72" fmla="*/ f57 1 20"/>
                <a:gd name="f73" fmla="*/ f58 1 103"/>
                <a:gd name="f74" fmla="*/ 0 1 f43"/>
                <a:gd name="f75" fmla="*/ f37 1 f43"/>
                <a:gd name="f76" fmla="*/ 0 1 f44"/>
                <a:gd name="f77" fmla="*/ f38 1 f44"/>
                <a:gd name="f78" fmla="*/ f60 1 f43"/>
                <a:gd name="f79" fmla="*/ f61 1 f44"/>
                <a:gd name="f80" fmla="*/ f62 1 f43"/>
                <a:gd name="f81" fmla="*/ f63 1 f44"/>
                <a:gd name="f82" fmla="*/ f64 1 f43"/>
                <a:gd name="f83" fmla="*/ f65 1 f44"/>
                <a:gd name="f84" fmla="*/ f66 1 f43"/>
                <a:gd name="f85" fmla="*/ f67 1 f44"/>
                <a:gd name="f86" fmla="*/ f68 1 f43"/>
                <a:gd name="f87" fmla="*/ f69 1 f44"/>
                <a:gd name="f88" fmla="*/ f70 1 f43"/>
                <a:gd name="f89" fmla="*/ f71 1 f44"/>
                <a:gd name="f90" fmla="*/ f72 1 f43"/>
                <a:gd name="f91" fmla="*/ f73 1 f44"/>
                <a:gd name="f92" fmla="*/ f74 f34 1"/>
                <a:gd name="f93" fmla="*/ f75 f34 1"/>
                <a:gd name="f94" fmla="*/ f77 f35 1"/>
                <a:gd name="f95" fmla="*/ f76 f35 1"/>
                <a:gd name="f96" fmla="*/ f78 f34 1"/>
                <a:gd name="f97" fmla="*/ f79 f35 1"/>
                <a:gd name="f98" fmla="*/ f80 f34 1"/>
                <a:gd name="f99" fmla="*/ f81 f35 1"/>
                <a:gd name="f100" fmla="*/ f82 f34 1"/>
                <a:gd name="f101" fmla="*/ f83 f35 1"/>
                <a:gd name="f102" fmla="*/ f84 f34 1"/>
                <a:gd name="f103" fmla="*/ f85 f35 1"/>
                <a:gd name="f104" fmla="*/ f86 f34 1"/>
                <a:gd name="f105" fmla="*/ f87 f35 1"/>
                <a:gd name="f106" fmla="*/ f88 f34 1"/>
                <a:gd name="f107" fmla="*/ f89 f35 1"/>
                <a:gd name="f108" fmla="*/ f90 f34 1"/>
                <a:gd name="f109" fmla="*/ f91 f35 1"/>
              </a:gdLst>
              <a:ahLst/>
              <a:cxnLst>
                <a:cxn ang="3cd4">
                  <a:pos x="hc" y="t"/>
                </a:cxn>
                <a:cxn ang="0">
                  <a:pos x="r" y="vc"/>
                </a:cxn>
                <a:cxn ang="cd4">
                  <a:pos x="hc" y="b"/>
                </a:cxn>
                <a:cxn ang="cd2">
                  <a:pos x="l" y="vc"/>
                </a:cxn>
                <a:cxn ang="f59">
                  <a:pos x="f96" y="f97"/>
                </a:cxn>
                <a:cxn ang="f59">
                  <a:pos x="f98" y="f99"/>
                </a:cxn>
                <a:cxn ang="f59">
                  <a:pos x="f100" y="f101"/>
                </a:cxn>
                <a:cxn ang="f59">
                  <a:pos x="f102" y="f103"/>
                </a:cxn>
                <a:cxn ang="f59">
                  <a:pos x="f104" y="f105"/>
                </a:cxn>
                <a:cxn ang="f59">
                  <a:pos x="f106" y="f107"/>
                </a:cxn>
                <a:cxn ang="f59">
                  <a:pos x="f108" y="f109"/>
                </a:cxn>
                <a:cxn ang="f59">
                  <a:pos x="f96" y="f97"/>
                </a:cxn>
              </a:cxnLst>
              <a:rect l="f92" t="f95" r="f93" b="f94"/>
              <a:pathLst>
                <a:path w="20" h="103">
                  <a:moveTo>
                    <a:pt x="f5" y="f5"/>
                  </a:moveTo>
                  <a:cubicBezTo>
                    <a:pt x="f8" y="f8"/>
                    <a:pt x="f9" y="f10"/>
                    <a:pt x="f11" y="f12"/>
                  </a:cubicBezTo>
                  <a:cubicBezTo>
                    <a:pt x="f6" y="f13"/>
                    <a:pt x="f6" y="f14"/>
                    <a:pt x="f6" y="f15"/>
                  </a:cubicBezTo>
                  <a:cubicBezTo>
                    <a:pt x="f16" y="f17"/>
                    <a:pt x="f10" y="f18"/>
                    <a:pt x="f9" y="f19"/>
                  </a:cubicBezTo>
                  <a:cubicBezTo>
                    <a:pt x="f20" y="f21"/>
                    <a:pt x="f20" y="f7"/>
                    <a:pt x="f20" y="f7"/>
                  </a:cubicBezTo>
                  <a:cubicBezTo>
                    <a:pt x="f20" y="f22"/>
                    <a:pt x="f8" y="f23"/>
                    <a:pt x="f24" y="f25"/>
                  </a:cubicBezTo>
                  <a:cubicBezTo>
                    <a:pt x="f26" y="f27"/>
                    <a:pt x="f28" y="f29"/>
                    <a:pt x="f30" y="f31"/>
                  </a:cubicBezTo>
                  <a:cubicBezTo>
                    <a:pt x="f32" y="f12"/>
                    <a:pt x="f5" y="f20"/>
                    <a:pt x="f5" y="f5"/>
                  </a:cubicBezTo>
                  <a:close/>
                </a:path>
              </a:pathLst>
            </a:custGeom>
            <a:solidFill>
              <a:srgbClr val="5CADD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8">
              <a:extLst>
                <a:ext uri="{FF2B5EF4-FFF2-40B4-BE49-F238E27FC236}">
                  <a16:creationId xmlns:a16="http://schemas.microsoft.com/office/drawing/2014/main" id="{7CBA18FD-D907-A74A-693E-362D9CBAE87C}"/>
                </a:ext>
              </a:extLst>
            </p:cNvPr>
            <p:cNvSpPr/>
            <p:nvPr/>
          </p:nvSpPr>
          <p:spPr>
            <a:xfrm>
              <a:off x="2128842" y="1670051"/>
              <a:ext cx="347664" cy="347664"/>
            </a:xfrm>
            <a:custGeom>
              <a:avLst/>
              <a:gdLst>
                <a:gd name="f0" fmla="val 10800000"/>
                <a:gd name="f1" fmla="val 5400000"/>
                <a:gd name="f2" fmla="val 180"/>
                <a:gd name="f3" fmla="val w"/>
                <a:gd name="f4" fmla="val h"/>
                <a:gd name="f5" fmla="val 0"/>
                <a:gd name="f6" fmla="val 92"/>
                <a:gd name="f7" fmla="val 77"/>
                <a:gd name="f8" fmla="val 31"/>
                <a:gd name="f9" fmla="val 81"/>
                <a:gd name="f10" fmla="val 85"/>
                <a:gd name="f11" fmla="val 89"/>
                <a:gd name="f12" fmla="val 91"/>
                <a:gd name="f13" fmla="val 32"/>
                <a:gd name="f14" fmla="val 34"/>
                <a:gd name="f15" fmla="val 42"/>
                <a:gd name="f16" fmla="val 50"/>
                <a:gd name="f17" fmla="val 58"/>
                <a:gd name="f18" fmla="val 61"/>
                <a:gd name="f19" fmla="val 88"/>
                <a:gd name="f20" fmla="val 73"/>
                <a:gd name="f21" fmla="val 62"/>
                <a:gd name="f22" fmla="val 66"/>
                <a:gd name="f23" fmla="val 63"/>
                <a:gd name="f24" fmla="val 67"/>
                <a:gd name="f25" fmla="val 74"/>
                <a:gd name="f26" fmla="val 60"/>
                <a:gd name="f27" fmla="val 35"/>
                <a:gd name="f28" fmla="val 30"/>
                <a:gd name="f29" fmla="val 25"/>
                <a:gd name="f30" fmla="val 18"/>
                <a:gd name="f31" fmla="val 11"/>
                <a:gd name="f32" fmla="val 3"/>
                <a:gd name="f33" fmla="val 1"/>
                <a:gd name="f34" fmla="val 4"/>
                <a:gd name="f35" fmla="val 57"/>
                <a:gd name="f36" fmla="val 26"/>
                <a:gd name="f37" fmla="val 70"/>
                <a:gd name="f38" fmla="+- 0 0 -90"/>
                <a:gd name="f39" fmla="*/ f3 1 92"/>
                <a:gd name="f40" fmla="*/ f4 1 92"/>
                <a:gd name="f41" fmla="val f5"/>
                <a:gd name="f42" fmla="val f6"/>
                <a:gd name="f43" fmla="*/ f38 f0 1"/>
                <a:gd name="f44" fmla="+- f42 0 f41"/>
                <a:gd name="f45" fmla="*/ f43 1 f2"/>
                <a:gd name="f46" fmla="*/ f44 1 92"/>
                <a:gd name="f47" fmla="*/ 77 f44 1"/>
                <a:gd name="f48" fmla="*/ 31 f44 1"/>
                <a:gd name="f49" fmla="*/ 89 f44 1"/>
                <a:gd name="f50" fmla="*/ 92 f44 1"/>
                <a:gd name="f51" fmla="*/ 34 f44 1"/>
                <a:gd name="f52" fmla="*/ 58 f44 1"/>
                <a:gd name="f53" fmla="*/ 88 f44 1"/>
                <a:gd name="f54" fmla="*/ 61 f44 1"/>
                <a:gd name="f55" fmla="*/ 66 f44 1"/>
                <a:gd name="f56" fmla="*/ 67 f44 1"/>
                <a:gd name="f57" fmla="*/ 35 f44 1"/>
                <a:gd name="f58" fmla="*/ 25 f44 1"/>
                <a:gd name="f59" fmla="*/ 3 f44 1"/>
                <a:gd name="f60" fmla="*/ 62 f44 1"/>
                <a:gd name="f61" fmla="*/ 0 f44 1"/>
                <a:gd name="f62" fmla="*/ 4 f44 1"/>
                <a:gd name="f63" fmla="*/ 57 f44 1"/>
                <a:gd name="f64" fmla="*/ 26 f44 1"/>
                <a:gd name="f65" fmla="+- f45 0 f1"/>
                <a:gd name="f66" fmla="*/ f47 1 92"/>
                <a:gd name="f67" fmla="*/ f48 1 92"/>
                <a:gd name="f68" fmla="*/ f49 1 92"/>
                <a:gd name="f69" fmla="*/ f50 1 92"/>
                <a:gd name="f70" fmla="*/ f51 1 92"/>
                <a:gd name="f71" fmla="*/ f52 1 92"/>
                <a:gd name="f72" fmla="*/ f53 1 92"/>
                <a:gd name="f73" fmla="*/ f54 1 92"/>
                <a:gd name="f74" fmla="*/ f55 1 92"/>
                <a:gd name="f75" fmla="*/ f56 1 92"/>
                <a:gd name="f76" fmla="*/ f57 1 92"/>
                <a:gd name="f77" fmla="*/ f58 1 92"/>
                <a:gd name="f78" fmla="*/ f59 1 92"/>
                <a:gd name="f79" fmla="*/ f60 1 92"/>
                <a:gd name="f80" fmla="*/ f61 1 92"/>
                <a:gd name="f81" fmla="*/ f62 1 92"/>
                <a:gd name="f82" fmla="*/ f63 1 92"/>
                <a:gd name="f83" fmla="*/ f64 1 92"/>
                <a:gd name="f84" fmla="*/ 0 1 f46"/>
                <a:gd name="f85" fmla="*/ f42 1 f46"/>
                <a:gd name="f86" fmla="*/ f66 1 f46"/>
                <a:gd name="f87" fmla="*/ f67 1 f46"/>
                <a:gd name="f88" fmla="*/ f68 1 f46"/>
                <a:gd name="f89" fmla="*/ f69 1 f46"/>
                <a:gd name="f90" fmla="*/ f70 1 f46"/>
                <a:gd name="f91" fmla="*/ f71 1 f46"/>
                <a:gd name="f92" fmla="*/ f72 1 f46"/>
                <a:gd name="f93" fmla="*/ f73 1 f46"/>
                <a:gd name="f94" fmla="*/ f74 1 f46"/>
                <a:gd name="f95" fmla="*/ f75 1 f46"/>
                <a:gd name="f96" fmla="*/ f76 1 f46"/>
                <a:gd name="f97" fmla="*/ f77 1 f46"/>
                <a:gd name="f98" fmla="*/ f78 1 f46"/>
                <a:gd name="f99" fmla="*/ f79 1 f46"/>
                <a:gd name="f100" fmla="*/ f80 1 f46"/>
                <a:gd name="f101" fmla="*/ f81 1 f46"/>
                <a:gd name="f102" fmla="*/ f82 1 f46"/>
                <a:gd name="f103" fmla="*/ f83 1 f46"/>
                <a:gd name="f104" fmla="*/ f84 f39 1"/>
                <a:gd name="f105" fmla="*/ f85 f39 1"/>
                <a:gd name="f106" fmla="*/ f85 f40 1"/>
                <a:gd name="f107" fmla="*/ f84 f40 1"/>
                <a:gd name="f108" fmla="*/ f86 f39 1"/>
                <a:gd name="f109" fmla="*/ f87 f40 1"/>
                <a:gd name="f110" fmla="*/ f88 f39 1"/>
                <a:gd name="f111" fmla="*/ f89 f39 1"/>
                <a:gd name="f112" fmla="*/ f90 f40 1"/>
                <a:gd name="f113" fmla="*/ f91 f40 1"/>
                <a:gd name="f114" fmla="*/ f92 f39 1"/>
                <a:gd name="f115" fmla="*/ f93 f40 1"/>
                <a:gd name="f116" fmla="*/ f94 f39 1"/>
                <a:gd name="f117" fmla="*/ f93 f39 1"/>
                <a:gd name="f118" fmla="*/ f95 f40 1"/>
                <a:gd name="f119" fmla="*/ f88 f40 1"/>
                <a:gd name="f120" fmla="*/ f91 f39 1"/>
                <a:gd name="f121" fmla="*/ f89 f40 1"/>
                <a:gd name="f122" fmla="*/ f96 f39 1"/>
                <a:gd name="f123" fmla="*/ f87 f39 1"/>
                <a:gd name="f124" fmla="*/ f92 f40 1"/>
                <a:gd name="f125" fmla="*/ f97 f39 1"/>
                <a:gd name="f126" fmla="*/ f98 f39 1"/>
                <a:gd name="f127" fmla="*/ f99 f40 1"/>
                <a:gd name="f128" fmla="*/ f100 f39 1"/>
                <a:gd name="f129" fmla="*/ f101 f39 1"/>
                <a:gd name="f130" fmla="*/ f97 f40 1"/>
                <a:gd name="f131" fmla="*/ f101 f40 1"/>
                <a:gd name="f132" fmla="*/ f90 f39 1"/>
                <a:gd name="f133" fmla="*/ f100 f40 1"/>
                <a:gd name="f134" fmla="*/ f102 f39 1"/>
                <a:gd name="f135" fmla="*/ f103 f40 1"/>
                <a:gd name="f136" fmla="*/ f95 f39 1"/>
              </a:gdLst>
              <a:ahLst/>
              <a:cxnLst>
                <a:cxn ang="3cd4">
                  <a:pos x="hc" y="t"/>
                </a:cxn>
                <a:cxn ang="0">
                  <a:pos x="r" y="vc"/>
                </a:cxn>
                <a:cxn ang="cd4">
                  <a:pos x="hc" y="b"/>
                </a:cxn>
                <a:cxn ang="cd2">
                  <a:pos x="l" y="vc"/>
                </a:cxn>
                <a:cxn ang="f65">
                  <a:pos x="f108" y="f109"/>
                </a:cxn>
                <a:cxn ang="f65">
                  <a:pos x="f110" y="f109"/>
                </a:cxn>
                <a:cxn ang="f65">
                  <a:pos x="f111" y="f112"/>
                </a:cxn>
                <a:cxn ang="f65">
                  <a:pos x="f111" y="f113"/>
                </a:cxn>
                <a:cxn ang="f65">
                  <a:pos x="f114" y="f115"/>
                </a:cxn>
                <a:cxn ang="f65">
                  <a:pos x="f116" y="f115"/>
                </a:cxn>
                <a:cxn ang="f65">
                  <a:pos x="f117" y="f118"/>
                </a:cxn>
                <a:cxn ang="f65">
                  <a:pos x="f117" y="f119"/>
                </a:cxn>
                <a:cxn ang="f65">
                  <a:pos x="f120" y="f121"/>
                </a:cxn>
                <a:cxn ang="f65">
                  <a:pos x="f122" y="f121"/>
                </a:cxn>
                <a:cxn ang="f65">
                  <a:pos x="f123" y="f124"/>
                </a:cxn>
                <a:cxn ang="f65">
                  <a:pos x="f123" y="f118"/>
                </a:cxn>
                <a:cxn ang="f65">
                  <a:pos x="f125" y="f115"/>
                </a:cxn>
                <a:cxn ang="f65">
                  <a:pos x="f126" y="f127"/>
                </a:cxn>
                <a:cxn ang="f65">
                  <a:pos x="f128" y="f113"/>
                </a:cxn>
                <a:cxn ang="f65">
                  <a:pos x="f128" y="f112"/>
                </a:cxn>
                <a:cxn ang="f65">
                  <a:pos x="f129" y="f109"/>
                </a:cxn>
                <a:cxn ang="f65">
                  <a:pos x="f125" y="f109"/>
                </a:cxn>
                <a:cxn ang="f65">
                  <a:pos x="f123" y="f130"/>
                </a:cxn>
                <a:cxn ang="f65">
                  <a:pos x="f123" y="f131"/>
                </a:cxn>
                <a:cxn ang="f65">
                  <a:pos x="f132" y="f133"/>
                </a:cxn>
                <a:cxn ang="f65">
                  <a:pos x="f134" y="f133"/>
                </a:cxn>
                <a:cxn ang="f65">
                  <a:pos x="f117" y="f131"/>
                </a:cxn>
                <a:cxn ang="f65">
                  <a:pos x="f117" y="f135"/>
                </a:cxn>
                <a:cxn ang="f65">
                  <a:pos x="f136" y="f109"/>
                </a:cxn>
                <a:cxn ang="f65">
                  <a:pos x="f108" y="f109"/>
                </a:cxn>
              </a:cxnLst>
              <a:rect l="f104" t="f107" r="f105" b="f106"/>
              <a:pathLst>
                <a:path w="92" h="92">
                  <a:moveTo>
                    <a:pt x="f7" y="f8"/>
                  </a:moveTo>
                  <a:cubicBezTo>
                    <a:pt x="f9" y="f8"/>
                    <a:pt x="f10" y="f8"/>
                    <a:pt x="f11" y="f8"/>
                  </a:cubicBezTo>
                  <a:cubicBezTo>
                    <a:pt x="f12" y="f8"/>
                    <a:pt x="f6" y="f13"/>
                    <a:pt x="f6" y="f14"/>
                  </a:cubicBezTo>
                  <a:cubicBezTo>
                    <a:pt x="f6" y="f15"/>
                    <a:pt x="f6" y="f16"/>
                    <a:pt x="f6" y="f17"/>
                  </a:cubicBezTo>
                  <a:cubicBezTo>
                    <a:pt x="f6" y="f18"/>
                    <a:pt x="f12" y="f18"/>
                    <a:pt x="f19" y="f18"/>
                  </a:cubicBezTo>
                  <a:cubicBezTo>
                    <a:pt x="f9" y="f18"/>
                    <a:pt x="f20" y="f21"/>
                    <a:pt x="f22" y="f18"/>
                  </a:cubicBezTo>
                  <a:cubicBezTo>
                    <a:pt x="f21" y="f18"/>
                    <a:pt x="f18" y="f23"/>
                    <a:pt x="f18" y="f24"/>
                  </a:cubicBezTo>
                  <a:cubicBezTo>
                    <a:pt x="f18" y="f25"/>
                    <a:pt x="f18" y="f9"/>
                    <a:pt x="f18" y="f11"/>
                  </a:cubicBezTo>
                  <a:cubicBezTo>
                    <a:pt x="f18" y="f12"/>
                    <a:pt x="f26" y="f6"/>
                    <a:pt x="f17" y="f6"/>
                  </a:cubicBezTo>
                  <a:cubicBezTo>
                    <a:pt x="f16" y="f6"/>
                    <a:pt x="f15" y="f6"/>
                    <a:pt x="f27" y="f6"/>
                  </a:cubicBezTo>
                  <a:cubicBezTo>
                    <a:pt x="f8" y="f6"/>
                    <a:pt x="f8" y="f12"/>
                    <a:pt x="f8" y="f19"/>
                  </a:cubicBezTo>
                  <a:cubicBezTo>
                    <a:pt x="f8" y="f9"/>
                    <a:pt x="f28" y="f25"/>
                    <a:pt x="f8" y="f24"/>
                  </a:cubicBezTo>
                  <a:cubicBezTo>
                    <a:pt x="f8" y="f23"/>
                    <a:pt x="f28" y="f18"/>
                    <a:pt x="f29" y="f18"/>
                  </a:cubicBezTo>
                  <a:cubicBezTo>
                    <a:pt x="f30" y="f21"/>
                    <a:pt x="f31" y="f18"/>
                    <a:pt x="f32" y="f21"/>
                  </a:cubicBezTo>
                  <a:cubicBezTo>
                    <a:pt x="f33" y="f21"/>
                    <a:pt x="f5" y="f18"/>
                    <a:pt x="f5" y="f17"/>
                  </a:cubicBezTo>
                  <a:cubicBezTo>
                    <a:pt x="f5" y="f16"/>
                    <a:pt x="f5" y="f15"/>
                    <a:pt x="f5" y="f14"/>
                  </a:cubicBezTo>
                  <a:cubicBezTo>
                    <a:pt x="f5" y="f8"/>
                    <a:pt x="f33" y="f8"/>
                    <a:pt x="f34" y="f8"/>
                  </a:cubicBezTo>
                  <a:cubicBezTo>
                    <a:pt x="f31" y="f8"/>
                    <a:pt x="f30" y="f8"/>
                    <a:pt x="f29" y="f8"/>
                  </a:cubicBezTo>
                  <a:cubicBezTo>
                    <a:pt x="f28" y="f8"/>
                    <a:pt x="f8" y="f28"/>
                    <a:pt x="f8" y="f29"/>
                  </a:cubicBezTo>
                  <a:cubicBezTo>
                    <a:pt x="f28" y="f30"/>
                    <a:pt x="f8" y="f31"/>
                    <a:pt x="f8" y="f34"/>
                  </a:cubicBezTo>
                  <a:cubicBezTo>
                    <a:pt x="f28" y="f33"/>
                    <a:pt x="f8" y="f5"/>
                    <a:pt x="f14" y="f5"/>
                  </a:cubicBezTo>
                  <a:cubicBezTo>
                    <a:pt x="f15" y="f5"/>
                    <a:pt x="f16" y="f5"/>
                    <a:pt x="f35" y="f5"/>
                  </a:cubicBezTo>
                  <a:cubicBezTo>
                    <a:pt x="f26" y="f5"/>
                    <a:pt x="f18" y="f33"/>
                    <a:pt x="f18" y="f34"/>
                  </a:cubicBezTo>
                  <a:cubicBezTo>
                    <a:pt x="f18" y="f31"/>
                    <a:pt x="f18" y="f30"/>
                    <a:pt x="f18" y="f36"/>
                  </a:cubicBezTo>
                  <a:cubicBezTo>
                    <a:pt x="f18" y="f28"/>
                    <a:pt x="f21" y="f8"/>
                    <a:pt x="f24" y="f8"/>
                  </a:cubicBezTo>
                  <a:cubicBezTo>
                    <a:pt x="f37" y="f8"/>
                    <a:pt x="f20" y="f8"/>
                    <a:pt x="f7" y="f8"/>
                  </a:cubicBezTo>
                  <a:close/>
                </a:path>
              </a:pathLst>
            </a:custGeom>
            <a:solidFill>
              <a:srgbClr val="5DADD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Freeform 9">
              <a:extLst>
                <a:ext uri="{FF2B5EF4-FFF2-40B4-BE49-F238E27FC236}">
                  <a16:creationId xmlns:a16="http://schemas.microsoft.com/office/drawing/2014/main" id="{345446A1-110E-A378-211C-03D2470DD67D}"/>
                </a:ext>
              </a:extLst>
            </p:cNvPr>
            <p:cNvSpPr/>
            <p:nvPr/>
          </p:nvSpPr>
          <p:spPr>
            <a:xfrm>
              <a:off x="2132015" y="1674815"/>
              <a:ext cx="231772" cy="225427"/>
            </a:xfrm>
            <a:custGeom>
              <a:avLst/>
              <a:gdLst>
                <a:gd name="f0" fmla="val 10800000"/>
                <a:gd name="f1" fmla="val 5400000"/>
                <a:gd name="f2" fmla="val 180"/>
                <a:gd name="f3" fmla="val w"/>
                <a:gd name="f4" fmla="val h"/>
                <a:gd name="f5" fmla="val 0"/>
                <a:gd name="f6" fmla="val 61"/>
                <a:gd name="f7" fmla="val 60"/>
                <a:gd name="f8" fmla="val 31"/>
                <a:gd name="f9" fmla="val 15"/>
                <a:gd name="f10" fmla="val 11"/>
                <a:gd name="f11" fmla="val 7"/>
                <a:gd name="f12" fmla="val 30"/>
                <a:gd name="f13" fmla="val 3"/>
                <a:gd name="f14" fmla="val 1"/>
                <a:gd name="f15" fmla="val 34"/>
                <a:gd name="f16" fmla="val 41"/>
                <a:gd name="f17" fmla="val 49"/>
                <a:gd name="f18" fmla="val 56"/>
                <a:gd name="f19" fmla="val 59"/>
                <a:gd name="f20" fmla="val 2"/>
                <a:gd name="f21" fmla="val 4"/>
                <a:gd name="f22" fmla="val 14"/>
                <a:gd name="f23" fmla="val 55"/>
                <a:gd name="f24" fmla="val 20"/>
                <a:gd name="f25" fmla="val 50"/>
                <a:gd name="f26" fmla="val 27"/>
                <a:gd name="f27" fmla="val 44"/>
                <a:gd name="f28" fmla="val 36"/>
                <a:gd name="f29" fmla="val 38"/>
                <a:gd name="f30" fmla="val 33"/>
                <a:gd name="f31" fmla="val 53"/>
                <a:gd name="f32" fmla="val 58"/>
                <a:gd name="f33" fmla="val 22"/>
                <a:gd name="f34" fmla="val 16"/>
                <a:gd name="f35" fmla="val 10"/>
                <a:gd name="f36" fmla="val 42"/>
                <a:gd name="f37" fmla="val 18"/>
                <a:gd name="f38" fmla="val 26"/>
                <a:gd name="f39" fmla="val 19"/>
                <a:gd name="f40" fmla="+- 0 0 -90"/>
                <a:gd name="f41" fmla="*/ f3 1 61"/>
                <a:gd name="f42" fmla="*/ f4 1 60"/>
                <a:gd name="f43" fmla="val f5"/>
                <a:gd name="f44" fmla="val f6"/>
                <a:gd name="f45" fmla="val f7"/>
                <a:gd name="f46" fmla="*/ f40 f0 1"/>
                <a:gd name="f47" fmla="+- f45 0 f43"/>
                <a:gd name="f48" fmla="+- f44 0 f43"/>
                <a:gd name="f49" fmla="*/ f46 1 f2"/>
                <a:gd name="f50" fmla="*/ f48 1 61"/>
                <a:gd name="f51" fmla="*/ f47 1 60"/>
                <a:gd name="f52" fmla="*/ 31 f48 1"/>
                <a:gd name="f53" fmla="*/ 15 f47 1"/>
                <a:gd name="f54" fmla="*/ 30 f48 1"/>
                <a:gd name="f55" fmla="*/ 3 f47 1"/>
                <a:gd name="f56" fmla="*/ 34 f48 1"/>
                <a:gd name="f57" fmla="*/ 0 f47 1"/>
                <a:gd name="f58" fmla="*/ 56 f48 1"/>
                <a:gd name="f59" fmla="*/ 59 f48 1"/>
                <a:gd name="f60" fmla="*/ 4 f47 1"/>
                <a:gd name="f61" fmla="*/ 50 f48 1"/>
                <a:gd name="f62" fmla="*/ 27 f47 1"/>
                <a:gd name="f63" fmla="*/ 33 f48 1"/>
                <a:gd name="f64" fmla="*/ 53 f47 1"/>
                <a:gd name="f65" fmla="*/ 22 f48 1"/>
                <a:gd name="f66" fmla="*/ 60 f47 1"/>
                <a:gd name="f67" fmla="*/ 3 f48 1"/>
                <a:gd name="f68" fmla="*/ 0 f48 1"/>
                <a:gd name="f69" fmla="*/ 56 f47 1"/>
                <a:gd name="f70" fmla="*/ 34 f47 1"/>
                <a:gd name="f71" fmla="*/ 4 f48 1"/>
                <a:gd name="f72" fmla="*/ 31 f47 1"/>
                <a:gd name="f73" fmla="*/ 26 f48 1"/>
                <a:gd name="f74" fmla="*/ 26 f47 1"/>
                <a:gd name="f75" fmla="+- f49 0 f1"/>
                <a:gd name="f76" fmla="*/ f52 1 61"/>
                <a:gd name="f77" fmla="*/ f53 1 60"/>
                <a:gd name="f78" fmla="*/ f54 1 61"/>
                <a:gd name="f79" fmla="*/ f55 1 60"/>
                <a:gd name="f80" fmla="*/ f56 1 61"/>
                <a:gd name="f81" fmla="*/ f57 1 60"/>
                <a:gd name="f82" fmla="*/ f58 1 61"/>
                <a:gd name="f83" fmla="*/ f59 1 61"/>
                <a:gd name="f84" fmla="*/ f60 1 60"/>
                <a:gd name="f85" fmla="*/ f61 1 61"/>
                <a:gd name="f86" fmla="*/ f62 1 60"/>
                <a:gd name="f87" fmla="*/ f63 1 61"/>
                <a:gd name="f88" fmla="*/ f64 1 60"/>
                <a:gd name="f89" fmla="*/ f65 1 61"/>
                <a:gd name="f90" fmla="*/ f66 1 60"/>
                <a:gd name="f91" fmla="*/ f67 1 61"/>
                <a:gd name="f92" fmla="*/ f68 1 61"/>
                <a:gd name="f93" fmla="*/ f69 1 60"/>
                <a:gd name="f94" fmla="*/ f70 1 60"/>
                <a:gd name="f95" fmla="*/ f71 1 61"/>
                <a:gd name="f96" fmla="*/ f72 1 60"/>
                <a:gd name="f97" fmla="*/ f73 1 61"/>
                <a:gd name="f98" fmla="*/ f74 1 60"/>
                <a:gd name="f99" fmla="*/ 0 1 f50"/>
                <a:gd name="f100" fmla="*/ f44 1 f50"/>
                <a:gd name="f101" fmla="*/ 0 1 f51"/>
                <a:gd name="f102" fmla="*/ f45 1 f51"/>
                <a:gd name="f103" fmla="*/ f76 1 f50"/>
                <a:gd name="f104" fmla="*/ f77 1 f51"/>
                <a:gd name="f105" fmla="*/ f78 1 f50"/>
                <a:gd name="f106" fmla="*/ f79 1 f51"/>
                <a:gd name="f107" fmla="*/ f80 1 f50"/>
                <a:gd name="f108" fmla="*/ f81 1 f51"/>
                <a:gd name="f109" fmla="*/ f82 1 f50"/>
                <a:gd name="f110" fmla="*/ f83 1 f50"/>
                <a:gd name="f111" fmla="*/ f84 1 f51"/>
                <a:gd name="f112" fmla="*/ f85 1 f50"/>
                <a:gd name="f113" fmla="*/ f86 1 f51"/>
                <a:gd name="f114" fmla="*/ f87 1 f50"/>
                <a:gd name="f115" fmla="*/ f88 1 f51"/>
                <a:gd name="f116" fmla="*/ f89 1 f50"/>
                <a:gd name="f117" fmla="*/ f90 1 f51"/>
                <a:gd name="f118" fmla="*/ f91 1 f50"/>
                <a:gd name="f119" fmla="*/ f92 1 f50"/>
                <a:gd name="f120" fmla="*/ f93 1 f51"/>
                <a:gd name="f121" fmla="*/ f94 1 f51"/>
                <a:gd name="f122" fmla="*/ f95 1 f50"/>
                <a:gd name="f123" fmla="*/ f96 1 f51"/>
                <a:gd name="f124" fmla="*/ f97 1 f50"/>
                <a:gd name="f125" fmla="*/ f98 1 f51"/>
                <a:gd name="f126" fmla="*/ f99 f41 1"/>
                <a:gd name="f127" fmla="*/ f100 f41 1"/>
                <a:gd name="f128" fmla="*/ f102 f42 1"/>
                <a:gd name="f129" fmla="*/ f101 f42 1"/>
                <a:gd name="f130" fmla="*/ f103 f41 1"/>
                <a:gd name="f131" fmla="*/ f104 f42 1"/>
                <a:gd name="f132" fmla="*/ f105 f41 1"/>
                <a:gd name="f133" fmla="*/ f106 f42 1"/>
                <a:gd name="f134" fmla="*/ f107 f41 1"/>
                <a:gd name="f135" fmla="*/ f108 f42 1"/>
                <a:gd name="f136" fmla="*/ f109 f41 1"/>
                <a:gd name="f137" fmla="*/ f110 f41 1"/>
                <a:gd name="f138" fmla="*/ f111 f42 1"/>
                <a:gd name="f139" fmla="*/ f112 f41 1"/>
                <a:gd name="f140" fmla="*/ f113 f42 1"/>
                <a:gd name="f141" fmla="*/ f114 f41 1"/>
                <a:gd name="f142" fmla="*/ f115 f42 1"/>
                <a:gd name="f143" fmla="*/ f116 f41 1"/>
                <a:gd name="f144" fmla="*/ f117 f42 1"/>
                <a:gd name="f145" fmla="*/ f118 f41 1"/>
                <a:gd name="f146" fmla="*/ f119 f41 1"/>
                <a:gd name="f147" fmla="*/ f120 f42 1"/>
                <a:gd name="f148" fmla="*/ f121 f42 1"/>
                <a:gd name="f149" fmla="*/ f122 f41 1"/>
                <a:gd name="f150" fmla="*/ f123 f42 1"/>
                <a:gd name="f151" fmla="*/ f124 f41 1"/>
                <a:gd name="f152" fmla="*/ f125 f42 1"/>
              </a:gdLst>
              <a:ahLst/>
              <a:cxnLst>
                <a:cxn ang="3cd4">
                  <a:pos x="hc" y="t"/>
                </a:cxn>
                <a:cxn ang="0">
                  <a:pos x="r" y="vc"/>
                </a:cxn>
                <a:cxn ang="cd4">
                  <a:pos x="hc" y="b"/>
                </a:cxn>
                <a:cxn ang="cd2">
                  <a:pos x="l" y="vc"/>
                </a:cxn>
                <a:cxn ang="f75">
                  <a:pos x="f130" y="f131"/>
                </a:cxn>
                <a:cxn ang="f75">
                  <a:pos x="f132" y="f133"/>
                </a:cxn>
                <a:cxn ang="f75">
                  <a:pos x="f134" y="f135"/>
                </a:cxn>
                <a:cxn ang="f75">
                  <a:pos x="f136" y="f135"/>
                </a:cxn>
                <a:cxn ang="f75">
                  <a:pos x="f137" y="f138"/>
                </a:cxn>
                <a:cxn ang="f75">
                  <a:pos x="f139" y="f140"/>
                </a:cxn>
                <a:cxn ang="f75">
                  <a:pos x="f141" y="f142"/>
                </a:cxn>
                <a:cxn ang="f75">
                  <a:pos x="f143" y="f144"/>
                </a:cxn>
                <a:cxn ang="f75">
                  <a:pos x="f145" y="f144"/>
                </a:cxn>
                <a:cxn ang="f75">
                  <a:pos x="f146" y="f147"/>
                </a:cxn>
                <a:cxn ang="f75">
                  <a:pos x="f146" y="f148"/>
                </a:cxn>
                <a:cxn ang="f75">
                  <a:pos x="f149" y="f150"/>
                </a:cxn>
                <a:cxn ang="f75">
                  <a:pos x="f151" y="f150"/>
                </a:cxn>
                <a:cxn ang="f75">
                  <a:pos x="f130" y="f152"/>
                </a:cxn>
                <a:cxn ang="f75">
                  <a:pos x="f130" y="f131"/>
                </a:cxn>
              </a:cxnLst>
              <a:rect l="f126" t="f129" r="f127" b="f128"/>
              <a:pathLst>
                <a:path w="61" h="60">
                  <a:moveTo>
                    <a:pt x="f8" y="f9"/>
                  </a:moveTo>
                  <a:cubicBezTo>
                    <a:pt x="f8" y="f10"/>
                    <a:pt x="f8" y="f11"/>
                    <a:pt x="f12" y="f13"/>
                  </a:cubicBezTo>
                  <a:cubicBezTo>
                    <a:pt x="f12" y="f14"/>
                    <a:pt x="f8" y="f5"/>
                    <a:pt x="f15" y="f5"/>
                  </a:cubicBezTo>
                  <a:cubicBezTo>
                    <a:pt x="f16" y="f5"/>
                    <a:pt x="f17" y="f5"/>
                    <a:pt x="f18" y="f5"/>
                  </a:cubicBezTo>
                  <a:cubicBezTo>
                    <a:pt x="f19" y="f5"/>
                    <a:pt x="f19" y="f20"/>
                    <a:pt x="f19" y="f21"/>
                  </a:cubicBezTo>
                  <a:cubicBezTo>
                    <a:pt x="f6" y="f22"/>
                    <a:pt x="f23" y="f24"/>
                    <a:pt x="f25" y="f26"/>
                  </a:cubicBezTo>
                  <a:cubicBezTo>
                    <a:pt x="f27" y="f28"/>
                    <a:pt x="f29" y="f27"/>
                    <a:pt x="f30" y="f31"/>
                  </a:cubicBezTo>
                  <a:cubicBezTo>
                    <a:pt x="f12" y="f32"/>
                    <a:pt x="f26" y="f7"/>
                    <a:pt x="f33" y="f7"/>
                  </a:cubicBezTo>
                  <a:cubicBezTo>
                    <a:pt x="f34" y="f19"/>
                    <a:pt x="f35" y="f19"/>
                    <a:pt x="f13" y="f7"/>
                  </a:cubicBezTo>
                  <a:cubicBezTo>
                    <a:pt x="f14" y="f7"/>
                    <a:pt x="f5" y="f19"/>
                    <a:pt x="f5" y="f18"/>
                  </a:cubicBezTo>
                  <a:cubicBezTo>
                    <a:pt x="f5" y="f17"/>
                    <a:pt x="f5" y="f36"/>
                    <a:pt x="f5" y="f15"/>
                  </a:cubicBezTo>
                  <a:cubicBezTo>
                    <a:pt x="f5" y="f8"/>
                    <a:pt x="f14" y="f8"/>
                    <a:pt x="f21" y="f8"/>
                  </a:cubicBezTo>
                  <a:cubicBezTo>
                    <a:pt x="f10" y="f8"/>
                    <a:pt x="f37" y="f8"/>
                    <a:pt x="f38" y="f8"/>
                  </a:cubicBezTo>
                  <a:cubicBezTo>
                    <a:pt x="f12" y="f8"/>
                    <a:pt x="f8" y="f12"/>
                    <a:pt x="f8" y="f38"/>
                  </a:cubicBezTo>
                  <a:cubicBezTo>
                    <a:pt x="f12" y="f33"/>
                    <a:pt x="f12" y="f39"/>
                    <a:pt x="f8" y="f9"/>
                  </a:cubicBezTo>
                  <a:close/>
                </a:path>
              </a:pathLst>
            </a:custGeom>
            <a:solidFill>
              <a:srgbClr val="3498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51">
    <p:spTree>
      <p:nvGrpSpPr>
        <p:cNvPr id="1" name=""/>
        <p:cNvGrpSpPr/>
        <p:nvPr/>
      </p:nvGrpSpPr>
      <p:grpSpPr>
        <a:xfrm>
          <a:off x="0" y="0"/>
          <a:ext cx="0" cy="0"/>
          <a:chOff x="0" y="0"/>
          <a:chExt cx="0" cy="0"/>
        </a:xfrm>
      </p:grpSpPr>
      <p:grpSp>
        <p:nvGrpSpPr>
          <p:cNvPr id="2" name="Grupo 4">
            <a:extLst>
              <a:ext uri="{FF2B5EF4-FFF2-40B4-BE49-F238E27FC236}">
                <a16:creationId xmlns:a16="http://schemas.microsoft.com/office/drawing/2014/main" id="{723BF89C-56EE-88CA-CECA-E107A5B1EC7C}"/>
              </a:ext>
            </a:extLst>
          </p:cNvPr>
          <p:cNvGrpSpPr/>
          <p:nvPr/>
        </p:nvGrpSpPr>
        <p:grpSpPr>
          <a:xfrm>
            <a:off x="3729042" y="984251"/>
            <a:ext cx="1276346" cy="1528767"/>
            <a:chOff x="3729042" y="984251"/>
            <a:chExt cx="1276346" cy="1528767"/>
          </a:xfrm>
        </p:grpSpPr>
        <p:sp>
          <p:nvSpPr>
            <p:cNvPr id="3" name="Freeform 5">
              <a:extLst>
                <a:ext uri="{FF2B5EF4-FFF2-40B4-BE49-F238E27FC236}">
                  <a16:creationId xmlns:a16="http://schemas.microsoft.com/office/drawing/2014/main" id="{0ED1C03E-4B40-A3E3-3928-9AA2D624D474}"/>
                </a:ext>
              </a:extLst>
            </p:cNvPr>
            <p:cNvSpPr/>
            <p:nvPr/>
          </p:nvSpPr>
          <p:spPr>
            <a:xfrm>
              <a:off x="3729042" y="984251"/>
              <a:ext cx="1276346" cy="1528767"/>
            </a:xfrm>
            <a:custGeom>
              <a:avLst/>
              <a:gdLst>
                <a:gd name="f0" fmla="val 10800000"/>
                <a:gd name="f1" fmla="val 5400000"/>
                <a:gd name="f2" fmla="val 180"/>
                <a:gd name="f3" fmla="val w"/>
                <a:gd name="f4" fmla="val h"/>
                <a:gd name="f5" fmla="val 0"/>
                <a:gd name="f6" fmla="val 517"/>
                <a:gd name="f7" fmla="val 619"/>
                <a:gd name="f8" fmla="val 496"/>
                <a:gd name="f9" fmla="val 480"/>
                <a:gd name="f10" fmla="val 587"/>
                <a:gd name="f11" fmla="val 474"/>
                <a:gd name="f12" fmla="val 552"/>
                <a:gd name="f13" fmla="val 470"/>
                <a:gd name="f14" fmla="val 465"/>
                <a:gd name="f15" fmla="val 476"/>
                <a:gd name="f16" fmla="val 440"/>
                <a:gd name="f17" fmla="val 454"/>
                <a:gd name="f18" fmla="val 404"/>
                <a:gd name="f19" fmla="val 438"/>
                <a:gd name="f20" fmla="val 407"/>
                <a:gd name="f21" fmla="val 473"/>
                <a:gd name="f22" fmla="val 383"/>
                <a:gd name="f23" fmla="val 455"/>
                <a:gd name="f24" fmla="val 369"/>
                <a:gd name="f25" fmla="val 458"/>
                <a:gd name="f26" fmla="val 460"/>
                <a:gd name="f27" fmla="val 368"/>
                <a:gd name="f28" fmla="val 461"/>
                <a:gd name="f29" fmla="val 462"/>
                <a:gd name="f30" fmla="val 387"/>
                <a:gd name="f31" fmla="val 494"/>
                <a:gd name="f32" fmla="val 495"/>
                <a:gd name="f33" fmla="val 351"/>
                <a:gd name="f34" fmla="val 505"/>
                <a:gd name="f35" fmla="val 328"/>
                <a:gd name="f36" fmla="val 513"/>
                <a:gd name="f37" fmla="val 304"/>
                <a:gd name="f38" fmla="val 520"/>
                <a:gd name="f39" fmla="val 281"/>
                <a:gd name="f40" fmla="val 526"/>
                <a:gd name="f41" fmla="val 270"/>
                <a:gd name="f42" fmla="val 529"/>
                <a:gd name="f43" fmla="val 265"/>
                <a:gd name="f44" fmla="val 534"/>
                <a:gd name="f45" fmla="val 266"/>
                <a:gd name="f46" fmla="val 546"/>
                <a:gd name="f47" fmla="val 267"/>
                <a:gd name="f48" fmla="val 562"/>
                <a:gd name="f49" fmla="val 578"/>
                <a:gd name="f50" fmla="val 594"/>
                <a:gd name="f51" fmla="val 602"/>
                <a:gd name="f52" fmla="val 611"/>
                <a:gd name="f53" fmla="val 255"/>
                <a:gd name="f54" fmla="val 245"/>
                <a:gd name="f55" fmla="val 610"/>
                <a:gd name="f56" fmla="val 579"/>
                <a:gd name="f57" fmla="val 244"/>
                <a:gd name="f58" fmla="val 564"/>
                <a:gd name="f59" fmla="val 549"/>
                <a:gd name="f60" fmla="val 247"/>
                <a:gd name="f61" fmla="val 533"/>
                <a:gd name="f62" fmla="val 239"/>
                <a:gd name="f63" fmla="val 527"/>
                <a:gd name="f64" fmla="val 226"/>
                <a:gd name="f65" fmla="val 524"/>
                <a:gd name="f66" fmla="val 199"/>
                <a:gd name="f67" fmla="val 172"/>
                <a:gd name="f68" fmla="val 509"/>
                <a:gd name="f69" fmla="val 145"/>
                <a:gd name="f70" fmla="val 501"/>
                <a:gd name="f71" fmla="val 124"/>
                <a:gd name="f72" fmla="val 123"/>
                <a:gd name="f73" fmla="val 492"/>
                <a:gd name="f74" fmla="val 135"/>
                <a:gd name="f75" fmla="val 472"/>
                <a:gd name="f76" fmla="val 138"/>
                <a:gd name="f77" fmla="val 468"/>
                <a:gd name="f78" fmla="val 144"/>
                <a:gd name="f79" fmla="val 464"/>
                <a:gd name="f80" fmla="val 143"/>
                <a:gd name="f81" fmla="val 457"/>
                <a:gd name="f82" fmla="val 105"/>
                <a:gd name="f83" fmla="val 111"/>
                <a:gd name="f84" fmla="val 433"/>
                <a:gd name="f85" fmla="val 78"/>
                <a:gd name="f86" fmla="val 446"/>
                <a:gd name="f87" fmla="val 59"/>
                <a:gd name="f88" fmla="val 52"/>
                <a:gd name="f89" fmla="val 45"/>
                <a:gd name="f90" fmla="val 39"/>
                <a:gd name="f91" fmla="val 565"/>
                <a:gd name="f92" fmla="val 32"/>
                <a:gd name="f93" fmla="val 596"/>
                <a:gd name="f94" fmla="val 29"/>
                <a:gd name="f95" fmla="val 606"/>
                <a:gd name="f96" fmla="val 27"/>
                <a:gd name="f97" fmla="val 618"/>
                <a:gd name="f98" fmla="val 13"/>
                <a:gd name="f99" fmla="val 614"/>
                <a:gd name="f100" fmla="val 3"/>
                <a:gd name="f101" fmla="val 600"/>
                <a:gd name="f102" fmla="val 5"/>
                <a:gd name="f103" fmla="val 591"/>
                <a:gd name="f104" fmla="val 555"/>
                <a:gd name="f105" fmla="val 21"/>
                <a:gd name="f106" fmla="val 519"/>
                <a:gd name="f107" fmla="val 28"/>
                <a:gd name="f108" fmla="val 483"/>
                <a:gd name="f109" fmla="val 33"/>
                <a:gd name="f110" fmla="val 49"/>
                <a:gd name="f111" fmla="val 441"/>
                <a:gd name="f112" fmla="val 69"/>
                <a:gd name="f113" fmla="val 426"/>
                <a:gd name="f114" fmla="val 98"/>
                <a:gd name="f115" fmla="val 131"/>
                <a:gd name="f116" fmla="val 392"/>
                <a:gd name="f117" fmla="val 166"/>
                <a:gd name="f118" fmla="val 382"/>
                <a:gd name="f119" fmla="val 183"/>
                <a:gd name="f120" fmla="val 378"/>
                <a:gd name="f121" fmla="val 198"/>
                <a:gd name="f122" fmla="val 370"/>
                <a:gd name="f123" fmla="val 350"/>
                <a:gd name="f124" fmla="val 200"/>
                <a:gd name="f125" fmla="val 336"/>
                <a:gd name="f126" fmla="val 195"/>
                <a:gd name="f127" fmla="val 179"/>
                <a:gd name="f128" fmla="val 332"/>
                <a:gd name="f129" fmla="val 158"/>
                <a:gd name="f130" fmla="val 338"/>
                <a:gd name="f131" fmla="val 139"/>
                <a:gd name="f132" fmla="val 348"/>
                <a:gd name="f133" fmla="val 121"/>
                <a:gd name="f134" fmla="val 366"/>
                <a:gd name="f135" fmla="val 108"/>
                <a:gd name="f136" fmla="val 316"/>
                <a:gd name="f137" fmla="val 104"/>
                <a:gd name="f138" fmla="val 268"/>
                <a:gd name="f139" fmla="val 106"/>
                <a:gd name="f140" fmla="val 219"/>
                <a:gd name="f141" fmla="val 118"/>
                <a:gd name="f142" fmla="val 128"/>
                <a:gd name="f143" fmla="val 155"/>
                <a:gd name="f144" fmla="val 94"/>
                <a:gd name="f145" fmla="val 163"/>
                <a:gd name="f146" fmla="val 87"/>
                <a:gd name="f147" fmla="val 79"/>
                <a:gd name="f148" fmla="val 154"/>
                <a:gd name="f149" fmla="val 72"/>
                <a:gd name="f150" fmla="val 56"/>
                <a:gd name="f151" fmla="val 148"/>
                <a:gd name="f152" fmla="val 46"/>
                <a:gd name="f153" fmla="val 164"/>
                <a:gd name="f154" fmla="val 37"/>
                <a:gd name="f155" fmla="val 222"/>
                <a:gd name="f156" fmla="val 4"/>
                <a:gd name="f157" fmla="val 341"/>
                <a:gd name="f158" fmla="val 365"/>
                <a:gd name="f159" fmla="val 355"/>
                <a:gd name="f160" fmla="val 76"/>
                <a:gd name="f161" fmla="val 349"/>
                <a:gd name="f162" fmla="val 357"/>
                <a:gd name="f163" fmla="val 397"/>
                <a:gd name="f164" fmla="val 151"/>
                <a:gd name="f165" fmla="val 396"/>
                <a:gd name="f166" fmla="val 207"/>
                <a:gd name="f167" fmla="val 395"/>
                <a:gd name="f168" fmla="val 261"/>
                <a:gd name="f169" fmla="val 394"/>
                <a:gd name="f170" fmla="val 296"/>
                <a:gd name="f171" fmla="val 389"/>
                <a:gd name="f172" fmla="val 330"/>
                <a:gd name="f173" fmla="val 380"/>
                <a:gd name="f174" fmla="val 363"/>
                <a:gd name="f175" fmla="val 352"/>
                <a:gd name="f176" fmla="val 340"/>
                <a:gd name="f177" fmla="val 334"/>
                <a:gd name="f178" fmla="val 313"/>
                <a:gd name="f179" fmla="val 309"/>
                <a:gd name="f180" fmla="val 308"/>
                <a:gd name="f181" fmla="val 307"/>
                <a:gd name="f182" fmla="val 317"/>
                <a:gd name="f183" fmla="val 379"/>
                <a:gd name="f184" fmla="val 384"/>
                <a:gd name="f185" fmla="val 356"/>
                <a:gd name="f186" fmla="val 399"/>
                <a:gd name="f187" fmla="val 402"/>
                <a:gd name="f188" fmla="val 420"/>
                <a:gd name="f189" fmla="val 414"/>
                <a:gd name="f190" fmla="val 437"/>
                <a:gd name="f191" fmla="val 423"/>
                <a:gd name="f192" fmla="val 452"/>
                <a:gd name="f193" fmla="val 435"/>
                <a:gd name="f194" fmla="val 451"/>
                <a:gd name="f195" fmla="val 488"/>
                <a:gd name="f196" fmla="val 471"/>
                <a:gd name="f197" fmla="val 493"/>
                <a:gd name="f198" fmla="val 499"/>
                <a:gd name="f199" fmla="val 531"/>
                <a:gd name="f200" fmla="val 507"/>
                <a:gd name="f201" fmla="val 514"/>
                <a:gd name="f202" fmla="val 516"/>
                <a:gd name="f203" fmla="val 604"/>
                <a:gd name="f204" fmla="val 612"/>
                <a:gd name="f205" fmla="val 508"/>
                <a:gd name="f206" fmla="val 504"/>
                <a:gd name="f207" fmla="val 500"/>
                <a:gd name="f208" fmla="+- 0 0 -90"/>
                <a:gd name="f209" fmla="*/ f3 1 517"/>
                <a:gd name="f210" fmla="*/ f4 1 619"/>
                <a:gd name="f211" fmla="val f5"/>
                <a:gd name="f212" fmla="val f6"/>
                <a:gd name="f213" fmla="val f7"/>
                <a:gd name="f214" fmla="*/ f208 f0 1"/>
                <a:gd name="f215" fmla="+- f213 0 f211"/>
                <a:gd name="f216" fmla="+- f212 0 f211"/>
                <a:gd name="f217" fmla="*/ f214 1 f2"/>
                <a:gd name="f218" fmla="*/ f216 1 517"/>
                <a:gd name="f219" fmla="*/ f215 1 619"/>
                <a:gd name="f220" fmla="*/ 496 f216 1"/>
                <a:gd name="f221" fmla="*/ 619 f215 1"/>
                <a:gd name="f222" fmla="*/ 470 f216 1"/>
                <a:gd name="f223" fmla="*/ 517 f215 1"/>
                <a:gd name="f224" fmla="*/ 404 f216 1"/>
                <a:gd name="f225" fmla="*/ 438 f215 1"/>
                <a:gd name="f226" fmla="*/ 369 f216 1"/>
                <a:gd name="f227" fmla="*/ 458 f215 1"/>
                <a:gd name="f228" fmla="*/ 462 f215 1"/>
                <a:gd name="f229" fmla="*/ 351 f216 1"/>
                <a:gd name="f230" fmla="*/ 505 f215 1"/>
                <a:gd name="f231" fmla="*/ 281 f216 1"/>
                <a:gd name="f232" fmla="*/ 526 f215 1"/>
                <a:gd name="f233" fmla="*/ 266 f216 1"/>
                <a:gd name="f234" fmla="*/ 546 f215 1"/>
                <a:gd name="f235" fmla="*/ 594 f215 1"/>
                <a:gd name="f236" fmla="*/ 255 f216 1"/>
                <a:gd name="f237" fmla="*/ 611 f215 1"/>
                <a:gd name="f238" fmla="*/ 245 f216 1"/>
                <a:gd name="f239" fmla="*/ 549 f215 1"/>
                <a:gd name="f240" fmla="*/ 226 f216 1"/>
                <a:gd name="f241" fmla="*/ 524 f215 1"/>
                <a:gd name="f242" fmla="*/ 145 f216 1"/>
                <a:gd name="f243" fmla="*/ 501 f215 1"/>
                <a:gd name="f244" fmla="*/ 135 f216 1"/>
                <a:gd name="f245" fmla="*/ 472 f215 1"/>
                <a:gd name="f246" fmla="*/ 143 f216 1"/>
                <a:gd name="f247" fmla="*/ 457 f215 1"/>
                <a:gd name="f248" fmla="*/ 111 f216 1"/>
                <a:gd name="f249" fmla="*/ 433 f215 1"/>
                <a:gd name="f250" fmla="*/ 52 f216 1"/>
                <a:gd name="f251" fmla="*/ 32 f216 1"/>
                <a:gd name="f252" fmla="*/ 596 f215 1"/>
                <a:gd name="f253" fmla="*/ 13 f216 1"/>
                <a:gd name="f254" fmla="*/ 614 f215 1"/>
                <a:gd name="f255" fmla="*/ 5 f216 1"/>
                <a:gd name="f256" fmla="*/ 591 f215 1"/>
                <a:gd name="f257" fmla="*/ 28 f216 1"/>
                <a:gd name="f258" fmla="*/ 483 f215 1"/>
                <a:gd name="f259" fmla="*/ 69 f216 1"/>
                <a:gd name="f260" fmla="*/ 426 f215 1"/>
                <a:gd name="f261" fmla="*/ 166 f216 1"/>
                <a:gd name="f262" fmla="*/ 382 f215 1"/>
                <a:gd name="f263" fmla="*/ 199 f216 1"/>
                <a:gd name="f264" fmla="*/ 350 f215 1"/>
                <a:gd name="f265" fmla="*/ 179 f216 1"/>
                <a:gd name="f266" fmla="*/ 332 f215 1"/>
                <a:gd name="f267" fmla="*/ 121 f216 1"/>
                <a:gd name="f268" fmla="*/ 366 f215 1"/>
                <a:gd name="f269" fmla="*/ 106 f216 1"/>
                <a:gd name="f270" fmla="*/ 219 f215 1"/>
                <a:gd name="f271" fmla="*/ 155 f216 1"/>
                <a:gd name="f272" fmla="*/ 94 f215 1"/>
                <a:gd name="f273" fmla="*/ 154 f216 1"/>
                <a:gd name="f274" fmla="*/ 72 f215 1"/>
                <a:gd name="f275" fmla="*/ 164 f216 1"/>
                <a:gd name="f276" fmla="*/ 37 f215 1"/>
                <a:gd name="f277" fmla="*/ 341 f216 1"/>
                <a:gd name="f278" fmla="*/ 33 f215 1"/>
                <a:gd name="f279" fmla="*/ 355 f216 1"/>
                <a:gd name="f280" fmla="*/ 76 f215 1"/>
                <a:gd name="f281" fmla="*/ 357 f216 1"/>
                <a:gd name="f282" fmla="*/ 106 f215 1"/>
                <a:gd name="f283" fmla="*/ 395 f216 1"/>
                <a:gd name="f284" fmla="*/ 261 f215 1"/>
                <a:gd name="f285" fmla="*/ 380 f216 1"/>
                <a:gd name="f286" fmla="*/ 365 f215 1"/>
                <a:gd name="f287" fmla="*/ 328 f216 1"/>
                <a:gd name="f288" fmla="*/ 334 f215 1"/>
                <a:gd name="f289" fmla="*/ 308 f216 1"/>
                <a:gd name="f290" fmla="*/ 349 f215 1"/>
                <a:gd name="f291" fmla="*/ 334 f216 1"/>
                <a:gd name="f292" fmla="*/ 384 f215 1"/>
                <a:gd name="f293" fmla="*/ 402 f216 1"/>
                <a:gd name="f294" fmla="*/ 407 f215 1"/>
                <a:gd name="f295" fmla="*/ 452 f216 1"/>
                <a:gd name="f296" fmla="*/ 435 f215 1"/>
                <a:gd name="f297" fmla="*/ 493 f216 1"/>
                <a:gd name="f298" fmla="*/ 499 f215 1"/>
                <a:gd name="f299" fmla="*/ 514 f216 1"/>
                <a:gd name="f300" fmla="*/ 508 f216 1"/>
                <a:gd name="f301" fmla="+- f217 0 f1"/>
                <a:gd name="f302" fmla="*/ f220 1 517"/>
                <a:gd name="f303" fmla="*/ f221 1 619"/>
                <a:gd name="f304" fmla="*/ f222 1 517"/>
                <a:gd name="f305" fmla="*/ f223 1 619"/>
                <a:gd name="f306" fmla="*/ f224 1 517"/>
                <a:gd name="f307" fmla="*/ f225 1 619"/>
                <a:gd name="f308" fmla="*/ f226 1 517"/>
                <a:gd name="f309" fmla="*/ f227 1 619"/>
                <a:gd name="f310" fmla="*/ f228 1 619"/>
                <a:gd name="f311" fmla="*/ f229 1 517"/>
                <a:gd name="f312" fmla="*/ f230 1 619"/>
                <a:gd name="f313" fmla="*/ f231 1 517"/>
                <a:gd name="f314" fmla="*/ f232 1 619"/>
                <a:gd name="f315" fmla="*/ f233 1 517"/>
                <a:gd name="f316" fmla="*/ f234 1 619"/>
                <a:gd name="f317" fmla="*/ f235 1 619"/>
                <a:gd name="f318" fmla="*/ f236 1 517"/>
                <a:gd name="f319" fmla="*/ f237 1 619"/>
                <a:gd name="f320" fmla="*/ f238 1 517"/>
                <a:gd name="f321" fmla="*/ f239 1 619"/>
                <a:gd name="f322" fmla="*/ f240 1 517"/>
                <a:gd name="f323" fmla="*/ f241 1 619"/>
                <a:gd name="f324" fmla="*/ f242 1 517"/>
                <a:gd name="f325" fmla="*/ f243 1 619"/>
                <a:gd name="f326" fmla="*/ f244 1 517"/>
                <a:gd name="f327" fmla="*/ f245 1 619"/>
                <a:gd name="f328" fmla="*/ f246 1 517"/>
                <a:gd name="f329" fmla="*/ f247 1 619"/>
                <a:gd name="f330" fmla="*/ f248 1 517"/>
                <a:gd name="f331" fmla="*/ f249 1 619"/>
                <a:gd name="f332" fmla="*/ f250 1 517"/>
                <a:gd name="f333" fmla="*/ f251 1 517"/>
                <a:gd name="f334" fmla="*/ f252 1 619"/>
                <a:gd name="f335" fmla="*/ f253 1 517"/>
                <a:gd name="f336" fmla="*/ f254 1 619"/>
                <a:gd name="f337" fmla="*/ f255 1 517"/>
                <a:gd name="f338" fmla="*/ f256 1 619"/>
                <a:gd name="f339" fmla="*/ f257 1 517"/>
                <a:gd name="f340" fmla="*/ f258 1 619"/>
                <a:gd name="f341" fmla="*/ f259 1 517"/>
                <a:gd name="f342" fmla="*/ f260 1 619"/>
                <a:gd name="f343" fmla="*/ f261 1 517"/>
                <a:gd name="f344" fmla="*/ f262 1 619"/>
                <a:gd name="f345" fmla="*/ f263 1 517"/>
                <a:gd name="f346" fmla="*/ f264 1 619"/>
                <a:gd name="f347" fmla="*/ f265 1 517"/>
                <a:gd name="f348" fmla="*/ f266 1 619"/>
                <a:gd name="f349" fmla="*/ f267 1 517"/>
                <a:gd name="f350" fmla="*/ f268 1 619"/>
                <a:gd name="f351" fmla="*/ f269 1 517"/>
                <a:gd name="f352" fmla="*/ f270 1 619"/>
                <a:gd name="f353" fmla="*/ f271 1 517"/>
                <a:gd name="f354" fmla="*/ f272 1 619"/>
                <a:gd name="f355" fmla="*/ f273 1 517"/>
                <a:gd name="f356" fmla="*/ f274 1 619"/>
                <a:gd name="f357" fmla="*/ f275 1 517"/>
                <a:gd name="f358" fmla="*/ f276 1 619"/>
                <a:gd name="f359" fmla="*/ f277 1 517"/>
                <a:gd name="f360" fmla="*/ f278 1 619"/>
                <a:gd name="f361" fmla="*/ f279 1 517"/>
                <a:gd name="f362" fmla="*/ f280 1 619"/>
                <a:gd name="f363" fmla="*/ f281 1 517"/>
                <a:gd name="f364" fmla="*/ f282 1 619"/>
                <a:gd name="f365" fmla="*/ f283 1 517"/>
                <a:gd name="f366" fmla="*/ f284 1 619"/>
                <a:gd name="f367" fmla="*/ f285 1 517"/>
                <a:gd name="f368" fmla="*/ f286 1 619"/>
                <a:gd name="f369" fmla="*/ f287 1 517"/>
                <a:gd name="f370" fmla="*/ f288 1 619"/>
                <a:gd name="f371" fmla="*/ f289 1 517"/>
                <a:gd name="f372" fmla="*/ f290 1 619"/>
                <a:gd name="f373" fmla="*/ f291 1 517"/>
                <a:gd name="f374" fmla="*/ f292 1 619"/>
                <a:gd name="f375" fmla="*/ f293 1 517"/>
                <a:gd name="f376" fmla="*/ f294 1 619"/>
                <a:gd name="f377" fmla="*/ f295 1 517"/>
                <a:gd name="f378" fmla="*/ f296 1 619"/>
                <a:gd name="f379" fmla="*/ f297 1 517"/>
                <a:gd name="f380" fmla="*/ f298 1 619"/>
                <a:gd name="f381" fmla="*/ f299 1 517"/>
                <a:gd name="f382" fmla="*/ f300 1 517"/>
                <a:gd name="f383" fmla="*/ 0 1 f218"/>
                <a:gd name="f384" fmla="*/ f212 1 f218"/>
                <a:gd name="f385" fmla="*/ 0 1 f219"/>
                <a:gd name="f386" fmla="*/ f213 1 f219"/>
                <a:gd name="f387" fmla="*/ f302 1 f218"/>
                <a:gd name="f388" fmla="*/ f303 1 f219"/>
                <a:gd name="f389" fmla="*/ f304 1 f218"/>
                <a:gd name="f390" fmla="*/ f305 1 f219"/>
                <a:gd name="f391" fmla="*/ f306 1 f218"/>
                <a:gd name="f392" fmla="*/ f307 1 f219"/>
                <a:gd name="f393" fmla="*/ f308 1 f218"/>
                <a:gd name="f394" fmla="*/ f309 1 f219"/>
                <a:gd name="f395" fmla="*/ f310 1 f219"/>
                <a:gd name="f396" fmla="*/ f311 1 f218"/>
                <a:gd name="f397" fmla="*/ f312 1 f219"/>
                <a:gd name="f398" fmla="*/ f313 1 f218"/>
                <a:gd name="f399" fmla="*/ f314 1 f219"/>
                <a:gd name="f400" fmla="*/ f315 1 f218"/>
                <a:gd name="f401" fmla="*/ f316 1 f219"/>
                <a:gd name="f402" fmla="*/ f317 1 f219"/>
                <a:gd name="f403" fmla="*/ f318 1 f218"/>
                <a:gd name="f404" fmla="*/ f319 1 f219"/>
                <a:gd name="f405" fmla="*/ f320 1 f218"/>
                <a:gd name="f406" fmla="*/ f321 1 f219"/>
                <a:gd name="f407" fmla="*/ f322 1 f218"/>
                <a:gd name="f408" fmla="*/ f323 1 f219"/>
                <a:gd name="f409" fmla="*/ f324 1 f218"/>
                <a:gd name="f410" fmla="*/ f325 1 f219"/>
                <a:gd name="f411" fmla="*/ f326 1 f218"/>
                <a:gd name="f412" fmla="*/ f327 1 f219"/>
                <a:gd name="f413" fmla="*/ f328 1 f218"/>
                <a:gd name="f414" fmla="*/ f329 1 f219"/>
                <a:gd name="f415" fmla="*/ f330 1 f218"/>
                <a:gd name="f416" fmla="*/ f331 1 f219"/>
                <a:gd name="f417" fmla="*/ f332 1 f218"/>
                <a:gd name="f418" fmla="*/ f333 1 f218"/>
                <a:gd name="f419" fmla="*/ f334 1 f219"/>
                <a:gd name="f420" fmla="*/ f335 1 f218"/>
                <a:gd name="f421" fmla="*/ f336 1 f219"/>
                <a:gd name="f422" fmla="*/ f337 1 f218"/>
                <a:gd name="f423" fmla="*/ f338 1 f219"/>
                <a:gd name="f424" fmla="*/ f339 1 f218"/>
                <a:gd name="f425" fmla="*/ f340 1 f219"/>
                <a:gd name="f426" fmla="*/ f341 1 f218"/>
                <a:gd name="f427" fmla="*/ f342 1 f219"/>
                <a:gd name="f428" fmla="*/ f343 1 f218"/>
                <a:gd name="f429" fmla="*/ f344 1 f219"/>
                <a:gd name="f430" fmla="*/ f345 1 f218"/>
                <a:gd name="f431" fmla="*/ f346 1 f219"/>
                <a:gd name="f432" fmla="*/ f347 1 f218"/>
                <a:gd name="f433" fmla="*/ f348 1 f219"/>
                <a:gd name="f434" fmla="*/ f349 1 f218"/>
                <a:gd name="f435" fmla="*/ f350 1 f219"/>
                <a:gd name="f436" fmla="*/ f351 1 f218"/>
                <a:gd name="f437" fmla="*/ f352 1 f219"/>
                <a:gd name="f438" fmla="*/ f353 1 f218"/>
                <a:gd name="f439" fmla="*/ f354 1 f219"/>
                <a:gd name="f440" fmla="*/ f355 1 f218"/>
                <a:gd name="f441" fmla="*/ f356 1 f219"/>
                <a:gd name="f442" fmla="*/ f357 1 f218"/>
                <a:gd name="f443" fmla="*/ f358 1 f219"/>
                <a:gd name="f444" fmla="*/ f359 1 f218"/>
                <a:gd name="f445" fmla="*/ f360 1 f219"/>
                <a:gd name="f446" fmla="*/ f361 1 f218"/>
                <a:gd name="f447" fmla="*/ f362 1 f219"/>
                <a:gd name="f448" fmla="*/ f363 1 f218"/>
                <a:gd name="f449" fmla="*/ f364 1 f219"/>
                <a:gd name="f450" fmla="*/ f365 1 f218"/>
                <a:gd name="f451" fmla="*/ f366 1 f219"/>
                <a:gd name="f452" fmla="*/ f367 1 f218"/>
                <a:gd name="f453" fmla="*/ f368 1 f219"/>
                <a:gd name="f454" fmla="*/ f369 1 f218"/>
                <a:gd name="f455" fmla="*/ f370 1 f219"/>
                <a:gd name="f456" fmla="*/ f371 1 f218"/>
                <a:gd name="f457" fmla="*/ f372 1 f219"/>
                <a:gd name="f458" fmla="*/ f373 1 f218"/>
                <a:gd name="f459" fmla="*/ f374 1 f219"/>
                <a:gd name="f460" fmla="*/ f375 1 f218"/>
                <a:gd name="f461" fmla="*/ f376 1 f219"/>
                <a:gd name="f462" fmla="*/ f377 1 f218"/>
                <a:gd name="f463" fmla="*/ f378 1 f219"/>
                <a:gd name="f464" fmla="*/ f379 1 f218"/>
                <a:gd name="f465" fmla="*/ f380 1 f219"/>
                <a:gd name="f466" fmla="*/ f381 1 f218"/>
                <a:gd name="f467" fmla="*/ f382 1 f218"/>
                <a:gd name="f468" fmla="*/ f383 f209 1"/>
                <a:gd name="f469" fmla="*/ f384 f209 1"/>
                <a:gd name="f470" fmla="*/ f386 f210 1"/>
                <a:gd name="f471" fmla="*/ f385 f210 1"/>
                <a:gd name="f472" fmla="*/ f387 f209 1"/>
                <a:gd name="f473" fmla="*/ f388 f210 1"/>
                <a:gd name="f474" fmla="*/ f389 f209 1"/>
                <a:gd name="f475" fmla="*/ f390 f210 1"/>
                <a:gd name="f476" fmla="*/ f391 f209 1"/>
                <a:gd name="f477" fmla="*/ f392 f210 1"/>
                <a:gd name="f478" fmla="*/ f393 f209 1"/>
                <a:gd name="f479" fmla="*/ f394 f210 1"/>
                <a:gd name="f480" fmla="*/ f395 f210 1"/>
                <a:gd name="f481" fmla="*/ f396 f209 1"/>
                <a:gd name="f482" fmla="*/ f397 f210 1"/>
                <a:gd name="f483" fmla="*/ f398 f209 1"/>
                <a:gd name="f484" fmla="*/ f399 f210 1"/>
                <a:gd name="f485" fmla="*/ f400 f209 1"/>
                <a:gd name="f486" fmla="*/ f401 f210 1"/>
                <a:gd name="f487" fmla="*/ f402 f210 1"/>
                <a:gd name="f488" fmla="*/ f403 f209 1"/>
                <a:gd name="f489" fmla="*/ f404 f210 1"/>
                <a:gd name="f490" fmla="*/ f405 f209 1"/>
                <a:gd name="f491" fmla="*/ f406 f210 1"/>
                <a:gd name="f492" fmla="*/ f407 f209 1"/>
                <a:gd name="f493" fmla="*/ f408 f210 1"/>
                <a:gd name="f494" fmla="*/ f409 f209 1"/>
                <a:gd name="f495" fmla="*/ f410 f210 1"/>
                <a:gd name="f496" fmla="*/ f411 f209 1"/>
                <a:gd name="f497" fmla="*/ f412 f210 1"/>
                <a:gd name="f498" fmla="*/ f413 f209 1"/>
                <a:gd name="f499" fmla="*/ f414 f210 1"/>
                <a:gd name="f500" fmla="*/ f415 f209 1"/>
                <a:gd name="f501" fmla="*/ f416 f210 1"/>
                <a:gd name="f502" fmla="*/ f417 f209 1"/>
                <a:gd name="f503" fmla="*/ f418 f209 1"/>
                <a:gd name="f504" fmla="*/ f419 f210 1"/>
                <a:gd name="f505" fmla="*/ f420 f209 1"/>
                <a:gd name="f506" fmla="*/ f421 f210 1"/>
                <a:gd name="f507" fmla="*/ f422 f209 1"/>
                <a:gd name="f508" fmla="*/ f423 f210 1"/>
                <a:gd name="f509" fmla="*/ f424 f209 1"/>
                <a:gd name="f510" fmla="*/ f425 f210 1"/>
                <a:gd name="f511" fmla="*/ f426 f209 1"/>
                <a:gd name="f512" fmla="*/ f427 f210 1"/>
                <a:gd name="f513" fmla="*/ f428 f209 1"/>
                <a:gd name="f514" fmla="*/ f429 f210 1"/>
                <a:gd name="f515" fmla="*/ f430 f209 1"/>
                <a:gd name="f516" fmla="*/ f431 f210 1"/>
                <a:gd name="f517" fmla="*/ f432 f209 1"/>
                <a:gd name="f518" fmla="*/ f433 f210 1"/>
                <a:gd name="f519" fmla="*/ f434 f209 1"/>
                <a:gd name="f520" fmla="*/ f435 f210 1"/>
                <a:gd name="f521" fmla="*/ f436 f209 1"/>
                <a:gd name="f522" fmla="*/ f437 f210 1"/>
                <a:gd name="f523" fmla="*/ f438 f209 1"/>
                <a:gd name="f524" fmla="*/ f439 f210 1"/>
                <a:gd name="f525" fmla="*/ f440 f209 1"/>
                <a:gd name="f526" fmla="*/ f441 f210 1"/>
                <a:gd name="f527" fmla="*/ f442 f209 1"/>
                <a:gd name="f528" fmla="*/ f443 f210 1"/>
                <a:gd name="f529" fmla="*/ f444 f209 1"/>
                <a:gd name="f530" fmla="*/ f445 f210 1"/>
                <a:gd name="f531" fmla="*/ f446 f209 1"/>
                <a:gd name="f532" fmla="*/ f447 f210 1"/>
                <a:gd name="f533" fmla="*/ f448 f209 1"/>
                <a:gd name="f534" fmla="*/ f449 f210 1"/>
                <a:gd name="f535" fmla="*/ f450 f209 1"/>
                <a:gd name="f536" fmla="*/ f451 f210 1"/>
                <a:gd name="f537" fmla="*/ f452 f209 1"/>
                <a:gd name="f538" fmla="*/ f453 f210 1"/>
                <a:gd name="f539" fmla="*/ f454 f209 1"/>
                <a:gd name="f540" fmla="*/ f455 f210 1"/>
                <a:gd name="f541" fmla="*/ f456 f209 1"/>
                <a:gd name="f542" fmla="*/ f457 f210 1"/>
                <a:gd name="f543" fmla="*/ f458 f209 1"/>
                <a:gd name="f544" fmla="*/ f459 f210 1"/>
                <a:gd name="f545" fmla="*/ f460 f209 1"/>
                <a:gd name="f546" fmla="*/ f461 f210 1"/>
                <a:gd name="f547" fmla="*/ f462 f209 1"/>
                <a:gd name="f548" fmla="*/ f463 f210 1"/>
                <a:gd name="f549" fmla="*/ f464 f209 1"/>
                <a:gd name="f550" fmla="*/ f465 f210 1"/>
                <a:gd name="f551" fmla="*/ f466 f209 1"/>
                <a:gd name="f552" fmla="*/ f467 f209 1"/>
              </a:gdLst>
              <a:ahLst/>
              <a:cxnLst>
                <a:cxn ang="3cd4">
                  <a:pos x="hc" y="t"/>
                </a:cxn>
                <a:cxn ang="0">
                  <a:pos x="r" y="vc"/>
                </a:cxn>
                <a:cxn ang="cd4">
                  <a:pos x="hc" y="b"/>
                </a:cxn>
                <a:cxn ang="cd2">
                  <a:pos x="l" y="vc"/>
                </a:cxn>
                <a:cxn ang="f301">
                  <a:pos x="f472" y="f473"/>
                </a:cxn>
                <a:cxn ang="f301">
                  <a:pos x="f474" y="f475"/>
                </a:cxn>
                <a:cxn ang="f301">
                  <a:pos x="f476" y="f477"/>
                </a:cxn>
                <a:cxn ang="f301">
                  <a:pos x="f478" y="f479"/>
                </a:cxn>
                <a:cxn ang="f301">
                  <a:pos x="f478" y="f480"/>
                </a:cxn>
                <a:cxn ang="f301">
                  <a:pos x="f481" y="f482"/>
                </a:cxn>
                <a:cxn ang="f301">
                  <a:pos x="f483" y="f484"/>
                </a:cxn>
                <a:cxn ang="f301">
                  <a:pos x="f485" y="f486"/>
                </a:cxn>
                <a:cxn ang="f301">
                  <a:pos x="f485" y="f487"/>
                </a:cxn>
                <a:cxn ang="f301">
                  <a:pos x="f488" y="f489"/>
                </a:cxn>
                <a:cxn ang="f301">
                  <a:pos x="f490" y="f487"/>
                </a:cxn>
                <a:cxn ang="f301">
                  <a:pos x="f490" y="f491"/>
                </a:cxn>
                <a:cxn ang="f301">
                  <a:pos x="f492" y="f493"/>
                </a:cxn>
                <a:cxn ang="f301">
                  <a:pos x="f494" y="f495"/>
                </a:cxn>
                <a:cxn ang="f301">
                  <a:pos x="f496" y="f497"/>
                </a:cxn>
                <a:cxn ang="f301">
                  <a:pos x="f498" y="f499"/>
                </a:cxn>
                <a:cxn ang="f301">
                  <a:pos x="f500" y="f501"/>
                </a:cxn>
                <a:cxn ang="f301">
                  <a:pos x="f502" y="f495"/>
                </a:cxn>
                <a:cxn ang="f301">
                  <a:pos x="f503" y="f504"/>
                </a:cxn>
                <a:cxn ang="f301">
                  <a:pos x="f505" y="f506"/>
                </a:cxn>
                <a:cxn ang="f301">
                  <a:pos x="f507" y="f508"/>
                </a:cxn>
                <a:cxn ang="f301">
                  <a:pos x="f509" y="f510"/>
                </a:cxn>
                <a:cxn ang="f301">
                  <a:pos x="f511" y="f512"/>
                </a:cxn>
                <a:cxn ang="f301">
                  <a:pos x="f513" y="f514"/>
                </a:cxn>
                <a:cxn ang="f301">
                  <a:pos x="f515" y="f516"/>
                </a:cxn>
                <a:cxn ang="f301">
                  <a:pos x="f517" y="f518"/>
                </a:cxn>
                <a:cxn ang="f301">
                  <a:pos x="f519" y="f520"/>
                </a:cxn>
                <a:cxn ang="f301">
                  <a:pos x="f521" y="f522"/>
                </a:cxn>
                <a:cxn ang="f301">
                  <a:pos x="f523" y="f524"/>
                </a:cxn>
                <a:cxn ang="f301">
                  <a:pos x="f525" y="f526"/>
                </a:cxn>
                <a:cxn ang="f301">
                  <a:pos x="f527" y="f528"/>
                </a:cxn>
                <a:cxn ang="f301">
                  <a:pos x="f529" y="f530"/>
                </a:cxn>
                <a:cxn ang="f301">
                  <a:pos x="f531" y="f532"/>
                </a:cxn>
                <a:cxn ang="f301">
                  <a:pos x="f533" y="f534"/>
                </a:cxn>
                <a:cxn ang="f301">
                  <a:pos x="f535" y="f536"/>
                </a:cxn>
                <a:cxn ang="f301">
                  <a:pos x="f537" y="f538"/>
                </a:cxn>
                <a:cxn ang="f301">
                  <a:pos x="f539" y="f540"/>
                </a:cxn>
                <a:cxn ang="f301">
                  <a:pos x="f541" y="f542"/>
                </a:cxn>
                <a:cxn ang="f301">
                  <a:pos x="f543" y="f544"/>
                </a:cxn>
                <a:cxn ang="f301">
                  <a:pos x="f545" y="f546"/>
                </a:cxn>
                <a:cxn ang="f301">
                  <a:pos x="f547" y="f548"/>
                </a:cxn>
                <a:cxn ang="f301">
                  <a:pos x="f549" y="f550"/>
                </a:cxn>
                <a:cxn ang="f301">
                  <a:pos x="f551" y="f487"/>
                </a:cxn>
                <a:cxn ang="f301">
                  <a:pos x="f552" y="f473"/>
                </a:cxn>
                <a:cxn ang="f301">
                  <a:pos x="f472" y="f473"/>
                </a:cxn>
              </a:cxnLst>
              <a:rect l="f468" t="f471" r="f469" b="f470"/>
              <a:pathLst>
                <a:path w="517" h="619">
                  <a:moveTo>
                    <a:pt x="f8" y="f7"/>
                  </a:moveTo>
                  <a:cubicBezTo>
                    <a:pt x="f9" y="f10"/>
                    <a:pt x="f11" y="f12"/>
                    <a:pt x="f13" y="f6"/>
                  </a:cubicBezTo>
                  <a:cubicBezTo>
                    <a:pt x="f14" y="f15"/>
                    <a:pt x="f16" y="f17"/>
                    <a:pt x="f18" y="f19"/>
                  </a:cubicBezTo>
                  <a:cubicBezTo>
                    <a:pt x="f20" y="f21"/>
                    <a:pt x="f22" y="f23"/>
                    <a:pt x="f24" y="f25"/>
                  </a:cubicBezTo>
                  <a:cubicBezTo>
                    <a:pt x="f24" y="f26"/>
                    <a:pt x="f27" y="f28"/>
                    <a:pt x="f24" y="f29"/>
                  </a:cubicBezTo>
                  <a:cubicBezTo>
                    <a:pt x="f30" y="f31"/>
                    <a:pt x="f30" y="f32"/>
                    <a:pt x="f33" y="f34"/>
                  </a:cubicBezTo>
                  <a:cubicBezTo>
                    <a:pt x="f35" y="f36"/>
                    <a:pt x="f37" y="f38"/>
                    <a:pt x="f39" y="f40"/>
                  </a:cubicBezTo>
                  <a:cubicBezTo>
                    <a:pt x="f41" y="f42"/>
                    <a:pt x="f43" y="f44"/>
                    <a:pt x="f45" y="f46"/>
                  </a:cubicBezTo>
                  <a:cubicBezTo>
                    <a:pt x="f47" y="f48"/>
                    <a:pt x="f47" y="f49"/>
                    <a:pt x="f45" y="f50"/>
                  </a:cubicBezTo>
                  <a:cubicBezTo>
                    <a:pt x="f45" y="f51"/>
                    <a:pt x="f47" y="f52"/>
                    <a:pt x="f53" y="f52"/>
                  </a:cubicBezTo>
                  <a:cubicBezTo>
                    <a:pt x="f54" y="f55"/>
                    <a:pt x="f54" y="f51"/>
                    <a:pt x="f54" y="f50"/>
                  </a:cubicBezTo>
                  <a:cubicBezTo>
                    <a:pt x="f54" y="f56"/>
                    <a:pt x="f57" y="f58"/>
                    <a:pt x="f54" y="f59"/>
                  </a:cubicBezTo>
                  <a:cubicBezTo>
                    <a:pt x="f60" y="f61"/>
                    <a:pt x="f62" y="f63"/>
                    <a:pt x="f64" y="f65"/>
                  </a:cubicBezTo>
                  <a:cubicBezTo>
                    <a:pt x="f66" y="f6"/>
                    <a:pt x="f67" y="f68"/>
                    <a:pt x="f69" y="f70"/>
                  </a:cubicBezTo>
                  <a:cubicBezTo>
                    <a:pt x="f71" y="f32"/>
                    <a:pt x="f72" y="f73"/>
                    <a:pt x="f74" y="f75"/>
                  </a:cubicBezTo>
                  <a:cubicBezTo>
                    <a:pt x="f76" y="f77"/>
                    <a:pt x="f78" y="f79"/>
                    <a:pt x="f80" y="f81"/>
                  </a:cubicBezTo>
                  <a:cubicBezTo>
                    <a:pt x="f82" y="f28"/>
                    <a:pt x="f82" y="f28"/>
                    <a:pt x="f83" y="f84"/>
                  </a:cubicBezTo>
                  <a:cubicBezTo>
                    <a:pt x="f85" y="f86"/>
                    <a:pt x="f87" y="f77"/>
                    <a:pt x="f88" y="f70"/>
                  </a:cubicBezTo>
                  <a:cubicBezTo>
                    <a:pt x="f89" y="f61"/>
                    <a:pt x="f90" y="f91"/>
                    <a:pt x="f92" y="f93"/>
                  </a:cubicBezTo>
                  <a:cubicBezTo>
                    <a:pt x="f94" y="f95"/>
                    <a:pt x="f96" y="f97"/>
                    <a:pt x="f98" y="f99"/>
                  </a:cubicBezTo>
                  <a:cubicBezTo>
                    <a:pt x="f5" y="f55"/>
                    <a:pt x="f100" y="f101"/>
                    <a:pt x="f102" y="f103"/>
                  </a:cubicBezTo>
                  <a:cubicBezTo>
                    <a:pt x="f98" y="f104"/>
                    <a:pt x="f105" y="f106"/>
                    <a:pt x="f107" y="f108"/>
                  </a:cubicBezTo>
                  <a:cubicBezTo>
                    <a:pt x="f109" y="f25"/>
                    <a:pt x="f110" y="f111"/>
                    <a:pt x="f112" y="f113"/>
                  </a:cubicBezTo>
                  <a:cubicBezTo>
                    <a:pt x="f114" y="f18"/>
                    <a:pt x="f115" y="f116"/>
                    <a:pt x="f117" y="f118"/>
                  </a:cubicBezTo>
                  <a:cubicBezTo>
                    <a:pt x="f119" y="f120"/>
                    <a:pt x="f121" y="f122"/>
                    <a:pt x="f66" y="f123"/>
                  </a:cubicBezTo>
                  <a:cubicBezTo>
                    <a:pt x="f124" y="f125"/>
                    <a:pt x="f126" y="f35"/>
                    <a:pt x="f127" y="f128"/>
                  </a:cubicBezTo>
                  <a:cubicBezTo>
                    <a:pt x="f129" y="f130"/>
                    <a:pt x="f131" y="f132"/>
                    <a:pt x="f133" y="f134"/>
                  </a:cubicBezTo>
                  <a:cubicBezTo>
                    <a:pt x="f135" y="f136"/>
                    <a:pt x="f137" y="f138"/>
                    <a:pt x="f139" y="f140"/>
                  </a:cubicBezTo>
                  <a:cubicBezTo>
                    <a:pt x="f135" y="f67"/>
                    <a:pt x="f141" y="f142"/>
                    <a:pt x="f143" y="f144"/>
                  </a:cubicBezTo>
                  <a:cubicBezTo>
                    <a:pt x="f145" y="f146"/>
                    <a:pt x="f129" y="f147"/>
                    <a:pt x="f148" y="f149"/>
                  </a:cubicBezTo>
                  <a:cubicBezTo>
                    <a:pt x="f78" y="f150"/>
                    <a:pt x="f151" y="f152"/>
                    <a:pt x="f153" y="f154"/>
                  </a:cubicBezTo>
                  <a:cubicBezTo>
                    <a:pt x="f155" y="f156"/>
                    <a:pt x="f39" y="f5"/>
                    <a:pt x="f157" y="f109"/>
                  </a:cubicBezTo>
                  <a:cubicBezTo>
                    <a:pt x="f158" y="f152"/>
                    <a:pt x="f134" y="f88"/>
                    <a:pt x="f159" y="f160"/>
                  </a:cubicBezTo>
                  <a:cubicBezTo>
                    <a:pt x="f123" y="f146"/>
                    <a:pt x="f161" y="f114"/>
                    <a:pt x="f162" y="f139"/>
                  </a:cubicBezTo>
                  <a:cubicBezTo>
                    <a:pt x="f163" y="f164"/>
                    <a:pt x="f165" y="f166"/>
                    <a:pt x="f167" y="f168"/>
                  </a:cubicBezTo>
                  <a:cubicBezTo>
                    <a:pt x="f169" y="f170"/>
                    <a:pt x="f171" y="f172"/>
                    <a:pt x="f173" y="f158"/>
                  </a:cubicBezTo>
                  <a:cubicBezTo>
                    <a:pt x="f174" y="f175"/>
                    <a:pt x="f132" y="f176"/>
                    <a:pt x="f35" y="f177"/>
                  </a:cubicBezTo>
                  <a:cubicBezTo>
                    <a:pt x="f178" y="f172"/>
                    <a:pt x="f179" y="f125"/>
                    <a:pt x="f180" y="f161"/>
                  </a:cubicBezTo>
                  <a:cubicBezTo>
                    <a:pt x="f181" y="f27"/>
                    <a:pt x="f182" y="f183"/>
                    <a:pt x="f177" y="f184"/>
                  </a:cubicBezTo>
                  <a:cubicBezTo>
                    <a:pt x="f185" y="f116"/>
                    <a:pt x="f183" y="f186"/>
                    <a:pt x="f187" y="f20"/>
                  </a:cubicBezTo>
                  <a:cubicBezTo>
                    <a:pt x="f188" y="f189"/>
                    <a:pt x="f190" y="f191"/>
                    <a:pt x="f192" y="f193"/>
                  </a:cubicBezTo>
                  <a:cubicBezTo>
                    <a:pt x="f11" y="f194"/>
                    <a:pt x="f195" y="f196"/>
                    <a:pt x="f197" y="f198"/>
                  </a:cubicBezTo>
                  <a:cubicBezTo>
                    <a:pt x="f198" y="f199"/>
                    <a:pt x="f200" y="f48"/>
                    <a:pt x="f201" y="f50"/>
                  </a:cubicBezTo>
                  <a:cubicBezTo>
                    <a:pt x="f202" y="f203"/>
                    <a:pt x="f6" y="f204"/>
                    <a:pt x="f205" y="f7"/>
                  </a:cubicBezTo>
                  <a:cubicBezTo>
                    <a:pt x="f206" y="f7"/>
                    <a:pt x="f207" y="f7"/>
                    <a:pt x="f8" y="f7"/>
                  </a:cubicBezTo>
                  <a:close/>
                </a:path>
              </a:pathLst>
            </a:custGeom>
            <a:solidFill>
              <a:srgbClr val="5B575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 name="Freeform 6">
              <a:extLst>
                <a:ext uri="{FF2B5EF4-FFF2-40B4-BE49-F238E27FC236}">
                  <a16:creationId xmlns:a16="http://schemas.microsoft.com/office/drawing/2014/main" id="{02272AA5-D671-99BF-F3BD-E966C857D4CC}"/>
                </a:ext>
              </a:extLst>
            </p:cNvPr>
            <p:cNvSpPr/>
            <p:nvPr/>
          </p:nvSpPr>
          <p:spPr>
            <a:xfrm>
              <a:off x="4530723" y="2363788"/>
              <a:ext cx="306388" cy="109535"/>
            </a:xfrm>
            <a:custGeom>
              <a:avLst/>
              <a:gdLst>
                <a:gd name="f0" fmla="val 10800000"/>
                <a:gd name="f1" fmla="val 5400000"/>
                <a:gd name="f2" fmla="val 180"/>
                <a:gd name="f3" fmla="val w"/>
                <a:gd name="f4" fmla="val h"/>
                <a:gd name="f5" fmla="val 0"/>
                <a:gd name="f6" fmla="val 124"/>
                <a:gd name="f7" fmla="val 44"/>
                <a:gd name="f8" fmla="val 63"/>
                <a:gd name="f9" fmla="val 72"/>
                <a:gd name="f10" fmla="val 81"/>
                <a:gd name="f11" fmla="val 91"/>
                <a:gd name="f12" fmla="val 121"/>
                <a:gd name="f13" fmla="val 4"/>
                <a:gd name="f14" fmla="val 120"/>
                <a:gd name="f15" fmla="val 33"/>
                <a:gd name="f16" fmla="val 119"/>
                <a:gd name="f17" fmla="val 38"/>
                <a:gd name="f18" fmla="val 113"/>
                <a:gd name="f19" fmla="val 43"/>
                <a:gd name="f20" fmla="val 108"/>
                <a:gd name="f21" fmla="val 106"/>
                <a:gd name="f22" fmla="val 39"/>
                <a:gd name="f23" fmla="val 107"/>
                <a:gd name="f24" fmla="val 35"/>
                <a:gd name="f25" fmla="val 110"/>
                <a:gd name="f26" fmla="val 15"/>
                <a:gd name="f27" fmla="val 98"/>
                <a:gd name="f28" fmla="val 84"/>
                <a:gd name="f29" fmla="val 68"/>
                <a:gd name="f30" fmla="val 16"/>
                <a:gd name="f31" fmla="val 51"/>
                <a:gd name="f32" fmla="val 34"/>
                <a:gd name="f33" fmla="val 22"/>
                <a:gd name="f34" fmla="val 13"/>
                <a:gd name="f35" fmla="val 17"/>
                <a:gd name="f36" fmla="val 7"/>
                <a:gd name="f37" fmla="val 1"/>
                <a:gd name="f38" fmla="val 37"/>
                <a:gd name="f39" fmla="val 31"/>
                <a:gd name="f40" fmla="val 41"/>
                <a:gd name="f41" fmla="val 52"/>
                <a:gd name="f42" fmla="+- 0 0 -90"/>
                <a:gd name="f43" fmla="*/ f3 1 124"/>
                <a:gd name="f44" fmla="*/ f4 1 44"/>
                <a:gd name="f45" fmla="val f5"/>
                <a:gd name="f46" fmla="val f6"/>
                <a:gd name="f47" fmla="val f7"/>
                <a:gd name="f48" fmla="*/ f42 f0 1"/>
                <a:gd name="f49" fmla="+- f47 0 f45"/>
                <a:gd name="f50" fmla="+- f46 0 f45"/>
                <a:gd name="f51" fmla="*/ f48 1 f2"/>
                <a:gd name="f52" fmla="*/ f50 1 124"/>
                <a:gd name="f53" fmla="*/ f49 1 44"/>
                <a:gd name="f54" fmla="*/ 63 f50 1"/>
                <a:gd name="f55" fmla="*/ 0 f49 1"/>
                <a:gd name="f56" fmla="*/ 91 f50 1"/>
                <a:gd name="f57" fmla="*/ 120 f50 1"/>
                <a:gd name="f58" fmla="*/ 33 f49 1"/>
                <a:gd name="f59" fmla="*/ 113 f50 1"/>
                <a:gd name="f60" fmla="*/ 43 f49 1"/>
                <a:gd name="f61" fmla="*/ 107 f50 1"/>
                <a:gd name="f62" fmla="*/ 35 f49 1"/>
                <a:gd name="f63" fmla="*/ 84 f50 1"/>
                <a:gd name="f64" fmla="*/ 15 f49 1"/>
                <a:gd name="f65" fmla="*/ 34 f50 1"/>
                <a:gd name="f66" fmla="*/ 15 f50 1"/>
                <a:gd name="f67" fmla="*/ 7 f50 1"/>
                <a:gd name="f68" fmla="*/ 1 f50 1"/>
                <a:gd name="f69" fmla="*/ 31 f49 1"/>
                <a:gd name="f70" fmla="*/ 31 f50 1"/>
                <a:gd name="f71" fmla="+- f51 0 f1"/>
                <a:gd name="f72" fmla="*/ f54 1 124"/>
                <a:gd name="f73" fmla="*/ f55 1 44"/>
                <a:gd name="f74" fmla="*/ f56 1 124"/>
                <a:gd name="f75" fmla="*/ f57 1 124"/>
                <a:gd name="f76" fmla="*/ f58 1 44"/>
                <a:gd name="f77" fmla="*/ f59 1 124"/>
                <a:gd name="f78" fmla="*/ f60 1 44"/>
                <a:gd name="f79" fmla="*/ f61 1 124"/>
                <a:gd name="f80" fmla="*/ f62 1 44"/>
                <a:gd name="f81" fmla="*/ f63 1 124"/>
                <a:gd name="f82" fmla="*/ f64 1 44"/>
                <a:gd name="f83" fmla="*/ f65 1 124"/>
                <a:gd name="f84" fmla="*/ f66 1 124"/>
                <a:gd name="f85" fmla="*/ f67 1 124"/>
                <a:gd name="f86" fmla="*/ f68 1 124"/>
                <a:gd name="f87" fmla="*/ f69 1 44"/>
                <a:gd name="f88" fmla="*/ f70 1 124"/>
                <a:gd name="f89" fmla="*/ 0 1 f52"/>
                <a:gd name="f90" fmla="*/ f46 1 f52"/>
                <a:gd name="f91" fmla="*/ 0 1 f53"/>
                <a:gd name="f92" fmla="*/ f47 1 f53"/>
                <a:gd name="f93" fmla="*/ f72 1 f52"/>
                <a:gd name="f94" fmla="*/ f73 1 f53"/>
                <a:gd name="f95" fmla="*/ f74 1 f52"/>
                <a:gd name="f96" fmla="*/ f75 1 f52"/>
                <a:gd name="f97" fmla="*/ f76 1 f53"/>
                <a:gd name="f98" fmla="*/ f77 1 f52"/>
                <a:gd name="f99" fmla="*/ f78 1 f53"/>
                <a:gd name="f100" fmla="*/ f79 1 f52"/>
                <a:gd name="f101" fmla="*/ f80 1 f53"/>
                <a:gd name="f102" fmla="*/ f81 1 f52"/>
                <a:gd name="f103" fmla="*/ f82 1 f53"/>
                <a:gd name="f104" fmla="*/ f83 1 f52"/>
                <a:gd name="f105" fmla="*/ f84 1 f52"/>
                <a:gd name="f106" fmla="*/ f85 1 f52"/>
                <a:gd name="f107" fmla="*/ f86 1 f52"/>
                <a:gd name="f108" fmla="*/ f87 1 f53"/>
                <a:gd name="f109" fmla="*/ f88 1 f52"/>
                <a:gd name="f110" fmla="*/ f89 f43 1"/>
                <a:gd name="f111" fmla="*/ f90 f43 1"/>
                <a:gd name="f112" fmla="*/ f92 f44 1"/>
                <a:gd name="f113" fmla="*/ f91 f44 1"/>
                <a:gd name="f114" fmla="*/ f93 f43 1"/>
                <a:gd name="f115" fmla="*/ f94 f44 1"/>
                <a:gd name="f116" fmla="*/ f95 f43 1"/>
                <a:gd name="f117" fmla="*/ f96 f43 1"/>
                <a:gd name="f118" fmla="*/ f97 f44 1"/>
                <a:gd name="f119" fmla="*/ f98 f43 1"/>
                <a:gd name="f120" fmla="*/ f99 f44 1"/>
                <a:gd name="f121" fmla="*/ f100 f43 1"/>
                <a:gd name="f122" fmla="*/ f101 f44 1"/>
                <a:gd name="f123" fmla="*/ f102 f43 1"/>
                <a:gd name="f124" fmla="*/ f103 f44 1"/>
                <a:gd name="f125" fmla="*/ f104 f43 1"/>
                <a:gd name="f126" fmla="*/ f105 f43 1"/>
                <a:gd name="f127" fmla="*/ f106 f43 1"/>
                <a:gd name="f128" fmla="*/ f107 f43 1"/>
                <a:gd name="f129" fmla="*/ f108 f44 1"/>
                <a:gd name="f130" fmla="*/ f109 f43 1"/>
              </a:gdLst>
              <a:ahLst/>
              <a:cxnLst>
                <a:cxn ang="3cd4">
                  <a:pos x="hc" y="t"/>
                </a:cxn>
                <a:cxn ang="0">
                  <a:pos x="r" y="vc"/>
                </a:cxn>
                <a:cxn ang="cd4">
                  <a:pos x="hc" y="b"/>
                </a:cxn>
                <a:cxn ang="cd2">
                  <a:pos x="l" y="vc"/>
                </a:cxn>
                <a:cxn ang="f71">
                  <a:pos x="f114" y="f115"/>
                </a:cxn>
                <a:cxn ang="f71">
                  <a:pos x="f116" y="f115"/>
                </a:cxn>
                <a:cxn ang="f71">
                  <a:pos x="f117" y="f118"/>
                </a:cxn>
                <a:cxn ang="f71">
                  <a:pos x="f119" y="f120"/>
                </a:cxn>
                <a:cxn ang="f71">
                  <a:pos x="f121" y="f122"/>
                </a:cxn>
                <a:cxn ang="f71">
                  <a:pos x="f123" y="f124"/>
                </a:cxn>
                <a:cxn ang="f71">
                  <a:pos x="f125" y="f124"/>
                </a:cxn>
                <a:cxn ang="f71">
                  <a:pos x="f126" y="f118"/>
                </a:cxn>
                <a:cxn ang="f71">
                  <a:pos x="f127" y="f120"/>
                </a:cxn>
                <a:cxn ang="f71">
                  <a:pos x="f128" y="f129"/>
                </a:cxn>
                <a:cxn ang="f71">
                  <a:pos x="f130" y="f115"/>
                </a:cxn>
                <a:cxn ang="f71">
                  <a:pos x="f114" y="f115"/>
                </a:cxn>
                <a:cxn ang="f71">
                  <a:pos x="f114" y="f115"/>
                </a:cxn>
              </a:cxnLst>
              <a:rect l="f110" t="f113" r="f111" b="f112"/>
              <a:pathLst>
                <a:path w="124" h="44">
                  <a:moveTo>
                    <a:pt x="f8" y="f5"/>
                  </a:moveTo>
                  <a:cubicBezTo>
                    <a:pt x="f9" y="f5"/>
                    <a:pt x="f10" y="f5"/>
                    <a:pt x="f11" y="f5"/>
                  </a:cubicBezTo>
                  <a:cubicBezTo>
                    <a:pt x="f12" y="f5"/>
                    <a:pt x="f6" y="f13"/>
                    <a:pt x="f14" y="f15"/>
                  </a:cubicBezTo>
                  <a:cubicBezTo>
                    <a:pt x="f16" y="f17"/>
                    <a:pt x="f14" y="f7"/>
                    <a:pt x="f18" y="f19"/>
                  </a:cubicBezTo>
                  <a:cubicBezTo>
                    <a:pt x="f20" y="f19"/>
                    <a:pt x="f21" y="f22"/>
                    <a:pt x="f23" y="f24"/>
                  </a:cubicBezTo>
                  <a:cubicBezTo>
                    <a:pt x="f25" y="f26"/>
                    <a:pt x="f27" y="f26"/>
                    <a:pt x="f28" y="f26"/>
                  </a:cubicBezTo>
                  <a:cubicBezTo>
                    <a:pt x="f29" y="f30"/>
                    <a:pt x="f31" y="f30"/>
                    <a:pt x="f32" y="f26"/>
                  </a:cubicBezTo>
                  <a:cubicBezTo>
                    <a:pt x="f33" y="f26"/>
                    <a:pt x="f34" y="f35"/>
                    <a:pt x="f26" y="f15"/>
                  </a:cubicBezTo>
                  <a:cubicBezTo>
                    <a:pt x="f30" y="f17"/>
                    <a:pt x="f26" y="f7"/>
                    <a:pt x="f36" y="f19"/>
                  </a:cubicBezTo>
                  <a:cubicBezTo>
                    <a:pt x="f5" y="f19"/>
                    <a:pt x="f37" y="f38"/>
                    <a:pt x="f37" y="f39"/>
                  </a:cubicBezTo>
                  <a:cubicBezTo>
                    <a:pt x="f37" y="f5"/>
                    <a:pt x="f5" y="f5"/>
                    <a:pt x="f39" y="f5"/>
                  </a:cubicBezTo>
                  <a:cubicBezTo>
                    <a:pt x="f40" y="f5"/>
                    <a:pt x="f41" y="f5"/>
                    <a:pt x="f8" y="f5"/>
                  </a:cubicBezTo>
                  <a:cubicBezTo>
                    <a:pt x="f8" y="f5"/>
                    <a:pt x="f8" y="f5"/>
                    <a:pt x="f8" y="f5"/>
                  </a:cubicBezTo>
                  <a:close/>
                </a:path>
              </a:pathLst>
            </a:custGeom>
            <a:solidFill>
              <a:srgbClr val="4684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 name="Freeform 12">
              <a:extLst>
                <a:ext uri="{FF2B5EF4-FFF2-40B4-BE49-F238E27FC236}">
                  <a16:creationId xmlns:a16="http://schemas.microsoft.com/office/drawing/2014/main" id="{39474933-EFC6-8E36-6F0B-6187A7496B6E}"/>
                </a:ext>
              </a:extLst>
            </p:cNvPr>
            <p:cNvSpPr/>
            <p:nvPr/>
          </p:nvSpPr>
          <p:spPr>
            <a:xfrm>
              <a:off x="4271967" y="1087441"/>
              <a:ext cx="169858" cy="180978"/>
            </a:xfrm>
            <a:custGeom>
              <a:avLst/>
              <a:gdLst>
                <a:gd name="f0" fmla="val 10800000"/>
                <a:gd name="f1" fmla="val 5400000"/>
                <a:gd name="f2" fmla="val 180"/>
                <a:gd name="f3" fmla="val w"/>
                <a:gd name="f4" fmla="val h"/>
                <a:gd name="f5" fmla="val 0"/>
                <a:gd name="f6" fmla="val 69"/>
                <a:gd name="f7" fmla="val 73"/>
                <a:gd name="f8" fmla="val 33"/>
                <a:gd name="f9" fmla="val 67"/>
                <a:gd name="f10" fmla="val 38"/>
                <a:gd name="f11" fmla="val 65"/>
                <a:gd name="f12" fmla="val 43"/>
                <a:gd name="f13" fmla="val 64"/>
                <a:gd name="f14" fmla="val 39"/>
                <a:gd name="f15" fmla="val 46"/>
                <a:gd name="f16" fmla="val 32"/>
                <a:gd name="f17" fmla="val 68"/>
                <a:gd name="f18" fmla="val 21"/>
                <a:gd name="f19" fmla="val 16"/>
                <a:gd name="f20" fmla="val 44"/>
                <a:gd name="f21" fmla="val 2"/>
                <a:gd name="f22" fmla="val 30"/>
                <a:gd name="f23" fmla="val 23"/>
                <a:gd name="f24" fmla="val 22"/>
                <a:gd name="f25" fmla="val 35"/>
                <a:gd name="f26" fmla="val 5"/>
                <a:gd name="f27" fmla="val 47"/>
                <a:gd name="f28" fmla="val 9"/>
                <a:gd name="f29" fmla="val 52"/>
                <a:gd name="f30" fmla="val 29"/>
                <a:gd name="f31" fmla="+- 0 0 -90"/>
                <a:gd name="f32" fmla="*/ f3 1 69"/>
                <a:gd name="f33" fmla="*/ f4 1 73"/>
                <a:gd name="f34" fmla="val f5"/>
                <a:gd name="f35" fmla="val f6"/>
                <a:gd name="f36" fmla="val f7"/>
                <a:gd name="f37" fmla="*/ f31 f0 1"/>
                <a:gd name="f38" fmla="+- f36 0 f34"/>
                <a:gd name="f39" fmla="+- f35 0 f34"/>
                <a:gd name="f40" fmla="*/ f37 1 f2"/>
                <a:gd name="f41" fmla="*/ f39 1 69"/>
                <a:gd name="f42" fmla="*/ f38 1 73"/>
                <a:gd name="f43" fmla="*/ 69 f39 1"/>
                <a:gd name="f44" fmla="*/ 33 f38 1"/>
                <a:gd name="f45" fmla="*/ 64 f39 1"/>
                <a:gd name="f46" fmla="*/ 43 f38 1"/>
                <a:gd name="f47" fmla="*/ 32 f39 1"/>
                <a:gd name="f48" fmla="*/ 68 f38 1"/>
                <a:gd name="f49" fmla="*/ 0 f39 1"/>
                <a:gd name="f50" fmla="*/ 39 f38 1"/>
                <a:gd name="f51" fmla="*/ 2 f39 1"/>
                <a:gd name="f52" fmla="*/ 30 f38 1"/>
                <a:gd name="f53" fmla="*/ 35 f39 1"/>
                <a:gd name="f54" fmla="*/ 5 f38 1"/>
                <a:gd name="f55" fmla="+- f40 0 f1"/>
                <a:gd name="f56" fmla="*/ f43 1 69"/>
                <a:gd name="f57" fmla="*/ f44 1 73"/>
                <a:gd name="f58" fmla="*/ f45 1 69"/>
                <a:gd name="f59" fmla="*/ f46 1 73"/>
                <a:gd name="f60" fmla="*/ f47 1 69"/>
                <a:gd name="f61" fmla="*/ f48 1 73"/>
                <a:gd name="f62" fmla="*/ f49 1 69"/>
                <a:gd name="f63" fmla="*/ f50 1 73"/>
                <a:gd name="f64" fmla="*/ f51 1 69"/>
                <a:gd name="f65" fmla="*/ f52 1 73"/>
                <a:gd name="f66" fmla="*/ f53 1 69"/>
                <a:gd name="f67" fmla="*/ f54 1 73"/>
                <a:gd name="f68" fmla="*/ 0 1 f41"/>
                <a:gd name="f69" fmla="*/ f35 1 f41"/>
                <a:gd name="f70" fmla="*/ 0 1 f42"/>
                <a:gd name="f71" fmla="*/ f36 1 f42"/>
                <a:gd name="f72" fmla="*/ f56 1 f41"/>
                <a:gd name="f73" fmla="*/ f57 1 f42"/>
                <a:gd name="f74" fmla="*/ f58 1 f41"/>
                <a:gd name="f75" fmla="*/ f59 1 f42"/>
                <a:gd name="f76" fmla="*/ f60 1 f41"/>
                <a:gd name="f77" fmla="*/ f61 1 f42"/>
                <a:gd name="f78" fmla="*/ f62 1 f41"/>
                <a:gd name="f79" fmla="*/ f63 1 f42"/>
                <a:gd name="f80" fmla="*/ f64 1 f41"/>
                <a:gd name="f81" fmla="*/ f65 1 f42"/>
                <a:gd name="f82" fmla="*/ f66 1 f41"/>
                <a:gd name="f83" fmla="*/ f67 1 f42"/>
                <a:gd name="f84" fmla="*/ f68 f32 1"/>
                <a:gd name="f85" fmla="*/ f69 f32 1"/>
                <a:gd name="f86" fmla="*/ f71 f33 1"/>
                <a:gd name="f87" fmla="*/ f70 f33 1"/>
                <a:gd name="f88" fmla="*/ f72 f32 1"/>
                <a:gd name="f89" fmla="*/ f73 f33 1"/>
                <a:gd name="f90" fmla="*/ f74 f32 1"/>
                <a:gd name="f91" fmla="*/ f75 f33 1"/>
                <a:gd name="f92" fmla="*/ f76 f32 1"/>
                <a:gd name="f93" fmla="*/ f77 f33 1"/>
                <a:gd name="f94" fmla="*/ f78 f32 1"/>
                <a:gd name="f95" fmla="*/ f79 f33 1"/>
                <a:gd name="f96" fmla="*/ f80 f32 1"/>
                <a:gd name="f97" fmla="*/ f81 f33 1"/>
                <a:gd name="f98" fmla="*/ f82 f32 1"/>
                <a:gd name="f99" fmla="*/ f83 f33 1"/>
              </a:gdLst>
              <a:ahLst/>
              <a:cxnLst>
                <a:cxn ang="3cd4">
                  <a:pos x="hc" y="t"/>
                </a:cxn>
                <a:cxn ang="0">
                  <a:pos x="r" y="vc"/>
                </a:cxn>
                <a:cxn ang="cd4">
                  <a:pos x="hc" y="b"/>
                </a:cxn>
                <a:cxn ang="cd2">
                  <a:pos x="l" y="vc"/>
                </a:cxn>
                <a:cxn ang="f55">
                  <a:pos x="f88" y="f89"/>
                </a:cxn>
                <a:cxn ang="f55">
                  <a:pos x="f90" y="f91"/>
                </a:cxn>
                <a:cxn ang="f55">
                  <a:pos x="f92" y="f93"/>
                </a:cxn>
                <a:cxn ang="f55">
                  <a:pos x="f94" y="f95"/>
                </a:cxn>
                <a:cxn ang="f55">
                  <a:pos x="f96" y="f97"/>
                </a:cxn>
                <a:cxn ang="f55">
                  <a:pos x="f98" y="f99"/>
                </a:cxn>
                <a:cxn ang="f55">
                  <a:pos x="f88" y="f89"/>
                </a:cxn>
              </a:cxnLst>
              <a:rect l="f84" t="f87" r="f85" b="f86"/>
              <a:pathLst>
                <a:path w="69" h="73">
                  <a:moveTo>
                    <a:pt x="f6" y="f8"/>
                  </a:moveTo>
                  <a:cubicBezTo>
                    <a:pt x="f9" y="f10"/>
                    <a:pt x="f11" y="f12"/>
                    <a:pt x="f13" y="f12"/>
                  </a:cubicBezTo>
                  <a:cubicBezTo>
                    <a:pt x="f12" y="f14"/>
                    <a:pt x="f15" y="f7"/>
                    <a:pt x="f16" y="f17"/>
                  </a:cubicBezTo>
                  <a:cubicBezTo>
                    <a:pt x="f18" y="f13"/>
                    <a:pt x="f19" y="f20"/>
                    <a:pt x="f5" y="f14"/>
                  </a:cubicBezTo>
                  <a:cubicBezTo>
                    <a:pt x="f5" y="f14"/>
                    <a:pt x="f21" y="f22"/>
                    <a:pt x="f21" y="f22"/>
                  </a:cubicBezTo>
                  <a:cubicBezTo>
                    <a:pt x="f23" y="f16"/>
                    <a:pt x="f24" y="f5"/>
                    <a:pt x="f25" y="f26"/>
                  </a:cubicBezTo>
                  <a:cubicBezTo>
                    <a:pt x="f27" y="f28"/>
                    <a:pt x="f29" y="f30"/>
                    <a:pt x="f6" y="f8"/>
                  </a:cubicBezTo>
                  <a:close/>
                </a:path>
              </a:pathLst>
            </a:custGeom>
            <a:solidFill>
              <a:srgbClr val="E9655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6" name="Marcador de número de diapositiva 1">
            <a:extLst>
              <a:ext uri="{FF2B5EF4-FFF2-40B4-BE49-F238E27FC236}">
                <a16:creationId xmlns:a16="http://schemas.microsoft.com/office/drawing/2014/main" id="{B294AFDA-8C93-3918-1544-5A0F5AD57E7A}"/>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C1C885B-DD78-4AF2-A041-E6C37A53E752}" type="slidenum">
              <a:t>19</a:t>
            </a:fld>
            <a:endParaRPr lang="es-PE" sz="1100" b="1" i="0" u="none" strike="noStrike" kern="0" cap="none" spc="0" baseline="0">
              <a:solidFill>
                <a:srgbClr val="3494BA"/>
              </a:solidFill>
              <a:uFillTx/>
              <a:latin typeface="DM Sans"/>
              <a:ea typeface="DM Sans"/>
              <a:cs typeface="DM Sans"/>
            </a:endParaRPr>
          </a:p>
        </p:txBody>
      </p:sp>
      <p:sp>
        <p:nvSpPr>
          <p:cNvPr id="7" name="Google Shape;27;p5">
            <a:extLst>
              <a:ext uri="{FF2B5EF4-FFF2-40B4-BE49-F238E27FC236}">
                <a16:creationId xmlns:a16="http://schemas.microsoft.com/office/drawing/2014/main" id="{2904E14B-B34D-37F3-1B9A-38135AE53D44}"/>
              </a:ext>
            </a:extLst>
          </p:cNvPr>
          <p:cNvSpPr txBox="1">
            <a:spLocks noGrp="1"/>
          </p:cNvSpPr>
          <p:nvPr>
            <p:ph type="title"/>
          </p:nvPr>
        </p:nvSpPr>
        <p:spPr/>
        <p:txBody>
          <a:bodyPr/>
          <a:lstStyle/>
          <a:p>
            <a:pPr lvl="0"/>
            <a:r>
              <a:rPr lang="es-PE"/>
              <a:t>Titulo de la presentación</a:t>
            </a:r>
          </a:p>
        </p:txBody>
      </p:sp>
      <p:sp>
        <p:nvSpPr>
          <p:cNvPr id="8" name="Oval 2">
            <a:extLst>
              <a:ext uri="{FF2B5EF4-FFF2-40B4-BE49-F238E27FC236}">
                <a16:creationId xmlns:a16="http://schemas.microsoft.com/office/drawing/2014/main" id="{98FCB848-0FAC-F0EF-79EF-CB00EAA33697}"/>
              </a:ext>
            </a:extLst>
          </p:cNvPr>
          <p:cNvSpPr/>
          <p:nvPr/>
        </p:nvSpPr>
        <p:spPr>
          <a:xfrm>
            <a:off x="446400" y="1049987"/>
            <a:ext cx="467999" cy="467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1" i="0" u="none" strike="noStrike" kern="0" cap="none" spc="0" baseline="0">
              <a:solidFill>
                <a:srgbClr val="404040"/>
              </a:solidFill>
              <a:uFillTx/>
              <a:latin typeface="Arial"/>
              <a:ea typeface="맑은 고딕" pitchFamily="34"/>
              <a:cs typeface="Arial" pitchFamily="34"/>
            </a:endParaRPr>
          </a:p>
        </p:txBody>
      </p:sp>
      <p:sp>
        <p:nvSpPr>
          <p:cNvPr id="9" name="TextBox 3">
            <a:extLst>
              <a:ext uri="{FF2B5EF4-FFF2-40B4-BE49-F238E27FC236}">
                <a16:creationId xmlns:a16="http://schemas.microsoft.com/office/drawing/2014/main" id="{DDEA857E-9F47-93F5-950E-83D07883139D}"/>
              </a:ext>
            </a:extLst>
          </p:cNvPr>
          <p:cNvSpPr txBox="1"/>
          <p:nvPr/>
        </p:nvSpPr>
        <p:spPr>
          <a:xfrm>
            <a:off x="898388" y="1130097"/>
            <a:ext cx="255738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pitchFamily="34"/>
              </a:rPr>
              <a:t>Content  Here</a:t>
            </a:r>
          </a:p>
        </p:txBody>
      </p:sp>
      <p:sp>
        <p:nvSpPr>
          <p:cNvPr id="10" name="TextBox 4">
            <a:extLst>
              <a:ext uri="{FF2B5EF4-FFF2-40B4-BE49-F238E27FC236}">
                <a16:creationId xmlns:a16="http://schemas.microsoft.com/office/drawing/2014/main" id="{06215D30-84A4-C153-0AA4-8890D973F2D9}"/>
              </a:ext>
            </a:extLst>
          </p:cNvPr>
          <p:cNvSpPr txBox="1"/>
          <p:nvPr/>
        </p:nvSpPr>
        <p:spPr>
          <a:xfrm>
            <a:off x="445139" y="1498189"/>
            <a:ext cx="1908928"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Get a modern PowerPoint  Presentation that is beautifully designed.</a:t>
            </a:r>
          </a:p>
        </p:txBody>
      </p:sp>
      <p:sp>
        <p:nvSpPr>
          <p:cNvPr id="11" name="Oval 5">
            <a:extLst>
              <a:ext uri="{FF2B5EF4-FFF2-40B4-BE49-F238E27FC236}">
                <a16:creationId xmlns:a16="http://schemas.microsoft.com/office/drawing/2014/main" id="{6D8A464B-75E7-DED3-B6AD-13B5C463CBF4}"/>
              </a:ext>
            </a:extLst>
          </p:cNvPr>
          <p:cNvSpPr/>
          <p:nvPr/>
        </p:nvSpPr>
        <p:spPr>
          <a:xfrm>
            <a:off x="6195050" y="1049987"/>
            <a:ext cx="467999" cy="467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1" i="0" u="none" strike="noStrike" kern="0" cap="none" spc="0" baseline="0">
              <a:solidFill>
                <a:srgbClr val="404040"/>
              </a:solidFill>
              <a:uFillTx/>
              <a:latin typeface="Arial"/>
              <a:ea typeface="맑은 고딕" pitchFamily="34"/>
              <a:cs typeface="Arial" pitchFamily="34"/>
            </a:endParaRPr>
          </a:p>
        </p:txBody>
      </p:sp>
      <p:sp>
        <p:nvSpPr>
          <p:cNvPr id="12" name="TextBox 6">
            <a:extLst>
              <a:ext uri="{FF2B5EF4-FFF2-40B4-BE49-F238E27FC236}">
                <a16:creationId xmlns:a16="http://schemas.microsoft.com/office/drawing/2014/main" id="{DF932863-53AE-6200-57D1-1F2ACBEC29ED}"/>
              </a:ext>
            </a:extLst>
          </p:cNvPr>
          <p:cNvSpPr txBox="1"/>
          <p:nvPr/>
        </p:nvSpPr>
        <p:spPr>
          <a:xfrm>
            <a:off x="6587648" y="1129704"/>
            <a:ext cx="255738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pitchFamily="34"/>
              </a:rPr>
              <a:t>Content  Here</a:t>
            </a:r>
          </a:p>
        </p:txBody>
      </p:sp>
      <p:sp>
        <p:nvSpPr>
          <p:cNvPr id="13" name="TextBox 7">
            <a:extLst>
              <a:ext uri="{FF2B5EF4-FFF2-40B4-BE49-F238E27FC236}">
                <a16:creationId xmlns:a16="http://schemas.microsoft.com/office/drawing/2014/main" id="{6D8681CF-2697-CF6C-80BF-725F251A5F4A}"/>
              </a:ext>
            </a:extLst>
          </p:cNvPr>
          <p:cNvSpPr txBox="1"/>
          <p:nvPr/>
        </p:nvSpPr>
        <p:spPr>
          <a:xfrm>
            <a:off x="6193788" y="1498189"/>
            <a:ext cx="1908928"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Get a modern PowerPoint  Presentation that is beautifully designed.</a:t>
            </a:r>
          </a:p>
        </p:txBody>
      </p:sp>
      <p:cxnSp>
        <p:nvCxnSpPr>
          <p:cNvPr id="14" name="Straight Connector 14">
            <a:extLst>
              <a:ext uri="{FF2B5EF4-FFF2-40B4-BE49-F238E27FC236}">
                <a16:creationId xmlns:a16="http://schemas.microsoft.com/office/drawing/2014/main" id="{208C048F-8790-4161-D93D-1B09F8EF6ABA}"/>
              </a:ext>
            </a:extLst>
          </p:cNvPr>
          <p:cNvCxnSpPr/>
          <p:nvPr/>
        </p:nvCxnSpPr>
        <p:spPr>
          <a:xfrm flipH="1">
            <a:off x="2907398" y="1259421"/>
            <a:ext cx="3411" cy="1134414"/>
          </a:xfrm>
          <a:prstGeom prst="straightConnector1">
            <a:avLst/>
          </a:prstGeom>
          <a:noFill/>
          <a:ln w="19046" cap="flat">
            <a:solidFill>
              <a:srgbClr val="7F7F7F"/>
            </a:solidFill>
            <a:custDash>
              <a:ds d="100000" sp="100000"/>
            </a:custDash>
          </a:ln>
        </p:spPr>
      </p:cxnSp>
      <p:cxnSp>
        <p:nvCxnSpPr>
          <p:cNvPr id="15" name="Straight Connector 15">
            <a:extLst>
              <a:ext uri="{FF2B5EF4-FFF2-40B4-BE49-F238E27FC236}">
                <a16:creationId xmlns:a16="http://schemas.microsoft.com/office/drawing/2014/main" id="{9EE99C13-2A6F-282A-E255-B6C1DB99D033}"/>
              </a:ext>
            </a:extLst>
          </p:cNvPr>
          <p:cNvCxnSpPr/>
          <p:nvPr/>
        </p:nvCxnSpPr>
        <p:spPr>
          <a:xfrm flipH="1">
            <a:off x="2909099" y="3287588"/>
            <a:ext cx="1710" cy="1153762"/>
          </a:xfrm>
          <a:prstGeom prst="straightConnector1">
            <a:avLst/>
          </a:prstGeom>
          <a:noFill/>
          <a:ln w="19046" cap="flat">
            <a:solidFill>
              <a:srgbClr val="7F7F7F"/>
            </a:solidFill>
            <a:custDash>
              <a:ds d="100000" sp="100000"/>
            </a:custDash>
          </a:ln>
        </p:spPr>
      </p:cxnSp>
      <p:cxnSp>
        <p:nvCxnSpPr>
          <p:cNvPr id="16" name="Straight Connector 16">
            <a:extLst>
              <a:ext uri="{FF2B5EF4-FFF2-40B4-BE49-F238E27FC236}">
                <a16:creationId xmlns:a16="http://schemas.microsoft.com/office/drawing/2014/main" id="{87C2C840-2528-6149-18B8-1EA52AA70B5B}"/>
              </a:ext>
            </a:extLst>
          </p:cNvPr>
          <p:cNvCxnSpPr/>
          <p:nvPr/>
        </p:nvCxnSpPr>
        <p:spPr>
          <a:xfrm>
            <a:off x="537557" y="2780032"/>
            <a:ext cx="7789316" cy="40992"/>
          </a:xfrm>
          <a:prstGeom prst="straightConnector1">
            <a:avLst/>
          </a:prstGeom>
          <a:noFill/>
          <a:ln w="19046" cap="flat">
            <a:solidFill>
              <a:srgbClr val="7F7F7F"/>
            </a:solidFill>
            <a:custDash>
              <a:ds d="100000" sp="100000"/>
            </a:custDash>
          </a:ln>
        </p:spPr>
      </p:cxnSp>
      <p:cxnSp>
        <p:nvCxnSpPr>
          <p:cNvPr id="17" name="Straight Connector 17">
            <a:extLst>
              <a:ext uri="{FF2B5EF4-FFF2-40B4-BE49-F238E27FC236}">
                <a16:creationId xmlns:a16="http://schemas.microsoft.com/office/drawing/2014/main" id="{9AB6EB7D-81E1-2743-4354-7777BC2F8B1C}"/>
              </a:ext>
            </a:extLst>
          </p:cNvPr>
          <p:cNvCxnSpPr/>
          <p:nvPr/>
        </p:nvCxnSpPr>
        <p:spPr>
          <a:xfrm flipH="1">
            <a:off x="5842394" y="3287588"/>
            <a:ext cx="1710" cy="1153762"/>
          </a:xfrm>
          <a:prstGeom prst="straightConnector1">
            <a:avLst/>
          </a:prstGeom>
          <a:noFill/>
          <a:ln w="19046" cap="flat">
            <a:solidFill>
              <a:srgbClr val="7F7F7F"/>
            </a:solidFill>
            <a:custDash>
              <a:ds d="100000" sp="100000"/>
            </a:custDash>
          </a:ln>
        </p:spPr>
      </p:cxnSp>
      <p:cxnSp>
        <p:nvCxnSpPr>
          <p:cNvPr id="18" name="Straight Connector 18">
            <a:extLst>
              <a:ext uri="{FF2B5EF4-FFF2-40B4-BE49-F238E27FC236}">
                <a16:creationId xmlns:a16="http://schemas.microsoft.com/office/drawing/2014/main" id="{A43DCB84-141D-D173-2D0A-A2B5996CC704}"/>
              </a:ext>
            </a:extLst>
          </p:cNvPr>
          <p:cNvCxnSpPr/>
          <p:nvPr/>
        </p:nvCxnSpPr>
        <p:spPr>
          <a:xfrm flipH="1">
            <a:off x="5840702" y="1259421"/>
            <a:ext cx="3402" cy="1134414"/>
          </a:xfrm>
          <a:prstGeom prst="straightConnector1">
            <a:avLst/>
          </a:prstGeom>
          <a:noFill/>
          <a:ln w="19046" cap="flat">
            <a:solidFill>
              <a:srgbClr val="7F7F7F"/>
            </a:solidFill>
            <a:custDash>
              <a:ds d="100000" sp="100000"/>
            </a:custDash>
          </a:ln>
        </p:spPr>
      </p:cxnSp>
      <p:sp>
        <p:nvSpPr>
          <p:cNvPr id="19" name="Oval 19">
            <a:extLst>
              <a:ext uri="{FF2B5EF4-FFF2-40B4-BE49-F238E27FC236}">
                <a16:creationId xmlns:a16="http://schemas.microsoft.com/office/drawing/2014/main" id="{26C473EA-2F07-41C7-000B-D24E7D398281}"/>
              </a:ext>
            </a:extLst>
          </p:cNvPr>
          <p:cNvSpPr/>
          <p:nvPr/>
        </p:nvSpPr>
        <p:spPr>
          <a:xfrm>
            <a:off x="3265176" y="3172519"/>
            <a:ext cx="467999" cy="467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A8C8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1" i="0" u="none" strike="noStrike" kern="0" cap="none" spc="0" baseline="0">
              <a:solidFill>
                <a:srgbClr val="404040"/>
              </a:solidFill>
              <a:uFillTx/>
              <a:latin typeface="Arial"/>
              <a:ea typeface="맑은 고딕" pitchFamily="34"/>
              <a:cs typeface="Arial" pitchFamily="34"/>
            </a:endParaRPr>
          </a:p>
        </p:txBody>
      </p:sp>
      <p:sp>
        <p:nvSpPr>
          <p:cNvPr id="20" name="TextBox 20">
            <a:extLst>
              <a:ext uri="{FF2B5EF4-FFF2-40B4-BE49-F238E27FC236}">
                <a16:creationId xmlns:a16="http://schemas.microsoft.com/office/drawing/2014/main" id="{AC3214D4-22C3-138A-D0D5-FB8C6626FB27}"/>
              </a:ext>
            </a:extLst>
          </p:cNvPr>
          <p:cNvSpPr txBox="1"/>
          <p:nvPr/>
        </p:nvSpPr>
        <p:spPr>
          <a:xfrm>
            <a:off x="3717154" y="3252630"/>
            <a:ext cx="255738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pitchFamily="34"/>
              </a:rPr>
              <a:t>Content  Here</a:t>
            </a:r>
          </a:p>
        </p:txBody>
      </p:sp>
      <p:sp>
        <p:nvSpPr>
          <p:cNvPr id="21" name="TextBox 21">
            <a:extLst>
              <a:ext uri="{FF2B5EF4-FFF2-40B4-BE49-F238E27FC236}">
                <a16:creationId xmlns:a16="http://schemas.microsoft.com/office/drawing/2014/main" id="{380148FA-A05F-60F0-6EE9-880A1C7C4C89}"/>
              </a:ext>
            </a:extLst>
          </p:cNvPr>
          <p:cNvSpPr txBox="1"/>
          <p:nvPr/>
        </p:nvSpPr>
        <p:spPr>
          <a:xfrm>
            <a:off x="3263914" y="3620722"/>
            <a:ext cx="1908928"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Get a modern PowerPoint  Presentation that is beautifully designed.</a:t>
            </a:r>
          </a:p>
        </p:txBody>
      </p:sp>
      <p:sp>
        <p:nvSpPr>
          <p:cNvPr id="22" name="Oval 31">
            <a:extLst>
              <a:ext uri="{FF2B5EF4-FFF2-40B4-BE49-F238E27FC236}">
                <a16:creationId xmlns:a16="http://schemas.microsoft.com/office/drawing/2014/main" id="{75FB8D4D-79A0-A2CF-BFD5-6F7DA2DEB63D}"/>
              </a:ext>
            </a:extLst>
          </p:cNvPr>
          <p:cNvSpPr/>
          <p:nvPr/>
        </p:nvSpPr>
        <p:spPr>
          <a:xfrm>
            <a:off x="3381076" y="3301514"/>
            <a:ext cx="228380" cy="230529"/>
          </a:xfrm>
          <a:custGeom>
            <a:avLst/>
            <a:gdLst>
              <a:gd name="f0" fmla="val w"/>
              <a:gd name="f1" fmla="val h"/>
              <a:gd name="f2" fmla="val 0"/>
              <a:gd name="f3" fmla="val 3187187"/>
              <a:gd name="f4" fmla="val 3217189"/>
              <a:gd name="f5" fmla="val 2136560"/>
              <a:gd name="f6" fmla="val 2669280"/>
              <a:gd name="f7" fmla="val 2154235"/>
              <a:gd name="f8" fmla="val 2662847"/>
              <a:gd name="f9" fmla="val 2173778"/>
              <a:gd name="f10" fmla="val 2671961"/>
              <a:gd name="f11" fmla="val 2180211"/>
              <a:gd name="f12" fmla="val 2689635"/>
              <a:gd name="f13" fmla="val 2338628"/>
              <a:gd name="f14" fmla="val 3124881"/>
              <a:gd name="f15" fmla="val 2345061"/>
              <a:gd name="f16" fmla="val 3142556"/>
              <a:gd name="f17" fmla="val 2335948"/>
              <a:gd name="f18" fmla="val 3162099"/>
              <a:gd name="f19" fmla="val 2318273"/>
              <a:gd name="f20" fmla="val 3168533"/>
              <a:gd name="f21" fmla="val 2190259"/>
              <a:gd name="f22" fmla="val 3215126"/>
              <a:gd name="f23" fmla="val 2172585"/>
              <a:gd name="f24" fmla="val 3221559"/>
              <a:gd name="f25" fmla="val 2153041"/>
              <a:gd name="f26" fmla="val 3212445"/>
              <a:gd name="f27" fmla="val 2146608"/>
              <a:gd name="f28" fmla="val 3194771"/>
              <a:gd name="f29" fmla="val 1988192"/>
              <a:gd name="f30" fmla="val 2759525"/>
              <a:gd name="f31" fmla="val 1981759"/>
              <a:gd name="f32" fmla="val 2741850"/>
              <a:gd name="f33" fmla="val 1990872"/>
              <a:gd name="f34" fmla="val 2722307"/>
              <a:gd name="f35" fmla="val 2008547"/>
              <a:gd name="f36" fmla="val 2715873"/>
              <a:gd name="f37" fmla="val 1050626"/>
              <a:gd name="f38" fmla="val 1178640"/>
              <a:gd name="f39" fmla="val 1196314"/>
              <a:gd name="f40" fmla="val 1205428"/>
              <a:gd name="f41" fmla="val 1198995"/>
              <a:gd name="f42" fmla="val 1040578"/>
              <a:gd name="f43" fmla="val 1034145"/>
              <a:gd name="f44" fmla="val 1014601"/>
              <a:gd name="f45" fmla="val 996927"/>
              <a:gd name="f46" fmla="val 868913"/>
              <a:gd name="f47" fmla="val 851239"/>
              <a:gd name="f48" fmla="val 842125"/>
              <a:gd name="f49" fmla="val 848558"/>
              <a:gd name="f50" fmla="val 1006975"/>
              <a:gd name="f51" fmla="val 1013408"/>
              <a:gd name="f52" fmla="val 1032952"/>
              <a:gd name="f53" fmla="val 2647909"/>
              <a:gd name="f54" fmla="val 2029882"/>
              <a:gd name="f55" fmla="val 2656328"/>
              <a:gd name="f56" fmla="val 2027626"/>
              <a:gd name="f57" fmla="val 2665608"/>
              <a:gd name="f58" fmla="val 2028582"/>
              <a:gd name="f59" fmla="val 2673752"/>
              <a:gd name="f60" fmla="val 2033284"/>
              <a:gd name="f61" fmla="val 3074877"/>
              <a:gd name="f62" fmla="val 2264874"/>
              <a:gd name="f63" fmla="val 3091166"/>
              <a:gd name="f64" fmla="val 2274278"/>
              <a:gd name="f65" fmla="val 3096747"/>
              <a:gd name="f66" fmla="val 2295107"/>
              <a:gd name="f67" fmla="val 3087343"/>
              <a:gd name="f68" fmla="val 2311396"/>
              <a:gd name="f69" fmla="val 3019228"/>
              <a:gd name="f70" fmla="val 2429374"/>
              <a:gd name="f71" fmla="val 3009824"/>
              <a:gd name="f72" fmla="val 2445663"/>
              <a:gd name="f73" fmla="val 2988995"/>
              <a:gd name="f74" fmla="val 2451244"/>
              <a:gd name="f75" fmla="val 2972706"/>
              <a:gd name="f76" fmla="val 2441840"/>
              <a:gd name="f77" fmla="val 2571581"/>
              <a:gd name="f78" fmla="val 2210250"/>
              <a:gd name="f79" fmla="val 2555292"/>
              <a:gd name="f80" fmla="val 2200846"/>
              <a:gd name="f81" fmla="val 2549710"/>
              <a:gd name="f82" fmla="val 2180017"/>
              <a:gd name="f83" fmla="val 2559115"/>
              <a:gd name="f84" fmla="val 2163728"/>
              <a:gd name="f85" fmla="val 2627229"/>
              <a:gd name="f86" fmla="val 2045750"/>
              <a:gd name="f87" fmla="val 2631932"/>
              <a:gd name="f88" fmla="val 2037605"/>
              <a:gd name="f89" fmla="val 2639490"/>
              <a:gd name="f90" fmla="val 2032138"/>
              <a:gd name="f91" fmla="val 539277"/>
              <a:gd name="f92" fmla="val 547696"/>
              <a:gd name="f93" fmla="val 555255"/>
              <a:gd name="f94" fmla="val 559957"/>
              <a:gd name="f95" fmla="val 628071"/>
              <a:gd name="f96" fmla="val 637476"/>
              <a:gd name="f97" fmla="val 631895"/>
              <a:gd name="f98" fmla="val 615606"/>
              <a:gd name="f99" fmla="val 214481"/>
              <a:gd name="f100" fmla="val 198192"/>
              <a:gd name="f101" fmla="val 177363"/>
              <a:gd name="f102" fmla="val 167958"/>
              <a:gd name="f103" fmla="val 99844"/>
              <a:gd name="f104" fmla="val 90439"/>
              <a:gd name="f105" fmla="val 96020"/>
              <a:gd name="f106" fmla="val 112309"/>
              <a:gd name="f107" fmla="val 513434"/>
              <a:gd name="f108" fmla="val 521579"/>
              <a:gd name="f109" fmla="val 530858"/>
              <a:gd name="f110" fmla="val 3094879"/>
              <a:gd name="f111" fmla="val 918289"/>
              <a:gd name="f112" fmla="val 3112554"/>
              <a:gd name="f113" fmla="val 911856"/>
              <a:gd name="f114" fmla="val 3132097"/>
              <a:gd name="f115" fmla="val 920969"/>
              <a:gd name="f116" fmla="val 3138531"/>
              <a:gd name="f117" fmla="val 938644"/>
              <a:gd name="f118" fmla="val 3185124"/>
              <a:gd name="f119" fmla="val 1066657"/>
              <a:gd name="f120" fmla="val 3191557"/>
              <a:gd name="f121" fmla="val 1084332"/>
              <a:gd name="f122" fmla="val 3182443"/>
              <a:gd name="f123" fmla="val 1103875"/>
              <a:gd name="f124" fmla="val 3164769"/>
              <a:gd name="f125" fmla="val 1110308"/>
              <a:gd name="f126" fmla="val 2729523"/>
              <a:gd name="f127" fmla="val 1268725"/>
              <a:gd name="f128" fmla="val 2711848"/>
              <a:gd name="f129" fmla="val 1275158"/>
              <a:gd name="f130" fmla="val 2692304"/>
              <a:gd name="f131" fmla="val 1266045"/>
              <a:gd name="f132" fmla="val 2685871"/>
              <a:gd name="f133" fmla="val 1248370"/>
              <a:gd name="f134" fmla="val 2639278"/>
              <a:gd name="f135" fmla="val 1120357"/>
              <a:gd name="f136" fmla="val 2632845"/>
              <a:gd name="f137" fmla="val 1102682"/>
              <a:gd name="f138" fmla="val 2641959"/>
              <a:gd name="f139" fmla="val 1083138"/>
              <a:gd name="f140" fmla="val 2659633"/>
              <a:gd name="f141" fmla="val 1076705"/>
              <a:gd name="f142" fmla="val 92307"/>
              <a:gd name="f143" fmla="val 527553"/>
              <a:gd name="f144" fmla="val 545228"/>
              <a:gd name="f145" fmla="val 554341"/>
              <a:gd name="f146" fmla="val 547908"/>
              <a:gd name="f147" fmla="val 501315"/>
              <a:gd name="f148" fmla="val 494882"/>
              <a:gd name="f149" fmla="val 475338"/>
              <a:gd name="f150" fmla="val 457664"/>
              <a:gd name="f151" fmla="val 22418"/>
              <a:gd name="f152" fmla="val 4743"/>
              <a:gd name="f153" fmla="val -4370"/>
              <a:gd name="f154" fmla="val 2063"/>
              <a:gd name="f155" fmla="val 48656"/>
              <a:gd name="f156" fmla="val 55089"/>
              <a:gd name="f157" fmla="val 74633"/>
              <a:gd name="f158" fmla="val 1593593"/>
              <a:gd name="f159" fmla="val 658644"/>
              <a:gd name="f160" fmla="val 2116495"/>
              <a:gd name="f161" fmla="val 2540391"/>
              <a:gd name="f162" fmla="val 1082540"/>
              <a:gd name="f163" fmla="val 1605442"/>
              <a:gd name="f164" fmla="val 2128344"/>
              <a:gd name="f165" fmla="val 2552240"/>
              <a:gd name="f166" fmla="val 1070691"/>
              <a:gd name="f167" fmla="val 646795"/>
              <a:gd name="f168" fmla="val 2246117"/>
              <a:gd name="f169" fmla="val 1165"/>
              <a:gd name="f170" fmla="val 2254536"/>
              <a:gd name="f171" fmla="val -1090"/>
              <a:gd name="f172" fmla="val 2263815"/>
              <a:gd name="f173" fmla="val -135"/>
              <a:gd name="f174" fmla="val 2271960"/>
              <a:gd name="f175" fmla="val 4568"/>
              <a:gd name="f176" fmla="val 2389938"/>
              <a:gd name="f177" fmla="val 72682"/>
              <a:gd name="f178" fmla="val 2406227"/>
              <a:gd name="f179" fmla="val 82087"/>
              <a:gd name="f180" fmla="val 2411808"/>
              <a:gd name="f181" fmla="val 102916"/>
              <a:gd name="f182" fmla="val 2402403"/>
              <a:gd name="f183" fmla="val 119205"/>
              <a:gd name="f184" fmla="val 2170814"/>
              <a:gd name="f185" fmla="val 520330"/>
              <a:gd name="f186" fmla="val 2161409"/>
              <a:gd name="f187" fmla="val 536619"/>
              <a:gd name="f188" fmla="val 2140580"/>
              <a:gd name="f189" fmla="val 542200"/>
              <a:gd name="f190" fmla="val 2124291"/>
              <a:gd name="f191" fmla="val 532795"/>
              <a:gd name="f192" fmla="val 2006313"/>
              <a:gd name="f193" fmla="val 464681"/>
              <a:gd name="f194" fmla="val 1990024"/>
              <a:gd name="f195" fmla="val 455276"/>
              <a:gd name="f196" fmla="val 1984443"/>
              <a:gd name="f197" fmla="val 434447"/>
              <a:gd name="f198" fmla="val 1993848"/>
              <a:gd name="f199" fmla="val 418158"/>
              <a:gd name="f200" fmla="val 2225437"/>
              <a:gd name="f201" fmla="val 17033"/>
              <a:gd name="f202" fmla="val 2230139"/>
              <a:gd name="f203" fmla="val 8889"/>
              <a:gd name="f204" fmla="val 2237698"/>
              <a:gd name="f205" fmla="val 3421"/>
              <a:gd name="f206" fmla="val 941069"/>
              <a:gd name="f207" fmla="val 949488"/>
              <a:gd name="f208" fmla="val 957047"/>
              <a:gd name="f209" fmla="val 961749"/>
              <a:gd name="f210" fmla="val 1193338"/>
              <a:gd name="f211" fmla="val 1202743"/>
              <a:gd name="f212" fmla="val 1197162"/>
              <a:gd name="f213" fmla="val 1180873"/>
              <a:gd name="f214" fmla="val 1062895"/>
              <a:gd name="f215" fmla="val 1046606"/>
              <a:gd name="f216" fmla="val 1025777"/>
              <a:gd name="f217" fmla="val 1016372"/>
              <a:gd name="f218" fmla="val 784783"/>
              <a:gd name="f219" fmla="val 775378"/>
              <a:gd name="f220" fmla="val 780959"/>
              <a:gd name="f221" fmla="val 797248"/>
              <a:gd name="f222" fmla="val 915226"/>
              <a:gd name="f223" fmla="val 923371"/>
              <a:gd name="f224" fmla="val 932650"/>
              <a:gd name="f225" fmla="*/ f0 1 3187187"/>
              <a:gd name="f226" fmla="*/ f1 1 3217189"/>
              <a:gd name="f227" fmla="val f2"/>
              <a:gd name="f228" fmla="val f3"/>
              <a:gd name="f229" fmla="val f4"/>
              <a:gd name="f230" fmla="+- f229 0 f227"/>
              <a:gd name="f231" fmla="+- f228 0 f227"/>
              <a:gd name="f232" fmla="*/ f231 1 3187187"/>
              <a:gd name="f233" fmla="*/ f230 1 3217189"/>
              <a:gd name="f234" fmla="*/ f227 1 f232"/>
              <a:gd name="f235" fmla="*/ f228 1 f232"/>
              <a:gd name="f236" fmla="*/ f227 1 f233"/>
              <a:gd name="f237" fmla="*/ f229 1 f233"/>
              <a:gd name="f238" fmla="*/ f234 f225 1"/>
              <a:gd name="f239" fmla="*/ f235 f225 1"/>
              <a:gd name="f240" fmla="*/ f237 f226 1"/>
              <a:gd name="f241" fmla="*/ f236 f226 1"/>
            </a:gdLst>
            <a:ahLst/>
            <a:cxnLst>
              <a:cxn ang="3cd4">
                <a:pos x="hc" y="t"/>
              </a:cxn>
              <a:cxn ang="0">
                <a:pos x="r" y="vc"/>
              </a:cxn>
              <a:cxn ang="cd4">
                <a:pos x="hc" y="b"/>
              </a:cxn>
              <a:cxn ang="cd2">
                <a:pos x="l" y="vc"/>
              </a:cxn>
            </a:cxnLst>
            <a:rect l="f238" t="f241" r="f239" b="f240"/>
            <a:pathLst>
              <a:path w="3187187" h="3217189">
                <a:moveTo>
                  <a:pt x="f5" y="f6"/>
                </a:moveTo>
                <a:cubicBezTo>
                  <a:pt x="f7" y="f8"/>
                  <a:pt x="f9" y="f10"/>
                  <a:pt x="f11" y="f12"/>
                </a:cubicBezTo>
                <a:lnTo>
                  <a:pt x="f13" y="f14"/>
                </a:lnTo>
                <a:cubicBezTo>
                  <a:pt x="f15" y="f16"/>
                  <a:pt x="f17" y="f18"/>
                  <a:pt x="f19" y="f20"/>
                </a:cubicBezTo>
                <a:lnTo>
                  <a:pt x="f21" y="f22"/>
                </a:lnTo>
                <a:cubicBezTo>
                  <a:pt x="f23" y="f24"/>
                  <a:pt x="f25" y="f26"/>
                  <a:pt x="f27" y="f28"/>
                </a:cubicBezTo>
                <a:lnTo>
                  <a:pt x="f29" y="f30"/>
                </a:lnTo>
                <a:cubicBezTo>
                  <a:pt x="f31" y="f32"/>
                  <a:pt x="f33" y="f34"/>
                  <a:pt x="f35" y="f36"/>
                </a:cubicBezTo>
                <a:close/>
                <a:moveTo>
                  <a:pt x="f37" y="f6"/>
                </a:moveTo>
                <a:lnTo>
                  <a:pt x="f38" y="f36"/>
                </a:lnTo>
                <a:cubicBezTo>
                  <a:pt x="f39" y="f34"/>
                  <a:pt x="f40" y="f32"/>
                  <a:pt x="f41" y="f30"/>
                </a:cubicBezTo>
                <a:lnTo>
                  <a:pt x="f42" y="f28"/>
                </a:lnTo>
                <a:cubicBezTo>
                  <a:pt x="f43" y="f26"/>
                  <a:pt x="f44" y="f24"/>
                  <a:pt x="f45" y="f22"/>
                </a:cubicBezTo>
                <a:lnTo>
                  <a:pt x="f46" y="f20"/>
                </a:lnTo>
                <a:cubicBezTo>
                  <a:pt x="f47" y="f18"/>
                  <a:pt x="f48" y="f16"/>
                  <a:pt x="f49" y="f14"/>
                </a:cubicBezTo>
                <a:lnTo>
                  <a:pt x="f50" y="f12"/>
                </a:lnTo>
                <a:cubicBezTo>
                  <a:pt x="f51" y="f10"/>
                  <a:pt x="f52" y="f8"/>
                  <a:pt x="f37" y="f6"/>
                </a:cubicBezTo>
                <a:close/>
                <a:moveTo>
                  <a:pt x="f53" y="f54"/>
                </a:moveTo>
                <a:cubicBezTo>
                  <a:pt x="f55" y="f56"/>
                  <a:pt x="f57" y="f58"/>
                  <a:pt x="f59" y="f60"/>
                </a:cubicBezTo>
                <a:lnTo>
                  <a:pt x="f61" y="f62"/>
                </a:lnTo>
                <a:cubicBezTo>
                  <a:pt x="f63" y="f64"/>
                  <a:pt x="f65" y="f66"/>
                  <a:pt x="f67" y="f68"/>
                </a:cubicBezTo>
                <a:lnTo>
                  <a:pt x="f69" y="f70"/>
                </a:lnTo>
                <a:cubicBezTo>
                  <a:pt x="f71" y="f72"/>
                  <a:pt x="f73" y="f74"/>
                  <a:pt x="f75" y="f76"/>
                </a:cubicBezTo>
                <a:lnTo>
                  <a:pt x="f77" y="f78"/>
                </a:lnTo>
                <a:cubicBezTo>
                  <a:pt x="f79" y="f80"/>
                  <a:pt x="f81" y="f82"/>
                  <a:pt x="f83" y="f84"/>
                </a:cubicBezTo>
                <a:lnTo>
                  <a:pt x="f85" y="f86"/>
                </a:lnTo>
                <a:cubicBezTo>
                  <a:pt x="f87" y="f88"/>
                  <a:pt x="f89" y="f90"/>
                  <a:pt x="f53" y="f54"/>
                </a:cubicBezTo>
                <a:close/>
                <a:moveTo>
                  <a:pt x="f91" y="f54"/>
                </a:moveTo>
                <a:cubicBezTo>
                  <a:pt x="f92" y="f90"/>
                  <a:pt x="f93" y="f88"/>
                  <a:pt x="f94" y="f86"/>
                </a:cubicBezTo>
                <a:lnTo>
                  <a:pt x="f95" y="f84"/>
                </a:lnTo>
                <a:cubicBezTo>
                  <a:pt x="f96" y="f82"/>
                  <a:pt x="f97" y="f80"/>
                  <a:pt x="f98" y="f78"/>
                </a:cubicBezTo>
                <a:lnTo>
                  <a:pt x="f99" y="f76"/>
                </a:lnTo>
                <a:cubicBezTo>
                  <a:pt x="f100" y="f74"/>
                  <a:pt x="f101" y="f72"/>
                  <a:pt x="f102" y="f70"/>
                </a:cubicBezTo>
                <a:lnTo>
                  <a:pt x="f103" y="f68"/>
                </a:lnTo>
                <a:cubicBezTo>
                  <a:pt x="f104" y="f66"/>
                  <a:pt x="f105" y="f64"/>
                  <a:pt x="f106" y="f62"/>
                </a:cubicBezTo>
                <a:lnTo>
                  <a:pt x="f107" y="f60"/>
                </a:lnTo>
                <a:cubicBezTo>
                  <a:pt x="f108" y="f58"/>
                  <a:pt x="f109" y="f56"/>
                  <a:pt x="f91" y="f54"/>
                </a:cubicBezTo>
                <a:close/>
                <a:moveTo>
                  <a:pt x="f110" y="f111"/>
                </a:moveTo>
                <a:cubicBezTo>
                  <a:pt x="f112" y="f113"/>
                  <a:pt x="f114" y="f115"/>
                  <a:pt x="f116" y="f117"/>
                </a:cubicBezTo>
                <a:lnTo>
                  <a:pt x="f118" y="f119"/>
                </a:lnTo>
                <a:cubicBezTo>
                  <a:pt x="f120" y="f121"/>
                  <a:pt x="f122" y="f123"/>
                  <a:pt x="f124" y="f125"/>
                </a:cubicBezTo>
                <a:lnTo>
                  <a:pt x="f126" y="f127"/>
                </a:lnTo>
                <a:cubicBezTo>
                  <a:pt x="f128" y="f129"/>
                  <a:pt x="f130" y="f131"/>
                  <a:pt x="f132" y="f133"/>
                </a:cubicBezTo>
                <a:lnTo>
                  <a:pt x="f134" y="f135"/>
                </a:lnTo>
                <a:cubicBezTo>
                  <a:pt x="f136" y="f137"/>
                  <a:pt x="f138" y="f139"/>
                  <a:pt x="f140" y="f141"/>
                </a:cubicBezTo>
                <a:close/>
                <a:moveTo>
                  <a:pt x="f142" y="f111"/>
                </a:moveTo>
                <a:lnTo>
                  <a:pt x="f143" y="f141"/>
                </a:lnTo>
                <a:cubicBezTo>
                  <a:pt x="f144" y="f139"/>
                  <a:pt x="f145" y="f137"/>
                  <a:pt x="f146" y="f135"/>
                </a:cubicBezTo>
                <a:lnTo>
                  <a:pt x="f147" y="f133"/>
                </a:lnTo>
                <a:cubicBezTo>
                  <a:pt x="f148" y="f131"/>
                  <a:pt x="f149" y="f129"/>
                  <a:pt x="f150" y="f127"/>
                </a:cubicBezTo>
                <a:lnTo>
                  <a:pt x="f151" y="f125"/>
                </a:lnTo>
                <a:cubicBezTo>
                  <a:pt x="f152" y="f123"/>
                  <a:pt x="f153" y="f121"/>
                  <a:pt x="f154" y="f119"/>
                </a:cubicBezTo>
                <a:lnTo>
                  <a:pt x="f155" y="f117"/>
                </a:lnTo>
                <a:cubicBezTo>
                  <a:pt x="f156" y="f115"/>
                  <a:pt x="f157" y="f113"/>
                  <a:pt x="f142" y="f111"/>
                </a:cubicBezTo>
                <a:close/>
                <a:moveTo>
                  <a:pt x="f158" y="f159"/>
                </a:moveTo>
                <a:cubicBezTo>
                  <a:pt x="f160" y="f159"/>
                  <a:pt x="f161" y="f162"/>
                  <a:pt x="f161" y="f163"/>
                </a:cubicBezTo>
                <a:cubicBezTo>
                  <a:pt x="f161" y="f164"/>
                  <a:pt x="f160" y="f165"/>
                  <a:pt x="f158" y="f165"/>
                </a:cubicBezTo>
                <a:cubicBezTo>
                  <a:pt x="f166" y="f165"/>
                  <a:pt x="f167" y="f164"/>
                  <a:pt x="f167" y="f163"/>
                </a:cubicBezTo>
                <a:cubicBezTo>
                  <a:pt x="f167" y="f162"/>
                  <a:pt x="f166" y="f159"/>
                  <a:pt x="f158" y="f159"/>
                </a:cubicBezTo>
                <a:close/>
                <a:moveTo>
                  <a:pt x="f168" y="f169"/>
                </a:moveTo>
                <a:cubicBezTo>
                  <a:pt x="f170" y="f171"/>
                  <a:pt x="f172" y="f173"/>
                  <a:pt x="f174" y="f175"/>
                </a:cubicBezTo>
                <a:lnTo>
                  <a:pt x="f176" y="f177"/>
                </a:lnTo>
                <a:cubicBezTo>
                  <a:pt x="f178" y="f179"/>
                  <a:pt x="f180" y="f181"/>
                  <a:pt x="f182" y="f183"/>
                </a:cubicBezTo>
                <a:lnTo>
                  <a:pt x="f184" y="f185"/>
                </a:lnTo>
                <a:cubicBezTo>
                  <a:pt x="f186" y="f187"/>
                  <a:pt x="f188" y="f189"/>
                  <a:pt x="f190" y="f191"/>
                </a:cubicBezTo>
                <a:lnTo>
                  <a:pt x="f192" y="f193"/>
                </a:lnTo>
                <a:cubicBezTo>
                  <a:pt x="f194" y="f195"/>
                  <a:pt x="f196" y="f197"/>
                  <a:pt x="f198" y="f199"/>
                </a:cubicBezTo>
                <a:lnTo>
                  <a:pt x="f200" y="f201"/>
                </a:lnTo>
                <a:cubicBezTo>
                  <a:pt x="f202" y="f203"/>
                  <a:pt x="f204" y="f205"/>
                  <a:pt x="f168" y="f169"/>
                </a:cubicBezTo>
                <a:close/>
                <a:moveTo>
                  <a:pt x="f206" y="f169"/>
                </a:moveTo>
                <a:cubicBezTo>
                  <a:pt x="f207" y="f205"/>
                  <a:pt x="f208" y="f203"/>
                  <a:pt x="f209" y="f201"/>
                </a:cubicBezTo>
                <a:lnTo>
                  <a:pt x="f210" y="f199"/>
                </a:lnTo>
                <a:cubicBezTo>
                  <a:pt x="f211" y="f197"/>
                  <a:pt x="f212" y="f195"/>
                  <a:pt x="f213" y="f193"/>
                </a:cubicBezTo>
                <a:lnTo>
                  <a:pt x="f214" y="f191"/>
                </a:lnTo>
                <a:cubicBezTo>
                  <a:pt x="f215" y="f189"/>
                  <a:pt x="f216" y="f187"/>
                  <a:pt x="f217" y="f185"/>
                </a:cubicBezTo>
                <a:lnTo>
                  <a:pt x="f218" y="f183"/>
                </a:lnTo>
                <a:cubicBezTo>
                  <a:pt x="f219" y="f181"/>
                  <a:pt x="f220" y="f179"/>
                  <a:pt x="f221" y="f177"/>
                </a:cubicBezTo>
                <a:lnTo>
                  <a:pt x="f222" y="f175"/>
                </a:lnTo>
                <a:cubicBezTo>
                  <a:pt x="f223" y="f173"/>
                  <a:pt x="f224" y="f171"/>
                  <a:pt x="f206" y="f169"/>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맑은 고딕" pitchFamily="34"/>
            </a:endParaRPr>
          </a:p>
        </p:txBody>
      </p:sp>
      <p:sp>
        <p:nvSpPr>
          <p:cNvPr id="23" name="Oval 31">
            <a:extLst>
              <a:ext uri="{FF2B5EF4-FFF2-40B4-BE49-F238E27FC236}">
                <a16:creationId xmlns:a16="http://schemas.microsoft.com/office/drawing/2014/main" id="{11FEE79B-28F8-6540-511B-F09986F41181}"/>
              </a:ext>
            </a:extLst>
          </p:cNvPr>
          <p:cNvSpPr/>
          <p:nvPr/>
        </p:nvSpPr>
        <p:spPr>
          <a:xfrm>
            <a:off x="6294994" y="1151357"/>
            <a:ext cx="261747" cy="258226"/>
          </a:xfrm>
          <a:custGeom>
            <a:avLst/>
            <a:gdLst>
              <a:gd name="f0" fmla="val w"/>
              <a:gd name="f1" fmla="val h"/>
              <a:gd name="f2" fmla="val 0"/>
              <a:gd name="f3" fmla="val 3240076"/>
              <a:gd name="f4" fmla="val 3196551"/>
              <a:gd name="f5" fmla="val 2810300"/>
              <a:gd name="f6" fmla="val 1617710"/>
              <a:gd name="f7" fmla="val 2817009"/>
              <a:gd name="f8" fmla="val 1615912"/>
              <a:gd name="f9" fmla="val 2824405"/>
              <a:gd name="f10" fmla="val 1616674"/>
              <a:gd name="f11" fmla="val 2830895"/>
              <a:gd name="f12" fmla="val 1620421"/>
              <a:gd name="f13" fmla="val 3150571"/>
              <a:gd name="f14" fmla="val 1804986"/>
              <a:gd name="f15" fmla="val 3163552"/>
              <a:gd name="f16" fmla="val 1812480"/>
              <a:gd name="f17" fmla="val 3168000"/>
              <a:gd name="f18" fmla="val 1829080"/>
              <a:gd name="f19" fmla="val 3160506"/>
              <a:gd name="f20" fmla="val 1842062"/>
              <a:gd name="f21" fmla="val 3106222"/>
              <a:gd name="f22" fmla="val 1936084"/>
              <a:gd name="f23" fmla="val 3098727"/>
              <a:gd name="f24" fmla="val 1949065"/>
              <a:gd name="f25" fmla="val 3082128"/>
              <a:gd name="f26" fmla="val 1953513"/>
              <a:gd name="f27" fmla="val 3069146"/>
              <a:gd name="f28" fmla="val 1946019"/>
              <a:gd name="f29" fmla="val 2749470"/>
              <a:gd name="f30" fmla="val 1761453"/>
              <a:gd name="f31" fmla="val 2736489"/>
              <a:gd name="f32" fmla="val 1753959"/>
              <a:gd name="f33" fmla="val 2732040"/>
              <a:gd name="f34" fmla="val 1737359"/>
              <a:gd name="f35" fmla="val 2739536"/>
              <a:gd name="f36" fmla="val 1724378"/>
              <a:gd name="f37" fmla="val 2793819"/>
              <a:gd name="f38" fmla="val 1630356"/>
              <a:gd name="f39" fmla="val 2797567"/>
              <a:gd name="f40" fmla="val 1623864"/>
              <a:gd name="f41" fmla="val 2803590"/>
              <a:gd name="f42" fmla="val 1619508"/>
              <a:gd name="f43" fmla="val 1308278"/>
              <a:gd name="f44" fmla="val 1324343"/>
              <a:gd name="f45" fmla="val 1529714"/>
              <a:gd name="f46" fmla="val 1725574"/>
              <a:gd name="f47" fmla="val 1433852"/>
              <a:gd name="f48" fmla="val 1834882"/>
              <a:gd name="f49" fmla="val 1608603"/>
              <a:gd name="f50" fmla="val 1903747"/>
              <a:gd name="f51" fmla="val 1545710"/>
              <a:gd name="f52" fmla="val 1995954"/>
              <a:gd name="f53" fmla="val 1511368"/>
              <a:gd name="f54" fmla="val 2096186"/>
              <a:gd name="f55" fmla="val 2313867"/>
              <a:gd name="f56" fmla="val 2493715"/>
              <a:gd name="f57" fmla="val 1673353"/>
              <a:gd name="f58" fmla="val 2514185"/>
              <a:gd name="f59" fmla="val 1884371"/>
              <a:gd name="f60" fmla="val 2517944"/>
              <a:gd name="f61" fmla="val 1882108"/>
              <a:gd name="f62" fmla="val 2521751"/>
              <a:gd name="f63" fmla="val 1882074"/>
              <a:gd name="f64" fmla="val 2525567"/>
              <a:gd name="f65" fmla="val 2888547"/>
              <a:gd name="f66" fmla="val 3182805"/>
              <a:gd name="f67" fmla="val 2176332"/>
              <a:gd name="f68" fmla="val 2539312"/>
              <a:gd name="f69" fmla="val 2882034"/>
              <a:gd name="f70" fmla="val 2920478"/>
              <a:gd name="f71" fmla="val 3163490"/>
              <a:gd name="f72" fmla="val 2585635"/>
              <a:gd name="f73" fmla="val 3193518"/>
              <a:gd name="f74" fmla="val 733485"/>
              <a:gd name="f75" fmla="val 3191649"/>
              <a:gd name="f76" fmla="val 708515"/>
              <a:gd name="f77" fmla="val 3195063"/>
              <a:gd name="f78" fmla="val 683050"/>
              <a:gd name="f79" fmla="val 657239"/>
              <a:gd name="f80" fmla="val 294258"/>
              <a:gd name="f81" fmla="val 2902293"/>
              <a:gd name="f82" fmla="val 670588"/>
              <a:gd name="f83" fmla="val 1884770"/>
              <a:gd name="f84" fmla="val 705989"/>
              <a:gd name="f85" fmla="val 1566750"/>
              <a:gd name="f86" fmla="val 978825"/>
              <a:gd name="f87" fmla="val 3166512"/>
              <a:gd name="f88" fmla="val 731828"/>
              <a:gd name="f89" fmla="val 3180598"/>
              <a:gd name="f90" fmla="val 726701"/>
              <a:gd name="f91" fmla="val 3196172"/>
              <a:gd name="f92" fmla="val 733964"/>
              <a:gd name="f93" fmla="val 3201300"/>
              <a:gd name="f94" fmla="val 748050"/>
              <a:gd name="f95" fmla="val 3238432"/>
              <a:gd name="f96" fmla="val 850070"/>
              <a:gd name="f97" fmla="val 3243559"/>
              <a:gd name="f98" fmla="val 864156"/>
              <a:gd name="f99" fmla="val 3236295"/>
              <a:gd name="f100" fmla="val 879731"/>
              <a:gd name="f101" fmla="val 3222210"/>
              <a:gd name="f102" fmla="val 884857"/>
              <a:gd name="f103" fmla="val 2875342"/>
              <a:gd name="f104" fmla="val 1011107"/>
              <a:gd name="f105" fmla="val 2861256"/>
              <a:gd name="f106" fmla="val 1016234"/>
              <a:gd name="f107" fmla="val 2845680"/>
              <a:gd name="f108" fmla="val 1008972"/>
              <a:gd name="f109" fmla="val 2840554"/>
              <a:gd name="f110" fmla="val 994886"/>
              <a:gd name="f111" fmla="val 2803421"/>
              <a:gd name="f112" fmla="val 892866"/>
              <a:gd name="f113" fmla="val 2798295"/>
              <a:gd name="f114" fmla="val 878780"/>
              <a:gd name="f115" fmla="val 2805558"/>
              <a:gd name="f116" fmla="val 863204"/>
              <a:gd name="f117" fmla="val 2819643"/>
              <a:gd name="f118" fmla="val 858077"/>
              <a:gd name="f119" fmla="val 773619"/>
              <a:gd name="f120" fmla="val 1120487"/>
              <a:gd name="f121" fmla="val 1134573"/>
              <a:gd name="f122" fmla="val 1141836"/>
              <a:gd name="f123" fmla="val 1136709"/>
              <a:gd name="f124" fmla="val 1099577"/>
              <a:gd name="f125" fmla="val 1094450"/>
              <a:gd name="f126" fmla="val 1078875"/>
              <a:gd name="f127" fmla="val 1064789"/>
              <a:gd name="f128" fmla="val 717921"/>
              <a:gd name="f129" fmla="val 703835"/>
              <a:gd name="f130" fmla="val 696572"/>
              <a:gd name="f131" fmla="val 701699"/>
              <a:gd name="f132" fmla="val 738831"/>
              <a:gd name="f133" fmla="val 743958"/>
              <a:gd name="f134" fmla="val 759534"/>
              <a:gd name="f135" fmla="val 1970065"/>
              <a:gd name="f136" fmla="val 524905"/>
              <a:gd name="f137" fmla="val 2386791"/>
              <a:gd name="f138" fmla="val 2724614"/>
              <a:gd name="f139" fmla="val 862728"/>
              <a:gd name="f140" fmla="val 1279453"/>
              <a:gd name="f141" fmla="val 1453368"/>
              <a:gd name="f142" fmla="val 2665775"/>
              <a:gd name="f143" fmla="val 1613540"/>
              <a:gd name="f144" fmla="val 2564463"/>
              <a:gd name="f145" fmla="val 1739247"/>
              <a:gd name="f146" fmla="val 2529951"/>
              <a:gd name="f147" fmla="val 1545877"/>
              <a:gd name="f148" fmla="val 2358485"/>
              <a:gd name="f149" fmla="val 1402176"/>
              <a:gd name="f150" fmla="val 2153457"/>
              <a:gd name="f151" fmla="val 2053225"/>
              <a:gd name="f152" fmla="val 1961018"/>
              <a:gd name="f153" fmla="val 1436518"/>
              <a:gd name="f154" fmla="val 1892153"/>
              <a:gd name="f155" fmla="val 1499411"/>
              <a:gd name="f156" fmla="val 1782845"/>
              <a:gd name="f157" fmla="val 1324660"/>
              <a:gd name="f158" fmla="val 1586985"/>
              <a:gd name="f159" fmla="val 1215151"/>
              <a:gd name="f160" fmla="val 1365549"/>
              <a:gd name="f161" fmla="val 1314582"/>
              <a:gd name="f162" fmla="val 1264970"/>
              <a:gd name="f163" fmla="val 1220953"/>
              <a:gd name="f164" fmla="val 1217820"/>
              <a:gd name="f165" fmla="val 1233835"/>
              <a:gd name="f166" fmla="val 1240489"/>
              <a:gd name="f167" fmla="val 838320"/>
              <a:gd name="f168" fmla="val 1568676"/>
              <a:gd name="f169" fmla="val 2490093"/>
              <a:gd name="f170" fmla="val 928"/>
              <a:gd name="f171" fmla="val 2496802"/>
              <a:gd name="f172" fmla="val -869"/>
              <a:gd name="f173" fmla="val 2504197"/>
              <a:gd name="f174" fmla="val -108"/>
              <a:gd name="f175" fmla="val 2510688"/>
              <a:gd name="f176" fmla="val 3640"/>
              <a:gd name="f177" fmla="val 2604711"/>
              <a:gd name="f178" fmla="val 57924"/>
              <a:gd name="f179" fmla="val 2617692"/>
              <a:gd name="f180" fmla="val 65419"/>
              <a:gd name="f181" fmla="val 2622140"/>
              <a:gd name="f182" fmla="val 82019"/>
              <a:gd name="f183" fmla="val 2614644"/>
              <a:gd name="f184" fmla="val 95000"/>
              <a:gd name="f185" fmla="val 2430080"/>
              <a:gd name="f186" fmla="val 414676"/>
              <a:gd name="f187" fmla="val 2422585"/>
              <a:gd name="f188" fmla="val 427657"/>
              <a:gd name="f189" fmla="val 2405985"/>
              <a:gd name="f190" fmla="val 432105"/>
              <a:gd name="f191" fmla="val 2393004"/>
              <a:gd name="f192" fmla="val 424610"/>
              <a:gd name="f193" fmla="val 2298982"/>
              <a:gd name="f194" fmla="val 370326"/>
              <a:gd name="f195" fmla="val 2286000"/>
              <a:gd name="f196" fmla="val 362831"/>
              <a:gd name="f197" fmla="val 2281552"/>
              <a:gd name="f198" fmla="val 346232"/>
              <a:gd name="f199" fmla="val 2289048"/>
              <a:gd name="f200" fmla="val 333250"/>
              <a:gd name="f201" fmla="val 2473612"/>
              <a:gd name="f202" fmla="val 13574"/>
              <a:gd name="f203" fmla="val 2477359"/>
              <a:gd name="f204" fmla="val 7084"/>
              <a:gd name="f205" fmla="val 2483383"/>
              <a:gd name="f206" fmla="val 2726"/>
              <a:gd name="f207" fmla="val 1450038"/>
              <a:gd name="f208" fmla="val 1456747"/>
              <a:gd name="f209" fmla="val 1462771"/>
              <a:gd name="f210" fmla="val 1466519"/>
              <a:gd name="f211" fmla="val 1651083"/>
              <a:gd name="f212" fmla="val 1658578"/>
              <a:gd name="f213" fmla="val 1654131"/>
              <a:gd name="f214" fmla="val 1641149"/>
              <a:gd name="f215" fmla="val 1547127"/>
              <a:gd name="f216" fmla="val 1534145"/>
              <a:gd name="f217" fmla="val 1517546"/>
              <a:gd name="f218" fmla="val 1510050"/>
              <a:gd name="f219" fmla="val 1325486"/>
              <a:gd name="f220" fmla="val 1317991"/>
              <a:gd name="f221" fmla="val 1322439"/>
              <a:gd name="f222" fmla="val 1335420"/>
              <a:gd name="f223" fmla="val 1429442"/>
              <a:gd name="f224" fmla="val 1435933"/>
              <a:gd name="f225" fmla="val 1443328"/>
              <a:gd name="f226" fmla="*/ f0 1 3240076"/>
              <a:gd name="f227" fmla="*/ f1 1 3196551"/>
              <a:gd name="f228" fmla="val f2"/>
              <a:gd name="f229" fmla="val f3"/>
              <a:gd name="f230" fmla="val f4"/>
              <a:gd name="f231" fmla="+- f230 0 f228"/>
              <a:gd name="f232" fmla="+- f229 0 f228"/>
              <a:gd name="f233" fmla="*/ f232 1 3240076"/>
              <a:gd name="f234" fmla="*/ f231 1 3196551"/>
              <a:gd name="f235" fmla="*/ f228 1 f233"/>
              <a:gd name="f236" fmla="*/ f229 1 f233"/>
              <a:gd name="f237" fmla="*/ f228 1 f234"/>
              <a:gd name="f238" fmla="*/ f230 1 f234"/>
              <a:gd name="f239" fmla="*/ f235 f226 1"/>
              <a:gd name="f240" fmla="*/ f236 f226 1"/>
              <a:gd name="f241" fmla="*/ f238 f227 1"/>
              <a:gd name="f242" fmla="*/ f237 f227 1"/>
            </a:gdLst>
            <a:ahLst/>
            <a:cxnLst>
              <a:cxn ang="3cd4">
                <a:pos x="hc" y="t"/>
              </a:cxn>
              <a:cxn ang="0">
                <a:pos x="r" y="vc"/>
              </a:cxn>
              <a:cxn ang="cd4">
                <a:pos x="hc" y="b"/>
              </a:cxn>
              <a:cxn ang="cd2">
                <a:pos x="l" y="vc"/>
              </a:cxn>
            </a:cxnLst>
            <a:rect l="f239" t="f242" r="f240" b="f241"/>
            <a:pathLst>
              <a:path w="3240076" h="3196551">
                <a:moveTo>
                  <a:pt x="f5" y="f6"/>
                </a:moveTo>
                <a:cubicBezTo>
                  <a:pt x="f7" y="f8"/>
                  <a:pt x="f9" y="f10"/>
                  <a:pt x="f11" y="f12"/>
                </a:cubicBezTo>
                <a:lnTo>
                  <a:pt x="f13" y="f14"/>
                </a:lnTo>
                <a:cubicBezTo>
                  <a:pt x="f15" y="f16"/>
                  <a:pt x="f17" y="f18"/>
                  <a:pt x="f19" y="f20"/>
                </a:cubicBezTo>
                <a:lnTo>
                  <a:pt x="f21" y="f22"/>
                </a:lnTo>
                <a:cubicBezTo>
                  <a:pt x="f23" y="f24"/>
                  <a:pt x="f25" y="f26"/>
                  <a:pt x="f27" y="f28"/>
                </a:cubicBezTo>
                <a:lnTo>
                  <a:pt x="f29" y="f30"/>
                </a:lnTo>
                <a:cubicBezTo>
                  <a:pt x="f31" y="f32"/>
                  <a:pt x="f33" y="f34"/>
                  <a:pt x="f35" y="f36"/>
                </a:cubicBezTo>
                <a:lnTo>
                  <a:pt x="f37" y="f38"/>
                </a:lnTo>
                <a:cubicBezTo>
                  <a:pt x="f39" y="f40"/>
                  <a:pt x="f41" y="f42"/>
                  <a:pt x="f5" y="f6"/>
                </a:cubicBezTo>
                <a:close/>
                <a:moveTo>
                  <a:pt x="f43" y="f44"/>
                </a:moveTo>
                <a:cubicBezTo>
                  <a:pt x="f45" y="f44"/>
                  <a:pt x="f46" y="f47"/>
                  <a:pt x="f48" y="f49"/>
                </a:cubicBezTo>
                <a:cubicBezTo>
                  <a:pt x="f50" y="f51"/>
                  <a:pt x="f52" y="f53"/>
                  <a:pt x="f54" y="f53"/>
                </a:cubicBezTo>
                <a:cubicBezTo>
                  <a:pt x="f55" y="f53"/>
                  <a:pt x="f56" y="f57"/>
                  <a:pt x="f58" y="f59"/>
                </a:cubicBezTo>
                <a:cubicBezTo>
                  <a:pt x="f60" y="f61"/>
                  <a:pt x="f62" y="f63"/>
                  <a:pt x="f64" y="f63"/>
                </a:cubicBezTo>
                <a:cubicBezTo>
                  <a:pt x="f65" y="f63"/>
                  <a:pt x="f66" y="f67"/>
                  <a:pt x="f66" y="f68"/>
                </a:cubicBezTo>
                <a:cubicBezTo>
                  <a:pt x="f66" y="f69"/>
                  <a:pt x="f70" y="f71"/>
                  <a:pt x="f72" y="f73"/>
                </a:cubicBezTo>
                <a:lnTo>
                  <a:pt x="f72" y="f4"/>
                </a:lnTo>
                <a:lnTo>
                  <a:pt x="f64" y="f4"/>
                </a:lnTo>
                <a:lnTo>
                  <a:pt x="f74" y="f4"/>
                </a:lnTo>
                <a:lnTo>
                  <a:pt x="f74" y="f75"/>
                </a:lnTo>
                <a:cubicBezTo>
                  <a:pt x="f76" y="f77"/>
                  <a:pt x="f78" y="f4"/>
                  <a:pt x="f79" y="f4"/>
                </a:cubicBezTo>
                <a:cubicBezTo>
                  <a:pt x="f80" y="f4"/>
                  <a:pt x="f2" y="f81"/>
                  <a:pt x="f2" y="f68"/>
                </a:cubicBezTo>
                <a:cubicBezTo>
                  <a:pt x="f2" y="f67"/>
                  <a:pt x="f80" y="f63"/>
                  <a:pt x="f79" y="f63"/>
                </a:cubicBezTo>
                <a:lnTo>
                  <a:pt x="f82" y="f83"/>
                </a:lnTo>
                <a:cubicBezTo>
                  <a:pt x="f84" y="f85"/>
                  <a:pt x="f86" y="f44"/>
                  <a:pt x="f43" y="f44"/>
                </a:cubicBezTo>
                <a:close/>
                <a:moveTo>
                  <a:pt x="f87" y="f88"/>
                </a:moveTo>
                <a:cubicBezTo>
                  <a:pt x="f89" y="f90"/>
                  <a:pt x="f91" y="f92"/>
                  <a:pt x="f93" y="f94"/>
                </a:cubicBezTo>
                <a:lnTo>
                  <a:pt x="f95" y="f96"/>
                </a:lnTo>
                <a:cubicBezTo>
                  <a:pt x="f97" y="f98"/>
                  <a:pt x="f99" y="f100"/>
                  <a:pt x="f101" y="f102"/>
                </a:cubicBezTo>
                <a:lnTo>
                  <a:pt x="f103" y="f104"/>
                </a:lnTo>
                <a:cubicBezTo>
                  <a:pt x="f105" y="f106"/>
                  <a:pt x="f107" y="f108"/>
                  <a:pt x="f109" y="f110"/>
                </a:cubicBezTo>
                <a:lnTo>
                  <a:pt x="f111" y="f112"/>
                </a:lnTo>
                <a:cubicBezTo>
                  <a:pt x="f113" y="f114"/>
                  <a:pt x="f115" y="f116"/>
                  <a:pt x="f117" y="f118"/>
                </a:cubicBezTo>
                <a:close/>
                <a:moveTo>
                  <a:pt x="f119" y="f88"/>
                </a:moveTo>
                <a:lnTo>
                  <a:pt x="f120" y="f118"/>
                </a:lnTo>
                <a:cubicBezTo>
                  <a:pt x="f121" y="f116"/>
                  <a:pt x="f122" y="f114"/>
                  <a:pt x="f123" y="f112"/>
                </a:cubicBezTo>
                <a:lnTo>
                  <a:pt x="f124" y="f110"/>
                </a:lnTo>
                <a:cubicBezTo>
                  <a:pt x="f125" y="f108"/>
                  <a:pt x="f126" y="f106"/>
                  <a:pt x="f127" y="f104"/>
                </a:cubicBezTo>
                <a:lnTo>
                  <a:pt x="f128" y="f102"/>
                </a:lnTo>
                <a:cubicBezTo>
                  <a:pt x="f129" y="f100"/>
                  <a:pt x="f130" y="f98"/>
                  <a:pt x="f131" y="f96"/>
                </a:cubicBezTo>
                <a:lnTo>
                  <a:pt x="f132" y="f94"/>
                </a:lnTo>
                <a:cubicBezTo>
                  <a:pt x="f133" y="f92"/>
                  <a:pt x="f134" y="f90"/>
                  <a:pt x="f119" y="f88"/>
                </a:cubicBezTo>
                <a:close/>
                <a:moveTo>
                  <a:pt x="f135" y="f136"/>
                </a:moveTo>
                <a:cubicBezTo>
                  <a:pt x="f137" y="f136"/>
                  <a:pt x="f138" y="f139"/>
                  <a:pt x="f138" y="f140"/>
                </a:cubicBezTo>
                <a:cubicBezTo>
                  <a:pt x="f138" y="f141"/>
                  <a:pt x="f142" y="f143"/>
                  <a:pt x="f144" y="f145"/>
                </a:cubicBezTo>
                <a:cubicBezTo>
                  <a:pt x="f146" y="f147"/>
                  <a:pt x="f148" y="f149"/>
                  <a:pt x="f150" y="f149"/>
                </a:cubicBezTo>
                <a:cubicBezTo>
                  <a:pt x="f151" y="f149"/>
                  <a:pt x="f152" y="f153"/>
                  <a:pt x="f154" y="f155"/>
                </a:cubicBezTo>
                <a:cubicBezTo>
                  <a:pt x="f156" y="f157"/>
                  <a:pt x="f158" y="f159"/>
                  <a:pt x="f160" y="f159"/>
                </a:cubicBezTo>
                <a:cubicBezTo>
                  <a:pt x="f161" y="f159"/>
                  <a:pt x="f162" y="f163"/>
                  <a:pt x="f164" y="f165"/>
                </a:cubicBezTo>
                <a:cubicBezTo>
                  <a:pt x="f166" y="f167"/>
                  <a:pt x="f168" y="f136"/>
                  <a:pt x="f135" y="f136"/>
                </a:cubicBezTo>
                <a:close/>
                <a:moveTo>
                  <a:pt x="f169" y="f170"/>
                </a:moveTo>
                <a:cubicBezTo>
                  <a:pt x="f171" y="f172"/>
                  <a:pt x="f173" y="f174"/>
                  <a:pt x="f175" y="f176"/>
                </a:cubicBezTo>
                <a:lnTo>
                  <a:pt x="f177" y="f178"/>
                </a:lnTo>
                <a:cubicBezTo>
                  <a:pt x="f179" y="f180"/>
                  <a:pt x="f181" y="f182"/>
                  <a:pt x="f183" y="f184"/>
                </a:cubicBezTo>
                <a:lnTo>
                  <a:pt x="f185" y="f186"/>
                </a:lnTo>
                <a:cubicBezTo>
                  <a:pt x="f187" y="f188"/>
                  <a:pt x="f189" y="f190"/>
                  <a:pt x="f191" y="f192"/>
                </a:cubicBezTo>
                <a:lnTo>
                  <a:pt x="f193" y="f194"/>
                </a:lnTo>
                <a:cubicBezTo>
                  <a:pt x="f195" y="f196"/>
                  <a:pt x="f197" y="f198"/>
                  <a:pt x="f199" y="f200"/>
                </a:cubicBezTo>
                <a:lnTo>
                  <a:pt x="f201" y="f202"/>
                </a:lnTo>
                <a:cubicBezTo>
                  <a:pt x="f203" y="f204"/>
                  <a:pt x="f205" y="f206"/>
                  <a:pt x="f169" y="f170"/>
                </a:cubicBezTo>
                <a:close/>
                <a:moveTo>
                  <a:pt x="f207" y="f170"/>
                </a:moveTo>
                <a:cubicBezTo>
                  <a:pt x="f208" y="f206"/>
                  <a:pt x="f209" y="f204"/>
                  <a:pt x="f210" y="f202"/>
                </a:cubicBezTo>
                <a:lnTo>
                  <a:pt x="f211" y="f200"/>
                </a:lnTo>
                <a:cubicBezTo>
                  <a:pt x="f212" y="f198"/>
                  <a:pt x="f213" y="f196"/>
                  <a:pt x="f214" y="f194"/>
                </a:cubicBezTo>
                <a:lnTo>
                  <a:pt x="f215" y="f192"/>
                </a:lnTo>
                <a:cubicBezTo>
                  <a:pt x="f216" y="f190"/>
                  <a:pt x="f217" y="f188"/>
                  <a:pt x="f218" y="f186"/>
                </a:cubicBezTo>
                <a:lnTo>
                  <a:pt x="f219" y="f184"/>
                </a:lnTo>
                <a:cubicBezTo>
                  <a:pt x="f220" y="f182"/>
                  <a:pt x="f221" y="f180"/>
                  <a:pt x="f222" y="f178"/>
                </a:cubicBezTo>
                <a:lnTo>
                  <a:pt x="f223" y="f176"/>
                </a:lnTo>
                <a:cubicBezTo>
                  <a:pt x="f224" y="f174"/>
                  <a:pt x="f225" y="f172"/>
                  <a:pt x="f207" y="f170"/>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맑은 고딕" pitchFamily="34"/>
            </a:endParaRPr>
          </a:p>
        </p:txBody>
      </p:sp>
      <p:sp>
        <p:nvSpPr>
          <p:cNvPr id="24" name="Teardrop 17">
            <a:extLst>
              <a:ext uri="{FF2B5EF4-FFF2-40B4-BE49-F238E27FC236}">
                <a16:creationId xmlns:a16="http://schemas.microsoft.com/office/drawing/2014/main" id="{B6113C26-6081-147C-0FB0-EB45955A962A}"/>
              </a:ext>
            </a:extLst>
          </p:cNvPr>
          <p:cNvSpPr/>
          <p:nvPr/>
        </p:nvSpPr>
        <p:spPr>
          <a:xfrm rot="18900010">
            <a:off x="580616" y="1197092"/>
            <a:ext cx="199476" cy="202612"/>
          </a:xfrm>
          <a:custGeom>
            <a:avLst/>
            <a:gdLst>
              <a:gd name="f0" fmla="val w"/>
              <a:gd name="f1" fmla="val h"/>
              <a:gd name="f2" fmla="val 0"/>
              <a:gd name="f3" fmla="val 2646489"/>
              <a:gd name="f4" fmla="val 2688071"/>
              <a:gd name="f5" fmla="val 306023"/>
              <a:gd name="f6" fmla="val 2382048"/>
              <a:gd name="f7" fmla="val 271732"/>
              <a:gd name="f8" fmla="val 2441625"/>
              <a:gd name="f9" fmla="val 254586"/>
              <a:gd name="f10" fmla="val 2501201"/>
              <a:gd name="f11" fmla="val 2560778"/>
              <a:gd name="f12" fmla="val 2631080"/>
              <a:gd name="f13" fmla="val 197595"/>
              <a:gd name="f14" fmla="val 127293"/>
              <a:gd name="f15" fmla="val 56991"/>
              <a:gd name="f16" fmla="val 2631081"/>
              <a:gd name="f17" fmla="val 2490477"/>
              <a:gd name="f18" fmla="val 2433485"/>
              <a:gd name="f19" fmla="val 186870"/>
              <a:gd name="f20" fmla="val 2433486"/>
              <a:gd name="f21" fmla="val 246446"/>
              <a:gd name="f22" fmla="val 2416340"/>
              <a:gd name="f23" fmla="val 812224"/>
              <a:gd name="f24" fmla="val 2334103"/>
              <a:gd name="f25" fmla="val 777933"/>
              <a:gd name="f26" fmla="val 2393681"/>
              <a:gd name="f27" fmla="val 760787"/>
              <a:gd name="f28" fmla="val 2453256"/>
              <a:gd name="f29" fmla="val 2512834"/>
              <a:gd name="f30" fmla="val 2583136"/>
              <a:gd name="f31" fmla="val 703796"/>
              <a:gd name="f32" fmla="val 2640127"/>
              <a:gd name="f33" fmla="val 633494"/>
              <a:gd name="f34" fmla="val 563192"/>
              <a:gd name="f35" fmla="val 506201"/>
              <a:gd name="f36" fmla="val 2442532"/>
              <a:gd name="f37" fmla="val 2385541"/>
              <a:gd name="f38" fmla="val 693071"/>
              <a:gd name="f39" fmla="val 2385540"/>
              <a:gd name="f40" fmla="val 752647"/>
              <a:gd name="f41" fmla="val 2368395"/>
              <a:gd name="f42" fmla="val 353968"/>
              <a:gd name="f43" fmla="val 1875848"/>
              <a:gd name="f44" fmla="val 319677"/>
              <a:gd name="f45" fmla="val 1935424"/>
              <a:gd name="f46" fmla="val 302531"/>
              <a:gd name="f47" fmla="val 1995001"/>
              <a:gd name="f48" fmla="val 302530"/>
              <a:gd name="f49" fmla="val 2054578"/>
              <a:gd name="f50" fmla="val 2124880"/>
              <a:gd name="f51" fmla="val 245539"/>
              <a:gd name="f52" fmla="val 2181871"/>
              <a:gd name="f53" fmla="val 175237"/>
              <a:gd name="f54" fmla="val 104935"/>
              <a:gd name="f55" fmla="val 47945"/>
              <a:gd name="f56" fmla="val 47944"/>
              <a:gd name="f57" fmla="val 1984276"/>
              <a:gd name="f58" fmla="val 1927285"/>
              <a:gd name="f59" fmla="val 234815"/>
              <a:gd name="f60" fmla="val 294391"/>
              <a:gd name="f61" fmla="val 1910139"/>
              <a:gd name="f62" fmla="val 401912"/>
              <a:gd name="f63" fmla="val 1369646"/>
              <a:gd name="f64" fmla="val 367621"/>
              <a:gd name="f65" fmla="val 1429223"/>
              <a:gd name="f66" fmla="val 350475"/>
              <a:gd name="f67" fmla="val 1488799"/>
              <a:gd name="f68" fmla="val 1548377"/>
              <a:gd name="f69" fmla="val 1618679"/>
              <a:gd name="f70" fmla="val 293484"/>
              <a:gd name="f71" fmla="val 1675670"/>
              <a:gd name="f72" fmla="val 223182"/>
              <a:gd name="f73" fmla="val 152880"/>
              <a:gd name="f74" fmla="val 95889"/>
              <a:gd name="f75" fmla="val 1478075"/>
              <a:gd name="f76" fmla="val 1421084"/>
              <a:gd name="f77" fmla="val 282759"/>
              <a:gd name="f78" fmla="val 342335"/>
              <a:gd name="f79" fmla="val 1403938"/>
              <a:gd name="f80" fmla="val 1318425"/>
              <a:gd name="f81" fmla="val 2286158"/>
              <a:gd name="f82" fmla="val 1284134"/>
              <a:gd name="f83" fmla="val 2345735"/>
              <a:gd name="f84" fmla="val 1266988"/>
              <a:gd name="f85" fmla="val 2405312"/>
              <a:gd name="f86" fmla="val 1266987"/>
              <a:gd name="f87" fmla="val 2464888"/>
              <a:gd name="f88" fmla="val 2535190"/>
              <a:gd name="f89" fmla="val 1209996"/>
              <a:gd name="f90" fmla="val 2592182"/>
              <a:gd name="f91" fmla="val 1139694"/>
              <a:gd name="f92" fmla="val 1069392"/>
              <a:gd name="f93" fmla="val 1012402"/>
              <a:gd name="f94" fmla="val 2535191"/>
              <a:gd name="f95" fmla="val 1012401"/>
              <a:gd name="f96" fmla="val 2394586"/>
              <a:gd name="f97" fmla="val 2337595"/>
              <a:gd name="f98" fmla="val 1199271"/>
              <a:gd name="f99" fmla="val 2337596"/>
              <a:gd name="f100" fmla="val 1258848"/>
              <a:gd name="f101" fmla="val 2320449"/>
              <a:gd name="f102" fmla="val 860169"/>
              <a:gd name="f103" fmla="val 1827902"/>
              <a:gd name="f104" fmla="val 825878"/>
              <a:gd name="f105" fmla="val 1887479"/>
              <a:gd name="f106" fmla="val 808731"/>
              <a:gd name="f107" fmla="val 1947056"/>
              <a:gd name="f108" fmla="val 2006633"/>
              <a:gd name="f109" fmla="val 2076935"/>
              <a:gd name="f110" fmla="val 751740"/>
              <a:gd name="f111" fmla="val 2133926"/>
              <a:gd name="f112" fmla="val 681438"/>
              <a:gd name="f113" fmla="val 611136"/>
              <a:gd name="f114" fmla="val 554146"/>
              <a:gd name="f115" fmla="val 554145"/>
              <a:gd name="f116" fmla="val 1936331"/>
              <a:gd name="f117" fmla="val 1879340"/>
              <a:gd name="f118" fmla="val 741015"/>
              <a:gd name="f119" fmla="val 800591"/>
              <a:gd name="f120" fmla="val 1862193"/>
              <a:gd name="f121" fmla="val 2096803"/>
              <a:gd name="f122" fmla="val 190871"/>
              <a:gd name="f123" fmla="val 2253382"/>
              <a:gd name="f124" fmla="val 347450"/>
              <a:gd name="f125" fmla="val 2314442"/>
              <a:gd name="f126" fmla="val 563378"/>
              <a:gd name="f127" fmla="val 2268166"/>
              <a:gd name="f128" fmla="val 764238"/>
              <a:gd name="f129" fmla="val 2361334"/>
              <a:gd name="f130" fmla="val 768461"/>
              <a:gd name="f131" fmla="val 2450817"/>
              <a:gd name="f132" fmla="val 809378"/>
              <a:gd name="f133" fmla="val 2521691"/>
              <a:gd name="f134" fmla="val 880252"/>
              <a:gd name="f135" fmla="val 2675615"/>
              <a:gd name="f136" fmla="val 1034176"/>
              <a:gd name="f137" fmla="val 2688247"/>
              <a:gd name="f138" fmla="val 1275888"/>
              <a:gd name="f139" fmla="val 2553508"/>
              <a:gd name="f140" fmla="val 1439575"/>
              <a:gd name="f141" fmla="val 2557767"/>
              <a:gd name="f142" fmla="val 1440633"/>
              <a:gd name="f143" fmla="val 2560483"/>
              <a:gd name="f144" fmla="val 1443301"/>
              <a:gd name="f145" fmla="val 2563181"/>
              <a:gd name="f146" fmla="val 1445999"/>
              <a:gd name="f147" fmla="val 2819847"/>
              <a:gd name="f148" fmla="val 1702665"/>
              <a:gd name="f149" fmla="val 2118808"/>
              <a:gd name="f150" fmla="val 2375474"/>
              <a:gd name="f151" fmla="val 2320841"/>
              <a:gd name="f152" fmla="val 2617815"/>
              <a:gd name="f153" fmla="val 1936328"/>
              <a:gd name="f154" fmla="val 2631341"/>
              <a:gd name="f155" fmla="val 1678325"/>
              <a:gd name="f156" fmla="val 2415804"/>
              <a:gd name="f157" fmla="val 1676180"/>
              <a:gd name="f158" fmla="val 2417949"/>
              <a:gd name="f159" fmla="val 1633705"/>
              <a:gd name="f160" fmla="val 2375475"/>
              <a:gd name="f161" fmla="val 366513"/>
              <a:gd name="f162" fmla="val 1108282"/>
              <a:gd name="f163" fmla="val 369979"/>
              <a:gd name="f164" fmla="val 1104815"/>
              <a:gd name="f165" fmla="val 349908"/>
              <a:gd name="f166" fmla="val 1089573"/>
              <a:gd name="f167" fmla="val 330850"/>
              <a:gd name="f168" fmla="val 1072619"/>
              <a:gd name="f169" fmla="val 312598"/>
              <a:gd name="f170" fmla="val 1054367"/>
              <a:gd name="f171" fmla="val 55932"/>
              <a:gd name="f172" fmla="val 797701"/>
              <a:gd name="f173" fmla="val 381558"/>
              <a:gd name="f174" fmla="val 124891"/>
              <a:gd name="f175" fmla="val 569264"/>
              <a:gd name="f176" fmla="val -131775"/>
              <a:gd name="f177" fmla="val 985408"/>
              <a:gd name="f178" fmla="val 1242074"/>
              <a:gd name="f179" fmla="val 1249606"/>
              <a:gd name="f180" fmla="val 136238"/>
              <a:gd name="f181" fmla="val 1499513"/>
              <a:gd name="f182" fmla="val -63604"/>
              <a:gd name="f183" fmla="val 1863845"/>
              <a:gd name="f184" fmla="val -42087"/>
              <a:gd name="f185" fmla="*/ f0 1 2646489"/>
              <a:gd name="f186" fmla="*/ f1 1 2688071"/>
              <a:gd name="f187" fmla="val f2"/>
              <a:gd name="f188" fmla="val f3"/>
              <a:gd name="f189" fmla="val f4"/>
              <a:gd name="f190" fmla="+- f189 0 f187"/>
              <a:gd name="f191" fmla="+- f188 0 f187"/>
              <a:gd name="f192" fmla="*/ f191 1 2646489"/>
              <a:gd name="f193" fmla="*/ f190 1 2688071"/>
              <a:gd name="f194" fmla="*/ f187 1 f192"/>
              <a:gd name="f195" fmla="*/ f188 1 f192"/>
              <a:gd name="f196" fmla="*/ f187 1 f193"/>
              <a:gd name="f197" fmla="*/ f189 1 f193"/>
              <a:gd name="f198" fmla="*/ f194 f185 1"/>
              <a:gd name="f199" fmla="*/ f195 f185 1"/>
              <a:gd name="f200" fmla="*/ f197 f186 1"/>
              <a:gd name="f201" fmla="*/ f196 f186 1"/>
            </a:gdLst>
            <a:ahLst/>
            <a:cxnLst>
              <a:cxn ang="3cd4">
                <a:pos x="hc" y="t"/>
              </a:cxn>
              <a:cxn ang="0">
                <a:pos x="r" y="vc"/>
              </a:cxn>
              <a:cxn ang="cd4">
                <a:pos x="hc" y="b"/>
              </a:cxn>
              <a:cxn ang="cd2">
                <a:pos x="l" y="vc"/>
              </a:cxn>
            </a:cxnLst>
            <a:rect l="f198" t="f201" r="f199" b="f200"/>
            <a:pathLst>
              <a:path w="2646489" h="2688071">
                <a:moveTo>
                  <a:pt x="f5" y="f6"/>
                </a:moveTo>
                <a:cubicBezTo>
                  <a:pt x="f7" y="f8"/>
                  <a:pt x="f9" y="f10"/>
                  <a:pt x="f9" y="f11"/>
                </a:cubicBezTo>
                <a:cubicBezTo>
                  <a:pt x="f9" y="f12"/>
                  <a:pt x="f13" y="f4"/>
                  <a:pt x="f14" y="f4"/>
                </a:cubicBezTo>
                <a:cubicBezTo>
                  <a:pt x="f15" y="f4"/>
                  <a:pt x="f2" y="f16"/>
                  <a:pt x="f2" y="f11"/>
                </a:cubicBezTo>
                <a:cubicBezTo>
                  <a:pt x="f2" y="f17"/>
                  <a:pt x="f15" y="f18"/>
                  <a:pt x="f14" y="f18"/>
                </a:cubicBezTo>
                <a:cubicBezTo>
                  <a:pt x="f19" y="f20"/>
                  <a:pt x="f21" y="f22"/>
                  <a:pt x="f5" y="f6"/>
                </a:cubicBezTo>
                <a:close/>
                <a:moveTo>
                  <a:pt x="f23" y="f24"/>
                </a:moveTo>
                <a:cubicBezTo>
                  <a:pt x="f25" y="f26"/>
                  <a:pt x="f27" y="f28"/>
                  <a:pt x="f27" y="f29"/>
                </a:cubicBezTo>
                <a:cubicBezTo>
                  <a:pt x="f27" y="f30"/>
                  <a:pt x="f31" y="f32"/>
                  <a:pt x="f33" y="f32"/>
                </a:cubicBezTo>
                <a:cubicBezTo>
                  <a:pt x="f34" y="f32"/>
                  <a:pt x="f35" y="f30"/>
                  <a:pt x="f35" y="f29"/>
                </a:cubicBezTo>
                <a:cubicBezTo>
                  <a:pt x="f35" y="f36"/>
                  <a:pt x="f34" y="f37"/>
                  <a:pt x="f33" y="f37"/>
                </a:cubicBezTo>
                <a:cubicBezTo>
                  <a:pt x="f38" y="f39"/>
                  <a:pt x="f40" y="f41"/>
                  <a:pt x="f23" y="f24"/>
                </a:cubicBezTo>
                <a:close/>
                <a:moveTo>
                  <a:pt x="f42" y="f43"/>
                </a:moveTo>
                <a:cubicBezTo>
                  <a:pt x="f44" y="f45"/>
                  <a:pt x="f46" y="f47"/>
                  <a:pt x="f48" y="f49"/>
                </a:cubicBezTo>
                <a:cubicBezTo>
                  <a:pt x="f48" y="f50"/>
                  <a:pt x="f51" y="f52"/>
                  <a:pt x="f53" y="f52"/>
                </a:cubicBezTo>
                <a:cubicBezTo>
                  <a:pt x="f54" y="f52"/>
                  <a:pt x="f55" y="f50"/>
                  <a:pt x="f56" y="f49"/>
                </a:cubicBezTo>
                <a:cubicBezTo>
                  <a:pt x="f56" y="f57"/>
                  <a:pt x="f54" y="f58"/>
                  <a:pt x="f53" y="f58"/>
                </a:cubicBezTo>
                <a:cubicBezTo>
                  <a:pt x="f59" y="f58"/>
                  <a:pt x="f60" y="f61"/>
                  <a:pt x="f42" y="f43"/>
                </a:cubicBezTo>
                <a:close/>
                <a:moveTo>
                  <a:pt x="f62" y="f63"/>
                </a:moveTo>
                <a:cubicBezTo>
                  <a:pt x="f64" y="f65"/>
                  <a:pt x="f66" y="f67"/>
                  <a:pt x="f66" y="f68"/>
                </a:cubicBezTo>
                <a:cubicBezTo>
                  <a:pt x="f66" y="f69"/>
                  <a:pt x="f70" y="f71"/>
                  <a:pt x="f72" y="f71"/>
                </a:cubicBezTo>
                <a:cubicBezTo>
                  <a:pt x="f73" y="f71"/>
                  <a:pt x="f74" y="f69"/>
                  <a:pt x="f74" y="f68"/>
                </a:cubicBezTo>
                <a:cubicBezTo>
                  <a:pt x="f74" y="f75"/>
                  <a:pt x="f73" y="f76"/>
                  <a:pt x="f72" y="f76"/>
                </a:cubicBezTo>
                <a:cubicBezTo>
                  <a:pt x="f77" y="f76"/>
                  <a:pt x="f78" y="f79"/>
                  <a:pt x="f62" y="f63"/>
                </a:cubicBezTo>
                <a:close/>
                <a:moveTo>
                  <a:pt x="f80" y="f81"/>
                </a:moveTo>
                <a:cubicBezTo>
                  <a:pt x="f82" y="f83"/>
                  <a:pt x="f84" y="f85"/>
                  <a:pt x="f86" y="f87"/>
                </a:cubicBezTo>
                <a:cubicBezTo>
                  <a:pt x="f86" y="f88"/>
                  <a:pt x="f89" y="f90"/>
                  <a:pt x="f91" y="f90"/>
                </a:cubicBezTo>
                <a:cubicBezTo>
                  <a:pt x="f92" y="f90"/>
                  <a:pt x="f93" y="f94"/>
                  <a:pt x="f95" y="f87"/>
                </a:cubicBezTo>
                <a:cubicBezTo>
                  <a:pt x="f95" y="f96"/>
                  <a:pt x="f92" y="f97"/>
                  <a:pt x="f91" y="f97"/>
                </a:cubicBezTo>
                <a:cubicBezTo>
                  <a:pt x="f98" y="f99"/>
                  <a:pt x="f100" y="f101"/>
                  <a:pt x="f80" y="f81"/>
                </a:cubicBezTo>
                <a:close/>
                <a:moveTo>
                  <a:pt x="f102" y="f103"/>
                </a:moveTo>
                <a:cubicBezTo>
                  <a:pt x="f104" y="f105"/>
                  <a:pt x="f106" y="f107"/>
                  <a:pt x="f106" y="f108"/>
                </a:cubicBezTo>
                <a:cubicBezTo>
                  <a:pt x="f106" y="f109"/>
                  <a:pt x="f110" y="f111"/>
                  <a:pt x="f112" y="f111"/>
                </a:cubicBezTo>
                <a:cubicBezTo>
                  <a:pt x="f113" y="f111"/>
                  <a:pt x="f114" y="f109"/>
                  <a:pt x="f115" y="f108"/>
                </a:cubicBezTo>
                <a:cubicBezTo>
                  <a:pt x="f115" y="f116"/>
                  <a:pt x="f113" y="f117"/>
                  <a:pt x="f112" y="f117"/>
                </a:cubicBezTo>
                <a:cubicBezTo>
                  <a:pt x="f118" y="f117"/>
                  <a:pt x="f119" y="f120"/>
                  <a:pt x="f102" y="f103"/>
                </a:cubicBezTo>
                <a:close/>
                <a:moveTo>
                  <a:pt x="f121" y="f122"/>
                </a:moveTo>
                <a:cubicBezTo>
                  <a:pt x="f123" y="f124"/>
                  <a:pt x="f125" y="f126"/>
                  <a:pt x="f127" y="f128"/>
                </a:cubicBezTo>
                <a:cubicBezTo>
                  <a:pt x="f129" y="f130"/>
                  <a:pt x="f131" y="f132"/>
                  <a:pt x="f133" y="f134"/>
                </a:cubicBezTo>
                <a:cubicBezTo>
                  <a:pt x="f135" y="f136"/>
                  <a:pt x="f137" y="f138"/>
                  <a:pt x="f139" y="f140"/>
                </a:cubicBezTo>
                <a:cubicBezTo>
                  <a:pt x="f141" y="f142"/>
                  <a:pt x="f143" y="f144"/>
                  <a:pt x="f145" y="f146"/>
                </a:cubicBezTo>
                <a:cubicBezTo>
                  <a:pt x="f147" y="f148"/>
                  <a:pt x="f147" y="f149"/>
                  <a:pt x="f145" y="f150"/>
                </a:cubicBezTo>
                <a:cubicBezTo>
                  <a:pt x="f151" y="f152"/>
                  <a:pt x="f153" y="f154"/>
                  <a:pt x="f155" y="f156"/>
                </a:cubicBezTo>
                <a:lnTo>
                  <a:pt x="f157" y="f158"/>
                </a:lnTo>
                <a:lnTo>
                  <a:pt x="f159" y="f160"/>
                </a:lnTo>
                <a:lnTo>
                  <a:pt x="f161" y="f162"/>
                </a:lnTo>
                <a:lnTo>
                  <a:pt x="f163" y="f164"/>
                </a:lnTo>
                <a:cubicBezTo>
                  <a:pt x="f165" y="f166"/>
                  <a:pt x="f167" y="f168"/>
                  <a:pt x="f169" y="f170"/>
                </a:cubicBezTo>
                <a:cubicBezTo>
                  <a:pt x="f171" y="f172"/>
                  <a:pt x="f171" y="f173"/>
                  <a:pt x="f169" y="f174"/>
                </a:cubicBezTo>
                <a:cubicBezTo>
                  <a:pt x="f175" y="f176"/>
                  <a:pt x="f177" y="f176"/>
                  <a:pt x="f178" y="f174"/>
                </a:cubicBezTo>
                <a:lnTo>
                  <a:pt x="f179" y="f180"/>
                </a:lnTo>
                <a:cubicBezTo>
                  <a:pt x="f181" y="f182"/>
                  <a:pt x="f183" y="f184"/>
                  <a:pt x="f121" y="f12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맑은 고딕" pitchFamily="34"/>
            </a:endParaRPr>
          </a:p>
        </p:txBody>
      </p:sp>
      <p:sp>
        <p:nvSpPr>
          <p:cNvPr id="25" name="Freeform 7">
            <a:extLst>
              <a:ext uri="{FF2B5EF4-FFF2-40B4-BE49-F238E27FC236}">
                <a16:creationId xmlns:a16="http://schemas.microsoft.com/office/drawing/2014/main" id="{E128F420-2E89-C7A0-A760-4FCD39688DA5}"/>
              </a:ext>
            </a:extLst>
          </p:cNvPr>
          <p:cNvSpPr/>
          <p:nvPr/>
        </p:nvSpPr>
        <p:spPr>
          <a:xfrm>
            <a:off x="4159248" y="1398583"/>
            <a:ext cx="392113" cy="382584"/>
          </a:xfrm>
          <a:custGeom>
            <a:avLst/>
            <a:gdLst>
              <a:gd name="f0" fmla="val 10800000"/>
              <a:gd name="f1" fmla="val 5400000"/>
              <a:gd name="f2" fmla="val 180"/>
              <a:gd name="f3" fmla="val w"/>
              <a:gd name="f4" fmla="val h"/>
              <a:gd name="f5" fmla="val 0"/>
              <a:gd name="f6" fmla="val 159"/>
              <a:gd name="f7" fmla="val 155"/>
              <a:gd name="f8" fmla="val 79"/>
              <a:gd name="f9" fmla="val 60"/>
              <a:gd name="f10" fmla="val 154"/>
              <a:gd name="f11" fmla="val 43"/>
              <a:gd name="f12" fmla="val 147"/>
              <a:gd name="f13" fmla="val 30"/>
              <a:gd name="f14" fmla="val 132"/>
              <a:gd name="f15" fmla="val 15"/>
              <a:gd name="f16" fmla="val 113"/>
              <a:gd name="f17" fmla="val 7"/>
              <a:gd name="f18" fmla="val 90"/>
              <a:gd name="f19" fmla="val 3"/>
              <a:gd name="f20" fmla="val 66"/>
              <a:gd name="f21" fmla="val 48"/>
              <a:gd name="f22" fmla="val 14"/>
              <a:gd name="f23" fmla="val 39"/>
              <a:gd name="f24" fmla="val 27"/>
              <a:gd name="f25" fmla="val 31"/>
              <a:gd name="f26" fmla="val 51"/>
              <a:gd name="f27" fmla="val 19"/>
              <a:gd name="f28" fmla="val 18"/>
              <a:gd name="f29" fmla="val 102"/>
              <a:gd name="f30" fmla="val 4"/>
              <a:gd name="f31" fmla="val 108"/>
              <a:gd name="f32" fmla="val 109"/>
              <a:gd name="f33" fmla="val 111"/>
              <a:gd name="f34" fmla="val 11"/>
              <a:gd name="f35" fmla="val 116"/>
              <a:gd name="f36" fmla="val 29"/>
              <a:gd name="f37" fmla="val 128"/>
              <a:gd name="f38" fmla="val 42"/>
              <a:gd name="f39" fmla="val 145"/>
              <a:gd name="f40" fmla="val 150"/>
              <a:gd name="f41" fmla="val 54"/>
              <a:gd name="f42" fmla="val 58"/>
              <a:gd name="f43" fmla="val 64"/>
              <a:gd name="f44" fmla="val 98"/>
              <a:gd name="f45" fmla="val 124"/>
              <a:gd name="f46" fmla="val 91"/>
              <a:gd name="f47" fmla="val 87"/>
              <a:gd name="f48" fmla="val 83"/>
              <a:gd name="f49" fmla="+- 0 0 -90"/>
              <a:gd name="f50" fmla="*/ f3 1 159"/>
              <a:gd name="f51" fmla="*/ f4 1 155"/>
              <a:gd name="f52" fmla="val f5"/>
              <a:gd name="f53" fmla="val f6"/>
              <a:gd name="f54" fmla="val f7"/>
              <a:gd name="f55" fmla="*/ f49 f0 1"/>
              <a:gd name="f56" fmla="+- f54 0 f52"/>
              <a:gd name="f57" fmla="+- f53 0 f52"/>
              <a:gd name="f58" fmla="*/ f55 1 f2"/>
              <a:gd name="f59" fmla="*/ f57 1 159"/>
              <a:gd name="f60" fmla="*/ f56 1 155"/>
              <a:gd name="f61" fmla="*/ 79 f57 1"/>
              <a:gd name="f62" fmla="*/ 155 f56 1"/>
              <a:gd name="f63" fmla="*/ 30 f57 1"/>
              <a:gd name="f64" fmla="*/ 132 f56 1"/>
              <a:gd name="f65" fmla="*/ 3 f57 1"/>
              <a:gd name="f66" fmla="*/ 66 f56 1"/>
              <a:gd name="f67" fmla="*/ 27 f57 1"/>
              <a:gd name="f68" fmla="*/ 31 f56 1"/>
              <a:gd name="f69" fmla="*/ 102 f57 1"/>
              <a:gd name="f70" fmla="*/ 4 f56 1"/>
              <a:gd name="f71" fmla="*/ 111 f57 1"/>
              <a:gd name="f72" fmla="*/ 11 f56 1"/>
              <a:gd name="f73" fmla="*/ 145 f57 1"/>
              <a:gd name="f74" fmla="*/ 51 f56 1"/>
              <a:gd name="f75" fmla="*/ 155 f57 1"/>
              <a:gd name="f76" fmla="*/ 64 f56 1"/>
              <a:gd name="f77" fmla="*/ 91 f57 1"/>
              <a:gd name="f78" fmla="*/ 154 f56 1"/>
              <a:gd name="f79" fmla="+- f58 0 f1"/>
              <a:gd name="f80" fmla="*/ f61 1 159"/>
              <a:gd name="f81" fmla="*/ f62 1 155"/>
              <a:gd name="f82" fmla="*/ f63 1 159"/>
              <a:gd name="f83" fmla="*/ f64 1 155"/>
              <a:gd name="f84" fmla="*/ f65 1 159"/>
              <a:gd name="f85" fmla="*/ f66 1 155"/>
              <a:gd name="f86" fmla="*/ f67 1 159"/>
              <a:gd name="f87" fmla="*/ f68 1 155"/>
              <a:gd name="f88" fmla="*/ f69 1 159"/>
              <a:gd name="f89" fmla="*/ f70 1 155"/>
              <a:gd name="f90" fmla="*/ f71 1 159"/>
              <a:gd name="f91" fmla="*/ f72 1 155"/>
              <a:gd name="f92" fmla="*/ f73 1 159"/>
              <a:gd name="f93" fmla="*/ f74 1 155"/>
              <a:gd name="f94" fmla="*/ f75 1 159"/>
              <a:gd name="f95" fmla="*/ f76 1 155"/>
              <a:gd name="f96" fmla="*/ f77 1 159"/>
              <a:gd name="f97" fmla="*/ f78 1 155"/>
              <a:gd name="f98" fmla="*/ 0 1 f59"/>
              <a:gd name="f99" fmla="*/ f53 1 f59"/>
              <a:gd name="f100" fmla="*/ 0 1 f60"/>
              <a:gd name="f101" fmla="*/ f54 1 f60"/>
              <a:gd name="f102" fmla="*/ f80 1 f59"/>
              <a:gd name="f103" fmla="*/ f81 1 f60"/>
              <a:gd name="f104" fmla="*/ f82 1 f59"/>
              <a:gd name="f105" fmla="*/ f83 1 f60"/>
              <a:gd name="f106" fmla="*/ f84 1 f59"/>
              <a:gd name="f107" fmla="*/ f85 1 f60"/>
              <a:gd name="f108" fmla="*/ f86 1 f59"/>
              <a:gd name="f109" fmla="*/ f87 1 f60"/>
              <a:gd name="f110" fmla="*/ f88 1 f59"/>
              <a:gd name="f111" fmla="*/ f89 1 f60"/>
              <a:gd name="f112" fmla="*/ f90 1 f59"/>
              <a:gd name="f113" fmla="*/ f91 1 f60"/>
              <a:gd name="f114" fmla="*/ f92 1 f59"/>
              <a:gd name="f115" fmla="*/ f93 1 f60"/>
              <a:gd name="f116" fmla="*/ f94 1 f59"/>
              <a:gd name="f117" fmla="*/ f95 1 f60"/>
              <a:gd name="f118" fmla="*/ f96 1 f59"/>
              <a:gd name="f119" fmla="*/ f97 1 f60"/>
              <a:gd name="f120" fmla="*/ f98 f50 1"/>
              <a:gd name="f121" fmla="*/ f99 f50 1"/>
              <a:gd name="f122" fmla="*/ f101 f51 1"/>
              <a:gd name="f123" fmla="*/ f100 f51 1"/>
              <a:gd name="f124" fmla="*/ f102 f50 1"/>
              <a:gd name="f125" fmla="*/ f103 f51 1"/>
              <a:gd name="f126" fmla="*/ f104 f50 1"/>
              <a:gd name="f127" fmla="*/ f105 f51 1"/>
              <a:gd name="f128" fmla="*/ f106 f50 1"/>
              <a:gd name="f129" fmla="*/ f107 f51 1"/>
              <a:gd name="f130" fmla="*/ f108 f50 1"/>
              <a:gd name="f131" fmla="*/ f109 f51 1"/>
              <a:gd name="f132" fmla="*/ f110 f50 1"/>
              <a:gd name="f133" fmla="*/ f111 f51 1"/>
              <a:gd name="f134" fmla="*/ f112 f50 1"/>
              <a:gd name="f135" fmla="*/ f113 f51 1"/>
              <a:gd name="f136" fmla="*/ f114 f50 1"/>
              <a:gd name="f137" fmla="*/ f115 f51 1"/>
              <a:gd name="f138" fmla="*/ f116 f50 1"/>
              <a:gd name="f139" fmla="*/ f117 f51 1"/>
              <a:gd name="f140" fmla="*/ f118 f50 1"/>
              <a:gd name="f141" fmla="*/ f119 f51 1"/>
            </a:gdLst>
            <a:ahLst/>
            <a:cxnLst>
              <a:cxn ang="3cd4">
                <a:pos x="hc" y="t"/>
              </a:cxn>
              <a:cxn ang="0">
                <a:pos x="r" y="vc"/>
              </a:cxn>
              <a:cxn ang="cd4">
                <a:pos x="hc" y="b"/>
              </a:cxn>
              <a:cxn ang="cd2">
                <a:pos x="l" y="vc"/>
              </a:cxn>
              <a:cxn ang="f79">
                <a:pos x="f124" y="f125"/>
              </a:cxn>
              <a:cxn ang="f79">
                <a:pos x="f126" y="f127"/>
              </a:cxn>
              <a:cxn ang="f79">
                <a:pos x="f128" y="f129"/>
              </a:cxn>
              <a:cxn ang="f79">
                <a:pos x="f130" y="f131"/>
              </a:cxn>
              <a:cxn ang="f79">
                <a:pos x="f132" y="f133"/>
              </a:cxn>
              <a:cxn ang="f79">
                <a:pos x="f134" y="f135"/>
              </a:cxn>
              <a:cxn ang="f79">
                <a:pos x="f136" y="f137"/>
              </a:cxn>
              <a:cxn ang="f79">
                <a:pos x="f138" y="f139"/>
              </a:cxn>
              <a:cxn ang="f79">
                <a:pos x="f140" y="f141"/>
              </a:cxn>
              <a:cxn ang="f79">
                <a:pos x="f124" y="f125"/>
              </a:cxn>
            </a:cxnLst>
            <a:rect l="f120" t="f123" r="f121" b="f122"/>
            <a:pathLst>
              <a:path w="159" h="155">
                <a:moveTo>
                  <a:pt x="f8" y="f7"/>
                </a:moveTo>
                <a:cubicBezTo>
                  <a:pt x="f9" y="f10"/>
                  <a:pt x="f11" y="f12"/>
                  <a:pt x="f13" y="f14"/>
                </a:cubicBezTo>
                <a:cubicBezTo>
                  <a:pt x="f15" y="f16"/>
                  <a:pt x="f17" y="f18"/>
                  <a:pt x="f19" y="f20"/>
                </a:cubicBezTo>
                <a:cubicBezTo>
                  <a:pt x="f5" y="f21"/>
                  <a:pt x="f22" y="f23"/>
                  <a:pt x="f24" y="f25"/>
                </a:cubicBezTo>
                <a:cubicBezTo>
                  <a:pt x="f26" y="f27"/>
                  <a:pt x="f8" y="f28"/>
                  <a:pt x="f29" y="f30"/>
                </a:cubicBezTo>
                <a:cubicBezTo>
                  <a:pt x="f31" y="f5"/>
                  <a:pt x="f32" y="f17"/>
                  <a:pt x="f33" y="f34"/>
                </a:cubicBezTo>
                <a:cubicBezTo>
                  <a:pt x="f35" y="f36"/>
                  <a:pt x="f37" y="f38"/>
                  <a:pt x="f39" y="f26"/>
                </a:cubicBezTo>
                <a:cubicBezTo>
                  <a:pt x="f40" y="f41"/>
                  <a:pt x="f10" y="f42"/>
                  <a:pt x="f7" y="f43"/>
                </a:cubicBezTo>
                <a:cubicBezTo>
                  <a:pt x="f6" y="f44"/>
                  <a:pt x="f45" y="f12"/>
                  <a:pt x="f46" y="f10"/>
                </a:cubicBezTo>
                <a:cubicBezTo>
                  <a:pt x="f47" y="f7"/>
                  <a:pt x="f48" y="f7"/>
                  <a:pt x="f8" y="f7"/>
                </a:cubicBezTo>
                <a:close/>
              </a:path>
            </a:pathLst>
          </a:custGeom>
          <a:solidFill>
            <a:srgbClr val="DAB3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8">
            <a:extLst>
              <a:ext uri="{FF2B5EF4-FFF2-40B4-BE49-F238E27FC236}">
                <a16:creationId xmlns:a16="http://schemas.microsoft.com/office/drawing/2014/main" id="{70235357-A604-BD60-5FEB-683D48E18327}"/>
              </a:ext>
            </a:extLst>
          </p:cNvPr>
          <p:cNvSpPr/>
          <p:nvPr/>
        </p:nvSpPr>
        <p:spPr>
          <a:xfrm>
            <a:off x="4146547" y="1058866"/>
            <a:ext cx="431797" cy="261939"/>
          </a:xfrm>
          <a:custGeom>
            <a:avLst/>
            <a:gdLst>
              <a:gd name="f0" fmla="val 10800000"/>
              <a:gd name="f1" fmla="val 5400000"/>
              <a:gd name="f2" fmla="val 180"/>
              <a:gd name="f3" fmla="val w"/>
              <a:gd name="f4" fmla="val h"/>
              <a:gd name="f5" fmla="val 0"/>
              <a:gd name="f6" fmla="val 175"/>
              <a:gd name="f7" fmla="val 106"/>
              <a:gd name="f8" fmla="val 89"/>
              <a:gd name="f9" fmla="val 1"/>
              <a:gd name="f10" fmla="val 114"/>
              <a:gd name="f11" fmla="val 138"/>
              <a:gd name="f12" fmla="val 6"/>
              <a:gd name="f13" fmla="val 161"/>
              <a:gd name="f14" fmla="val 19"/>
              <a:gd name="f15" fmla="val 170"/>
              <a:gd name="f16" fmla="val 25"/>
              <a:gd name="f17" fmla="val 30"/>
              <a:gd name="f18" fmla="val 168"/>
              <a:gd name="f19" fmla="val 40"/>
              <a:gd name="f20" fmla="val 165"/>
              <a:gd name="f21" fmla="val 43"/>
              <a:gd name="f22" fmla="val 164"/>
              <a:gd name="f23" fmla="val 47"/>
              <a:gd name="f24" fmla="val 163"/>
              <a:gd name="f25" fmla="val 51"/>
              <a:gd name="f26" fmla="val 156"/>
              <a:gd name="f27" fmla="val 65"/>
              <a:gd name="f28" fmla="val 152"/>
              <a:gd name="f29" fmla="val 82"/>
              <a:gd name="f30" fmla="val 141"/>
              <a:gd name="f31" fmla="val 93"/>
              <a:gd name="f32" fmla="val 129"/>
              <a:gd name="f33" fmla="val 88"/>
              <a:gd name="f34" fmla="val 99"/>
              <a:gd name="f35" fmla="val 49"/>
              <a:gd name="f36" fmla="val 94"/>
              <a:gd name="f37" fmla="val 39"/>
              <a:gd name="f38" fmla="val 98"/>
              <a:gd name="f39" fmla="val 33"/>
              <a:gd name="f40" fmla="val 96"/>
              <a:gd name="f41" fmla="val 29"/>
              <a:gd name="f42" fmla="val 86"/>
              <a:gd name="f43" fmla="val 21"/>
              <a:gd name="f44" fmla="val 71"/>
              <a:gd name="f45" fmla="val 14"/>
              <a:gd name="f46" fmla="val 55"/>
              <a:gd name="f47" fmla="val 4"/>
              <a:gd name="f48" fmla="val 24"/>
              <a:gd name="f49" fmla="val 13"/>
              <a:gd name="f50" fmla="val 36"/>
              <a:gd name="f51" fmla="val 61"/>
              <a:gd name="f52" fmla="+- 0 0 -90"/>
              <a:gd name="f53" fmla="*/ f3 1 175"/>
              <a:gd name="f54" fmla="*/ f4 1 106"/>
              <a:gd name="f55" fmla="val f5"/>
              <a:gd name="f56" fmla="val f6"/>
              <a:gd name="f57" fmla="val f7"/>
              <a:gd name="f58" fmla="*/ f52 f0 1"/>
              <a:gd name="f59" fmla="+- f57 0 f55"/>
              <a:gd name="f60" fmla="+- f56 0 f55"/>
              <a:gd name="f61" fmla="*/ f58 1 f2"/>
              <a:gd name="f62" fmla="*/ f60 1 175"/>
              <a:gd name="f63" fmla="*/ f59 1 106"/>
              <a:gd name="f64" fmla="*/ 89 f60 1"/>
              <a:gd name="f65" fmla="*/ 1 f59 1"/>
              <a:gd name="f66" fmla="*/ 161 f60 1"/>
              <a:gd name="f67" fmla="*/ 19 f59 1"/>
              <a:gd name="f68" fmla="*/ 168 f60 1"/>
              <a:gd name="f69" fmla="*/ 40 f59 1"/>
              <a:gd name="f70" fmla="*/ 163 f60 1"/>
              <a:gd name="f71" fmla="*/ 51 f59 1"/>
              <a:gd name="f72" fmla="*/ 141 f60 1"/>
              <a:gd name="f73" fmla="*/ 93 f59 1"/>
              <a:gd name="f74" fmla="*/ 99 f60 1"/>
              <a:gd name="f75" fmla="*/ 88 f59 1"/>
              <a:gd name="f76" fmla="*/ 49 f60 1"/>
              <a:gd name="f77" fmla="*/ 94 f59 1"/>
              <a:gd name="f78" fmla="*/ 29 f60 1"/>
              <a:gd name="f79" fmla="*/ 86 f59 1"/>
              <a:gd name="f80" fmla="*/ 6 f60 1"/>
              <a:gd name="f81" fmla="*/ 13 f60 1"/>
              <a:gd name="f82" fmla="+- f61 0 f1"/>
              <a:gd name="f83" fmla="*/ f64 1 175"/>
              <a:gd name="f84" fmla="*/ f65 1 106"/>
              <a:gd name="f85" fmla="*/ f66 1 175"/>
              <a:gd name="f86" fmla="*/ f67 1 106"/>
              <a:gd name="f87" fmla="*/ f68 1 175"/>
              <a:gd name="f88" fmla="*/ f69 1 106"/>
              <a:gd name="f89" fmla="*/ f70 1 175"/>
              <a:gd name="f90" fmla="*/ f71 1 106"/>
              <a:gd name="f91" fmla="*/ f72 1 175"/>
              <a:gd name="f92" fmla="*/ f73 1 106"/>
              <a:gd name="f93" fmla="*/ f74 1 175"/>
              <a:gd name="f94" fmla="*/ f75 1 106"/>
              <a:gd name="f95" fmla="*/ f76 1 175"/>
              <a:gd name="f96" fmla="*/ f77 1 106"/>
              <a:gd name="f97" fmla="*/ f78 1 175"/>
              <a:gd name="f98" fmla="*/ f79 1 106"/>
              <a:gd name="f99" fmla="*/ f80 1 175"/>
              <a:gd name="f100" fmla="*/ f81 1 175"/>
              <a:gd name="f101" fmla="*/ 0 1 f62"/>
              <a:gd name="f102" fmla="*/ f56 1 f62"/>
              <a:gd name="f103" fmla="*/ 0 1 f63"/>
              <a:gd name="f104" fmla="*/ f57 1 f63"/>
              <a:gd name="f105" fmla="*/ f83 1 f62"/>
              <a:gd name="f106" fmla="*/ f84 1 f63"/>
              <a:gd name="f107" fmla="*/ f85 1 f62"/>
              <a:gd name="f108" fmla="*/ f86 1 f63"/>
              <a:gd name="f109" fmla="*/ f87 1 f62"/>
              <a:gd name="f110" fmla="*/ f88 1 f63"/>
              <a:gd name="f111" fmla="*/ f89 1 f62"/>
              <a:gd name="f112" fmla="*/ f90 1 f63"/>
              <a:gd name="f113" fmla="*/ f91 1 f62"/>
              <a:gd name="f114" fmla="*/ f92 1 f63"/>
              <a:gd name="f115" fmla="*/ f93 1 f62"/>
              <a:gd name="f116" fmla="*/ f94 1 f63"/>
              <a:gd name="f117" fmla="*/ f95 1 f62"/>
              <a:gd name="f118" fmla="*/ f96 1 f63"/>
              <a:gd name="f119" fmla="*/ f97 1 f62"/>
              <a:gd name="f120" fmla="*/ f98 1 f63"/>
              <a:gd name="f121" fmla="*/ f99 1 f62"/>
              <a:gd name="f122" fmla="*/ f100 1 f62"/>
              <a:gd name="f123" fmla="*/ f101 f53 1"/>
              <a:gd name="f124" fmla="*/ f102 f53 1"/>
              <a:gd name="f125" fmla="*/ f104 f54 1"/>
              <a:gd name="f126" fmla="*/ f103 f54 1"/>
              <a:gd name="f127" fmla="*/ f105 f53 1"/>
              <a:gd name="f128" fmla="*/ f106 f54 1"/>
              <a:gd name="f129" fmla="*/ f107 f53 1"/>
              <a:gd name="f130" fmla="*/ f108 f54 1"/>
              <a:gd name="f131" fmla="*/ f109 f53 1"/>
              <a:gd name="f132" fmla="*/ f110 f54 1"/>
              <a:gd name="f133" fmla="*/ f111 f53 1"/>
              <a:gd name="f134" fmla="*/ f112 f54 1"/>
              <a:gd name="f135" fmla="*/ f113 f53 1"/>
              <a:gd name="f136" fmla="*/ f114 f54 1"/>
              <a:gd name="f137" fmla="*/ f115 f53 1"/>
              <a:gd name="f138" fmla="*/ f116 f54 1"/>
              <a:gd name="f139" fmla="*/ f117 f53 1"/>
              <a:gd name="f140" fmla="*/ f118 f54 1"/>
              <a:gd name="f141" fmla="*/ f119 f53 1"/>
              <a:gd name="f142" fmla="*/ f120 f54 1"/>
              <a:gd name="f143" fmla="*/ f121 f53 1"/>
              <a:gd name="f144" fmla="*/ f122 f53 1"/>
            </a:gdLst>
            <a:ahLst/>
            <a:cxnLst>
              <a:cxn ang="3cd4">
                <a:pos x="hc" y="t"/>
              </a:cxn>
              <a:cxn ang="0">
                <a:pos x="r" y="vc"/>
              </a:cxn>
              <a:cxn ang="cd4">
                <a:pos x="hc" y="b"/>
              </a:cxn>
              <a:cxn ang="cd2">
                <a:pos x="l" y="vc"/>
              </a:cxn>
              <a:cxn ang="f82">
                <a:pos x="f127" y="f128"/>
              </a:cxn>
              <a:cxn ang="f82">
                <a:pos x="f129" y="f130"/>
              </a:cxn>
              <a:cxn ang="f82">
                <a:pos x="f131" y="f132"/>
              </a:cxn>
              <a:cxn ang="f82">
                <a:pos x="f133" y="f134"/>
              </a:cxn>
              <a:cxn ang="f82">
                <a:pos x="f135" y="f136"/>
              </a:cxn>
              <a:cxn ang="f82">
                <a:pos x="f137" y="f138"/>
              </a:cxn>
              <a:cxn ang="f82">
                <a:pos x="f139" y="f140"/>
              </a:cxn>
              <a:cxn ang="f82">
                <a:pos x="f141" y="f142"/>
              </a:cxn>
              <a:cxn ang="f82">
                <a:pos x="f143" y="f132"/>
              </a:cxn>
              <a:cxn ang="f82">
                <a:pos x="f144" y="f130"/>
              </a:cxn>
              <a:cxn ang="f82">
                <a:pos x="f127" y="f128"/>
              </a:cxn>
            </a:cxnLst>
            <a:rect l="f123" t="f126" r="f124" b="f125"/>
            <a:pathLst>
              <a:path w="175" h="106">
                <a:moveTo>
                  <a:pt x="f8" y="f9"/>
                </a:moveTo>
                <a:cubicBezTo>
                  <a:pt x="f10" y="f5"/>
                  <a:pt x="f11" y="f12"/>
                  <a:pt x="f13" y="f14"/>
                </a:cubicBezTo>
                <a:cubicBezTo>
                  <a:pt x="f15" y="f16"/>
                  <a:pt x="f6" y="f17"/>
                  <a:pt x="f18" y="f19"/>
                </a:cubicBezTo>
                <a:cubicBezTo>
                  <a:pt x="f20" y="f21"/>
                  <a:pt x="f22" y="f23"/>
                  <a:pt x="f24" y="f25"/>
                </a:cubicBezTo>
                <a:cubicBezTo>
                  <a:pt x="f26" y="f27"/>
                  <a:pt x="f28" y="f29"/>
                  <a:pt x="f30" y="f31"/>
                </a:cubicBezTo>
                <a:cubicBezTo>
                  <a:pt x="f32" y="f7"/>
                  <a:pt x="f10" y="f33"/>
                  <a:pt x="f34" y="f33"/>
                </a:cubicBezTo>
                <a:cubicBezTo>
                  <a:pt x="f29" y="f8"/>
                  <a:pt x="f27" y="f33"/>
                  <a:pt x="f35" y="f36"/>
                </a:cubicBezTo>
                <a:cubicBezTo>
                  <a:pt x="f37" y="f38"/>
                  <a:pt x="f39" y="f40"/>
                  <a:pt x="f41" y="f42"/>
                </a:cubicBezTo>
                <a:cubicBezTo>
                  <a:pt x="f43" y="f44"/>
                  <a:pt x="f45" y="f46"/>
                  <a:pt x="f12" y="f19"/>
                </a:cubicBezTo>
                <a:cubicBezTo>
                  <a:pt x="f5" y="f17"/>
                  <a:pt x="f47" y="f48"/>
                  <a:pt x="f49" y="f14"/>
                </a:cubicBezTo>
                <a:cubicBezTo>
                  <a:pt x="f50" y="f12"/>
                  <a:pt x="f51" y="f9"/>
                  <a:pt x="f8" y="f9"/>
                </a:cubicBezTo>
                <a:close/>
              </a:path>
            </a:pathLst>
          </a:custGeom>
          <a:solidFill>
            <a:srgbClr val="FCFCF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7" name="Freeform 9">
            <a:extLst>
              <a:ext uri="{FF2B5EF4-FFF2-40B4-BE49-F238E27FC236}">
                <a16:creationId xmlns:a16="http://schemas.microsoft.com/office/drawing/2014/main" id="{013DB384-21DD-0217-DE5E-88BF7DE02857}"/>
              </a:ext>
            </a:extLst>
          </p:cNvPr>
          <p:cNvSpPr/>
          <p:nvPr/>
        </p:nvSpPr>
        <p:spPr>
          <a:xfrm>
            <a:off x="4241801" y="1836736"/>
            <a:ext cx="234945" cy="344491"/>
          </a:xfrm>
          <a:custGeom>
            <a:avLst/>
            <a:gdLst>
              <a:gd name="f0" fmla="val 10800000"/>
              <a:gd name="f1" fmla="val 5400000"/>
              <a:gd name="f2" fmla="val 180"/>
              <a:gd name="f3" fmla="val w"/>
              <a:gd name="f4" fmla="val h"/>
              <a:gd name="f5" fmla="val 0"/>
              <a:gd name="f6" fmla="val 95"/>
              <a:gd name="f7" fmla="val 140"/>
              <a:gd name="f8" fmla="val 48"/>
              <a:gd name="f9" fmla="val 32"/>
              <a:gd name="f10" fmla="val 109"/>
              <a:gd name="f11" fmla="val 17"/>
              <a:gd name="f12" fmla="val 82"/>
              <a:gd name="f13" fmla="val 3"/>
              <a:gd name="f14" fmla="val 55"/>
              <a:gd name="f15" fmla="val 49"/>
              <a:gd name="f16" fmla="val 1"/>
              <a:gd name="f17" fmla="val 45"/>
              <a:gd name="f18" fmla="val 4"/>
              <a:gd name="f19" fmla="val 40"/>
              <a:gd name="f20" fmla="val 7"/>
              <a:gd name="f21" fmla="val 37"/>
              <a:gd name="f22" fmla="val 10"/>
              <a:gd name="f23" fmla="val 12"/>
              <a:gd name="f24" fmla="val 29"/>
              <a:gd name="f25" fmla="val 18"/>
              <a:gd name="f26" fmla="val 21"/>
              <a:gd name="f27" fmla="val 6"/>
              <a:gd name="f28" fmla="val 35"/>
              <a:gd name="f29" fmla="val 51"/>
              <a:gd name="f30" fmla="val 2"/>
              <a:gd name="f31" fmla="val 66"/>
              <a:gd name="f32" fmla="val 74"/>
              <a:gd name="f33" fmla="val 75"/>
              <a:gd name="f34" fmla="val 76"/>
              <a:gd name="f35" fmla="val 31"/>
              <a:gd name="f36" fmla="val 92"/>
              <a:gd name="f37" fmla="val 63"/>
              <a:gd name="f38" fmla="val 83"/>
              <a:gd name="f39" fmla="val 77"/>
              <a:gd name="f40" fmla="val 71"/>
              <a:gd name="f41" fmla="val 97"/>
              <a:gd name="f42" fmla="val 61"/>
              <a:gd name="f43" fmla="val 117"/>
              <a:gd name="f44" fmla="+- 0 0 -90"/>
              <a:gd name="f45" fmla="*/ f3 1 95"/>
              <a:gd name="f46" fmla="*/ f4 1 140"/>
              <a:gd name="f47" fmla="val f5"/>
              <a:gd name="f48" fmla="val f6"/>
              <a:gd name="f49" fmla="val f7"/>
              <a:gd name="f50" fmla="*/ f44 f0 1"/>
              <a:gd name="f51" fmla="+- f49 0 f47"/>
              <a:gd name="f52" fmla="+- f48 0 f47"/>
              <a:gd name="f53" fmla="*/ f50 1 f2"/>
              <a:gd name="f54" fmla="*/ f52 1 95"/>
              <a:gd name="f55" fmla="*/ f51 1 140"/>
              <a:gd name="f56" fmla="*/ 48 f52 1"/>
              <a:gd name="f57" fmla="*/ 140 f51 1"/>
              <a:gd name="f58" fmla="*/ 3 f52 1"/>
              <a:gd name="f59" fmla="*/ 55 f51 1"/>
              <a:gd name="f60" fmla="*/ 4 f52 1"/>
              <a:gd name="f61" fmla="*/ 40 f51 1"/>
              <a:gd name="f62" fmla="*/ 12 f52 1"/>
              <a:gd name="f63" fmla="*/ 29 f51 1"/>
              <a:gd name="f64" fmla="*/ 21 f52 1"/>
              <a:gd name="f65" fmla="*/ 4 f51 1"/>
              <a:gd name="f66" fmla="*/ 66 f52 1"/>
              <a:gd name="f67" fmla="*/ 2 f51 1"/>
              <a:gd name="f68" fmla="*/ 75 f52 1"/>
              <a:gd name="f69" fmla="*/ 12 f51 1"/>
              <a:gd name="f70" fmla="*/ 82 f52 1"/>
              <a:gd name="f71" fmla="*/ 37 f51 1"/>
              <a:gd name="f72" fmla="*/ 83 f52 1"/>
              <a:gd name="f73" fmla="*/ 77 f51 1"/>
              <a:gd name="f74" fmla="+- f53 0 f1"/>
              <a:gd name="f75" fmla="*/ f56 1 95"/>
              <a:gd name="f76" fmla="*/ f57 1 140"/>
              <a:gd name="f77" fmla="*/ f58 1 95"/>
              <a:gd name="f78" fmla="*/ f59 1 140"/>
              <a:gd name="f79" fmla="*/ f60 1 95"/>
              <a:gd name="f80" fmla="*/ f61 1 140"/>
              <a:gd name="f81" fmla="*/ f62 1 95"/>
              <a:gd name="f82" fmla="*/ f63 1 140"/>
              <a:gd name="f83" fmla="*/ f64 1 95"/>
              <a:gd name="f84" fmla="*/ f65 1 140"/>
              <a:gd name="f85" fmla="*/ f66 1 95"/>
              <a:gd name="f86" fmla="*/ f67 1 140"/>
              <a:gd name="f87" fmla="*/ f68 1 95"/>
              <a:gd name="f88" fmla="*/ f69 1 140"/>
              <a:gd name="f89" fmla="*/ f70 1 95"/>
              <a:gd name="f90" fmla="*/ f71 1 140"/>
              <a:gd name="f91" fmla="*/ f72 1 95"/>
              <a:gd name="f92" fmla="*/ f73 1 140"/>
              <a:gd name="f93" fmla="*/ 0 1 f54"/>
              <a:gd name="f94" fmla="*/ f48 1 f54"/>
              <a:gd name="f95" fmla="*/ 0 1 f55"/>
              <a:gd name="f96" fmla="*/ f49 1 f55"/>
              <a:gd name="f97" fmla="*/ f75 1 f54"/>
              <a:gd name="f98" fmla="*/ f76 1 f55"/>
              <a:gd name="f99" fmla="*/ f77 1 f54"/>
              <a:gd name="f100" fmla="*/ f78 1 f55"/>
              <a:gd name="f101" fmla="*/ f79 1 f54"/>
              <a:gd name="f102" fmla="*/ f80 1 f55"/>
              <a:gd name="f103" fmla="*/ f81 1 f54"/>
              <a:gd name="f104" fmla="*/ f82 1 f55"/>
              <a:gd name="f105" fmla="*/ f83 1 f54"/>
              <a:gd name="f106" fmla="*/ f84 1 f55"/>
              <a:gd name="f107" fmla="*/ f85 1 f54"/>
              <a:gd name="f108" fmla="*/ f86 1 f55"/>
              <a:gd name="f109" fmla="*/ f87 1 f54"/>
              <a:gd name="f110" fmla="*/ f88 1 f55"/>
              <a:gd name="f111" fmla="*/ f89 1 f54"/>
              <a:gd name="f112" fmla="*/ f90 1 f55"/>
              <a:gd name="f113" fmla="*/ f91 1 f54"/>
              <a:gd name="f114" fmla="*/ f92 1 f55"/>
              <a:gd name="f115" fmla="*/ f93 f45 1"/>
              <a:gd name="f116" fmla="*/ f94 f45 1"/>
              <a:gd name="f117" fmla="*/ f96 f46 1"/>
              <a:gd name="f118" fmla="*/ f95 f46 1"/>
              <a:gd name="f119" fmla="*/ f97 f45 1"/>
              <a:gd name="f120" fmla="*/ f98 f46 1"/>
              <a:gd name="f121" fmla="*/ f99 f45 1"/>
              <a:gd name="f122" fmla="*/ f100 f46 1"/>
              <a:gd name="f123" fmla="*/ f101 f45 1"/>
              <a:gd name="f124" fmla="*/ f102 f46 1"/>
              <a:gd name="f125" fmla="*/ f103 f45 1"/>
              <a:gd name="f126" fmla="*/ f104 f46 1"/>
              <a:gd name="f127" fmla="*/ f105 f45 1"/>
              <a:gd name="f128" fmla="*/ f106 f46 1"/>
              <a:gd name="f129" fmla="*/ f107 f45 1"/>
              <a:gd name="f130" fmla="*/ f108 f46 1"/>
              <a:gd name="f131" fmla="*/ f109 f45 1"/>
              <a:gd name="f132" fmla="*/ f110 f46 1"/>
              <a:gd name="f133" fmla="*/ f111 f45 1"/>
              <a:gd name="f134" fmla="*/ f112 f46 1"/>
              <a:gd name="f135" fmla="*/ f113 f45 1"/>
              <a:gd name="f136" fmla="*/ f114 f46 1"/>
            </a:gdLst>
            <a:ahLst/>
            <a:cxnLst>
              <a:cxn ang="3cd4">
                <a:pos x="hc" y="t"/>
              </a:cxn>
              <a:cxn ang="0">
                <a:pos x="r" y="vc"/>
              </a:cxn>
              <a:cxn ang="cd4">
                <a:pos x="hc" y="b"/>
              </a:cxn>
              <a:cxn ang="cd2">
                <a:pos x="l" y="vc"/>
              </a:cxn>
              <a:cxn ang="f74">
                <a:pos x="f119" y="f120"/>
              </a:cxn>
              <a:cxn ang="f74">
                <a:pos x="f121" y="f122"/>
              </a:cxn>
              <a:cxn ang="f74">
                <a:pos x="f123" y="f124"/>
              </a:cxn>
              <a:cxn ang="f74">
                <a:pos x="f125" y="f126"/>
              </a:cxn>
              <a:cxn ang="f74">
                <a:pos x="f127" y="f128"/>
              </a:cxn>
              <a:cxn ang="f74">
                <a:pos x="f129" y="f130"/>
              </a:cxn>
              <a:cxn ang="f74">
                <a:pos x="f131" y="f132"/>
              </a:cxn>
              <a:cxn ang="f74">
                <a:pos x="f133" y="f134"/>
              </a:cxn>
              <a:cxn ang="f74">
                <a:pos x="f135" y="f136"/>
              </a:cxn>
              <a:cxn ang="f74">
                <a:pos x="f119" y="f120"/>
              </a:cxn>
            </a:cxnLst>
            <a:rect l="f115" t="f118" r="f116" b="f117"/>
            <a:pathLst>
              <a:path w="95" h="140">
                <a:moveTo>
                  <a:pt x="f8" y="f7"/>
                </a:moveTo>
                <a:cubicBezTo>
                  <a:pt x="f9" y="f10"/>
                  <a:pt x="f11" y="f12"/>
                  <a:pt x="f13" y="f14"/>
                </a:cubicBezTo>
                <a:cubicBezTo>
                  <a:pt x="f5" y="f15"/>
                  <a:pt x="f16" y="f17"/>
                  <a:pt x="f18" y="f19"/>
                </a:cubicBezTo>
                <a:cubicBezTo>
                  <a:pt x="f20" y="f21"/>
                  <a:pt x="f22" y="f9"/>
                  <a:pt x="f23" y="f24"/>
                </a:cubicBezTo>
                <a:cubicBezTo>
                  <a:pt x="f25" y="f26"/>
                  <a:pt x="f23" y="f27"/>
                  <a:pt x="f26" y="f18"/>
                </a:cubicBezTo>
                <a:cubicBezTo>
                  <a:pt x="f28" y="f5"/>
                  <a:pt x="f29" y="f30"/>
                  <a:pt x="f31" y="f30"/>
                </a:cubicBezTo>
                <a:cubicBezTo>
                  <a:pt x="f32" y="f30"/>
                  <a:pt x="f33" y="f20"/>
                  <a:pt x="f33" y="f23"/>
                </a:cubicBezTo>
                <a:cubicBezTo>
                  <a:pt x="f33" y="f26"/>
                  <a:pt x="f34" y="f35"/>
                  <a:pt x="f12" y="f21"/>
                </a:cubicBezTo>
                <a:cubicBezTo>
                  <a:pt x="f6" y="f29"/>
                  <a:pt x="f36" y="f37"/>
                  <a:pt x="f38" y="f39"/>
                </a:cubicBezTo>
                <a:cubicBezTo>
                  <a:pt x="f40" y="f41"/>
                  <a:pt x="f42" y="f43"/>
                  <a:pt x="f8" y="f7"/>
                </a:cubicBezTo>
                <a:close/>
              </a:path>
            </a:pathLst>
          </a:custGeom>
          <a:solidFill>
            <a:srgbClr val="D9B3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10">
            <a:extLst>
              <a:ext uri="{FF2B5EF4-FFF2-40B4-BE49-F238E27FC236}">
                <a16:creationId xmlns:a16="http://schemas.microsoft.com/office/drawing/2014/main" id="{7E82F488-FC45-3D92-15D3-8F2E43894020}"/>
              </a:ext>
            </a:extLst>
          </p:cNvPr>
          <p:cNvSpPr/>
          <p:nvPr/>
        </p:nvSpPr>
        <p:spPr>
          <a:xfrm>
            <a:off x="4067178" y="1979611"/>
            <a:ext cx="274640" cy="263520"/>
          </a:xfrm>
          <a:custGeom>
            <a:avLst/>
            <a:gdLst>
              <a:gd name="f0" fmla="val 10800000"/>
              <a:gd name="f1" fmla="val 5400000"/>
              <a:gd name="f2" fmla="val 180"/>
              <a:gd name="f3" fmla="val w"/>
              <a:gd name="f4" fmla="val h"/>
              <a:gd name="f5" fmla="val 0"/>
              <a:gd name="f6" fmla="val 111"/>
              <a:gd name="f7" fmla="val 107"/>
              <a:gd name="f8" fmla="val 79"/>
              <a:gd name="f9" fmla="val 98"/>
              <a:gd name="f10" fmla="val 52"/>
              <a:gd name="f11" fmla="val 91"/>
              <a:gd name="f12" fmla="val 26"/>
              <a:gd name="f13" fmla="val 83"/>
              <a:gd name="f14" fmla="val 18"/>
              <a:gd name="f15" fmla="val 81"/>
              <a:gd name="f16" fmla="val 17"/>
              <a:gd name="f17" fmla="val 77"/>
              <a:gd name="f18" fmla="val 22"/>
              <a:gd name="f19" fmla="val 70"/>
              <a:gd name="f20" fmla="val 27"/>
              <a:gd name="f21" fmla="val 64"/>
              <a:gd name="f22" fmla="val 31"/>
              <a:gd name="f23" fmla="val 57"/>
              <a:gd name="f24" fmla="val 36"/>
              <a:gd name="f25" fmla="val 51"/>
              <a:gd name="f26" fmla="val 39"/>
              <a:gd name="f27" fmla="val 45"/>
              <a:gd name="f28" fmla="val 40"/>
              <a:gd name="f29" fmla="val 33"/>
              <a:gd name="f30" fmla="val 35"/>
              <a:gd name="f31" fmla="val 29"/>
              <a:gd name="f32" fmla="val 23"/>
              <a:gd name="f33" fmla="val 30"/>
              <a:gd name="f34" fmla="val 16"/>
              <a:gd name="f35" fmla="val 32"/>
              <a:gd name="f36" fmla="val 9"/>
              <a:gd name="f37" fmla="val 4"/>
              <a:gd name="f38" fmla="val 10"/>
              <a:gd name="f39" fmla="val 8"/>
              <a:gd name="f40" fmla="val 54"/>
              <a:gd name="f41" fmla="val 60"/>
              <a:gd name="f42" fmla="val 66"/>
              <a:gd name="f43" fmla="val 21"/>
              <a:gd name="f44" fmla="val 80"/>
              <a:gd name="f45" fmla="val 48"/>
              <a:gd name="f46" fmla="val 94"/>
              <a:gd name="f47" fmla="val 75"/>
              <a:gd name="f48" fmla="+- 0 0 -90"/>
              <a:gd name="f49" fmla="*/ f3 1 111"/>
              <a:gd name="f50" fmla="*/ f4 1 107"/>
              <a:gd name="f51" fmla="val f5"/>
              <a:gd name="f52" fmla="val f6"/>
              <a:gd name="f53" fmla="val f7"/>
              <a:gd name="f54" fmla="*/ f48 f0 1"/>
              <a:gd name="f55" fmla="+- f53 0 f51"/>
              <a:gd name="f56" fmla="+- f52 0 f51"/>
              <a:gd name="f57" fmla="*/ f54 1 f2"/>
              <a:gd name="f58" fmla="*/ f56 1 111"/>
              <a:gd name="f59" fmla="*/ f55 1 107"/>
              <a:gd name="f60" fmla="*/ 111 f56 1"/>
              <a:gd name="f61" fmla="*/ 107 f55 1"/>
              <a:gd name="f62" fmla="*/ 26 f56 1"/>
              <a:gd name="f63" fmla="*/ 83 f55 1"/>
              <a:gd name="f64" fmla="*/ 22 f56 1"/>
              <a:gd name="f65" fmla="*/ 70 f55 1"/>
              <a:gd name="f66" fmla="*/ 36 f56 1"/>
              <a:gd name="f67" fmla="*/ 51 f55 1"/>
              <a:gd name="f68" fmla="*/ 40 f56 1"/>
              <a:gd name="f69" fmla="*/ 33 f55 1"/>
              <a:gd name="f70" fmla="*/ 23 f56 1"/>
              <a:gd name="f71" fmla="*/ 30 f55 1"/>
              <a:gd name="f72" fmla="*/ 0 f56 1"/>
              <a:gd name="f73" fmla="*/ 39 f56 1"/>
              <a:gd name="f74" fmla="*/ 4 f55 1"/>
              <a:gd name="f75" fmla="*/ 66 f56 1"/>
              <a:gd name="f76" fmla="*/ 21 f55 1"/>
              <a:gd name="f77" fmla="+- f57 0 f1"/>
              <a:gd name="f78" fmla="*/ f60 1 111"/>
              <a:gd name="f79" fmla="*/ f61 1 107"/>
              <a:gd name="f80" fmla="*/ f62 1 111"/>
              <a:gd name="f81" fmla="*/ f63 1 107"/>
              <a:gd name="f82" fmla="*/ f64 1 111"/>
              <a:gd name="f83" fmla="*/ f65 1 107"/>
              <a:gd name="f84" fmla="*/ f66 1 111"/>
              <a:gd name="f85" fmla="*/ f67 1 107"/>
              <a:gd name="f86" fmla="*/ f68 1 111"/>
              <a:gd name="f87" fmla="*/ f69 1 107"/>
              <a:gd name="f88" fmla="*/ f70 1 111"/>
              <a:gd name="f89" fmla="*/ f71 1 107"/>
              <a:gd name="f90" fmla="*/ f72 1 111"/>
              <a:gd name="f91" fmla="*/ f73 1 111"/>
              <a:gd name="f92" fmla="*/ f74 1 107"/>
              <a:gd name="f93" fmla="*/ f75 1 111"/>
              <a:gd name="f94" fmla="*/ f76 1 107"/>
              <a:gd name="f95" fmla="*/ 0 1 f58"/>
              <a:gd name="f96" fmla="*/ f52 1 f58"/>
              <a:gd name="f97" fmla="*/ 0 1 f59"/>
              <a:gd name="f98" fmla="*/ f53 1 f59"/>
              <a:gd name="f99" fmla="*/ f78 1 f58"/>
              <a:gd name="f100" fmla="*/ f79 1 f59"/>
              <a:gd name="f101" fmla="*/ f80 1 f58"/>
              <a:gd name="f102" fmla="*/ f81 1 f59"/>
              <a:gd name="f103" fmla="*/ f82 1 f58"/>
              <a:gd name="f104" fmla="*/ f83 1 f59"/>
              <a:gd name="f105" fmla="*/ f84 1 f58"/>
              <a:gd name="f106" fmla="*/ f85 1 f59"/>
              <a:gd name="f107" fmla="*/ f86 1 f58"/>
              <a:gd name="f108" fmla="*/ f87 1 f59"/>
              <a:gd name="f109" fmla="*/ f88 1 f58"/>
              <a:gd name="f110" fmla="*/ f89 1 f59"/>
              <a:gd name="f111" fmla="*/ f90 1 f58"/>
              <a:gd name="f112" fmla="*/ f91 1 f58"/>
              <a:gd name="f113" fmla="*/ f92 1 f59"/>
              <a:gd name="f114" fmla="*/ f93 1 f58"/>
              <a:gd name="f115" fmla="*/ f94 1 f59"/>
              <a:gd name="f116" fmla="*/ f95 f49 1"/>
              <a:gd name="f117" fmla="*/ f96 f49 1"/>
              <a:gd name="f118" fmla="*/ f98 f50 1"/>
              <a:gd name="f119" fmla="*/ f97 f50 1"/>
              <a:gd name="f120" fmla="*/ f99 f49 1"/>
              <a:gd name="f121" fmla="*/ f100 f50 1"/>
              <a:gd name="f122" fmla="*/ f101 f49 1"/>
              <a:gd name="f123" fmla="*/ f102 f50 1"/>
              <a:gd name="f124" fmla="*/ f103 f49 1"/>
              <a:gd name="f125" fmla="*/ f104 f50 1"/>
              <a:gd name="f126" fmla="*/ f105 f49 1"/>
              <a:gd name="f127" fmla="*/ f106 f50 1"/>
              <a:gd name="f128" fmla="*/ f107 f49 1"/>
              <a:gd name="f129" fmla="*/ f108 f50 1"/>
              <a:gd name="f130" fmla="*/ f109 f49 1"/>
              <a:gd name="f131" fmla="*/ f110 f50 1"/>
              <a:gd name="f132" fmla="*/ f111 f49 1"/>
              <a:gd name="f133" fmla="*/ f112 f49 1"/>
              <a:gd name="f134" fmla="*/ f113 f50 1"/>
              <a:gd name="f135" fmla="*/ f114 f49 1"/>
              <a:gd name="f136" fmla="*/ f115 f50 1"/>
            </a:gdLst>
            <a:ahLst/>
            <a:cxnLst>
              <a:cxn ang="3cd4">
                <a:pos x="hc" y="t"/>
              </a:cxn>
              <a:cxn ang="0">
                <a:pos x="r" y="vc"/>
              </a:cxn>
              <a:cxn ang="cd4">
                <a:pos x="hc" y="b"/>
              </a:cxn>
              <a:cxn ang="cd2">
                <a:pos x="l" y="vc"/>
              </a:cxn>
              <a:cxn ang="f77">
                <a:pos x="f120" y="f121"/>
              </a:cxn>
              <a:cxn ang="f77">
                <a:pos x="f122" y="f123"/>
              </a:cxn>
              <a:cxn ang="f77">
                <a:pos x="f124" y="f125"/>
              </a:cxn>
              <a:cxn ang="f77">
                <a:pos x="f126" y="f127"/>
              </a:cxn>
              <a:cxn ang="f77">
                <a:pos x="f128" y="f129"/>
              </a:cxn>
              <a:cxn ang="f77">
                <a:pos x="f130" y="f131"/>
              </a:cxn>
              <a:cxn ang="f77">
                <a:pos x="f132" y="f129"/>
              </a:cxn>
              <a:cxn ang="f77">
                <a:pos x="f133" y="f134"/>
              </a:cxn>
              <a:cxn ang="f77">
                <a:pos x="f135" y="f136"/>
              </a:cxn>
              <a:cxn ang="f77">
                <a:pos x="f120" y="f121"/>
              </a:cxn>
            </a:cxnLst>
            <a:rect l="f116" t="f119" r="f117" b="f118"/>
            <a:pathLst>
              <a:path w="111" h="107">
                <a:moveTo>
                  <a:pt x="f6" y="f7"/>
                </a:moveTo>
                <a:cubicBezTo>
                  <a:pt x="f8" y="f9"/>
                  <a:pt x="f10" y="f11"/>
                  <a:pt x="f12" y="f13"/>
                </a:cubicBezTo>
                <a:cubicBezTo>
                  <a:pt x="f14" y="f15"/>
                  <a:pt x="f16" y="f17"/>
                  <a:pt x="f18" y="f19"/>
                </a:cubicBezTo>
                <a:cubicBezTo>
                  <a:pt x="f20" y="f21"/>
                  <a:pt x="f22" y="f23"/>
                  <a:pt x="f24" y="f25"/>
                </a:cubicBezTo>
                <a:cubicBezTo>
                  <a:pt x="f26" y="f27"/>
                  <a:pt x="f27" y="f28"/>
                  <a:pt x="f28" y="f29"/>
                </a:cubicBezTo>
                <a:cubicBezTo>
                  <a:pt x="f30" y="f20"/>
                  <a:pt x="f31" y="f31"/>
                  <a:pt x="f32" y="f33"/>
                </a:cubicBezTo>
                <a:cubicBezTo>
                  <a:pt x="f34" y="f35"/>
                  <a:pt x="f36" y="f35"/>
                  <a:pt x="f5" y="f29"/>
                </a:cubicBezTo>
                <a:cubicBezTo>
                  <a:pt x="f37" y="f38"/>
                  <a:pt x="f32" y="f39"/>
                  <a:pt x="f26" y="f37"/>
                </a:cubicBezTo>
                <a:cubicBezTo>
                  <a:pt x="f40" y="f5"/>
                  <a:pt x="f41" y="f38"/>
                  <a:pt x="f42" y="f43"/>
                </a:cubicBezTo>
                <a:cubicBezTo>
                  <a:pt x="f44" y="f45"/>
                  <a:pt x="f46" y="f47"/>
                  <a:pt x="f6" y="f7"/>
                </a:cubicBezTo>
                <a:close/>
              </a:path>
            </a:pathLst>
          </a:custGeom>
          <a:solidFill>
            <a:srgbClr val="F7F8F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9" name="Freeform 11">
            <a:extLst>
              <a:ext uri="{FF2B5EF4-FFF2-40B4-BE49-F238E27FC236}">
                <a16:creationId xmlns:a16="http://schemas.microsoft.com/office/drawing/2014/main" id="{80E2CBE5-041E-D8E4-9A93-3593E3E393B0}"/>
              </a:ext>
            </a:extLst>
          </p:cNvPr>
          <p:cNvSpPr/>
          <p:nvPr/>
        </p:nvSpPr>
        <p:spPr>
          <a:xfrm>
            <a:off x="4383084" y="1989140"/>
            <a:ext cx="271467" cy="252410"/>
          </a:xfrm>
          <a:custGeom>
            <a:avLst/>
            <a:gdLst>
              <a:gd name="f0" fmla="val 10800000"/>
              <a:gd name="f1" fmla="val 5400000"/>
              <a:gd name="f2" fmla="val 180"/>
              <a:gd name="f3" fmla="val w"/>
              <a:gd name="f4" fmla="val h"/>
              <a:gd name="f5" fmla="val 0"/>
              <a:gd name="f6" fmla="val 110"/>
              <a:gd name="f7" fmla="val 102"/>
              <a:gd name="f8" fmla="val 30"/>
              <a:gd name="f9" fmla="val 99"/>
              <a:gd name="f10" fmla="val 28"/>
              <a:gd name="f11" fmla="val 90"/>
              <a:gd name="f12" fmla="val 27"/>
              <a:gd name="f13" fmla="val 82"/>
              <a:gd name="f14" fmla="val 25"/>
              <a:gd name="f15" fmla="val 77"/>
              <a:gd name="f16" fmla="val 24"/>
              <a:gd name="f17" fmla="val 73"/>
              <a:gd name="f18" fmla="val 26"/>
              <a:gd name="f19" fmla="val 70"/>
              <a:gd name="f20" fmla="val 65"/>
              <a:gd name="f21" fmla="val 35"/>
              <a:gd name="f22" fmla="val 69"/>
              <a:gd name="f23" fmla="val 38"/>
              <a:gd name="f24" fmla="val 71"/>
              <a:gd name="f25" fmla="val 42"/>
              <a:gd name="f26" fmla="val 43"/>
              <a:gd name="f27" fmla="val 72"/>
              <a:gd name="f28" fmla="val 44"/>
              <a:gd name="f29" fmla="val 55"/>
              <a:gd name="f30" fmla="val 94"/>
              <a:gd name="f31" fmla="val 64"/>
              <a:gd name="f32" fmla="val 88"/>
              <a:gd name="f33" fmla="val 75"/>
              <a:gd name="f34" fmla="val 83"/>
              <a:gd name="f35" fmla="val 66"/>
              <a:gd name="f36" fmla="val 84"/>
              <a:gd name="f37" fmla="val 54"/>
              <a:gd name="f38" fmla="val 37"/>
              <a:gd name="f39" fmla="val 93"/>
              <a:gd name="f40" fmla="val 21"/>
              <a:gd name="f41" fmla="val 97"/>
              <a:gd name="f42" fmla="val 18"/>
              <a:gd name="f43" fmla="val 34"/>
              <a:gd name="f44" fmla="val 39"/>
              <a:gd name="f45" fmla="val 51"/>
              <a:gd name="f46" fmla="val 10"/>
              <a:gd name="f47" fmla="val 52"/>
              <a:gd name="f48" fmla="val 8"/>
              <a:gd name="f49" fmla="val 5"/>
              <a:gd name="f50" fmla="val 56"/>
              <a:gd name="f51" fmla="val 4"/>
              <a:gd name="f52" fmla="val 103"/>
              <a:gd name="f53" fmla="val 16"/>
              <a:gd name="f54" fmla="+- 0 0 -90"/>
              <a:gd name="f55" fmla="*/ f3 1 110"/>
              <a:gd name="f56" fmla="*/ f4 1 102"/>
              <a:gd name="f57" fmla="val f5"/>
              <a:gd name="f58" fmla="val f6"/>
              <a:gd name="f59" fmla="val f7"/>
              <a:gd name="f60" fmla="*/ f54 f0 1"/>
              <a:gd name="f61" fmla="+- f59 0 f57"/>
              <a:gd name="f62" fmla="+- f58 0 f57"/>
              <a:gd name="f63" fmla="*/ f60 1 f2"/>
              <a:gd name="f64" fmla="*/ f62 1 110"/>
              <a:gd name="f65" fmla="*/ f61 1 102"/>
              <a:gd name="f66" fmla="*/ 110 f62 1"/>
              <a:gd name="f67" fmla="*/ 30 f61 1"/>
              <a:gd name="f68" fmla="*/ 82 f62 1"/>
              <a:gd name="f69" fmla="*/ 25 f61 1"/>
              <a:gd name="f70" fmla="*/ 70 f62 1"/>
              <a:gd name="f71" fmla="*/ 71 f62 1"/>
              <a:gd name="f72" fmla="*/ 42 f61 1"/>
              <a:gd name="f73" fmla="*/ 72 f62 1"/>
              <a:gd name="f74" fmla="*/ 44 f61 1"/>
              <a:gd name="f75" fmla="*/ 88 f62 1"/>
              <a:gd name="f76" fmla="*/ 75 f61 1"/>
              <a:gd name="f77" fmla="*/ 54 f62 1"/>
              <a:gd name="f78" fmla="*/ 88 f61 1"/>
              <a:gd name="f79" fmla="*/ 0 f62 1"/>
              <a:gd name="f80" fmla="*/ 102 f61 1"/>
              <a:gd name="f81" fmla="*/ 51 f62 1"/>
              <a:gd name="f82" fmla="*/ 10 f61 1"/>
              <a:gd name="f83" fmla="*/ 56 f62 1"/>
              <a:gd name="f84" fmla="*/ 4 f61 1"/>
              <a:gd name="f85" fmla="+- f63 0 f1"/>
              <a:gd name="f86" fmla="*/ f66 1 110"/>
              <a:gd name="f87" fmla="*/ f67 1 102"/>
              <a:gd name="f88" fmla="*/ f68 1 110"/>
              <a:gd name="f89" fmla="*/ f69 1 102"/>
              <a:gd name="f90" fmla="*/ f70 1 110"/>
              <a:gd name="f91" fmla="*/ f71 1 110"/>
              <a:gd name="f92" fmla="*/ f72 1 102"/>
              <a:gd name="f93" fmla="*/ f73 1 110"/>
              <a:gd name="f94" fmla="*/ f74 1 102"/>
              <a:gd name="f95" fmla="*/ f75 1 110"/>
              <a:gd name="f96" fmla="*/ f76 1 102"/>
              <a:gd name="f97" fmla="*/ f77 1 110"/>
              <a:gd name="f98" fmla="*/ f78 1 102"/>
              <a:gd name="f99" fmla="*/ f79 1 110"/>
              <a:gd name="f100" fmla="*/ f80 1 102"/>
              <a:gd name="f101" fmla="*/ f81 1 110"/>
              <a:gd name="f102" fmla="*/ f82 1 102"/>
              <a:gd name="f103" fmla="*/ f83 1 110"/>
              <a:gd name="f104" fmla="*/ f84 1 102"/>
              <a:gd name="f105" fmla="*/ 0 1 f64"/>
              <a:gd name="f106" fmla="*/ f58 1 f64"/>
              <a:gd name="f107" fmla="*/ 0 1 f65"/>
              <a:gd name="f108" fmla="*/ f59 1 f65"/>
              <a:gd name="f109" fmla="*/ f86 1 f64"/>
              <a:gd name="f110" fmla="*/ f87 1 f65"/>
              <a:gd name="f111" fmla="*/ f88 1 f64"/>
              <a:gd name="f112" fmla="*/ f89 1 f65"/>
              <a:gd name="f113" fmla="*/ f90 1 f64"/>
              <a:gd name="f114" fmla="*/ f91 1 f64"/>
              <a:gd name="f115" fmla="*/ f92 1 f65"/>
              <a:gd name="f116" fmla="*/ f93 1 f64"/>
              <a:gd name="f117" fmla="*/ f94 1 f65"/>
              <a:gd name="f118" fmla="*/ f95 1 f64"/>
              <a:gd name="f119" fmla="*/ f96 1 f65"/>
              <a:gd name="f120" fmla="*/ f97 1 f64"/>
              <a:gd name="f121" fmla="*/ f98 1 f65"/>
              <a:gd name="f122" fmla="*/ f99 1 f64"/>
              <a:gd name="f123" fmla="*/ f100 1 f65"/>
              <a:gd name="f124" fmla="*/ f101 1 f64"/>
              <a:gd name="f125" fmla="*/ f102 1 f65"/>
              <a:gd name="f126" fmla="*/ f103 1 f64"/>
              <a:gd name="f127" fmla="*/ f104 1 f65"/>
              <a:gd name="f128" fmla="*/ f105 f55 1"/>
              <a:gd name="f129" fmla="*/ f106 f55 1"/>
              <a:gd name="f130" fmla="*/ f108 f56 1"/>
              <a:gd name="f131" fmla="*/ f107 f56 1"/>
              <a:gd name="f132" fmla="*/ f109 f55 1"/>
              <a:gd name="f133" fmla="*/ f110 f56 1"/>
              <a:gd name="f134" fmla="*/ f111 f55 1"/>
              <a:gd name="f135" fmla="*/ f112 f56 1"/>
              <a:gd name="f136" fmla="*/ f113 f55 1"/>
              <a:gd name="f137" fmla="*/ f114 f55 1"/>
              <a:gd name="f138" fmla="*/ f115 f56 1"/>
              <a:gd name="f139" fmla="*/ f116 f55 1"/>
              <a:gd name="f140" fmla="*/ f117 f56 1"/>
              <a:gd name="f141" fmla="*/ f118 f55 1"/>
              <a:gd name="f142" fmla="*/ f119 f56 1"/>
              <a:gd name="f143" fmla="*/ f120 f55 1"/>
              <a:gd name="f144" fmla="*/ f121 f56 1"/>
              <a:gd name="f145" fmla="*/ f122 f55 1"/>
              <a:gd name="f146" fmla="*/ f123 f56 1"/>
              <a:gd name="f147" fmla="*/ f124 f55 1"/>
              <a:gd name="f148" fmla="*/ f125 f56 1"/>
              <a:gd name="f149" fmla="*/ f126 f55 1"/>
              <a:gd name="f150" fmla="*/ f127 f56 1"/>
            </a:gdLst>
            <a:ahLst/>
            <a:cxnLst>
              <a:cxn ang="3cd4">
                <a:pos x="hc" y="t"/>
              </a:cxn>
              <a:cxn ang="0">
                <a:pos x="r" y="vc"/>
              </a:cxn>
              <a:cxn ang="cd4">
                <a:pos x="hc" y="b"/>
              </a:cxn>
              <a:cxn ang="cd2">
                <a:pos x="l" y="vc"/>
              </a:cxn>
              <a:cxn ang="f85">
                <a:pos x="f132" y="f133"/>
              </a:cxn>
              <a:cxn ang="f85">
                <a:pos x="f134" y="f135"/>
              </a:cxn>
              <a:cxn ang="f85">
                <a:pos x="f136" y="f133"/>
              </a:cxn>
              <a:cxn ang="f85">
                <a:pos x="f137" y="f138"/>
              </a:cxn>
              <a:cxn ang="f85">
                <a:pos x="f139" y="f140"/>
              </a:cxn>
              <a:cxn ang="f85">
                <a:pos x="f141" y="f142"/>
              </a:cxn>
              <a:cxn ang="f85">
                <a:pos x="f143" y="f144"/>
              </a:cxn>
              <a:cxn ang="f85">
                <a:pos x="f145" y="f146"/>
              </a:cxn>
              <a:cxn ang="f85">
                <a:pos x="f147" y="f148"/>
              </a:cxn>
              <a:cxn ang="f85">
                <a:pos x="f149" y="f150"/>
              </a:cxn>
              <a:cxn ang="f85">
                <a:pos x="f132" y="f133"/>
              </a:cxn>
            </a:cxnLst>
            <a:rect l="f128" t="f131" r="f129" b="f130"/>
            <a:pathLst>
              <a:path w="110" h="102">
                <a:moveTo>
                  <a:pt x="f6" y="f8"/>
                </a:moveTo>
                <a:cubicBezTo>
                  <a:pt x="f9" y="f10"/>
                  <a:pt x="f11" y="f12"/>
                  <a:pt x="f13" y="f14"/>
                </a:cubicBezTo>
                <a:cubicBezTo>
                  <a:pt x="f15" y="f16"/>
                  <a:pt x="f17" y="f18"/>
                  <a:pt x="f19" y="f8"/>
                </a:cubicBezTo>
                <a:cubicBezTo>
                  <a:pt x="f20" y="f21"/>
                  <a:pt x="f22" y="f23"/>
                  <a:pt x="f24" y="f25"/>
                </a:cubicBezTo>
                <a:cubicBezTo>
                  <a:pt x="f24" y="f26"/>
                  <a:pt x="f27" y="f28"/>
                  <a:pt x="f27" y="f28"/>
                </a:cubicBezTo>
                <a:cubicBezTo>
                  <a:pt x="f15" y="f29"/>
                  <a:pt x="f30" y="f31"/>
                  <a:pt x="f32" y="f33"/>
                </a:cubicBezTo>
                <a:cubicBezTo>
                  <a:pt x="f34" y="f34"/>
                  <a:pt x="f35" y="f36"/>
                  <a:pt x="f37" y="f32"/>
                </a:cubicBezTo>
                <a:cubicBezTo>
                  <a:pt x="f38" y="f39"/>
                  <a:pt x="f40" y="f41"/>
                  <a:pt x="f5" y="f7"/>
                </a:cubicBezTo>
                <a:cubicBezTo>
                  <a:pt x="f42" y="f22"/>
                  <a:pt x="f43" y="f44"/>
                  <a:pt x="f45" y="f46"/>
                </a:cubicBezTo>
                <a:cubicBezTo>
                  <a:pt x="f47" y="f48"/>
                  <a:pt x="f37" y="f49"/>
                  <a:pt x="f50" y="f51"/>
                </a:cubicBezTo>
                <a:cubicBezTo>
                  <a:pt x="f35" y="f5"/>
                  <a:pt x="f52" y="f53"/>
                  <a:pt x="f6" y="f8"/>
                </a:cubicBezTo>
                <a:close/>
              </a:path>
            </a:pathLst>
          </a:custGeom>
          <a:solidFill>
            <a:srgbClr val="F7F8F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30" name="Grupo 3">
            <a:extLst>
              <a:ext uri="{FF2B5EF4-FFF2-40B4-BE49-F238E27FC236}">
                <a16:creationId xmlns:a16="http://schemas.microsoft.com/office/drawing/2014/main" id="{C32B729E-563D-7820-E9A7-673824B6E1D1}"/>
              </a:ext>
            </a:extLst>
          </p:cNvPr>
          <p:cNvGrpSpPr/>
          <p:nvPr/>
        </p:nvGrpSpPr>
        <p:grpSpPr>
          <a:xfrm>
            <a:off x="893761" y="2916241"/>
            <a:ext cx="1270001" cy="1611309"/>
            <a:chOff x="893761" y="2916241"/>
            <a:chExt cx="1270001" cy="1611309"/>
          </a:xfrm>
        </p:grpSpPr>
        <p:sp>
          <p:nvSpPr>
            <p:cNvPr id="31" name="Freeform 16">
              <a:extLst>
                <a:ext uri="{FF2B5EF4-FFF2-40B4-BE49-F238E27FC236}">
                  <a16:creationId xmlns:a16="http://schemas.microsoft.com/office/drawing/2014/main" id="{24E86326-EB08-EA7F-4861-F59A15C6A60D}"/>
                </a:ext>
              </a:extLst>
            </p:cNvPr>
            <p:cNvSpPr/>
            <p:nvPr/>
          </p:nvSpPr>
          <p:spPr>
            <a:xfrm>
              <a:off x="893761" y="2916241"/>
              <a:ext cx="1270001" cy="1611309"/>
            </a:xfrm>
            <a:custGeom>
              <a:avLst/>
              <a:gdLst>
                <a:gd name="f0" fmla="val 10800000"/>
                <a:gd name="f1" fmla="val 5400000"/>
                <a:gd name="f2" fmla="val 180"/>
                <a:gd name="f3" fmla="val w"/>
                <a:gd name="f4" fmla="val h"/>
                <a:gd name="f5" fmla="val 0"/>
                <a:gd name="f6" fmla="val 548"/>
                <a:gd name="f7" fmla="val 696"/>
                <a:gd name="f8" fmla="val 244"/>
                <a:gd name="f9" fmla="val 687"/>
                <a:gd name="f10" fmla="val 228"/>
                <a:gd name="f11" fmla="val 223"/>
                <a:gd name="f12" fmla="val 694"/>
                <a:gd name="f13" fmla="val 676"/>
                <a:gd name="f14" fmla="val 636"/>
                <a:gd name="f15" fmla="val 222"/>
                <a:gd name="f16" fmla="val 597"/>
                <a:gd name="f17" fmla="val 558"/>
                <a:gd name="f18" fmla="val 224"/>
                <a:gd name="f19" fmla="val 540"/>
                <a:gd name="f20" fmla="val 219"/>
                <a:gd name="f21" fmla="val 525"/>
                <a:gd name="f22" fmla="val 205"/>
                <a:gd name="f23" fmla="val 514"/>
                <a:gd name="f24" fmla="val 197"/>
                <a:gd name="f25" fmla="val 508"/>
                <a:gd name="f26" fmla="val 190"/>
                <a:gd name="f27" fmla="val 500"/>
                <a:gd name="f28" fmla="val 183"/>
                <a:gd name="f29" fmla="val 493"/>
                <a:gd name="f30" fmla="val 160"/>
                <a:gd name="f31" fmla="val 469"/>
                <a:gd name="f32" fmla="val 130"/>
                <a:gd name="f33" fmla="val 483"/>
                <a:gd name="f34" fmla="val 113"/>
                <a:gd name="f35" fmla="val 491"/>
                <a:gd name="f36" fmla="val 98"/>
                <a:gd name="f37" fmla="val 499"/>
                <a:gd name="f38" fmla="val 83"/>
                <a:gd name="f39" fmla="val 511"/>
                <a:gd name="f40" fmla="val 68"/>
                <a:gd name="f41" fmla="val 523"/>
                <a:gd name="f42" fmla="val 59"/>
                <a:gd name="f43" fmla="val 539"/>
                <a:gd name="f44" fmla="val 55"/>
                <a:gd name="f45" fmla="val 559"/>
                <a:gd name="f46" fmla="val 48"/>
                <a:gd name="f47" fmla="val 595"/>
                <a:gd name="f48" fmla="val 40"/>
                <a:gd name="f49" fmla="val 630"/>
                <a:gd name="f50" fmla="val 32"/>
                <a:gd name="f51" fmla="val 665"/>
                <a:gd name="f52" fmla="val 30"/>
                <a:gd name="f53" fmla="val 675"/>
                <a:gd name="f54" fmla="val 27"/>
                <a:gd name="f55" fmla="val 686"/>
                <a:gd name="f56" fmla="val 13"/>
                <a:gd name="f57" fmla="val 682"/>
                <a:gd name="f58" fmla="val 679"/>
                <a:gd name="f59" fmla="val 2"/>
                <a:gd name="f60" fmla="val 667"/>
                <a:gd name="f61" fmla="val 5"/>
                <a:gd name="f62" fmla="val 657"/>
                <a:gd name="f63" fmla="val 14"/>
                <a:gd name="f64" fmla="val 621"/>
                <a:gd name="f65" fmla="val 22"/>
                <a:gd name="f66" fmla="val 584"/>
                <a:gd name="f67" fmla="val 29"/>
                <a:gd name="f68" fmla="val 546"/>
                <a:gd name="f69" fmla="val 34"/>
                <a:gd name="f70" fmla="val 519"/>
                <a:gd name="f71" fmla="val 50"/>
                <a:gd name="f72" fmla="val 498"/>
                <a:gd name="f73" fmla="val 73"/>
                <a:gd name="f74" fmla="val 482"/>
                <a:gd name="f75" fmla="val 103"/>
                <a:gd name="f76" fmla="val 461"/>
                <a:gd name="f77" fmla="val 137"/>
                <a:gd name="f78" fmla="val 448"/>
                <a:gd name="f79" fmla="val 173"/>
                <a:gd name="f80" fmla="val 438"/>
                <a:gd name="f81" fmla="val 434"/>
                <a:gd name="f82" fmla="val 206"/>
                <a:gd name="f83" fmla="val 427"/>
                <a:gd name="f84" fmla="val 210"/>
                <a:gd name="f85" fmla="val 407"/>
                <a:gd name="f86" fmla="val 213"/>
                <a:gd name="f87" fmla="val 385"/>
                <a:gd name="f88" fmla="val 378"/>
                <a:gd name="f89" fmla="val 184"/>
                <a:gd name="f90" fmla="val 384"/>
                <a:gd name="f91" fmla="val 168"/>
                <a:gd name="f92" fmla="val 390"/>
                <a:gd name="f93" fmla="val 155"/>
                <a:gd name="f94" fmla="val 402"/>
                <a:gd name="f95" fmla="val 138"/>
                <a:gd name="f96" fmla="val 412"/>
                <a:gd name="f97" fmla="val 126"/>
                <a:gd name="f98" fmla="val 351"/>
                <a:gd name="f99" fmla="val 117"/>
                <a:gd name="f100" fmla="val 291"/>
                <a:gd name="f101" fmla="val 131"/>
                <a:gd name="f102" fmla="val 231"/>
                <a:gd name="f103" fmla="val 135"/>
                <a:gd name="f104" fmla="val 200"/>
                <a:gd name="f105" fmla="val 118"/>
                <a:gd name="f106" fmla="val 191"/>
                <a:gd name="f107" fmla="val 114"/>
                <a:gd name="f108" fmla="val 189"/>
                <a:gd name="f109" fmla="val 111"/>
                <a:gd name="f110" fmla="val 185"/>
                <a:gd name="f111" fmla="val 107"/>
                <a:gd name="f112" fmla="val 182"/>
                <a:gd name="f113" fmla="val 74"/>
                <a:gd name="f114" fmla="val 156"/>
                <a:gd name="f115" fmla="val 154"/>
                <a:gd name="f116" fmla="val 120"/>
                <a:gd name="f117" fmla="val 186"/>
                <a:gd name="f118" fmla="val 7"/>
                <a:gd name="f119" fmla="val 450"/>
                <a:gd name="f120" fmla="val 134"/>
                <a:gd name="f121" fmla="val 459"/>
                <a:gd name="f122" fmla="val 150"/>
                <a:gd name="f123" fmla="val 460"/>
                <a:gd name="f124" fmla="val 162"/>
                <a:gd name="f125" fmla="val 444"/>
                <a:gd name="f126" fmla="val 408"/>
                <a:gd name="f127" fmla="val 391"/>
                <a:gd name="f128" fmla="val 401"/>
                <a:gd name="f129" fmla="val 272"/>
                <a:gd name="f130" fmla="val 317"/>
                <a:gd name="f131" fmla="val 399"/>
                <a:gd name="f132" fmla="val 364"/>
                <a:gd name="f133" fmla="val 389"/>
                <a:gd name="f134" fmla="val 413"/>
                <a:gd name="f135" fmla="val 374"/>
                <a:gd name="f136" fmla="val 361"/>
                <a:gd name="f137" fmla="val 345"/>
                <a:gd name="f138" fmla="val 330"/>
                <a:gd name="f139" fmla="val 380"/>
                <a:gd name="f140" fmla="val 324"/>
                <a:gd name="f141" fmla="val 325"/>
                <a:gd name="f142" fmla="val 419"/>
                <a:gd name="f143" fmla="val 336"/>
                <a:gd name="f144" fmla="val 431"/>
                <a:gd name="f145" fmla="val 355"/>
                <a:gd name="f146" fmla="val 436"/>
                <a:gd name="f147" fmla="val 388"/>
                <a:gd name="f148" fmla="val 445"/>
                <a:gd name="f149" fmla="val 420"/>
                <a:gd name="f150" fmla="val 456"/>
                <a:gd name="f151" fmla="val 471"/>
                <a:gd name="f152" fmla="val 492"/>
                <a:gd name="f153" fmla="val 518"/>
                <a:gd name="f154" fmla="val 524"/>
                <a:gd name="f155" fmla="val 573"/>
                <a:gd name="f156" fmla="val 527"/>
                <a:gd name="f157" fmla="val 601"/>
                <a:gd name="f158" fmla="val 536"/>
                <a:gd name="f159" fmla="val 628"/>
                <a:gd name="f160" fmla="val 542"/>
                <a:gd name="f161" fmla="val 656"/>
                <a:gd name="f162" fmla="val 545"/>
                <a:gd name="f163" fmla="val 533"/>
                <a:gd name="f164" fmla="val 520"/>
                <a:gd name="f165" fmla="val 685"/>
                <a:gd name="f166" fmla="val 517"/>
                <a:gd name="f167" fmla="val 674"/>
                <a:gd name="f168" fmla="val 515"/>
                <a:gd name="f169" fmla="val 664"/>
                <a:gd name="f170" fmla="val 631"/>
                <a:gd name="f171" fmla="val 599"/>
                <a:gd name="f172" fmla="val 494"/>
                <a:gd name="f173" fmla="val 567"/>
                <a:gd name="f174" fmla="val 489"/>
                <a:gd name="f175" fmla="val 475"/>
                <a:gd name="f176" fmla="val 453"/>
                <a:gd name="f177" fmla="val 506"/>
                <a:gd name="f178" fmla="val 406"/>
                <a:gd name="f179" fmla="val 381"/>
                <a:gd name="f180" fmla="val 473"/>
                <a:gd name="f181" fmla="val 375"/>
                <a:gd name="f182" fmla="val 371"/>
                <a:gd name="f183" fmla="val 366"/>
                <a:gd name="f184" fmla="val 331"/>
                <a:gd name="f185" fmla="val 505"/>
                <a:gd name="f186" fmla="val 298"/>
                <a:gd name="f187" fmla="val 535"/>
                <a:gd name="f188" fmla="val 310"/>
                <a:gd name="f189" fmla="val 589"/>
                <a:gd name="f190" fmla="val 316"/>
                <a:gd name="f191" fmla="val 617"/>
                <a:gd name="f192" fmla="val 312"/>
                <a:gd name="f193" fmla="val 648"/>
                <a:gd name="f194" fmla="val 311"/>
                <a:gd name="f195" fmla="val 677"/>
                <a:gd name="f196" fmla="val 693"/>
                <a:gd name="f197" fmla="val 305"/>
                <a:gd name="f198" fmla="val 695"/>
                <a:gd name="f199" fmla="val 290"/>
                <a:gd name="f200" fmla="val 284"/>
                <a:gd name="f201" fmla="val 678"/>
                <a:gd name="f202" fmla="val 286"/>
                <a:gd name="f203" fmla="val 668"/>
                <a:gd name="f204" fmla="val 658"/>
                <a:gd name="f205" fmla="val 285"/>
                <a:gd name="f206" fmla="val 624"/>
                <a:gd name="f207" fmla="val 288"/>
                <a:gd name="f208" fmla="val 590"/>
                <a:gd name="f209" fmla="val 282"/>
                <a:gd name="f210" fmla="val 556"/>
                <a:gd name="f211" fmla="val 541"/>
                <a:gd name="f212" fmla="val 283"/>
                <a:gd name="f213" fmla="val 512"/>
                <a:gd name="f214" fmla="val 476"/>
                <a:gd name="f215" fmla="val 301"/>
                <a:gd name="f216" fmla="val 463"/>
                <a:gd name="f217" fmla="val 309"/>
                <a:gd name="f218" fmla="val 303"/>
                <a:gd name="f219" fmla="val 439"/>
                <a:gd name="f220" fmla="val 300"/>
                <a:gd name="f221" fmla="val 435"/>
                <a:gd name="f222" fmla="val 297"/>
                <a:gd name="f223" fmla="val 294"/>
                <a:gd name="f224" fmla="val 404"/>
                <a:gd name="f225" fmla="val 264"/>
                <a:gd name="f226" fmla="val 250"/>
                <a:gd name="f227" fmla="val 405"/>
                <a:gd name="f228" fmla="val 245"/>
                <a:gd name="f229" fmla="val 410"/>
                <a:gd name="f230" fmla="val 239"/>
                <a:gd name="f231" fmla="val 423"/>
                <a:gd name="f232" fmla="val 229"/>
                <a:gd name="f233" fmla="val 225"/>
                <a:gd name="f234" fmla="val 243"/>
                <a:gd name="f235" fmla="val 477"/>
                <a:gd name="f236" fmla="val 249"/>
                <a:gd name="f237" fmla="val 502"/>
                <a:gd name="f238" fmla="val 538"/>
                <a:gd name="f239" fmla="val 591"/>
                <a:gd name="f240" fmla="val 626"/>
                <a:gd name="f241" fmla="val 660"/>
                <a:gd name="f242" fmla="val 670"/>
                <a:gd name="f243" fmla="val 251"/>
                <a:gd name="f244" fmla="+- 0 0 -90"/>
                <a:gd name="f245" fmla="*/ f3 1 548"/>
                <a:gd name="f246" fmla="*/ f4 1 696"/>
                <a:gd name="f247" fmla="val f5"/>
                <a:gd name="f248" fmla="val f6"/>
                <a:gd name="f249" fmla="val f7"/>
                <a:gd name="f250" fmla="*/ f244 f0 1"/>
                <a:gd name="f251" fmla="+- f249 0 f247"/>
                <a:gd name="f252" fmla="+- f248 0 f247"/>
                <a:gd name="f253" fmla="*/ f250 1 f2"/>
                <a:gd name="f254" fmla="*/ f252 1 548"/>
                <a:gd name="f255" fmla="*/ f251 1 696"/>
                <a:gd name="f256" fmla="*/ 244 f252 1"/>
                <a:gd name="f257" fmla="*/ 687 f251 1"/>
                <a:gd name="f258" fmla="*/ 223 f252 1"/>
                <a:gd name="f259" fmla="*/ 676 f251 1"/>
                <a:gd name="f260" fmla="*/ 558 f251 1"/>
                <a:gd name="f261" fmla="*/ 205 f252 1"/>
                <a:gd name="f262" fmla="*/ 514 f251 1"/>
                <a:gd name="f263" fmla="*/ 183 f252 1"/>
                <a:gd name="f264" fmla="*/ 493 f251 1"/>
                <a:gd name="f265" fmla="*/ 130 f252 1"/>
                <a:gd name="f266" fmla="*/ 483 f251 1"/>
                <a:gd name="f267" fmla="*/ 83 f252 1"/>
                <a:gd name="f268" fmla="*/ 511 f251 1"/>
                <a:gd name="f269" fmla="*/ 55 f252 1"/>
                <a:gd name="f270" fmla="*/ 559 f251 1"/>
                <a:gd name="f271" fmla="*/ 32 f252 1"/>
                <a:gd name="f272" fmla="*/ 665 f251 1"/>
                <a:gd name="f273" fmla="*/ 13 f252 1"/>
                <a:gd name="f274" fmla="*/ 682 f251 1"/>
                <a:gd name="f275" fmla="*/ 5 f252 1"/>
                <a:gd name="f276" fmla="*/ 657 f251 1"/>
                <a:gd name="f277" fmla="*/ 29 f252 1"/>
                <a:gd name="f278" fmla="*/ 546 f251 1"/>
                <a:gd name="f279" fmla="*/ 73 f252 1"/>
                <a:gd name="f280" fmla="*/ 482 f251 1"/>
                <a:gd name="f281" fmla="*/ 173 f252 1"/>
                <a:gd name="f282" fmla="*/ 438 f251 1"/>
                <a:gd name="f283" fmla="*/ 210 f252 1"/>
                <a:gd name="f284" fmla="*/ 407 f251 1"/>
                <a:gd name="f285" fmla="*/ 184 f252 1"/>
                <a:gd name="f286" fmla="*/ 384 f251 1"/>
                <a:gd name="f287" fmla="*/ 138 f252 1"/>
                <a:gd name="f288" fmla="*/ 412 f251 1"/>
                <a:gd name="f289" fmla="*/ 131 f252 1"/>
                <a:gd name="f290" fmla="*/ 231 f251 1"/>
                <a:gd name="f291" fmla="*/ 118 f252 1"/>
                <a:gd name="f292" fmla="*/ 191 f251 1"/>
                <a:gd name="f293" fmla="*/ 107 f252 1"/>
                <a:gd name="f294" fmla="*/ 182 f251 1"/>
                <a:gd name="f295" fmla="*/ 98 f252 1"/>
                <a:gd name="f296" fmla="*/ 120 f251 1"/>
                <a:gd name="f297" fmla="*/ 450 f252 1"/>
                <a:gd name="f298" fmla="*/ 134 f251 1"/>
                <a:gd name="f299" fmla="*/ 444 f252 1"/>
                <a:gd name="f300" fmla="*/ 173 f251 1"/>
                <a:gd name="f301" fmla="*/ 401 f252 1"/>
                <a:gd name="f302" fmla="*/ 272 f251 1"/>
                <a:gd name="f303" fmla="*/ 389 f252 1"/>
                <a:gd name="f304" fmla="*/ 413 f251 1"/>
                <a:gd name="f305" fmla="*/ 345 f252 1"/>
                <a:gd name="f306" fmla="*/ 385 f251 1"/>
                <a:gd name="f307" fmla="*/ 325 f252 1"/>
                <a:gd name="f308" fmla="*/ 399 f251 1"/>
                <a:gd name="f309" fmla="*/ 355 f252 1"/>
                <a:gd name="f310" fmla="*/ 436 f251 1"/>
                <a:gd name="f311" fmla="*/ 471 f251 1"/>
                <a:gd name="f312" fmla="*/ 524 f252 1"/>
                <a:gd name="f313" fmla="*/ 573 f251 1"/>
                <a:gd name="f314" fmla="*/ 542 f252 1"/>
                <a:gd name="f315" fmla="*/ 656 f251 1"/>
                <a:gd name="f316" fmla="*/ 533 f252 1"/>
                <a:gd name="f317" fmla="*/ 515 f252 1"/>
                <a:gd name="f318" fmla="*/ 664 f251 1"/>
                <a:gd name="f319" fmla="*/ 494 f252 1"/>
                <a:gd name="f320" fmla="*/ 567 f251 1"/>
                <a:gd name="f321" fmla="*/ 453 f252 1"/>
                <a:gd name="f322" fmla="*/ 506 f251 1"/>
                <a:gd name="f323" fmla="*/ 381 f252 1"/>
                <a:gd name="f324" fmla="*/ 473 f251 1"/>
                <a:gd name="f325" fmla="*/ 366 f252 1"/>
                <a:gd name="f326" fmla="*/ 475 f251 1"/>
                <a:gd name="f327" fmla="*/ 310 f252 1"/>
                <a:gd name="f328" fmla="*/ 589 f251 1"/>
                <a:gd name="f329" fmla="*/ 311 f252 1"/>
                <a:gd name="f330" fmla="*/ 677 f251 1"/>
                <a:gd name="f331" fmla="*/ 290 f252 1"/>
                <a:gd name="f332" fmla="*/ 286 f252 1"/>
                <a:gd name="f333" fmla="*/ 658 f251 1"/>
                <a:gd name="f334" fmla="*/ 282 f252 1"/>
                <a:gd name="f335" fmla="*/ 556 f251 1"/>
                <a:gd name="f336" fmla="*/ 512 f251 1"/>
                <a:gd name="f337" fmla="*/ 301 f252 1"/>
                <a:gd name="f338" fmla="*/ 463 f251 1"/>
                <a:gd name="f339" fmla="*/ 303 f252 1"/>
                <a:gd name="f340" fmla="*/ 439 f251 1"/>
                <a:gd name="f341" fmla="*/ 297 f252 1"/>
                <a:gd name="f342" fmla="*/ 427 f251 1"/>
                <a:gd name="f343" fmla="*/ 264 f252 1"/>
                <a:gd name="f344" fmla="*/ 404 f251 1"/>
                <a:gd name="f345" fmla="*/ 239 f252 1"/>
                <a:gd name="f346" fmla="*/ 423 f251 1"/>
                <a:gd name="f347" fmla="*/ 243 f252 1"/>
                <a:gd name="f348" fmla="*/ 477 f251 1"/>
                <a:gd name="f349" fmla="*/ 249 f252 1"/>
                <a:gd name="f350" fmla="*/ 502 f251 1"/>
                <a:gd name="f351" fmla="*/ 250 f252 1"/>
                <a:gd name="f352" fmla="*/ 660 f251 1"/>
                <a:gd name="f353" fmla="+- f253 0 f1"/>
                <a:gd name="f354" fmla="*/ f256 1 548"/>
                <a:gd name="f355" fmla="*/ f257 1 696"/>
                <a:gd name="f356" fmla="*/ f258 1 548"/>
                <a:gd name="f357" fmla="*/ f259 1 696"/>
                <a:gd name="f358" fmla="*/ f260 1 696"/>
                <a:gd name="f359" fmla="*/ f261 1 548"/>
                <a:gd name="f360" fmla="*/ f262 1 696"/>
                <a:gd name="f361" fmla="*/ f263 1 548"/>
                <a:gd name="f362" fmla="*/ f264 1 696"/>
                <a:gd name="f363" fmla="*/ f265 1 548"/>
                <a:gd name="f364" fmla="*/ f266 1 696"/>
                <a:gd name="f365" fmla="*/ f267 1 548"/>
                <a:gd name="f366" fmla="*/ f268 1 696"/>
                <a:gd name="f367" fmla="*/ f269 1 548"/>
                <a:gd name="f368" fmla="*/ f270 1 696"/>
                <a:gd name="f369" fmla="*/ f271 1 548"/>
                <a:gd name="f370" fmla="*/ f272 1 696"/>
                <a:gd name="f371" fmla="*/ f273 1 548"/>
                <a:gd name="f372" fmla="*/ f274 1 696"/>
                <a:gd name="f373" fmla="*/ f275 1 548"/>
                <a:gd name="f374" fmla="*/ f276 1 696"/>
                <a:gd name="f375" fmla="*/ f277 1 548"/>
                <a:gd name="f376" fmla="*/ f278 1 696"/>
                <a:gd name="f377" fmla="*/ f279 1 548"/>
                <a:gd name="f378" fmla="*/ f280 1 696"/>
                <a:gd name="f379" fmla="*/ f281 1 548"/>
                <a:gd name="f380" fmla="*/ f282 1 696"/>
                <a:gd name="f381" fmla="*/ f283 1 548"/>
                <a:gd name="f382" fmla="*/ f284 1 696"/>
                <a:gd name="f383" fmla="*/ f285 1 548"/>
                <a:gd name="f384" fmla="*/ f286 1 696"/>
                <a:gd name="f385" fmla="*/ f287 1 548"/>
                <a:gd name="f386" fmla="*/ f288 1 696"/>
                <a:gd name="f387" fmla="*/ f289 1 548"/>
                <a:gd name="f388" fmla="*/ f290 1 696"/>
                <a:gd name="f389" fmla="*/ f291 1 548"/>
                <a:gd name="f390" fmla="*/ f292 1 696"/>
                <a:gd name="f391" fmla="*/ f293 1 548"/>
                <a:gd name="f392" fmla="*/ f294 1 696"/>
                <a:gd name="f393" fmla="*/ f295 1 548"/>
                <a:gd name="f394" fmla="*/ f296 1 696"/>
                <a:gd name="f395" fmla="*/ f297 1 548"/>
                <a:gd name="f396" fmla="*/ f298 1 696"/>
                <a:gd name="f397" fmla="*/ f299 1 548"/>
                <a:gd name="f398" fmla="*/ f300 1 696"/>
                <a:gd name="f399" fmla="*/ f301 1 548"/>
                <a:gd name="f400" fmla="*/ f302 1 696"/>
                <a:gd name="f401" fmla="*/ f303 1 548"/>
                <a:gd name="f402" fmla="*/ f304 1 696"/>
                <a:gd name="f403" fmla="*/ f305 1 548"/>
                <a:gd name="f404" fmla="*/ f306 1 696"/>
                <a:gd name="f405" fmla="*/ f307 1 548"/>
                <a:gd name="f406" fmla="*/ f308 1 696"/>
                <a:gd name="f407" fmla="*/ f309 1 548"/>
                <a:gd name="f408" fmla="*/ f310 1 696"/>
                <a:gd name="f409" fmla="*/ f311 1 696"/>
                <a:gd name="f410" fmla="*/ f312 1 548"/>
                <a:gd name="f411" fmla="*/ f313 1 696"/>
                <a:gd name="f412" fmla="*/ f314 1 548"/>
                <a:gd name="f413" fmla="*/ f315 1 696"/>
                <a:gd name="f414" fmla="*/ f316 1 548"/>
                <a:gd name="f415" fmla="*/ f317 1 548"/>
                <a:gd name="f416" fmla="*/ f318 1 696"/>
                <a:gd name="f417" fmla="*/ f319 1 548"/>
                <a:gd name="f418" fmla="*/ f320 1 696"/>
                <a:gd name="f419" fmla="*/ f321 1 548"/>
                <a:gd name="f420" fmla="*/ f322 1 696"/>
                <a:gd name="f421" fmla="*/ f323 1 548"/>
                <a:gd name="f422" fmla="*/ f324 1 696"/>
                <a:gd name="f423" fmla="*/ f325 1 548"/>
                <a:gd name="f424" fmla="*/ f326 1 696"/>
                <a:gd name="f425" fmla="*/ f327 1 548"/>
                <a:gd name="f426" fmla="*/ f328 1 696"/>
                <a:gd name="f427" fmla="*/ f329 1 548"/>
                <a:gd name="f428" fmla="*/ f330 1 696"/>
                <a:gd name="f429" fmla="*/ f331 1 548"/>
                <a:gd name="f430" fmla="*/ f332 1 548"/>
                <a:gd name="f431" fmla="*/ f333 1 696"/>
                <a:gd name="f432" fmla="*/ f334 1 548"/>
                <a:gd name="f433" fmla="*/ f335 1 696"/>
                <a:gd name="f434" fmla="*/ f336 1 696"/>
                <a:gd name="f435" fmla="*/ f337 1 548"/>
                <a:gd name="f436" fmla="*/ f338 1 696"/>
                <a:gd name="f437" fmla="*/ f339 1 548"/>
                <a:gd name="f438" fmla="*/ f340 1 696"/>
                <a:gd name="f439" fmla="*/ f341 1 548"/>
                <a:gd name="f440" fmla="*/ f342 1 696"/>
                <a:gd name="f441" fmla="*/ f343 1 548"/>
                <a:gd name="f442" fmla="*/ f344 1 696"/>
                <a:gd name="f443" fmla="*/ f345 1 548"/>
                <a:gd name="f444" fmla="*/ f346 1 696"/>
                <a:gd name="f445" fmla="*/ f347 1 548"/>
                <a:gd name="f446" fmla="*/ f348 1 696"/>
                <a:gd name="f447" fmla="*/ f349 1 548"/>
                <a:gd name="f448" fmla="*/ f350 1 696"/>
                <a:gd name="f449" fmla="*/ f351 1 548"/>
                <a:gd name="f450" fmla="*/ f352 1 696"/>
                <a:gd name="f451" fmla="*/ 0 1 f254"/>
                <a:gd name="f452" fmla="*/ f248 1 f254"/>
                <a:gd name="f453" fmla="*/ 0 1 f255"/>
                <a:gd name="f454" fmla="*/ f249 1 f255"/>
                <a:gd name="f455" fmla="*/ f354 1 f254"/>
                <a:gd name="f456" fmla="*/ f355 1 f255"/>
                <a:gd name="f457" fmla="*/ f356 1 f254"/>
                <a:gd name="f458" fmla="*/ f357 1 f255"/>
                <a:gd name="f459" fmla="*/ f358 1 f255"/>
                <a:gd name="f460" fmla="*/ f359 1 f254"/>
                <a:gd name="f461" fmla="*/ f360 1 f255"/>
                <a:gd name="f462" fmla="*/ f361 1 f254"/>
                <a:gd name="f463" fmla="*/ f362 1 f255"/>
                <a:gd name="f464" fmla="*/ f363 1 f254"/>
                <a:gd name="f465" fmla="*/ f364 1 f255"/>
                <a:gd name="f466" fmla="*/ f365 1 f254"/>
                <a:gd name="f467" fmla="*/ f366 1 f255"/>
                <a:gd name="f468" fmla="*/ f367 1 f254"/>
                <a:gd name="f469" fmla="*/ f368 1 f255"/>
                <a:gd name="f470" fmla="*/ f369 1 f254"/>
                <a:gd name="f471" fmla="*/ f370 1 f255"/>
                <a:gd name="f472" fmla="*/ f371 1 f254"/>
                <a:gd name="f473" fmla="*/ f372 1 f255"/>
                <a:gd name="f474" fmla="*/ f373 1 f254"/>
                <a:gd name="f475" fmla="*/ f374 1 f255"/>
                <a:gd name="f476" fmla="*/ f375 1 f254"/>
                <a:gd name="f477" fmla="*/ f376 1 f255"/>
                <a:gd name="f478" fmla="*/ f377 1 f254"/>
                <a:gd name="f479" fmla="*/ f378 1 f255"/>
                <a:gd name="f480" fmla="*/ f379 1 f254"/>
                <a:gd name="f481" fmla="*/ f380 1 f255"/>
                <a:gd name="f482" fmla="*/ f381 1 f254"/>
                <a:gd name="f483" fmla="*/ f382 1 f255"/>
                <a:gd name="f484" fmla="*/ f383 1 f254"/>
                <a:gd name="f485" fmla="*/ f384 1 f255"/>
                <a:gd name="f486" fmla="*/ f385 1 f254"/>
                <a:gd name="f487" fmla="*/ f386 1 f255"/>
                <a:gd name="f488" fmla="*/ f387 1 f254"/>
                <a:gd name="f489" fmla="*/ f388 1 f255"/>
                <a:gd name="f490" fmla="*/ f389 1 f254"/>
                <a:gd name="f491" fmla="*/ f390 1 f255"/>
                <a:gd name="f492" fmla="*/ f391 1 f254"/>
                <a:gd name="f493" fmla="*/ f392 1 f255"/>
                <a:gd name="f494" fmla="*/ f393 1 f254"/>
                <a:gd name="f495" fmla="*/ f394 1 f255"/>
                <a:gd name="f496" fmla="*/ f395 1 f254"/>
                <a:gd name="f497" fmla="*/ f396 1 f255"/>
                <a:gd name="f498" fmla="*/ f397 1 f254"/>
                <a:gd name="f499" fmla="*/ f398 1 f255"/>
                <a:gd name="f500" fmla="*/ f399 1 f254"/>
                <a:gd name="f501" fmla="*/ f400 1 f255"/>
                <a:gd name="f502" fmla="*/ f401 1 f254"/>
                <a:gd name="f503" fmla="*/ f402 1 f255"/>
                <a:gd name="f504" fmla="*/ f403 1 f254"/>
                <a:gd name="f505" fmla="*/ f404 1 f255"/>
                <a:gd name="f506" fmla="*/ f405 1 f254"/>
                <a:gd name="f507" fmla="*/ f406 1 f255"/>
                <a:gd name="f508" fmla="*/ f407 1 f254"/>
                <a:gd name="f509" fmla="*/ f408 1 f255"/>
                <a:gd name="f510" fmla="*/ f409 1 f255"/>
                <a:gd name="f511" fmla="*/ f410 1 f254"/>
                <a:gd name="f512" fmla="*/ f411 1 f255"/>
                <a:gd name="f513" fmla="*/ f412 1 f254"/>
                <a:gd name="f514" fmla="*/ f413 1 f255"/>
                <a:gd name="f515" fmla="*/ f414 1 f254"/>
                <a:gd name="f516" fmla="*/ f415 1 f254"/>
                <a:gd name="f517" fmla="*/ f416 1 f255"/>
                <a:gd name="f518" fmla="*/ f417 1 f254"/>
                <a:gd name="f519" fmla="*/ f418 1 f255"/>
                <a:gd name="f520" fmla="*/ f419 1 f254"/>
                <a:gd name="f521" fmla="*/ f420 1 f255"/>
                <a:gd name="f522" fmla="*/ f421 1 f254"/>
                <a:gd name="f523" fmla="*/ f422 1 f255"/>
                <a:gd name="f524" fmla="*/ f423 1 f254"/>
                <a:gd name="f525" fmla="*/ f424 1 f255"/>
                <a:gd name="f526" fmla="*/ f425 1 f254"/>
                <a:gd name="f527" fmla="*/ f426 1 f255"/>
                <a:gd name="f528" fmla="*/ f427 1 f254"/>
                <a:gd name="f529" fmla="*/ f428 1 f255"/>
                <a:gd name="f530" fmla="*/ f429 1 f254"/>
                <a:gd name="f531" fmla="*/ f430 1 f254"/>
                <a:gd name="f532" fmla="*/ f431 1 f255"/>
                <a:gd name="f533" fmla="*/ f432 1 f254"/>
                <a:gd name="f534" fmla="*/ f433 1 f255"/>
                <a:gd name="f535" fmla="*/ f434 1 f255"/>
                <a:gd name="f536" fmla="*/ f435 1 f254"/>
                <a:gd name="f537" fmla="*/ f436 1 f255"/>
                <a:gd name="f538" fmla="*/ f437 1 f254"/>
                <a:gd name="f539" fmla="*/ f438 1 f255"/>
                <a:gd name="f540" fmla="*/ f439 1 f254"/>
                <a:gd name="f541" fmla="*/ f440 1 f255"/>
                <a:gd name="f542" fmla="*/ f441 1 f254"/>
                <a:gd name="f543" fmla="*/ f442 1 f255"/>
                <a:gd name="f544" fmla="*/ f443 1 f254"/>
                <a:gd name="f545" fmla="*/ f444 1 f255"/>
                <a:gd name="f546" fmla="*/ f445 1 f254"/>
                <a:gd name="f547" fmla="*/ f446 1 f255"/>
                <a:gd name="f548" fmla="*/ f447 1 f254"/>
                <a:gd name="f549" fmla="*/ f448 1 f255"/>
                <a:gd name="f550" fmla="*/ f449 1 f254"/>
                <a:gd name="f551" fmla="*/ f450 1 f255"/>
                <a:gd name="f552" fmla="*/ f451 f245 1"/>
                <a:gd name="f553" fmla="*/ f452 f245 1"/>
                <a:gd name="f554" fmla="*/ f454 f246 1"/>
                <a:gd name="f555" fmla="*/ f453 f246 1"/>
                <a:gd name="f556" fmla="*/ f455 f245 1"/>
                <a:gd name="f557" fmla="*/ f456 f246 1"/>
                <a:gd name="f558" fmla="*/ f457 f245 1"/>
                <a:gd name="f559" fmla="*/ f458 f246 1"/>
                <a:gd name="f560" fmla="*/ f459 f246 1"/>
                <a:gd name="f561" fmla="*/ f460 f245 1"/>
                <a:gd name="f562" fmla="*/ f461 f246 1"/>
                <a:gd name="f563" fmla="*/ f462 f245 1"/>
                <a:gd name="f564" fmla="*/ f463 f246 1"/>
                <a:gd name="f565" fmla="*/ f464 f245 1"/>
                <a:gd name="f566" fmla="*/ f465 f246 1"/>
                <a:gd name="f567" fmla="*/ f466 f245 1"/>
                <a:gd name="f568" fmla="*/ f467 f246 1"/>
                <a:gd name="f569" fmla="*/ f468 f245 1"/>
                <a:gd name="f570" fmla="*/ f469 f246 1"/>
                <a:gd name="f571" fmla="*/ f470 f245 1"/>
                <a:gd name="f572" fmla="*/ f471 f246 1"/>
                <a:gd name="f573" fmla="*/ f472 f245 1"/>
                <a:gd name="f574" fmla="*/ f473 f246 1"/>
                <a:gd name="f575" fmla="*/ f474 f245 1"/>
                <a:gd name="f576" fmla="*/ f475 f246 1"/>
                <a:gd name="f577" fmla="*/ f476 f245 1"/>
                <a:gd name="f578" fmla="*/ f477 f246 1"/>
                <a:gd name="f579" fmla="*/ f478 f245 1"/>
                <a:gd name="f580" fmla="*/ f479 f246 1"/>
                <a:gd name="f581" fmla="*/ f480 f245 1"/>
                <a:gd name="f582" fmla="*/ f481 f246 1"/>
                <a:gd name="f583" fmla="*/ f482 f245 1"/>
                <a:gd name="f584" fmla="*/ f483 f246 1"/>
                <a:gd name="f585" fmla="*/ f484 f245 1"/>
                <a:gd name="f586" fmla="*/ f485 f246 1"/>
                <a:gd name="f587" fmla="*/ f486 f245 1"/>
                <a:gd name="f588" fmla="*/ f487 f246 1"/>
                <a:gd name="f589" fmla="*/ f488 f245 1"/>
                <a:gd name="f590" fmla="*/ f489 f246 1"/>
                <a:gd name="f591" fmla="*/ f490 f245 1"/>
                <a:gd name="f592" fmla="*/ f491 f246 1"/>
                <a:gd name="f593" fmla="*/ f492 f245 1"/>
                <a:gd name="f594" fmla="*/ f493 f246 1"/>
                <a:gd name="f595" fmla="*/ f494 f245 1"/>
                <a:gd name="f596" fmla="*/ f495 f246 1"/>
                <a:gd name="f597" fmla="*/ f496 f245 1"/>
                <a:gd name="f598" fmla="*/ f497 f246 1"/>
                <a:gd name="f599" fmla="*/ f498 f245 1"/>
                <a:gd name="f600" fmla="*/ f499 f246 1"/>
                <a:gd name="f601" fmla="*/ f500 f245 1"/>
                <a:gd name="f602" fmla="*/ f501 f246 1"/>
                <a:gd name="f603" fmla="*/ f502 f245 1"/>
                <a:gd name="f604" fmla="*/ f503 f246 1"/>
                <a:gd name="f605" fmla="*/ f504 f245 1"/>
                <a:gd name="f606" fmla="*/ f505 f246 1"/>
                <a:gd name="f607" fmla="*/ f506 f245 1"/>
                <a:gd name="f608" fmla="*/ f507 f246 1"/>
                <a:gd name="f609" fmla="*/ f508 f245 1"/>
                <a:gd name="f610" fmla="*/ f509 f246 1"/>
                <a:gd name="f611" fmla="*/ f510 f246 1"/>
                <a:gd name="f612" fmla="*/ f511 f245 1"/>
                <a:gd name="f613" fmla="*/ f512 f246 1"/>
                <a:gd name="f614" fmla="*/ f513 f245 1"/>
                <a:gd name="f615" fmla="*/ f514 f246 1"/>
                <a:gd name="f616" fmla="*/ f515 f245 1"/>
                <a:gd name="f617" fmla="*/ f516 f245 1"/>
                <a:gd name="f618" fmla="*/ f517 f246 1"/>
                <a:gd name="f619" fmla="*/ f518 f245 1"/>
                <a:gd name="f620" fmla="*/ f519 f246 1"/>
                <a:gd name="f621" fmla="*/ f520 f245 1"/>
                <a:gd name="f622" fmla="*/ f521 f246 1"/>
                <a:gd name="f623" fmla="*/ f522 f245 1"/>
                <a:gd name="f624" fmla="*/ f523 f246 1"/>
                <a:gd name="f625" fmla="*/ f524 f245 1"/>
                <a:gd name="f626" fmla="*/ f525 f246 1"/>
                <a:gd name="f627" fmla="*/ f526 f245 1"/>
                <a:gd name="f628" fmla="*/ f527 f246 1"/>
                <a:gd name="f629" fmla="*/ f528 f245 1"/>
                <a:gd name="f630" fmla="*/ f529 f246 1"/>
                <a:gd name="f631" fmla="*/ f530 f245 1"/>
                <a:gd name="f632" fmla="*/ f531 f245 1"/>
                <a:gd name="f633" fmla="*/ f532 f246 1"/>
                <a:gd name="f634" fmla="*/ f533 f245 1"/>
                <a:gd name="f635" fmla="*/ f534 f246 1"/>
                <a:gd name="f636" fmla="*/ f535 f246 1"/>
                <a:gd name="f637" fmla="*/ f536 f245 1"/>
                <a:gd name="f638" fmla="*/ f537 f246 1"/>
                <a:gd name="f639" fmla="*/ f538 f245 1"/>
                <a:gd name="f640" fmla="*/ f539 f246 1"/>
                <a:gd name="f641" fmla="*/ f540 f245 1"/>
                <a:gd name="f642" fmla="*/ f541 f246 1"/>
                <a:gd name="f643" fmla="*/ f542 f245 1"/>
                <a:gd name="f644" fmla="*/ f543 f246 1"/>
                <a:gd name="f645" fmla="*/ f544 f245 1"/>
                <a:gd name="f646" fmla="*/ f545 f246 1"/>
                <a:gd name="f647" fmla="*/ f546 f245 1"/>
                <a:gd name="f648" fmla="*/ f547 f246 1"/>
                <a:gd name="f649" fmla="*/ f548 f245 1"/>
                <a:gd name="f650" fmla="*/ f549 f246 1"/>
                <a:gd name="f651" fmla="*/ f550 f245 1"/>
                <a:gd name="f652" fmla="*/ f551 f246 1"/>
              </a:gdLst>
              <a:ahLst/>
              <a:cxnLst>
                <a:cxn ang="3cd4">
                  <a:pos x="hc" y="t"/>
                </a:cxn>
                <a:cxn ang="0">
                  <a:pos x="r" y="vc"/>
                </a:cxn>
                <a:cxn ang="cd4">
                  <a:pos x="hc" y="b"/>
                </a:cxn>
                <a:cxn ang="cd2">
                  <a:pos x="l" y="vc"/>
                </a:cxn>
                <a:cxn ang="f353">
                  <a:pos x="f556" y="f557"/>
                </a:cxn>
                <a:cxn ang="f353">
                  <a:pos x="f558" y="f559"/>
                </a:cxn>
                <a:cxn ang="f353">
                  <a:pos x="f558" y="f560"/>
                </a:cxn>
                <a:cxn ang="f353">
                  <a:pos x="f561" y="f562"/>
                </a:cxn>
                <a:cxn ang="f353">
                  <a:pos x="f563" y="f564"/>
                </a:cxn>
                <a:cxn ang="f353">
                  <a:pos x="f565" y="f566"/>
                </a:cxn>
                <a:cxn ang="f353">
                  <a:pos x="f567" y="f568"/>
                </a:cxn>
                <a:cxn ang="f353">
                  <a:pos x="f569" y="f570"/>
                </a:cxn>
                <a:cxn ang="f353">
                  <a:pos x="f571" y="f572"/>
                </a:cxn>
                <a:cxn ang="f353">
                  <a:pos x="f573" y="f574"/>
                </a:cxn>
                <a:cxn ang="f353">
                  <a:pos x="f575" y="f576"/>
                </a:cxn>
                <a:cxn ang="f353">
                  <a:pos x="f577" y="f578"/>
                </a:cxn>
                <a:cxn ang="f353">
                  <a:pos x="f579" y="f580"/>
                </a:cxn>
                <a:cxn ang="f353">
                  <a:pos x="f581" y="f582"/>
                </a:cxn>
                <a:cxn ang="f353">
                  <a:pos x="f583" y="f584"/>
                </a:cxn>
                <a:cxn ang="f353">
                  <a:pos x="f585" y="f586"/>
                </a:cxn>
                <a:cxn ang="f353">
                  <a:pos x="f587" y="f588"/>
                </a:cxn>
                <a:cxn ang="f353">
                  <a:pos x="f589" y="f590"/>
                </a:cxn>
                <a:cxn ang="f353">
                  <a:pos x="f591" y="f592"/>
                </a:cxn>
                <a:cxn ang="f353">
                  <a:pos x="f593" y="f594"/>
                </a:cxn>
                <a:cxn ang="f353">
                  <a:pos x="f595" y="f596"/>
                </a:cxn>
                <a:cxn ang="f353">
                  <a:pos x="f597" y="f598"/>
                </a:cxn>
                <a:cxn ang="f353">
                  <a:pos x="f599" y="f600"/>
                </a:cxn>
                <a:cxn ang="f353">
                  <a:pos x="f601" y="f602"/>
                </a:cxn>
                <a:cxn ang="f353">
                  <a:pos x="f603" y="f604"/>
                </a:cxn>
                <a:cxn ang="f353">
                  <a:pos x="f605" y="f606"/>
                </a:cxn>
                <a:cxn ang="f353">
                  <a:pos x="f607" y="f608"/>
                </a:cxn>
                <a:cxn ang="f353">
                  <a:pos x="f609" y="f610"/>
                </a:cxn>
                <a:cxn ang="f353">
                  <a:pos x="f597" y="f611"/>
                </a:cxn>
                <a:cxn ang="f353">
                  <a:pos x="f612" y="f613"/>
                </a:cxn>
                <a:cxn ang="f353">
                  <a:pos x="f614" y="f615"/>
                </a:cxn>
                <a:cxn ang="f353">
                  <a:pos x="f616" y="f574"/>
                </a:cxn>
                <a:cxn ang="f353">
                  <a:pos x="f617" y="f618"/>
                </a:cxn>
                <a:cxn ang="f353">
                  <a:pos x="f619" y="f620"/>
                </a:cxn>
                <a:cxn ang="f353">
                  <a:pos x="f621" y="f622"/>
                </a:cxn>
                <a:cxn ang="f353">
                  <a:pos x="f623" y="f624"/>
                </a:cxn>
                <a:cxn ang="f353">
                  <a:pos x="f625" y="f626"/>
                </a:cxn>
                <a:cxn ang="f353">
                  <a:pos x="f627" y="f628"/>
                </a:cxn>
                <a:cxn ang="f353">
                  <a:pos x="f629" y="f630"/>
                </a:cxn>
                <a:cxn ang="f353">
                  <a:pos x="f631" y="f557"/>
                </a:cxn>
                <a:cxn ang="f353">
                  <a:pos x="f632" y="f633"/>
                </a:cxn>
                <a:cxn ang="f353">
                  <a:pos x="f634" y="f635"/>
                </a:cxn>
                <a:cxn ang="f353">
                  <a:pos x="f634" y="f636"/>
                </a:cxn>
                <a:cxn ang="f353">
                  <a:pos x="f637" y="f638"/>
                </a:cxn>
                <a:cxn ang="f353">
                  <a:pos x="f639" y="f640"/>
                </a:cxn>
                <a:cxn ang="f353">
                  <a:pos x="f641" y="f642"/>
                </a:cxn>
                <a:cxn ang="f353">
                  <a:pos x="f643" y="f644"/>
                </a:cxn>
                <a:cxn ang="f353">
                  <a:pos x="f645" y="f646"/>
                </a:cxn>
                <a:cxn ang="f353">
                  <a:pos x="f647" y="f648"/>
                </a:cxn>
                <a:cxn ang="f353">
                  <a:pos x="f649" y="f650"/>
                </a:cxn>
                <a:cxn ang="f353">
                  <a:pos x="f651" y="f635"/>
                </a:cxn>
                <a:cxn ang="f353">
                  <a:pos x="f651" y="f652"/>
                </a:cxn>
                <a:cxn ang="f353">
                  <a:pos x="f556" y="f557"/>
                </a:cxn>
              </a:cxnLst>
              <a:rect l="f552" t="f555" r="f553" b="f554"/>
              <a:pathLst>
                <a:path w="548" h="696">
                  <a:moveTo>
                    <a:pt x="f8" y="f9"/>
                  </a:moveTo>
                  <a:cubicBezTo>
                    <a:pt x="f10" y="f7"/>
                    <a:pt x="f11" y="f12"/>
                    <a:pt x="f11" y="f13"/>
                  </a:cubicBezTo>
                  <a:cubicBezTo>
                    <a:pt x="f11" y="f14"/>
                    <a:pt x="f15" y="f16"/>
                    <a:pt x="f11" y="f17"/>
                  </a:cubicBezTo>
                  <a:cubicBezTo>
                    <a:pt x="f18" y="f19"/>
                    <a:pt x="f20" y="f21"/>
                    <a:pt x="f22" y="f23"/>
                  </a:cubicBezTo>
                  <a:cubicBezTo>
                    <a:pt x="f24" y="f25"/>
                    <a:pt x="f26" y="f27"/>
                    <a:pt x="f28" y="f29"/>
                  </a:cubicBezTo>
                  <a:cubicBezTo>
                    <a:pt x="f30" y="f31"/>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 y="f58"/>
                    <a:pt x="f59" y="f60"/>
                    <a:pt x="f61" y="f62"/>
                  </a:cubicBezTo>
                  <a:cubicBezTo>
                    <a:pt x="f63" y="f64"/>
                    <a:pt x="f65" y="f66"/>
                    <a:pt x="f67" y="f68"/>
                  </a:cubicBezTo>
                  <a:cubicBezTo>
                    <a:pt x="f69" y="f70"/>
                    <a:pt x="f71" y="f72"/>
                    <a:pt x="f73" y="f74"/>
                  </a:cubicBezTo>
                  <a:cubicBezTo>
                    <a:pt x="f75" y="f76"/>
                    <a:pt x="f77" y="f78"/>
                    <a:pt x="f79" y="f80"/>
                  </a:cubicBezTo>
                  <a:cubicBezTo>
                    <a:pt x="f26" y="f81"/>
                    <a:pt x="f82" y="f83"/>
                    <a:pt x="f84" y="f85"/>
                  </a:cubicBezTo>
                  <a:cubicBezTo>
                    <a:pt x="f86" y="f87"/>
                    <a:pt x="f22" y="f88"/>
                    <a:pt x="f89" y="f90"/>
                  </a:cubicBezTo>
                  <a:cubicBezTo>
                    <a:pt x="f91" y="f92"/>
                    <a:pt x="f93" y="f94"/>
                    <a:pt x="f95" y="f96"/>
                  </a:cubicBezTo>
                  <a:cubicBezTo>
                    <a:pt x="f97" y="f98"/>
                    <a:pt x="f99" y="f100"/>
                    <a:pt x="f101" y="f102"/>
                  </a:cubicBezTo>
                  <a:cubicBezTo>
                    <a:pt x="f103" y="f86"/>
                    <a:pt x="f103" y="f104"/>
                    <a:pt x="f105" y="f106"/>
                  </a:cubicBezTo>
                  <a:cubicBezTo>
                    <a:pt x="f107" y="f108"/>
                    <a:pt x="f109" y="f110"/>
                    <a:pt x="f111" y="f112"/>
                  </a:cubicBezTo>
                  <a:cubicBezTo>
                    <a:pt x="f113" y="f114"/>
                    <a:pt x="f113" y="f115"/>
                    <a:pt x="f36" y="f116"/>
                  </a:cubicBezTo>
                  <a:cubicBezTo>
                    <a:pt x="f117" y="f5"/>
                    <a:pt x="f88" y="f118"/>
                    <a:pt x="f119" y="f120"/>
                  </a:cubicBezTo>
                  <a:cubicBezTo>
                    <a:pt x="f121" y="f122"/>
                    <a:pt x="f123" y="f124"/>
                    <a:pt x="f125" y="f79"/>
                  </a:cubicBezTo>
                  <a:cubicBezTo>
                    <a:pt x="f126" y="f24"/>
                    <a:pt x="f127" y="f18"/>
                    <a:pt x="f128" y="f129"/>
                  </a:cubicBezTo>
                  <a:cubicBezTo>
                    <a:pt x="f96" y="f130"/>
                    <a:pt x="f131" y="f132"/>
                    <a:pt x="f133" y="f134"/>
                  </a:cubicBezTo>
                  <a:cubicBezTo>
                    <a:pt x="f135" y="f128"/>
                    <a:pt x="f136" y="f127"/>
                    <a:pt x="f137" y="f87"/>
                  </a:cubicBezTo>
                  <a:cubicBezTo>
                    <a:pt x="f138" y="f139"/>
                    <a:pt x="f140" y="f87"/>
                    <a:pt x="f141" y="f131"/>
                  </a:cubicBezTo>
                  <a:cubicBezTo>
                    <a:pt x="f141" y="f142"/>
                    <a:pt x="f143" y="f144"/>
                    <a:pt x="f145" y="f146"/>
                  </a:cubicBezTo>
                  <a:cubicBezTo>
                    <a:pt x="f147" y="f148"/>
                    <a:pt x="f149" y="f150"/>
                    <a:pt x="f119" y="f151"/>
                  </a:cubicBezTo>
                  <a:cubicBezTo>
                    <a:pt x="f152" y="f29"/>
                    <a:pt x="f153" y="f154"/>
                    <a:pt x="f154" y="f155"/>
                  </a:cubicBezTo>
                  <a:cubicBezTo>
                    <a:pt x="f156" y="f157"/>
                    <a:pt x="f158" y="f159"/>
                    <a:pt x="f160" y="f161"/>
                  </a:cubicBezTo>
                  <a:cubicBezTo>
                    <a:pt x="f162" y="f60"/>
                    <a:pt x="f6" y="f58"/>
                    <a:pt x="f163" y="f57"/>
                  </a:cubicBezTo>
                  <a:cubicBezTo>
                    <a:pt x="f164" y="f165"/>
                    <a:pt x="f166" y="f167"/>
                    <a:pt x="f168" y="f169"/>
                  </a:cubicBezTo>
                  <a:cubicBezTo>
                    <a:pt x="f25" y="f170"/>
                    <a:pt x="f37" y="f171"/>
                    <a:pt x="f172" y="f173"/>
                  </a:cubicBezTo>
                  <a:cubicBezTo>
                    <a:pt x="f174" y="f43"/>
                    <a:pt x="f175" y="f164"/>
                    <a:pt x="f176" y="f177"/>
                  </a:cubicBezTo>
                  <a:cubicBezTo>
                    <a:pt x="f144" y="f35"/>
                    <a:pt x="f178" y="f74"/>
                    <a:pt x="f179" y="f180"/>
                  </a:cubicBezTo>
                  <a:cubicBezTo>
                    <a:pt x="f181" y="f151"/>
                    <a:pt x="f182" y="f151"/>
                    <a:pt x="f183" y="f175"/>
                  </a:cubicBezTo>
                  <a:cubicBezTo>
                    <a:pt x="f184" y="f185"/>
                    <a:pt x="f186" y="f187"/>
                    <a:pt x="f188" y="f189"/>
                  </a:cubicBezTo>
                  <a:cubicBezTo>
                    <a:pt x="f190" y="f191"/>
                    <a:pt x="f192" y="f193"/>
                    <a:pt x="f194" y="f195"/>
                  </a:cubicBezTo>
                  <a:cubicBezTo>
                    <a:pt x="f194" y="f196"/>
                    <a:pt x="f197" y="f198"/>
                    <a:pt x="f199" y="f9"/>
                  </a:cubicBezTo>
                  <a:cubicBezTo>
                    <a:pt x="f200" y="f201"/>
                    <a:pt x="f202" y="f203"/>
                    <a:pt x="f202" y="f204"/>
                  </a:cubicBezTo>
                  <a:cubicBezTo>
                    <a:pt x="f205" y="f206"/>
                    <a:pt x="f207" y="f208"/>
                    <a:pt x="f209" y="f210"/>
                  </a:cubicBezTo>
                  <a:cubicBezTo>
                    <a:pt x="f209" y="f211"/>
                    <a:pt x="f212" y="f156"/>
                    <a:pt x="f209" y="f213"/>
                  </a:cubicBezTo>
                  <a:cubicBezTo>
                    <a:pt x="f209" y="f29"/>
                    <a:pt x="f202" y="f214"/>
                    <a:pt x="f215" y="f216"/>
                  </a:cubicBezTo>
                  <a:cubicBezTo>
                    <a:pt x="f217" y="f150"/>
                    <a:pt x="f188" y="f78"/>
                    <a:pt x="f218" y="f219"/>
                  </a:cubicBezTo>
                  <a:cubicBezTo>
                    <a:pt x="f220" y="f221"/>
                    <a:pt x="f222" y="f144"/>
                    <a:pt x="f222" y="f83"/>
                  </a:cubicBezTo>
                  <a:cubicBezTo>
                    <a:pt x="f223" y="f85"/>
                    <a:pt x="f209" y="f224"/>
                    <a:pt x="f225" y="f224"/>
                  </a:cubicBezTo>
                  <a:cubicBezTo>
                    <a:pt x="f226" y="f227"/>
                    <a:pt x="f228" y="f229"/>
                    <a:pt x="f230" y="f231"/>
                  </a:cubicBezTo>
                  <a:cubicBezTo>
                    <a:pt x="f232" y="f125"/>
                    <a:pt x="f233" y="f123"/>
                    <a:pt x="f234" y="f235"/>
                  </a:cubicBezTo>
                  <a:cubicBezTo>
                    <a:pt x="f226" y="f33"/>
                    <a:pt x="f236" y="f29"/>
                    <a:pt x="f236" y="f237"/>
                  </a:cubicBezTo>
                  <a:cubicBezTo>
                    <a:pt x="f236" y="f164"/>
                    <a:pt x="f236" y="f238"/>
                    <a:pt x="f226" y="f210"/>
                  </a:cubicBezTo>
                  <a:cubicBezTo>
                    <a:pt x="f226" y="f239"/>
                    <a:pt x="f226" y="f240"/>
                    <a:pt x="f226" y="f241"/>
                  </a:cubicBezTo>
                  <a:cubicBezTo>
                    <a:pt x="f226" y="f242"/>
                    <a:pt x="f243" y="f58"/>
                    <a:pt x="f8" y="f9"/>
                  </a:cubicBezTo>
                  <a:close/>
                </a:path>
              </a:pathLst>
            </a:custGeom>
            <a:solidFill>
              <a:srgbClr val="5B575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17">
              <a:extLst>
                <a:ext uri="{FF2B5EF4-FFF2-40B4-BE49-F238E27FC236}">
                  <a16:creationId xmlns:a16="http://schemas.microsoft.com/office/drawing/2014/main" id="{D2A538A3-BD98-9E53-F13E-B9B340CB8CE2}"/>
                </a:ext>
              </a:extLst>
            </p:cNvPr>
            <p:cNvSpPr/>
            <p:nvPr/>
          </p:nvSpPr>
          <p:spPr>
            <a:xfrm>
              <a:off x="1458916" y="4168777"/>
              <a:ext cx="115891" cy="338135"/>
            </a:xfrm>
            <a:custGeom>
              <a:avLst/>
              <a:gdLst>
                <a:gd name="f0" fmla="val 10800000"/>
                <a:gd name="f1" fmla="val 5400000"/>
                <a:gd name="f2" fmla="val 180"/>
                <a:gd name="f3" fmla="val w"/>
                <a:gd name="f4" fmla="val h"/>
                <a:gd name="f5" fmla="val 0"/>
                <a:gd name="f6" fmla="val 50"/>
                <a:gd name="f7" fmla="val 146"/>
                <a:gd name="f8" fmla="val 43"/>
                <a:gd name="f9" fmla="val 9"/>
                <a:gd name="f10" fmla="val 55"/>
                <a:gd name="f11" fmla="val 46"/>
                <a:gd name="f12" fmla="val 100"/>
                <a:gd name="f13" fmla="val 31"/>
                <a:gd name="f14" fmla="val 16"/>
                <a:gd name="f15" fmla="val 1"/>
                <a:gd name="f16" fmla="val 2"/>
                <a:gd name="f17" fmla="val 30"/>
                <a:gd name="f18" fmla="val 4"/>
                <a:gd name="f19" fmla="+- 0 0 -90"/>
                <a:gd name="f20" fmla="*/ f3 1 50"/>
                <a:gd name="f21" fmla="*/ f4 1 146"/>
                <a:gd name="f22" fmla="val f5"/>
                <a:gd name="f23" fmla="val f6"/>
                <a:gd name="f24" fmla="val f7"/>
                <a:gd name="f25" fmla="*/ f19 f0 1"/>
                <a:gd name="f26" fmla="+- f24 0 f22"/>
                <a:gd name="f27" fmla="+- f23 0 f22"/>
                <a:gd name="f28" fmla="*/ f25 1 f2"/>
                <a:gd name="f29" fmla="*/ f27 1 50"/>
                <a:gd name="f30" fmla="*/ f26 1 146"/>
                <a:gd name="f31" fmla="*/ 43 f27 1"/>
                <a:gd name="f32" fmla="*/ 9 f26 1"/>
                <a:gd name="f33" fmla="*/ 46 f27 1"/>
                <a:gd name="f34" fmla="*/ 146 f26 1"/>
                <a:gd name="f35" fmla="*/ 0 f27 1"/>
                <a:gd name="f36" fmla="*/ 2 f27 1"/>
                <a:gd name="f37" fmla="+- f28 0 f1"/>
                <a:gd name="f38" fmla="*/ f31 1 50"/>
                <a:gd name="f39" fmla="*/ f32 1 146"/>
                <a:gd name="f40" fmla="*/ f33 1 50"/>
                <a:gd name="f41" fmla="*/ f34 1 146"/>
                <a:gd name="f42" fmla="*/ f35 1 50"/>
                <a:gd name="f43" fmla="*/ f36 1 50"/>
                <a:gd name="f44" fmla="*/ 0 1 f29"/>
                <a:gd name="f45" fmla="*/ f23 1 f29"/>
                <a:gd name="f46" fmla="*/ 0 1 f30"/>
                <a:gd name="f47" fmla="*/ f24 1 f30"/>
                <a:gd name="f48" fmla="*/ f38 1 f29"/>
                <a:gd name="f49" fmla="*/ f39 1 f30"/>
                <a:gd name="f50" fmla="*/ f40 1 f29"/>
                <a:gd name="f51" fmla="*/ f41 1 f30"/>
                <a:gd name="f52" fmla="*/ f42 1 f29"/>
                <a:gd name="f53" fmla="*/ f43 1 f29"/>
                <a:gd name="f54" fmla="*/ f44 f20 1"/>
                <a:gd name="f55" fmla="*/ f45 f20 1"/>
                <a:gd name="f56" fmla="*/ f47 f21 1"/>
                <a:gd name="f57" fmla="*/ f46 f21 1"/>
                <a:gd name="f58" fmla="*/ f48 f20 1"/>
                <a:gd name="f59" fmla="*/ f49 f21 1"/>
                <a:gd name="f60" fmla="*/ f50 f20 1"/>
                <a:gd name="f61" fmla="*/ f51 f21 1"/>
                <a:gd name="f62" fmla="*/ f52 f20 1"/>
                <a:gd name="f63" fmla="*/ f53 f20 1"/>
              </a:gdLst>
              <a:ahLst/>
              <a:cxnLst>
                <a:cxn ang="3cd4">
                  <a:pos x="hc" y="t"/>
                </a:cxn>
                <a:cxn ang="0">
                  <a:pos x="r" y="vc"/>
                </a:cxn>
                <a:cxn ang="cd4">
                  <a:pos x="hc" y="b"/>
                </a:cxn>
                <a:cxn ang="cd2">
                  <a:pos x="l" y="vc"/>
                </a:cxn>
                <a:cxn ang="f37">
                  <a:pos x="f58" y="f59"/>
                </a:cxn>
                <a:cxn ang="f37">
                  <a:pos x="f60" y="f61"/>
                </a:cxn>
                <a:cxn ang="f37">
                  <a:pos x="f62" y="f61"/>
                </a:cxn>
                <a:cxn ang="f37">
                  <a:pos x="f63" y="f59"/>
                </a:cxn>
                <a:cxn ang="f37">
                  <a:pos x="f58" y="f59"/>
                </a:cxn>
              </a:cxnLst>
              <a:rect l="f54" t="f57" r="f55" b="f56"/>
              <a:pathLst>
                <a:path w="50" h="146">
                  <a:moveTo>
                    <a:pt x="f8" y="f9"/>
                  </a:moveTo>
                  <a:cubicBezTo>
                    <a:pt x="f6" y="f10"/>
                    <a:pt x="f11" y="f12"/>
                    <a:pt x="f11" y="f7"/>
                  </a:cubicBezTo>
                  <a:cubicBezTo>
                    <a:pt x="f13" y="f7"/>
                    <a:pt x="f14" y="f7"/>
                    <a:pt x="f5" y="f7"/>
                  </a:cubicBezTo>
                  <a:cubicBezTo>
                    <a:pt x="f15" y="f12"/>
                    <a:pt x="f15" y="f10"/>
                    <a:pt x="f16" y="f9"/>
                  </a:cubicBezTo>
                  <a:cubicBezTo>
                    <a:pt x="f14" y="f5"/>
                    <a:pt x="f17" y="f18"/>
                    <a:pt x="f8" y="f9"/>
                  </a:cubicBezTo>
                  <a:close/>
                </a:path>
              </a:pathLst>
            </a:custGeom>
            <a:solidFill>
              <a:srgbClr val="62C0C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18">
              <a:extLst>
                <a:ext uri="{FF2B5EF4-FFF2-40B4-BE49-F238E27FC236}">
                  <a16:creationId xmlns:a16="http://schemas.microsoft.com/office/drawing/2014/main" id="{E60A9FF8-66A1-8B2E-5136-01D0DB7978CD}"/>
                </a:ext>
              </a:extLst>
            </p:cNvPr>
            <p:cNvSpPr/>
            <p:nvPr/>
          </p:nvSpPr>
          <p:spPr>
            <a:xfrm>
              <a:off x="1708154" y="4175122"/>
              <a:ext cx="212726" cy="212726"/>
            </a:xfrm>
            <a:custGeom>
              <a:avLst/>
              <a:gdLst>
                <a:gd name="f0" fmla="val 10800000"/>
                <a:gd name="f1" fmla="val 5400000"/>
                <a:gd name="f2" fmla="val 180"/>
                <a:gd name="f3" fmla="val w"/>
                <a:gd name="f4" fmla="val h"/>
                <a:gd name="f5" fmla="val 0"/>
                <a:gd name="f6" fmla="val 92"/>
                <a:gd name="f7" fmla="val 46"/>
                <a:gd name="f8" fmla="val 56"/>
                <a:gd name="f9" fmla="val 2"/>
                <a:gd name="f10" fmla="val 61"/>
                <a:gd name="f11" fmla="val 8"/>
                <a:gd name="f12" fmla="val 60"/>
                <a:gd name="f13" fmla="val 18"/>
                <a:gd name="f14" fmla="val 59"/>
                <a:gd name="f15" fmla="val 29"/>
                <a:gd name="f16" fmla="val 63"/>
                <a:gd name="f17" fmla="val 32"/>
                <a:gd name="f18" fmla="val 74"/>
                <a:gd name="f19" fmla="val 83"/>
                <a:gd name="f20" fmla="val 31"/>
                <a:gd name="f21" fmla="val 91"/>
                <a:gd name="f22" fmla="val 35"/>
                <a:gd name="f23" fmla="val 84"/>
                <a:gd name="f24" fmla="val 64"/>
                <a:gd name="f25" fmla="val 62"/>
                <a:gd name="f26" fmla="val 73"/>
                <a:gd name="f27" fmla="val 82"/>
                <a:gd name="f28" fmla="val 58"/>
                <a:gd name="f29" fmla="val 47"/>
                <a:gd name="f30" fmla="val 33"/>
                <a:gd name="f31" fmla="val 57"/>
                <a:gd name="f32" fmla="val 1"/>
                <a:gd name="f33" fmla="val 45"/>
                <a:gd name="f34" fmla="val 34"/>
                <a:gd name="f35" fmla="val 9"/>
                <a:gd name="f36" fmla="val 19"/>
                <a:gd name="f37" fmla="val 30"/>
                <a:gd name="f38" fmla="val 36"/>
                <a:gd name="f39" fmla="+- 0 0 -90"/>
                <a:gd name="f40" fmla="*/ f3 1 92"/>
                <a:gd name="f41" fmla="*/ f4 1 92"/>
                <a:gd name="f42" fmla="val f5"/>
                <a:gd name="f43" fmla="val f6"/>
                <a:gd name="f44" fmla="*/ f39 f0 1"/>
                <a:gd name="f45" fmla="+- f43 0 f42"/>
                <a:gd name="f46" fmla="*/ f44 1 f2"/>
                <a:gd name="f47" fmla="*/ f45 1 92"/>
                <a:gd name="f48" fmla="*/ 46 f45 1"/>
                <a:gd name="f49" fmla="*/ 0 f45 1"/>
                <a:gd name="f50" fmla="*/ 60 f45 1"/>
                <a:gd name="f51" fmla="*/ 18 f45 1"/>
                <a:gd name="f52" fmla="*/ 74 f45 1"/>
                <a:gd name="f53" fmla="*/ 32 f45 1"/>
                <a:gd name="f54" fmla="*/ 92 f45 1"/>
                <a:gd name="f55" fmla="*/ 73 f45 1"/>
                <a:gd name="f56" fmla="*/ 47 f45 1"/>
                <a:gd name="f57" fmla="*/ 91 f45 1"/>
                <a:gd name="f58" fmla="*/ 1 f45 1"/>
                <a:gd name="f59" fmla="*/ 45 f45 1"/>
                <a:gd name="f60" fmla="*/ 19 f45 1"/>
                <a:gd name="f61" fmla="*/ 33 f45 1"/>
                <a:gd name="f62" fmla="+- f46 0 f1"/>
                <a:gd name="f63" fmla="*/ f48 1 92"/>
                <a:gd name="f64" fmla="*/ f49 1 92"/>
                <a:gd name="f65" fmla="*/ f50 1 92"/>
                <a:gd name="f66" fmla="*/ f51 1 92"/>
                <a:gd name="f67" fmla="*/ f52 1 92"/>
                <a:gd name="f68" fmla="*/ f53 1 92"/>
                <a:gd name="f69" fmla="*/ f54 1 92"/>
                <a:gd name="f70" fmla="*/ f55 1 92"/>
                <a:gd name="f71" fmla="*/ f56 1 92"/>
                <a:gd name="f72" fmla="*/ f57 1 92"/>
                <a:gd name="f73" fmla="*/ f58 1 92"/>
                <a:gd name="f74" fmla="*/ f59 1 92"/>
                <a:gd name="f75" fmla="*/ f60 1 92"/>
                <a:gd name="f76" fmla="*/ f61 1 92"/>
                <a:gd name="f77" fmla="*/ 0 1 f47"/>
                <a:gd name="f78" fmla="*/ f43 1 f47"/>
                <a:gd name="f79" fmla="*/ f63 1 f47"/>
                <a:gd name="f80" fmla="*/ f64 1 f47"/>
                <a:gd name="f81" fmla="*/ f65 1 f47"/>
                <a:gd name="f82" fmla="*/ f66 1 f47"/>
                <a:gd name="f83" fmla="*/ f67 1 f47"/>
                <a:gd name="f84" fmla="*/ f68 1 f47"/>
                <a:gd name="f85" fmla="*/ f69 1 f47"/>
                <a:gd name="f86" fmla="*/ f70 1 f47"/>
                <a:gd name="f87" fmla="*/ f71 1 f47"/>
                <a:gd name="f88" fmla="*/ f72 1 f47"/>
                <a:gd name="f89" fmla="*/ f73 1 f47"/>
                <a:gd name="f90" fmla="*/ f74 1 f47"/>
                <a:gd name="f91" fmla="*/ f75 1 f47"/>
                <a:gd name="f92" fmla="*/ f76 1 f47"/>
                <a:gd name="f93" fmla="*/ f77 f40 1"/>
                <a:gd name="f94" fmla="*/ f78 f40 1"/>
                <a:gd name="f95" fmla="*/ f78 f41 1"/>
                <a:gd name="f96" fmla="*/ f77 f41 1"/>
                <a:gd name="f97" fmla="*/ f79 f40 1"/>
                <a:gd name="f98" fmla="*/ f80 f41 1"/>
                <a:gd name="f99" fmla="*/ f81 f40 1"/>
                <a:gd name="f100" fmla="*/ f82 f41 1"/>
                <a:gd name="f101" fmla="*/ f83 f40 1"/>
                <a:gd name="f102" fmla="*/ f84 f41 1"/>
                <a:gd name="f103" fmla="*/ f85 f40 1"/>
                <a:gd name="f104" fmla="*/ f79 f41 1"/>
                <a:gd name="f105" fmla="*/ f81 f41 1"/>
                <a:gd name="f106" fmla="*/ f86 f41 1"/>
                <a:gd name="f107" fmla="*/ f87 f40 1"/>
                <a:gd name="f108" fmla="*/ f88 f41 1"/>
                <a:gd name="f109" fmla="*/ f84 f40 1"/>
                <a:gd name="f110" fmla="*/ f83 f41 1"/>
                <a:gd name="f111" fmla="*/ f82 f40 1"/>
                <a:gd name="f112" fmla="*/ f89 f40 1"/>
                <a:gd name="f113" fmla="*/ f90 f41 1"/>
                <a:gd name="f114" fmla="*/ f91 f40 1"/>
                <a:gd name="f115" fmla="*/ f92 f40 1"/>
              </a:gdLst>
              <a:ahLst/>
              <a:cxnLst>
                <a:cxn ang="3cd4">
                  <a:pos x="hc" y="t"/>
                </a:cxn>
                <a:cxn ang="0">
                  <a:pos x="r" y="vc"/>
                </a:cxn>
                <a:cxn ang="cd4">
                  <a:pos x="hc" y="b"/>
                </a:cxn>
                <a:cxn ang="cd2">
                  <a:pos x="l" y="vc"/>
                </a:cxn>
                <a:cxn ang="f62">
                  <a:pos x="f97" y="f98"/>
                </a:cxn>
                <a:cxn ang="f62">
                  <a:pos x="f99" y="f100"/>
                </a:cxn>
                <a:cxn ang="f62">
                  <a:pos x="f101" y="f102"/>
                </a:cxn>
                <a:cxn ang="f62">
                  <a:pos x="f103" y="f104"/>
                </a:cxn>
                <a:cxn ang="f62">
                  <a:pos x="f101" y="f105"/>
                </a:cxn>
                <a:cxn ang="f62">
                  <a:pos x="f99" y="f106"/>
                </a:cxn>
                <a:cxn ang="f62">
                  <a:pos x="f107" y="f108"/>
                </a:cxn>
                <a:cxn ang="f62">
                  <a:pos x="f109" y="f110"/>
                </a:cxn>
                <a:cxn ang="f62">
                  <a:pos x="f111" y="f105"/>
                </a:cxn>
                <a:cxn ang="f62">
                  <a:pos x="f112" y="f113"/>
                </a:cxn>
                <a:cxn ang="f62">
                  <a:pos x="f114" y="f102"/>
                </a:cxn>
                <a:cxn ang="f62">
                  <a:pos x="f115" y="f100"/>
                </a:cxn>
                <a:cxn ang="f62">
                  <a:pos x="f97" y="f98"/>
                </a:cxn>
              </a:cxnLst>
              <a:rect l="f93" t="f96" r="f94" b="f95"/>
              <a:pathLst>
                <a:path w="92" h="92">
                  <a:moveTo>
                    <a:pt x="f7" y="f5"/>
                  </a:moveTo>
                  <a:cubicBezTo>
                    <a:pt x="f8" y="f9"/>
                    <a:pt x="f10" y="f11"/>
                    <a:pt x="f12" y="f13"/>
                  </a:cubicBezTo>
                  <a:cubicBezTo>
                    <a:pt x="f14" y="f15"/>
                    <a:pt x="f16" y="f17"/>
                    <a:pt x="f18" y="f17"/>
                  </a:cubicBezTo>
                  <a:cubicBezTo>
                    <a:pt x="f19" y="f20"/>
                    <a:pt x="f21" y="f22"/>
                    <a:pt x="f6" y="f7"/>
                  </a:cubicBezTo>
                  <a:cubicBezTo>
                    <a:pt x="f6" y="f8"/>
                    <a:pt x="f23" y="f12"/>
                    <a:pt x="f18" y="f12"/>
                  </a:cubicBezTo>
                  <a:cubicBezTo>
                    <a:pt x="f24" y="f14"/>
                    <a:pt x="f14" y="f25"/>
                    <a:pt x="f12" y="f26"/>
                  </a:cubicBezTo>
                  <a:cubicBezTo>
                    <a:pt x="f10" y="f27"/>
                    <a:pt x="f28" y="f21"/>
                    <a:pt x="f29" y="f21"/>
                  </a:cubicBezTo>
                  <a:cubicBezTo>
                    <a:pt x="f22" y="f6"/>
                    <a:pt x="f17" y="f23"/>
                    <a:pt x="f17" y="f18"/>
                  </a:cubicBezTo>
                  <a:cubicBezTo>
                    <a:pt x="f30" y="f16"/>
                    <a:pt x="f15" y="f28"/>
                    <a:pt x="f13" y="f12"/>
                  </a:cubicBezTo>
                  <a:cubicBezTo>
                    <a:pt x="f11" y="f12"/>
                    <a:pt x="f5" y="f31"/>
                    <a:pt x="f32" y="f33"/>
                  </a:cubicBezTo>
                  <a:cubicBezTo>
                    <a:pt x="f9" y="f34"/>
                    <a:pt x="f35" y="f20"/>
                    <a:pt x="f36" y="f17"/>
                  </a:cubicBezTo>
                  <a:cubicBezTo>
                    <a:pt x="f37" y="f17"/>
                    <a:pt x="f34" y="f15"/>
                    <a:pt x="f30" y="f13"/>
                  </a:cubicBezTo>
                  <a:cubicBezTo>
                    <a:pt x="f20" y="f11"/>
                    <a:pt x="f38" y="f9"/>
                    <a:pt x="f7" y="f5"/>
                  </a:cubicBezTo>
                  <a:close/>
                </a:path>
              </a:pathLst>
            </a:custGeom>
            <a:solidFill>
              <a:srgbClr val="E9655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34" name="Freeform 19">
            <a:extLst>
              <a:ext uri="{FF2B5EF4-FFF2-40B4-BE49-F238E27FC236}">
                <a16:creationId xmlns:a16="http://schemas.microsoft.com/office/drawing/2014/main" id="{F96618CE-4A0B-A9B2-496E-4146AF478C90}"/>
              </a:ext>
            </a:extLst>
          </p:cNvPr>
          <p:cNvSpPr/>
          <p:nvPr/>
        </p:nvSpPr>
        <p:spPr>
          <a:xfrm>
            <a:off x="1325559" y="3432172"/>
            <a:ext cx="369883" cy="369883"/>
          </a:xfrm>
          <a:custGeom>
            <a:avLst/>
            <a:gdLst>
              <a:gd name="f0" fmla="val 10800000"/>
              <a:gd name="f1" fmla="val 5400000"/>
              <a:gd name="f2" fmla="val 180"/>
              <a:gd name="f3" fmla="val w"/>
              <a:gd name="f4" fmla="val h"/>
              <a:gd name="f5" fmla="val 0"/>
              <a:gd name="f6" fmla="val 160"/>
              <a:gd name="f7" fmla="val 107"/>
              <a:gd name="f8" fmla="val 114"/>
              <a:gd name="f9" fmla="val 26"/>
              <a:gd name="f10" fmla="val 129"/>
              <a:gd name="f11" fmla="val 43"/>
              <a:gd name="f12" fmla="val 151"/>
              <a:gd name="f13" fmla="val 53"/>
              <a:gd name="f14" fmla="val 57"/>
              <a:gd name="f15" fmla="val 66"/>
              <a:gd name="f16" fmla="val 158"/>
              <a:gd name="f17" fmla="val 74"/>
              <a:gd name="f18" fmla="val 153"/>
              <a:gd name="f19" fmla="val 92"/>
              <a:gd name="f20" fmla="val 146"/>
              <a:gd name="f21" fmla="val 110"/>
              <a:gd name="f22" fmla="val 134"/>
              <a:gd name="f23" fmla="val 126"/>
              <a:gd name="f24" fmla="val 108"/>
              <a:gd name="f25" fmla="val 63"/>
              <a:gd name="f26" fmla="val 34"/>
              <a:gd name="f27" fmla="val 131"/>
              <a:gd name="f28" fmla="val 20"/>
              <a:gd name="f29" fmla="val 118"/>
              <a:gd name="f30" fmla="val 11"/>
              <a:gd name="f31" fmla="val 100"/>
              <a:gd name="f32" fmla="val 6"/>
              <a:gd name="f33" fmla="val 82"/>
              <a:gd name="f34" fmla="val 55"/>
              <a:gd name="f35" fmla="val 13"/>
              <a:gd name="f36" fmla="val 36"/>
              <a:gd name="f37" fmla="val 25"/>
              <a:gd name="f38" fmla="val 64"/>
              <a:gd name="f39" fmla="val 17"/>
              <a:gd name="f40" fmla="val 87"/>
              <a:gd name="f41" fmla="val 15"/>
              <a:gd name="f42" fmla="+- 0 0 -90"/>
              <a:gd name="f43" fmla="*/ f3 1 160"/>
              <a:gd name="f44" fmla="*/ f4 1 160"/>
              <a:gd name="f45" fmla="val f5"/>
              <a:gd name="f46" fmla="val f6"/>
              <a:gd name="f47" fmla="*/ f42 f0 1"/>
              <a:gd name="f48" fmla="+- f46 0 f45"/>
              <a:gd name="f49" fmla="*/ f47 1 f2"/>
              <a:gd name="f50" fmla="*/ f48 1 160"/>
              <a:gd name="f51" fmla="*/ 107 f48 1"/>
              <a:gd name="f52" fmla="*/ 0 f48 1"/>
              <a:gd name="f53" fmla="*/ 151 f48 1"/>
              <a:gd name="f54" fmla="*/ 53 f48 1"/>
              <a:gd name="f55" fmla="*/ 158 f48 1"/>
              <a:gd name="f56" fmla="*/ 74 f48 1"/>
              <a:gd name="f57" fmla="*/ 134 f48 1"/>
              <a:gd name="f58" fmla="*/ 126 f48 1"/>
              <a:gd name="f59" fmla="*/ 34 f48 1"/>
              <a:gd name="f60" fmla="*/ 131 f48 1"/>
              <a:gd name="f61" fmla="*/ 6 f48 1"/>
              <a:gd name="f62" fmla="*/ 82 f48 1"/>
              <a:gd name="f63" fmla="*/ 43 f48 1"/>
              <a:gd name="f64" fmla="*/ 25 f48 1"/>
              <a:gd name="f65" fmla="+- f49 0 f1"/>
              <a:gd name="f66" fmla="*/ f51 1 160"/>
              <a:gd name="f67" fmla="*/ f52 1 160"/>
              <a:gd name="f68" fmla="*/ f53 1 160"/>
              <a:gd name="f69" fmla="*/ f54 1 160"/>
              <a:gd name="f70" fmla="*/ f55 1 160"/>
              <a:gd name="f71" fmla="*/ f56 1 160"/>
              <a:gd name="f72" fmla="*/ f57 1 160"/>
              <a:gd name="f73" fmla="*/ f58 1 160"/>
              <a:gd name="f74" fmla="*/ f59 1 160"/>
              <a:gd name="f75" fmla="*/ f60 1 160"/>
              <a:gd name="f76" fmla="*/ f61 1 160"/>
              <a:gd name="f77" fmla="*/ f62 1 160"/>
              <a:gd name="f78" fmla="*/ f63 1 160"/>
              <a:gd name="f79" fmla="*/ f64 1 160"/>
              <a:gd name="f80" fmla="*/ 0 1 f50"/>
              <a:gd name="f81" fmla="*/ f46 1 f50"/>
              <a:gd name="f82" fmla="*/ f66 1 f50"/>
              <a:gd name="f83" fmla="*/ f67 1 f50"/>
              <a:gd name="f84" fmla="*/ f68 1 f50"/>
              <a:gd name="f85" fmla="*/ f69 1 f50"/>
              <a:gd name="f86" fmla="*/ f70 1 f50"/>
              <a:gd name="f87" fmla="*/ f71 1 f50"/>
              <a:gd name="f88" fmla="*/ f72 1 f50"/>
              <a:gd name="f89" fmla="*/ f73 1 f50"/>
              <a:gd name="f90" fmla="*/ f74 1 f50"/>
              <a:gd name="f91" fmla="*/ f75 1 f50"/>
              <a:gd name="f92" fmla="*/ f76 1 f50"/>
              <a:gd name="f93" fmla="*/ f77 1 f50"/>
              <a:gd name="f94" fmla="*/ f78 1 f50"/>
              <a:gd name="f95" fmla="*/ f79 1 f50"/>
              <a:gd name="f96" fmla="*/ f80 f43 1"/>
              <a:gd name="f97" fmla="*/ f81 f43 1"/>
              <a:gd name="f98" fmla="*/ f81 f44 1"/>
              <a:gd name="f99" fmla="*/ f80 f44 1"/>
              <a:gd name="f100" fmla="*/ f82 f43 1"/>
              <a:gd name="f101" fmla="*/ f83 f44 1"/>
              <a:gd name="f102" fmla="*/ f84 f43 1"/>
              <a:gd name="f103" fmla="*/ f85 f44 1"/>
              <a:gd name="f104" fmla="*/ f86 f43 1"/>
              <a:gd name="f105" fmla="*/ f87 f44 1"/>
              <a:gd name="f106" fmla="*/ f88 f43 1"/>
              <a:gd name="f107" fmla="*/ f89 f44 1"/>
              <a:gd name="f108" fmla="*/ f90 f43 1"/>
              <a:gd name="f109" fmla="*/ f91 f44 1"/>
              <a:gd name="f110" fmla="*/ f92 f43 1"/>
              <a:gd name="f111" fmla="*/ f93 f44 1"/>
              <a:gd name="f112" fmla="*/ f94 f43 1"/>
              <a:gd name="f113" fmla="*/ f95 f44 1"/>
            </a:gdLst>
            <a:ahLst/>
            <a:cxnLst>
              <a:cxn ang="3cd4">
                <a:pos x="hc" y="t"/>
              </a:cxn>
              <a:cxn ang="0">
                <a:pos x="r" y="vc"/>
              </a:cxn>
              <a:cxn ang="cd4">
                <a:pos x="hc" y="b"/>
              </a:cxn>
              <a:cxn ang="cd2">
                <a:pos x="l" y="vc"/>
              </a:cxn>
              <a:cxn ang="f65">
                <a:pos x="f100" y="f101"/>
              </a:cxn>
              <a:cxn ang="f65">
                <a:pos x="f102" y="f103"/>
              </a:cxn>
              <a:cxn ang="f65">
                <a:pos x="f104" y="f105"/>
              </a:cxn>
              <a:cxn ang="f65">
                <a:pos x="f106" y="f107"/>
              </a:cxn>
              <a:cxn ang="f65">
                <a:pos x="f108" y="f109"/>
              </a:cxn>
              <a:cxn ang="f65">
                <a:pos x="f110" y="f111"/>
              </a:cxn>
              <a:cxn ang="f65">
                <a:pos x="f112" y="f113"/>
              </a:cxn>
              <a:cxn ang="f65">
                <a:pos x="f100" y="f101"/>
              </a:cxn>
            </a:cxnLst>
            <a:rect l="f96" t="f99" r="f97" b="f98"/>
            <a:pathLst>
              <a:path w="160" h="160">
                <a:moveTo>
                  <a:pt x="f7" y="f5"/>
                </a:moveTo>
                <a:cubicBezTo>
                  <a:pt x="f8" y="f9"/>
                  <a:pt x="f10" y="f11"/>
                  <a:pt x="f12" y="f13"/>
                </a:cubicBezTo>
                <a:cubicBezTo>
                  <a:pt x="f6" y="f14"/>
                  <a:pt x="f6" y="f15"/>
                  <a:pt x="f16" y="f17"/>
                </a:cubicBezTo>
                <a:cubicBezTo>
                  <a:pt x="f18" y="f19"/>
                  <a:pt x="f20" y="f21"/>
                  <a:pt x="f22" y="f23"/>
                </a:cubicBezTo>
                <a:cubicBezTo>
                  <a:pt x="f24" y="f16"/>
                  <a:pt x="f25" y="f6"/>
                  <a:pt x="f26" y="f27"/>
                </a:cubicBezTo>
                <a:cubicBezTo>
                  <a:pt x="f28" y="f29"/>
                  <a:pt x="f30" y="f31"/>
                  <a:pt x="f32" y="f33"/>
                </a:cubicBezTo>
                <a:cubicBezTo>
                  <a:pt x="f5" y="f34"/>
                  <a:pt x="f35" y="f36"/>
                  <a:pt x="f11" y="f37"/>
                </a:cubicBezTo>
                <a:cubicBezTo>
                  <a:pt x="f38" y="f39"/>
                  <a:pt x="f40" y="f41"/>
                  <a:pt x="f7" y="f5"/>
                </a:cubicBezTo>
                <a:close/>
              </a:path>
            </a:pathLst>
          </a:custGeom>
          <a:solidFill>
            <a:srgbClr val="DAB3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20">
            <a:extLst>
              <a:ext uri="{FF2B5EF4-FFF2-40B4-BE49-F238E27FC236}">
                <a16:creationId xmlns:a16="http://schemas.microsoft.com/office/drawing/2014/main" id="{F520F110-5C88-42D5-50F1-290717DAEA5D}"/>
              </a:ext>
            </a:extLst>
          </p:cNvPr>
          <p:cNvSpPr/>
          <p:nvPr/>
        </p:nvSpPr>
        <p:spPr>
          <a:xfrm>
            <a:off x="1185867" y="3041651"/>
            <a:ext cx="668334" cy="323853"/>
          </a:xfrm>
          <a:custGeom>
            <a:avLst/>
            <a:gdLst>
              <a:gd name="f0" fmla="val 10800000"/>
              <a:gd name="f1" fmla="val 5400000"/>
              <a:gd name="f2" fmla="val 180"/>
              <a:gd name="f3" fmla="val w"/>
              <a:gd name="f4" fmla="val h"/>
              <a:gd name="f5" fmla="val 0"/>
              <a:gd name="f6" fmla="val 288"/>
              <a:gd name="f7" fmla="val 140"/>
              <a:gd name="f8" fmla="val 141"/>
              <a:gd name="f9" fmla="val 57"/>
              <a:gd name="f10" fmla="val 94"/>
              <a:gd name="f11" fmla="val 59"/>
              <a:gd name="f12" fmla="val 58"/>
              <a:gd name="f13" fmla="val 82"/>
              <a:gd name="f14" fmla="val 29"/>
              <a:gd name="f15" fmla="val 118"/>
              <a:gd name="f16" fmla="val 25"/>
              <a:gd name="f17" fmla="val 124"/>
              <a:gd name="f18" fmla="val 23"/>
              <a:gd name="f19" fmla="val 135"/>
              <a:gd name="f20" fmla="val 10"/>
              <a:gd name="f21" fmla="val 126"/>
              <a:gd name="f22" fmla="val 1"/>
              <a:gd name="f23" fmla="val 113"/>
              <a:gd name="f24" fmla="val 6"/>
              <a:gd name="f25" fmla="val 103"/>
              <a:gd name="f26" fmla="val 64"/>
              <a:gd name="f27" fmla="val 3"/>
              <a:gd name="f28" fmla="val 219"/>
              <a:gd name="f29" fmla="val 279"/>
              <a:gd name="f30" fmla="val 98"/>
              <a:gd name="f31" fmla="val 114"/>
              <a:gd name="f32" fmla="val 281"/>
              <a:gd name="f33" fmla="val 134"/>
              <a:gd name="f34" fmla="val 263"/>
              <a:gd name="f35" fmla="val 138"/>
              <a:gd name="f36" fmla="val 256"/>
              <a:gd name="f37" fmla="val 133"/>
              <a:gd name="f38" fmla="val 254"/>
              <a:gd name="f39" fmla="val 130"/>
              <a:gd name="f40" fmla="val 240"/>
              <a:gd name="f41" fmla="val 108"/>
              <a:gd name="f42" fmla="val 223"/>
              <a:gd name="f43" fmla="val 88"/>
              <a:gd name="f44" fmla="val 201"/>
              <a:gd name="f45" fmla="val 74"/>
              <a:gd name="f46" fmla="val 183"/>
              <a:gd name="f47" fmla="val 63"/>
              <a:gd name="f48" fmla="val 163"/>
              <a:gd name="f49" fmla="val 56"/>
              <a:gd name="f50" fmla="+- 0 0 -90"/>
              <a:gd name="f51" fmla="*/ f3 1 288"/>
              <a:gd name="f52" fmla="*/ f4 1 140"/>
              <a:gd name="f53" fmla="val f5"/>
              <a:gd name="f54" fmla="val f6"/>
              <a:gd name="f55" fmla="val f7"/>
              <a:gd name="f56" fmla="*/ f50 f0 1"/>
              <a:gd name="f57" fmla="+- f55 0 f53"/>
              <a:gd name="f58" fmla="+- f54 0 f53"/>
              <a:gd name="f59" fmla="*/ f56 1 f2"/>
              <a:gd name="f60" fmla="*/ f58 1 288"/>
              <a:gd name="f61" fmla="*/ f57 1 140"/>
              <a:gd name="f62" fmla="*/ 141 f58 1"/>
              <a:gd name="f63" fmla="*/ 57 f57 1"/>
              <a:gd name="f64" fmla="*/ 29 f58 1"/>
              <a:gd name="f65" fmla="*/ 118 f57 1"/>
              <a:gd name="f66" fmla="*/ 10 f58 1"/>
              <a:gd name="f67" fmla="*/ 126 f57 1"/>
              <a:gd name="f68" fmla="*/ 6 f58 1"/>
              <a:gd name="f69" fmla="*/ 103 f57 1"/>
              <a:gd name="f70" fmla="*/ 279 f58 1"/>
              <a:gd name="f71" fmla="*/ 98 f57 1"/>
              <a:gd name="f72" fmla="*/ 263 f58 1"/>
              <a:gd name="f73" fmla="*/ 138 f57 1"/>
              <a:gd name="f74" fmla="*/ 254 f58 1"/>
              <a:gd name="f75" fmla="*/ 130 f57 1"/>
              <a:gd name="f76" fmla="*/ 201 f58 1"/>
              <a:gd name="f77" fmla="*/ 74 f57 1"/>
              <a:gd name="f78" fmla="+- f59 0 f1"/>
              <a:gd name="f79" fmla="*/ f62 1 288"/>
              <a:gd name="f80" fmla="*/ f63 1 140"/>
              <a:gd name="f81" fmla="*/ f64 1 288"/>
              <a:gd name="f82" fmla="*/ f65 1 140"/>
              <a:gd name="f83" fmla="*/ f66 1 288"/>
              <a:gd name="f84" fmla="*/ f67 1 140"/>
              <a:gd name="f85" fmla="*/ f68 1 288"/>
              <a:gd name="f86" fmla="*/ f69 1 140"/>
              <a:gd name="f87" fmla="*/ f70 1 288"/>
              <a:gd name="f88" fmla="*/ f71 1 140"/>
              <a:gd name="f89" fmla="*/ f72 1 288"/>
              <a:gd name="f90" fmla="*/ f73 1 140"/>
              <a:gd name="f91" fmla="*/ f74 1 288"/>
              <a:gd name="f92" fmla="*/ f75 1 140"/>
              <a:gd name="f93" fmla="*/ f76 1 288"/>
              <a:gd name="f94" fmla="*/ f77 1 140"/>
              <a:gd name="f95" fmla="*/ 0 1 f60"/>
              <a:gd name="f96" fmla="*/ f54 1 f60"/>
              <a:gd name="f97" fmla="*/ 0 1 f61"/>
              <a:gd name="f98" fmla="*/ f55 1 f61"/>
              <a:gd name="f99" fmla="*/ f79 1 f60"/>
              <a:gd name="f100" fmla="*/ f80 1 f61"/>
              <a:gd name="f101" fmla="*/ f81 1 f60"/>
              <a:gd name="f102" fmla="*/ f82 1 f61"/>
              <a:gd name="f103" fmla="*/ f83 1 f60"/>
              <a:gd name="f104" fmla="*/ f84 1 f61"/>
              <a:gd name="f105" fmla="*/ f85 1 f60"/>
              <a:gd name="f106" fmla="*/ f86 1 f61"/>
              <a:gd name="f107" fmla="*/ f87 1 f60"/>
              <a:gd name="f108" fmla="*/ f88 1 f61"/>
              <a:gd name="f109" fmla="*/ f89 1 f60"/>
              <a:gd name="f110" fmla="*/ f90 1 f61"/>
              <a:gd name="f111" fmla="*/ f91 1 f60"/>
              <a:gd name="f112" fmla="*/ f92 1 f61"/>
              <a:gd name="f113" fmla="*/ f93 1 f60"/>
              <a:gd name="f114" fmla="*/ f94 1 f61"/>
              <a:gd name="f115" fmla="*/ f95 f51 1"/>
              <a:gd name="f116" fmla="*/ f96 f51 1"/>
              <a:gd name="f117" fmla="*/ f98 f52 1"/>
              <a:gd name="f118" fmla="*/ f97 f52 1"/>
              <a:gd name="f119" fmla="*/ f99 f51 1"/>
              <a:gd name="f120" fmla="*/ f100 f52 1"/>
              <a:gd name="f121" fmla="*/ f101 f51 1"/>
              <a:gd name="f122" fmla="*/ f102 f52 1"/>
              <a:gd name="f123" fmla="*/ f103 f51 1"/>
              <a:gd name="f124" fmla="*/ f104 f52 1"/>
              <a:gd name="f125" fmla="*/ f105 f51 1"/>
              <a:gd name="f126" fmla="*/ f106 f52 1"/>
              <a:gd name="f127" fmla="*/ f107 f51 1"/>
              <a:gd name="f128" fmla="*/ f108 f52 1"/>
              <a:gd name="f129" fmla="*/ f109 f51 1"/>
              <a:gd name="f130" fmla="*/ f110 f52 1"/>
              <a:gd name="f131" fmla="*/ f111 f51 1"/>
              <a:gd name="f132" fmla="*/ f112 f52 1"/>
              <a:gd name="f133" fmla="*/ f113 f51 1"/>
              <a:gd name="f134" fmla="*/ f114 f52 1"/>
            </a:gdLst>
            <a:ahLst/>
            <a:cxnLst>
              <a:cxn ang="3cd4">
                <a:pos x="hc" y="t"/>
              </a:cxn>
              <a:cxn ang="0">
                <a:pos x="r" y="vc"/>
              </a:cxn>
              <a:cxn ang="cd4">
                <a:pos x="hc" y="b"/>
              </a:cxn>
              <a:cxn ang="cd2">
                <a:pos x="l" y="vc"/>
              </a:cxn>
              <a:cxn ang="f78">
                <a:pos x="f119" y="f120"/>
              </a:cxn>
              <a:cxn ang="f78">
                <a:pos x="f121" y="f122"/>
              </a:cxn>
              <a:cxn ang="f78">
                <a:pos x="f123" y="f124"/>
              </a:cxn>
              <a:cxn ang="f78">
                <a:pos x="f125" y="f126"/>
              </a:cxn>
              <a:cxn ang="f78">
                <a:pos x="f127" y="f128"/>
              </a:cxn>
              <a:cxn ang="f78">
                <a:pos x="f129" y="f130"/>
              </a:cxn>
              <a:cxn ang="f78">
                <a:pos x="f131" y="f132"/>
              </a:cxn>
              <a:cxn ang="f78">
                <a:pos x="f133" y="f134"/>
              </a:cxn>
              <a:cxn ang="f78">
                <a:pos x="f119" y="f120"/>
              </a:cxn>
            </a:cxnLst>
            <a:rect l="f115" t="f118" r="f116" b="f117"/>
            <a:pathLst>
              <a:path w="288" h="140">
                <a:moveTo>
                  <a:pt x="f8" y="f9"/>
                </a:moveTo>
                <a:cubicBezTo>
                  <a:pt x="f10" y="f11"/>
                  <a:pt x="f12" y="f13"/>
                  <a:pt x="f14" y="f15"/>
                </a:cubicBezTo>
                <a:cubicBezTo>
                  <a:pt x="f16" y="f17"/>
                  <a:pt x="f18" y="f19"/>
                  <a:pt x="f20" y="f21"/>
                </a:cubicBezTo>
                <a:cubicBezTo>
                  <a:pt x="f22" y="f15"/>
                  <a:pt x="f5" y="f23"/>
                  <a:pt x="f24" y="f25"/>
                </a:cubicBezTo>
                <a:cubicBezTo>
                  <a:pt x="f26" y="f27"/>
                  <a:pt x="f28" y="f5"/>
                  <a:pt x="f29" y="f30"/>
                </a:cubicBezTo>
                <a:cubicBezTo>
                  <a:pt x="f6" y="f31"/>
                  <a:pt x="f32" y="f33"/>
                  <a:pt x="f34" y="f35"/>
                </a:cubicBezTo>
                <a:cubicBezTo>
                  <a:pt x="f36" y="f7"/>
                  <a:pt x="f36" y="f37"/>
                  <a:pt x="f38" y="f39"/>
                </a:cubicBezTo>
                <a:cubicBezTo>
                  <a:pt x="f40" y="f41"/>
                  <a:pt x="f42" y="f43"/>
                  <a:pt x="f44" y="f45"/>
                </a:cubicBezTo>
                <a:cubicBezTo>
                  <a:pt x="f46" y="f47"/>
                  <a:pt x="f48" y="f49"/>
                  <a:pt x="f8" y="f9"/>
                </a:cubicBezTo>
                <a:close/>
              </a:path>
            </a:pathLst>
          </a:custGeom>
          <a:solidFill>
            <a:srgbClr val="F7F8F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21">
            <a:extLst>
              <a:ext uri="{FF2B5EF4-FFF2-40B4-BE49-F238E27FC236}">
                <a16:creationId xmlns:a16="http://schemas.microsoft.com/office/drawing/2014/main" id="{39ACC107-3B7A-AD0C-046A-8F1361D208F9}"/>
              </a:ext>
            </a:extLst>
          </p:cNvPr>
          <p:cNvSpPr/>
          <p:nvPr/>
        </p:nvSpPr>
        <p:spPr>
          <a:xfrm>
            <a:off x="1390646" y="3830641"/>
            <a:ext cx="242892" cy="358773"/>
          </a:xfrm>
          <a:custGeom>
            <a:avLst/>
            <a:gdLst>
              <a:gd name="f0" fmla="val 10800000"/>
              <a:gd name="f1" fmla="val 5400000"/>
              <a:gd name="f2" fmla="val 180"/>
              <a:gd name="f3" fmla="val w"/>
              <a:gd name="f4" fmla="val h"/>
              <a:gd name="f5" fmla="val 0"/>
              <a:gd name="f6" fmla="val 105"/>
              <a:gd name="f7" fmla="val 155"/>
              <a:gd name="f8" fmla="val 73"/>
              <a:gd name="f9" fmla="val 60"/>
              <a:gd name="f10" fmla="val 46"/>
              <a:gd name="f11" fmla="val 32"/>
              <a:gd name="f12" fmla="val 28"/>
              <a:gd name="f13" fmla="val 140"/>
              <a:gd name="f14" fmla="val 29"/>
              <a:gd name="f15" fmla="val 124"/>
              <a:gd name="f16" fmla="val 30"/>
              <a:gd name="f17" fmla="val 109"/>
              <a:gd name="f18" fmla="val 31"/>
              <a:gd name="f19" fmla="val 93"/>
              <a:gd name="f20" fmla="val 26"/>
              <a:gd name="f21" fmla="val 79"/>
              <a:gd name="f22" fmla="val 13"/>
              <a:gd name="f23" fmla="val 69"/>
              <a:gd name="f24" fmla="val 61"/>
              <a:gd name="f25" fmla="val 53"/>
              <a:gd name="f26" fmla="val 12"/>
              <a:gd name="f27" fmla="val 43"/>
              <a:gd name="f28" fmla="val 17"/>
              <a:gd name="f29" fmla="val 39"/>
              <a:gd name="f30" fmla="val 20"/>
              <a:gd name="f31" fmla="val 21"/>
              <a:gd name="f32" fmla="val 23"/>
              <a:gd name="f33" fmla="val 18"/>
              <a:gd name="f34" fmla="val 5"/>
              <a:gd name="f35" fmla="val 47"/>
              <a:gd name="f36" fmla="val 65"/>
              <a:gd name="f37" fmla="val 80"/>
              <a:gd name="f38" fmla="val 7"/>
              <a:gd name="f39" fmla="val 86"/>
              <a:gd name="f40" fmla="val 10"/>
              <a:gd name="f41" fmla="val 83"/>
              <a:gd name="f42" fmla="val 25"/>
              <a:gd name="f43" fmla="val 49"/>
              <a:gd name="f44" fmla="val 101"/>
              <a:gd name="f45" fmla="val 66"/>
              <a:gd name="f46" fmla="val 87"/>
              <a:gd name="f47" fmla="val 67"/>
              <a:gd name="f48" fmla="val 99"/>
              <a:gd name="f49" fmla="val 76"/>
              <a:gd name="f50" fmla="val 121"/>
              <a:gd name="f51" fmla="val 74"/>
              <a:gd name="f52" fmla="val 139"/>
              <a:gd name="f53" fmla="val 144"/>
              <a:gd name="f54" fmla="val 150"/>
              <a:gd name="f55" fmla="+- 0 0 -90"/>
              <a:gd name="f56" fmla="*/ f3 1 105"/>
              <a:gd name="f57" fmla="*/ f4 1 155"/>
              <a:gd name="f58" fmla="val f5"/>
              <a:gd name="f59" fmla="val f6"/>
              <a:gd name="f60" fmla="val f7"/>
              <a:gd name="f61" fmla="*/ f55 f0 1"/>
              <a:gd name="f62" fmla="+- f60 0 f58"/>
              <a:gd name="f63" fmla="+- f59 0 f58"/>
              <a:gd name="f64" fmla="*/ f61 1 f2"/>
              <a:gd name="f65" fmla="*/ f63 1 105"/>
              <a:gd name="f66" fmla="*/ f62 1 155"/>
              <a:gd name="f67" fmla="*/ 73 f63 1"/>
              <a:gd name="f68" fmla="*/ 155 f62 1"/>
              <a:gd name="f69" fmla="*/ 32 f63 1"/>
              <a:gd name="f70" fmla="*/ 30 f63 1"/>
              <a:gd name="f71" fmla="*/ 109 f62 1"/>
              <a:gd name="f72" fmla="*/ 13 f63 1"/>
              <a:gd name="f73" fmla="*/ 69 f62 1"/>
              <a:gd name="f74" fmla="*/ 12 f63 1"/>
              <a:gd name="f75" fmla="*/ 43 f62 1"/>
              <a:gd name="f76" fmla="*/ 21 f63 1"/>
              <a:gd name="f77" fmla="*/ 26 f62 1"/>
              <a:gd name="f78" fmla="*/ 31 f63 1"/>
              <a:gd name="f79" fmla="*/ 5 f62 1"/>
              <a:gd name="f80" fmla="*/ 80 f63 1"/>
              <a:gd name="f81" fmla="*/ 7 f62 1"/>
              <a:gd name="f82" fmla="*/ 86 f63 1"/>
              <a:gd name="f83" fmla="*/ 25 f62 1"/>
              <a:gd name="f84" fmla="*/ 79 f63 1"/>
              <a:gd name="f85" fmla="*/ 87 f62 1"/>
              <a:gd name="f86" fmla="*/ 74 f63 1"/>
              <a:gd name="f87" fmla="*/ 139 f62 1"/>
              <a:gd name="f88" fmla="+- f64 0 f1"/>
              <a:gd name="f89" fmla="*/ f67 1 105"/>
              <a:gd name="f90" fmla="*/ f68 1 155"/>
              <a:gd name="f91" fmla="*/ f69 1 105"/>
              <a:gd name="f92" fmla="*/ f70 1 105"/>
              <a:gd name="f93" fmla="*/ f71 1 155"/>
              <a:gd name="f94" fmla="*/ f72 1 105"/>
              <a:gd name="f95" fmla="*/ f73 1 155"/>
              <a:gd name="f96" fmla="*/ f74 1 105"/>
              <a:gd name="f97" fmla="*/ f75 1 155"/>
              <a:gd name="f98" fmla="*/ f76 1 105"/>
              <a:gd name="f99" fmla="*/ f77 1 155"/>
              <a:gd name="f100" fmla="*/ f78 1 105"/>
              <a:gd name="f101" fmla="*/ f79 1 155"/>
              <a:gd name="f102" fmla="*/ f80 1 105"/>
              <a:gd name="f103" fmla="*/ f81 1 155"/>
              <a:gd name="f104" fmla="*/ f82 1 105"/>
              <a:gd name="f105" fmla="*/ f83 1 155"/>
              <a:gd name="f106" fmla="*/ f84 1 105"/>
              <a:gd name="f107" fmla="*/ f85 1 155"/>
              <a:gd name="f108" fmla="*/ f86 1 105"/>
              <a:gd name="f109" fmla="*/ f87 1 155"/>
              <a:gd name="f110" fmla="*/ 0 1 f65"/>
              <a:gd name="f111" fmla="*/ f59 1 f65"/>
              <a:gd name="f112" fmla="*/ 0 1 f66"/>
              <a:gd name="f113" fmla="*/ f60 1 f66"/>
              <a:gd name="f114" fmla="*/ f89 1 f65"/>
              <a:gd name="f115" fmla="*/ f90 1 f66"/>
              <a:gd name="f116" fmla="*/ f91 1 f65"/>
              <a:gd name="f117" fmla="*/ f92 1 f65"/>
              <a:gd name="f118" fmla="*/ f93 1 f66"/>
              <a:gd name="f119" fmla="*/ f94 1 f65"/>
              <a:gd name="f120" fmla="*/ f95 1 f66"/>
              <a:gd name="f121" fmla="*/ f96 1 f65"/>
              <a:gd name="f122" fmla="*/ f97 1 f66"/>
              <a:gd name="f123" fmla="*/ f98 1 f65"/>
              <a:gd name="f124" fmla="*/ f99 1 f66"/>
              <a:gd name="f125" fmla="*/ f100 1 f65"/>
              <a:gd name="f126" fmla="*/ f101 1 f66"/>
              <a:gd name="f127" fmla="*/ f102 1 f65"/>
              <a:gd name="f128" fmla="*/ f103 1 f66"/>
              <a:gd name="f129" fmla="*/ f104 1 f65"/>
              <a:gd name="f130" fmla="*/ f105 1 f66"/>
              <a:gd name="f131" fmla="*/ f106 1 f65"/>
              <a:gd name="f132" fmla="*/ f107 1 f66"/>
              <a:gd name="f133" fmla="*/ f108 1 f65"/>
              <a:gd name="f134" fmla="*/ f109 1 f66"/>
              <a:gd name="f135" fmla="*/ f110 f56 1"/>
              <a:gd name="f136" fmla="*/ f111 f56 1"/>
              <a:gd name="f137" fmla="*/ f113 f57 1"/>
              <a:gd name="f138" fmla="*/ f112 f57 1"/>
              <a:gd name="f139" fmla="*/ f114 f56 1"/>
              <a:gd name="f140" fmla="*/ f115 f57 1"/>
              <a:gd name="f141" fmla="*/ f116 f56 1"/>
              <a:gd name="f142" fmla="*/ f117 f56 1"/>
              <a:gd name="f143" fmla="*/ f118 f57 1"/>
              <a:gd name="f144" fmla="*/ f119 f56 1"/>
              <a:gd name="f145" fmla="*/ f120 f57 1"/>
              <a:gd name="f146" fmla="*/ f121 f56 1"/>
              <a:gd name="f147" fmla="*/ f122 f57 1"/>
              <a:gd name="f148" fmla="*/ f123 f56 1"/>
              <a:gd name="f149" fmla="*/ f124 f57 1"/>
              <a:gd name="f150" fmla="*/ f125 f56 1"/>
              <a:gd name="f151" fmla="*/ f126 f57 1"/>
              <a:gd name="f152" fmla="*/ f127 f56 1"/>
              <a:gd name="f153" fmla="*/ f128 f57 1"/>
              <a:gd name="f154" fmla="*/ f129 f56 1"/>
              <a:gd name="f155" fmla="*/ f130 f57 1"/>
              <a:gd name="f156" fmla="*/ f131 f56 1"/>
              <a:gd name="f157" fmla="*/ f132 f57 1"/>
              <a:gd name="f158" fmla="*/ f133 f56 1"/>
              <a:gd name="f159" fmla="*/ f134 f57 1"/>
            </a:gdLst>
            <a:ahLst/>
            <a:cxnLst>
              <a:cxn ang="3cd4">
                <a:pos x="hc" y="t"/>
              </a:cxn>
              <a:cxn ang="0">
                <a:pos x="r" y="vc"/>
              </a:cxn>
              <a:cxn ang="cd4">
                <a:pos x="hc" y="b"/>
              </a:cxn>
              <a:cxn ang="cd2">
                <a:pos x="l" y="vc"/>
              </a:cxn>
              <a:cxn ang="f88">
                <a:pos x="f139" y="f140"/>
              </a:cxn>
              <a:cxn ang="f88">
                <a:pos x="f141" y="f140"/>
              </a:cxn>
              <a:cxn ang="f88">
                <a:pos x="f142" y="f143"/>
              </a:cxn>
              <a:cxn ang="f88">
                <a:pos x="f144" y="f145"/>
              </a:cxn>
              <a:cxn ang="f88">
                <a:pos x="f146" y="f147"/>
              </a:cxn>
              <a:cxn ang="f88">
                <a:pos x="f148" y="f149"/>
              </a:cxn>
              <a:cxn ang="f88">
                <a:pos x="f150" y="f151"/>
              </a:cxn>
              <a:cxn ang="f88">
                <a:pos x="f152" y="f153"/>
              </a:cxn>
              <a:cxn ang="f88">
                <a:pos x="f154" y="f155"/>
              </a:cxn>
              <a:cxn ang="f88">
                <a:pos x="f156" y="f157"/>
              </a:cxn>
              <a:cxn ang="f88">
                <a:pos x="f158" y="f159"/>
              </a:cxn>
              <a:cxn ang="f88">
                <a:pos x="f139" y="f140"/>
              </a:cxn>
            </a:cxnLst>
            <a:rect l="f135" t="f138" r="f136" b="f137"/>
            <a:pathLst>
              <a:path w="105" h="155">
                <a:moveTo>
                  <a:pt x="f8" y="f7"/>
                </a:moveTo>
                <a:cubicBezTo>
                  <a:pt x="f9" y="f7"/>
                  <a:pt x="f10" y="f7"/>
                  <a:pt x="f11" y="f7"/>
                </a:cubicBezTo>
                <a:cubicBezTo>
                  <a:pt x="f12" y="f13"/>
                  <a:pt x="f14" y="f15"/>
                  <a:pt x="f16" y="f17"/>
                </a:cubicBezTo>
                <a:cubicBezTo>
                  <a:pt x="f18" y="f19"/>
                  <a:pt x="f20" y="f21"/>
                  <a:pt x="f22" y="f23"/>
                </a:cubicBezTo>
                <a:cubicBezTo>
                  <a:pt x="f5" y="f24"/>
                  <a:pt x="f5" y="f25"/>
                  <a:pt x="f26" y="f27"/>
                </a:cubicBezTo>
                <a:cubicBezTo>
                  <a:pt x="f28" y="f29"/>
                  <a:pt x="f30" y="f11"/>
                  <a:pt x="f31" y="f20"/>
                </a:cubicBezTo>
                <a:cubicBezTo>
                  <a:pt x="f32" y="f33"/>
                  <a:pt x="f30" y="f34"/>
                  <a:pt x="f18" y="f34"/>
                </a:cubicBezTo>
                <a:cubicBezTo>
                  <a:pt x="f35" y="f34"/>
                  <a:pt x="f36" y="f5"/>
                  <a:pt x="f37" y="f38"/>
                </a:cubicBezTo>
                <a:cubicBezTo>
                  <a:pt x="f39" y="f40"/>
                  <a:pt x="f41" y="f31"/>
                  <a:pt x="f39" y="f42"/>
                </a:cubicBezTo>
                <a:cubicBezTo>
                  <a:pt x="f6" y="f43"/>
                  <a:pt x="f44" y="f45"/>
                  <a:pt x="f21" y="f46"/>
                </a:cubicBezTo>
                <a:cubicBezTo>
                  <a:pt x="f47" y="f48"/>
                  <a:pt x="f49" y="f50"/>
                  <a:pt x="f51" y="f52"/>
                </a:cubicBezTo>
                <a:cubicBezTo>
                  <a:pt x="f51" y="f53"/>
                  <a:pt x="f51" y="f54"/>
                  <a:pt x="f8" y="f7"/>
                </a:cubicBezTo>
                <a:close/>
              </a:path>
            </a:pathLst>
          </a:custGeom>
          <a:solidFill>
            <a:srgbClr val="D9B3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22">
            <a:extLst>
              <a:ext uri="{FF2B5EF4-FFF2-40B4-BE49-F238E27FC236}">
                <a16:creationId xmlns:a16="http://schemas.microsoft.com/office/drawing/2014/main" id="{520FB08F-7371-E120-38A7-150D04B1AA8F}"/>
              </a:ext>
            </a:extLst>
          </p:cNvPr>
          <p:cNvSpPr/>
          <p:nvPr/>
        </p:nvSpPr>
        <p:spPr>
          <a:xfrm>
            <a:off x="1119189" y="2995610"/>
            <a:ext cx="782634" cy="298451"/>
          </a:xfrm>
          <a:custGeom>
            <a:avLst/>
            <a:gdLst>
              <a:gd name="f0" fmla="val 10800000"/>
              <a:gd name="f1" fmla="val 5400000"/>
              <a:gd name="f2" fmla="val 180"/>
              <a:gd name="f3" fmla="val w"/>
              <a:gd name="f4" fmla="val h"/>
              <a:gd name="f5" fmla="val 0"/>
              <a:gd name="f6" fmla="val 338"/>
              <a:gd name="f7" fmla="val 129"/>
              <a:gd name="f8" fmla="val 203"/>
              <a:gd name="f9" fmla="val 22"/>
              <a:gd name="f10" fmla="val 241"/>
              <a:gd name="f11" fmla="val 293"/>
              <a:gd name="f12" fmla="val 47"/>
              <a:gd name="f13" fmla="val 330"/>
              <a:gd name="f14" fmla="val 102"/>
              <a:gd name="f15" fmla="val 332"/>
              <a:gd name="f16" fmla="val 106"/>
              <a:gd name="f17" fmla="val 335"/>
              <a:gd name="f18" fmla="val 110"/>
              <a:gd name="f19" fmla="val 336"/>
              <a:gd name="f20" fmla="val 114"/>
              <a:gd name="f21" fmla="val 119"/>
              <a:gd name="f22" fmla="val 122"/>
              <a:gd name="f23" fmla="val 331"/>
              <a:gd name="f24" fmla="val 124"/>
              <a:gd name="f25" fmla="val 327"/>
              <a:gd name="f26" fmla="val 126"/>
              <a:gd name="f27" fmla="val 325"/>
              <a:gd name="f28" fmla="val 324"/>
              <a:gd name="f29" fmla="val 120"/>
              <a:gd name="f30" fmla="val 321"/>
              <a:gd name="f31" fmla="val 318"/>
              <a:gd name="f32" fmla="val 109"/>
              <a:gd name="f33" fmla="val 314"/>
              <a:gd name="f34" fmla="val 104"/>
              <a:gd name="f35" fmla="val 243"/>
              <a:gd name="f36" fmla="val 87"/>
              <a:gd name="f37" fmla="val 18"/>
              <a:gd name="f38" fmla="val 26"/>
              <a:gd name="f39" fmla="val 23"/>
              <a:gd name="f40" fmla="val 115"/>
              <a:gd name="f41" fmla="val 24"/>
              <a:gd name="f42" fmla="val 13"/>
              <a:gd name="f43" fmla="val 107"/>
              <a:gd name="f44" fmla="val 17"/>
              <a:gd name="f45" fmla="val 101"/>
              <a:gd name="f46" fmla="val 54"/>
              <a:gd name="f47" fmla="val 48"/>
              <a:gd name="f48" fmla="+- 0 0 -90"/>
              <a:gd name="f49" fmla="*/ f3 1 338"/>
              <a:gd name="f50" fmla="*/ f4 1 129"/>
              <a:gd name="f51" fmla="val f5"/>
              <a:gd name="f52" fmla="val f6"/>
              <a:gd name="f53" fmla="val f7"/>
              <a:gd name="f54" fmla="*/ f48 f0 1"/>
              <a:gd name="f55" fmla="+- f53 0 f51"/>
              <a:gd name="f56" fmla="+- f52 0 f51"/>
              <a:gd name="f57" fmla="*/ f54 1 f2"/>
              <a:gd name="f58" fmla="*/ f56 1 338"/>
              <a:gd name="f59" fmla="*/ f55 1 129"/>
              <a:gd name="f60" fmla="*/ 203 f56 1"/>
              <a:gd name="f61" fmla="*/ 22 f55 1"/>
              <a:gd name="f62" fmla="*/ 330 f56 1"/>
              <a:gd name="f63" fmla="*/ 102 f55 1"/>
              <a:gd name="f64" fmla="*/ 336 f56 1"/>
              <a:gd name="f65" fmla="*/ 114 f55 1"/>
              <a:gd name="f66" fmla="*/ 331 f56 1"/>
              <a:gd name="f67" fmla="*/ 124 f55 1"/>
              <a:gd name="f68" fmla="*/ 324 f56 1"/>
              <a:gd name="f69" fmla="*/ 120 f55 1"/>
              <a:gd name="f70" fmla="*/ 314 f56 1"/>
              <a:gd name="f71" fmla="*/ 104 f55 1"/>
              <a:gd name="f72" fmla="*/ 26 f56 1"/>
              <a:gd name="f73" fmla="*/ 110 f55 1"/>
              <a:gd name="f74" fmla="*/ 13 f56 1"/>
              <a:gd name="f75" fmla="*/ 122 f55 1"/>
              <a:gd name="f76" fmla="*/ 17 f56 1"/>
              <a:gd name="f77" fmla="*/ 101 f55 1"/>
              <a:gd name="f78" fmla="+- f57 0 f1"/>
              <a:gd name="f79" fmla="*/ f60 1 338"/>
              <a:gd name="f80" fmla="*/ f61 1 129"/>
              <a:gd name="f81" fmla="*/ f62 1 338"/>
              <a:gd name="f82" fmla="*/ f63 1 129"/>
              <a:gd name="f83" fmla="*/ f64 1 338"/>
              <a:gd name="f84" fmla="*/ f65 1 129"/>
              <a:gd name="f85" fmla="*/ f66 1 338"/>
              <a:gd name="f86" fmla="*/ f67 1 129"/>
              <a:gd name="f87" fmla="*/ f68 1 338"/>
              <a:gd name="f88" fmla="*/ f69 1 129"/>
              <a:gd name="f89" fmla="*/ f70 1 338"/>
              <a:gd name="f90" fmla="*/ f71 1 129"/>
              <a:gd name="f91" fmla="*/ f72 1 338"/>
              <a:gd name="f92" fmla="*/ f73 1 129"/>
              <a:gd name="f93" fmla="*/ f74 1 338"/>
              <a:gd name="f94" fmla="*/ f75 1 129"/>
              <a:gd name="f95" fmla="*/ f76 1 338"/>
              <a:gd name="f96" fmla="*/ f77 1 129"/>
              <a:gd name="f97" fmla="*/ 0 1 f58"/>
              <a:gd name="f98" fmla="*/ f52 1 f58"/>
              <a:gd name="f99" fmla="*/ 0 1 f59"/>
              <a:gd name="f100" fmla="*/ f53 1 f59"/>
              <a:gd name="f101" fmla="*/ f79 1 f58"/>
              <a:gd name="f102" fmla="*/ f80 1 f59"/>
              <a:gd name="f103" fmla="*/ f81 1 f58"/>
              <a:gd name="f104" fmla="*/ f82 1 f59"/>
              <a:gd name="f105" fmla="*/ f83 1 f58"/>
              <a:gd name="f106" fmla="*/ f84 1 f59"/>
              <a:gd name="f107" fmla="*/ f85 1 f58"/>
              <a:gd name="f108" fmla="*/ f86 1 f59"/>
              <a:gd name="f109" fmla="*/ f87 1 f58"/>
              <a:gd name="f110" fmla="*/ f88 1 f59"/>
              <a:gd name="f111" fmla="*/ f89 1 f58"/>
              <a:gd name="f112" fmla="*/ f90 1 f59"/>
              <a:gd name="f113" fmla="*/ f91 1 f58"/>
              <a:gd name="f114" fmla="*/ f92 1 f59"/>
              <a:gd name="f115" fmla="*/ f93 1 f58"/>
              <a:gd name="f116" fmla="*/ f94 1 f59"/>
              <a:gd name="f117" fmla="*/ f95 1 f58"/>
              <a:gd name="f118" fmla="*/ f96 1 f59"/>
              <a:gd name="f119" fmla="*/ f97 f49 1"/>
              <a:gd name="f120" fmla="*/ f98 f49 1"/>
              <a:gd name="f121" fmla="*/ f100 f50 1"/>
              <a:gd name="f122" fmla="*/ f99 f50 1"/>
              <a:gd name="f123" fmla="*/ f101 f49 1"/>
              <a:gd name="f124" fmla="*/ f102 f50 1"/>
              <a:gd name="f125" fmla="*/ f103 f49 1"/>
              <a:gd name="f126" fmla="*/ f104 f50 1"/>
              <a:gd name="f127" fmla="*/ f105 f49 1"/>
              <a:gd name="f128" fmla="*/ f106 f50 1"/>
              <a:gd name="f129" fmla="*/ f107 f49 1"/>
              <a:gd name="f130" fmla="*/ f108 f50 1"/>
              <a:gd name="f131" fmla="*/ f109 f49 1"/>
              <a:gd name="f132" fmla="*/ f110 f50 1"/>
              <a:gd name="f133" fmla="*/ f111 f49 1"/>
              <a:gd name="f134" fmla="*/ f112 f50 1"/>
              <a:gd name="f135" fmla="*/ f113 f49 1"/>
              <a:gd name="f136" fmla="*/ f114 f50 1"/>
              <a:gd name="f137" fmla="*/ f115 f49 1"/>
              <a:gd name="f138" fmla="*/ f116 f50 1"/>
              <a:gd name="f139" fmla="*/ f117 f49 1"/>
              <a:gd name="f140" fmla="*/ f118 f50 1"/>
            </a:gdLst>
            <a:ahLst/>
            <a:cxnLst>
              <a:cxn ang="3cd4">
                <a:pos x="hc" y="t"/>
              </a:cxn>
              <a:cxn ang="0">
                <a:pos x="r" y="vc"/>
              </a:cxn>
              <a:cxn ang="cd4">
                <a:pos x="hc" y="b"/>
              </a:cxn>
              <a:cxn ang="cd2">
                <a:pos x="l" y="vc"/>
              </a:cxn>
              <a:cxn ang="f78">
                <a:pos x="f123" y="f124"/>
              </a:cxn>
              <a:cxn ang="f78">
                <a:pos x="f125" y="f126"/>
              </a:cxn>
              <a:cxn ang="f78">
                <a:pos x="f127" y="f128"/>
              </a:cxn>
              <a:cxn ang="f78">
                <a:pos x="f129" y="f130"/>
              </a:cxn>
              <a:cxn ang="f78">
                <a:pos x="f131" y="f132"/>
              </a:cxn>
              <a:cxn ang="f78">
                <a:pos x="f133" y="f134"/>
              </a:cxn>
              <a:cxn ang="f78">
                <a:pos x="f135" y="f136"/>
              </a:cxn>
              <a:cxn ang="f78">
                <a:pos x="f137" y="f138"/>
              </a:cxn>
              <a:cxn ang="f78">
                <a:pos x="f139" y="f140"/>
              </a:cxn>
              <a:cxn ang="f78">
                <a:pos x="f123" y="f124"/>
              </a:cxn>
            </a:cxnLst>
            <a:rect l="f119" t="f122" r="f120" b="f121"/>
            <a:pathLst>
              <a:path w="338" h="129">
                <a:moveTo>
                  <a:pt x="f8" y="f9"/>
                </a:moveTo>
                <a:cubicBezTo>
                  <a:pt x="f10" y="f9"/>
                  <a:pt x="f11" y="f12"/>
                  <a:pt x="f13" y="f14"/>
                </a:cubicBezTo>
                <a:cubicBezTo>
                  <a:pt x="f15" y="f16"/>
                  <a:pt x="f17" y="f18"/>
                  <a:pt x="f19" y="f20"/>
                </a:cubicBezTo>
                <a:cubicBezTo>
                  <a:pt x="f6" y="f21"/>
                  <a:pt x="f17" y="f22"/>
                  <a:pt x="f23" y="f24"/>
                </a:cubicBezTo>
                <a:cubicBezTo>
                  <a:pt x="f25" y="f26"/>
                  <a:pt x="f27" y="f22"/>
                  <a:pt x="f28" y="f29"/>
                </a:cubicBezTo>
                <a:cubicBezTo>
                  <a:pt x="f30" y="f20"/>
                  <a:pt x="f31" y="f32"/>
                  <a:pt x="f33" y="f34"/>
                </a:cubicBezTo>
                <a:cubicBezTo>
                  <a:pt x="f35" y="f5"/>
                  <a:pt x="f36" y="f37"/>
                  <a:pt x="f38" y="f18"/>
                </a:cubicBezTo>
                <a:cubicBezTo>
                  <a:pt x="f39" y="f40"/>
                  <a:pt x="f41" y="f7"/>
                  <a:pt x="f42" y="f22"/>
                </a:cubicBezTo>
                <a:cubicBezTo>
                  <a:pt x="f5" y="f40"/>
                  <a:pt x="f42" y="f43"/>
                  <a:pt x="f44" y="f45"/>
                </a:cubicBezTo>
                <a:cubicBezTo>
                  <a:pt x="f46" y="f47"/>
                  <a:pt x="f43" y="f9"/>
                  <a:pt x="f8" y="f9"/>
                </a:cubicBezTo>
                <a:close/>
              </a:path>
            </a:pathLst>
          </a:custGeom>
          <a:solidFill>
            <a:srgbClr val="F9F9F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38" name="Grupo 2">
            <a:extLst>
              <a:ext uri="{FF2B5EF4-FFF2-40B4-BE49-F238E27FC236}">
                <a16:creationId xmlns:a16="http://schemas.microsoft.com/office/drawing/2014/main" id="{162C5902-F66B-CDFC-FC9F-56DEE6015032}"/>
              </a:ext>
            </a:extLst>
          </p:cNvPr>
          <p:cNvGrpSpPr/>
          <p:nvPr/>
        </p:nvGrpSpPr>
        <p:grpSpPr>
          <a:xfrm>
            <a:off x="6694486" y="2979736"/>
            <a:ext cx="1411284" cy="1703391"/>
            <a:chOff x="6694486" y="2979736"/>
            <a:chExt cx="1411284" cy="1703391"/>
          </a:xfrm>
        </p:grpSpPr>
        <p:sp>
          <p:nvSpPr>
            <p:cNvPr id="39" name="Freeform 26">
              <a:extLst>
                <a:ext uri="{FF2B5EF4-FFF2-40B4-BE49-F238E27FC236}">
                  <a16:creationId xmlns:a16="http://schemas.microsoft.com/office/drawing/2014/main" id="{938F486A-0B53-4CB1-AF10-5AFA072F6516}"/>
                </a:ext>
              </a:extLst>
            </p:cNvPr>
            <p:cNvSpPr/>
            <p:nvPr/>
          </p:nvSpPr>
          <p:spPr>
            <a:xfrm>
              <a:off x="7197727" y="2979736"/>
              <a:ext cx="365129" cy="223835"/>
            </a:xfrm>
            <a:custGeom>
              <a:avLst/>
              <a:gdLst>
                <a:gd name="f0" fmla="val 10800000"/>
                <a:gd name="f1" fmla="val 5400000"/>
                <a:gd name="f2" fmla="val 180"/>
                <a:gd name="f3" fmla="val w"/>
                <a:gd name="f4" fmla="val h"/>
                <a:gd name="f5" fmla="val 0"/>
                <a:gd name="f6" fmla="val 142"/>
                <a:gd name="f7" fmla="val 87"/>
                <a:gd name="f8" fmla="val 85"/>
                <a:gd name="f9" fmla="val 115"/>
                <a:gd name="f10" fmla="val 11"/>
                <a:gd name="f11" fmla="val 136"/>
                <a:gd name="f12" fmla="val 30"/>
                <a:gd name="f13" fmla="val 140"/>
                <a:gd name="f14" fmla="val 63"/>
                <a:gd name="f15" fmla="val 82"/>
                <a:gd name="f16" fmla="val 137"/>
                <a:gd name="f17" fmla="val 86"/>
                <a:gd name="f18" fmla="val 120"/>
                <a:gd name="f19" fmla="val 79"/>
                <a:gd name="f20" fmla="val 66"/>
                <a:gd name="f21" fmla="val 52"/>
                <a:gd name="f22" fmla="val 67"/>
                <a:gd name="f23" fmla="val 19"/>
                <a:gd name="f24" fmla="val 80"/>
                <a:gd name="f25" fmla="val 3"/>
                <a:gd name="f26" fmla="val 1"/>
                <a:gd name="f27" fmla="val 31"/>
                <a:gd name="f28" fmla="val 24"/>
                <a:gd name="f29" fmla="val 14"/>
                <a:gd name="f30" fmla="val 53"/>
                <a:gd name="f31" fmla="val 74"/>
                <a:gd name="f32" fmla="+- 0 0 -90"/>
                <a:gd name="f33" fmla="*/ f3 1 142"/>
                <a:gd name="f34" fmla="*/ f4 1 87"/>
                <a:gd name="f35" fmla="val f5"/>
                <a:gd name="f36" fmla="val f6"/>
                <a:gd name="f37" fmla="val f7"/>
                <a:gd name="f38" fmla="*/ f32 f0 1"/>
                <a:gd name="f39" fmla="+- f37 0 f35"/>
                <a:gd name="f40" fmla="+- f36 0 f35"/>
                <a:gd name="f41" fmla="*/ f38 1 f2"/>
                <a:gd name="f42" fmla="*/ f40 1 142"/>
                <a:gd name="f43" fmla="*/ f39 1 87"/>
                <a:gd name="f44" fmla="*/ 85 f40 1"/>
                <a:gd name="f45" fmla="*/ 0 f39 1"/>
                <a:gd name="f46" fmla="*/ 140 f40 1"/>
                <a:gd name="f47" fmla="*/ 63 f39 1"/>
                <a:gd name="f48" fmla="*/ 120 f40 1"/>
                <a:gd name="f49" fmla="*/ 79 f39 1"/>
                <a:gd name="f50" fmla="*/ 19 f40 1"/>
                <a:gd name="f51" fmla="*/ 80 f39 1"/>
                <a:gd name="f52" fmla="*/ 0 f40 1"/>
                <a:gd name="f53" fmla="*/ 67 f39 1"/>
                <a:gd name="f54" fmla="*/ 53 f40 1"/>
                <a:gd name="f55" fmla="+- f41 0 f1"/>
                <a:gd name="f56" fmla="*/ f44 1 142"/>
                <a:gd name="f57" fmla="*/ f45 1 87"/>
                <a:gd name="f58" fmla="*/ f46 1 142"/>
                <a:gd name="f59" fmla="*/ f47 1 87"/>
                <a:gd name="f60" fmla="*/ f48 1 142"/>
                <a:gd name="f61" fmla="*/ f49 1 87"/>
                <a:gd name="f62" fmla="*/ f50 1 142"/>
                <a:gd name="f63" fmla="*/ f51 1 87"/>
                <a:gd name="f64" fmla="*/ f52 1 142"/>
                <a:gd name="f65" fmla="*/ f53 1 87"/>
                <a:gd name="f66" fmla="*/ f54 1 142"/>
                <a:gd name="f67" fmla="*/ 0 1 f42"/>
                <a:gd name="f68" fmla="*/ f36 1 f42"/>
                <a:gd name="f69" fmla="*/ 0 1 f43"/>
                <a:gd name="f70" fmla="*/ f37 1 f43"/>
                <a:gd name="f71" fmla="*/ f56 1 f42"/>
                <a:gd name="f72" fmla="*/ f57 1 f43"/>
                <a:gd name="f73" fmla="*/ f58 1 f42"/>
                <a:gd name="f74" fmla="*/ f59 1 f43"/>
                <a:gd name="f75" fmla="*/ f60 1 f42"/>
                <a:gd name="f76" fmla="*/ f61 1 f43"/>
                <a:gd name="f77" fmla="*/ f62 1 f42"/>
                <a:gd name="f78" fmla="*/ f63 1 f43"/>
                <a:gd name="f79" fmla="*/ f64 1 f42"/>
                <a:gd name="f80" fmla="*/ f65 1 f43"/>
                <a:gd name="f81" fmla="*/ f66 1 f42"/>
                <a:gd name="f82" fmla="*/ f67 f33 1"/>
                <a:gd name="f83" fmla="*/ f68 f33 1"/>
                <a:gd name="f84" fmla="*/ f70 f34 1"/>
                <a:gd name="f85" fmla="*/ f69 f34 1"/>
                <a:gd name="f86" fmla="*/ f71 f33 1"/>
                <a:gd name="f87" fmla="*/ f72 f34 1"/>
                <a:gd name="f88" fmla="*/ f73 f33 1"/>
                <a:gd name="f89" fmla="*/ f74 f34 1"/>
                <a:gd name="f90" fmla="*/ f75 f33 1"/>
                <a:gd name="f91" fmla="*/ f76 f34 1"/>
                <a:gd name="f92" fmla="*/ f77 f33 1"/>
                <a:gd name="f93" fmla="*/ f78 f34 1"/>
                <a:gd name="f94" fmla="*/ f79 f33 1"/>
                <a:gd name="f95" fmla="*/ f80 f34 1"/>
                <a:gd name="f96" fmla="*/ f81 f33 1"/>
              </a:gdLst>
              <a:ahLst/>
              <a:cxnLst>
                <a:cxn ang="3cd4">
                  <a:pos x="hc" y="t"/>
                </a:cxn>
                <a:cxn ang="0">
                  <a:pos x="r" y="vc"/>
                </a:cxn>
                <a:cxn ang="cd4">
                  <a:pos x="hc" y="b"/>
                </a:cxn>
                <a:cxn ang="cd2">
                  <a:pos x="l" y="vc"/>
                </a:cxn>
                <a:cxn ang="f55">
                  <a:pos x="f86" y="f87"/>
                </a:cxn>
                <a:cxn ang="f55">
                  <a:pos x="f88" y="f89"/>
                </a:cxn>
                <a:cxn ang="f55">
                  <a:pos x="f90" y="f91"/>
                </a:cxn>
                <a:cxn ang="f55">
                  <a:pos x="f92" y="f93"/>
                </a:cxn>
                <a:cxn ang="f55">
                  <a:pos x="f94" y="f95"/>
                </a:cxn>
                <a:cxn ang="f55">
                  <a:pos x="f96" y="f87"/>
                </a:cxn>
                <a:cxn ang="f55">
                  <a:pos x="f86" y="f87"/>
                </a:cxn>
              </a:cxnLst>
              <a:rect l="f82" t="f85" r="f83" b="f84"/>
              <a:pathLst>
                <a:path w="142" h="87">
                  <a:moveTo>
                    <a:pt x="f8" y="f5"/>
                  </a:moveTo>
                  <a:cubicBezTo>
                    <a:pt x="f9" y="f10"/>
                    <a:pt x="f11" y="f12"/>
                    <a:pt x="f13" y="f14"/>
                  </a:cubicBezTo>
                  <a:cubicBezTo>
                    <a:pt x="f6" y="f15"/>
                    <a:pt x="f16" y="f17"/>
                    <a:pt x="f18" y="f19"/>
                  </a:cubicBezTo>
                  <a:cubicBezTo>
                    <a:pt x="f17" y="f20"/>
                    <a:pt x="f21" y="f22"/>
                    <a:pt x="f23" y="f24"/>
                  </a:cubicBezTo>
                  <a:cubicBezTo>
                    <a:pt x="f25" y="f7"/>
                    <a:pt x="f5" y="f15"/>
                    <a:pt x="f5" y="f22"/>
                  </a:cubicBezTo>
                  <a:cubicBezTo>
                    <a:pt x="f26" y="f27"/>
                    <a:pt x="f28" y="f29"/>
                    <a:pt x="f30" y="f5"/>
                  </a:cubicBezTo>
                  <a:cubicBezTo>
                    <a:pt x="f14" y="f5"/>
                    <a:pt x="f31" y="f5"/>
                    <a:pt x="f8" y="f5"/>
                  </a:cubicBezTo>
                  <a:close/>
                </a:path>
              </a:pathLst>
            </a:custGeom>
            <a:solidFill>
              <a:srgbClr val="5B575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27">
              <a:extLst>
                <a:ext uri="{FF2B5EF4-FFF2-40B4-BE49-F238E27FC236}">
                  <a16:creationId xmlns:a16="http://schemas.microsoft.com/office/drawing/2014/main" id="{1F12E7AA-4190-5C5C-246B-C63C4F258D89}"/>
                </a:ext>
              </a:extLst>
            </p:cNvPr>
            <p:cNvSpPr/>
            <p:nvPr/>
          </p:nvSpPr>
          <p:spPr>
            <a:xfrm>
              <a:off x="6694486" y="3184526"/>
              <a:ext cx="1411284" cy="1498601"/>
            </a:xfrm>
            <a:custGeom>
              <a:avLst/>
              <a:gdLst>
                <a:gd name="f0" fmla="val 10800000"/>
                <a:gd name="f1" fmla="val 5400000"/>
                <a:gd name="f2" fmla="val 180"/>
                <a:gd name="f3" fmla="val w"/>
                <a:gd name="f4" fmla="val h"/>
                <a:gd name="f5" fmla="val 0"/>
                <a:gd name="f6" fmla="val 549"/>
                <a:gd name="f7" fmla="val 584"/>
                <a:gd name="f8" fmla="val 381"/>
                <a:gd name="f9" fmla="val 133"/>
                <a:gd name="f10" fmla="val 379"/>
                <a:gd name="f11" fmla="val 185"/>
                <a:gd name="f12" fmla="val 370"/>
                <a:gd name="f13" fmla="val 233"/>
                <a:gd name="f14" fmla="val 335"/>
                <a:gd name="f15" fmla="val 274"/>
                <a:gd name="f16" fmla="val 316"/>
                <a:gd name="f17" fmla="val 296"/>
                <a:gd name="f18" fmla="val 326"/>
                <a:gd name="f19" fmla="val 323"/>
                <a:gd name="f20" fmla="val 354"/>
                <a:gd name="f21" fmla="val 332"/>
                <a:gd name="f22" fmla="val 384"/>
                <a:gd name="f23" fmla="val 342"/>
                <a:gd name="f24" fmla="val 414"/>
                <a:gd name="f25" fmla="val 350"/>
                <a:gd name="f26" fmla="val 442"/>
                <a:gd name="f27" fmla="val 364"/>
                <a:gd name="f28" fmla="val 462"/>
                <a:gd name="f29" fmla="val 373"/>
                <a:gd name="f30" fmla="val 481"/>
                <a:gd name="f31" fmla="val 385"/>
                <a:gd name="f32" fmla="val 497"/>
                <a:gd name="f33" fmla="val 400"/>
                <a:gd name="f34" fmla="val 510"/>
                <a:gd name="f35" fmla="val 413"/>
                <a:gd name="f36" fmla="val 518"/>
                <a:gd name="f37" fmla="val 429"/>
                <a:gd name="f38" fmla="val 522"/>
                <a:gd name="f39" fmla="val 447"/>
                <a:gd name="f40" fmla="val 529"/>
                <a:gd name="f41" fmla="val 484"/>
                <a:gd name="f42" fmla="val 537"/>
                <a:gd name="f43" fmla="val 521"/>
                <a:gd name="f44" fmla="val 546"/>
                <a:gd name="f45" fmla="val 558"/>
                <a:gd name="f46" fmla="val 548"/>
                <a:gd name="f47" fmla="val 568"/>
                <a:gd name="f48" fmla="val 577"/>
                <a:gd name="f49" fmla="val 580"/>
                <a:gd name="f50" fmla="val 524"/>
                <a:gd name="f51" fmla="val 520"/>
                <a:gd name="f52" fmla="val 574"/>
                <a:gd name="f53" fmla="val 565"/>
                <a:gd name="f54" fmla="val 532"/>
                <a:gd name="f55" fmla="val 502"/>
                <a:gd name="f56" fmla="val 499"/>
                <a:gd name="f57" fmla="val 465"/>
                <a:gd name="f58" fmla="val 492"/>
                <a:gd name="f59" fmla="val 439"/>
                <a:gd name="f60" fmla="val 480"/>
                <a:gd name="f61" fmla="val 420"/>
                <a:gd name="f62" fmla="val 458"/>
                <a:gd name="f63" fmla="val 405"/>
                <a:gd name="f64" fmla="val 431"/>
                <a:gd name="f65" fmla="val 387"/>
                <a:gd name="f66" fmla="val 376"/>
                <a:gd name="f67" fmla="val 369"/>
                <a:gd name="f68" fmla="val 367"/>
                <a:gd name="f69" fmla="val 361"/>
                <a:gd name="f70" fmla="val 356"/>
                <a:gd name="f71" fmla="val 365"/>
                <a:gd name="f72" fmla="val 351"/>
                <a:gd name="f73" fmla="val 371"/>
                <a:gd name="f74" fmla="val 345"/>
                <a:gd name="f75" fmla="val 378"/>
                <a:gd name="f76" fmla="val 353"/>
                <a:gd name="f77" fmla="val 398"/>
                <a:gd name="f78" fmla="val 374"/>
                <a:gd name="f79" fmla="val 412"/>
                <a:gd name="f80" fmla="val 424"/>
                <a:gd name="f81" fmla="val 415"/>
                <a:gd name="f82" fmla="val 473"/>
                <a:gd name="f83" fmla="val 417"/>
                <a:gd name="f84" fmla="val 504"/>
                <a:gd name="f85" fmla="val 418"/>
                <a:gd name="f86" fmla="val 523"/>
                <a:gd name="f87" fmla="val 422"/>
                <a:gd name="f88" fmla="val 542"/>
                <a:gd name="f89" fmla="val 425"/>
                <a:gd name="f90" fmla="val 561"/>
                <a:gd name="f91" fmla="val 426"/>
                <a:gd name="f92" fmla="val 567"/>
                <a:gd name="f93" fmla="val 428"/>
                <a:gd name="f94" fmla="val 419"/>
                <a:gd name="f95" fmla="val 575"/>
                <a:gd name="f96" fmla="val 576"/>
                <a:gd name="f97" fmla="val 569"/>
                <a:gd name="f98" fmla="val 411"/>
                <a:gd name="f99" fmla="val 564"/>
                <a:gd name="f100" fmla="val 408"/>
                <a:gd name="f101" fmla="val 543"/>
                <a:gd name="f102" fmla="val 403"/>
                <a:gd name="f103" fmla="val 402"/>
                <a:gd name="f104" fmla="val 503"/>
                <a:gd name="f105" fmla="val 475"/>
                <a:gd name="f106" fmla="val 388"/>
                <a:gd name="f107" fmla="val 453"/>
                <a:gd name="f108" fmla="val 372"/>
                <a:gd name="f109" fmla="val 399"/>
                <a:gd name="f110" fmla="val 331"/>
                <a:gd name="f111" fmla="val 375"/>
                <a:gd name="f112" fmla="val 285"/>
                <a:gd name="f113" fmla="val 390"/>
                <a:gd name="f114" fmla="val 252"/>
                <a:gd name="f115" fmla="val 401"/>
                <a:gd name="f116" fmla="val 218"/>
                <a:gd name="f117" fmla="val 389"/>
                <a:gd name="f118" fmla="val 187"/>
                <a:gd name="f119" fmla="val 178"/>
                <a:gd name="f120" fmla="val 366"/>
                <a:gd name="f121" fmla="val 169"/>
                <a:gd name="f122" fmla="val 159"/>
                <a:gd name="f123" fmla="val 145"/>
                <a:gd name="f124" fmla="val 131"/>
                <a:gd name="f125" fmla="val 380"/>
                <a:gd name="f126" fmla="val 117"/>
                <a:gd name="f127" fmla="val 80"/>
                <a:gd name="f128" fmla="val 56"/>
                <a:gd name="f129" fmla="val 52"/>
                <a:gd name="f130" fmla="val 49"/>
                <a:gd name="f131" fmla="val 505"/>
                <a:gd name="f132" fmla="val 39"/>
                <a:gd name="f133" fmla="val 535"/>
                <a:gd name="f134" fmla="val 32"/>
                <a:gd name="f135" fmla="val 30"/>
                <a:gd name="f136" fmla="val 26"/>
                <a:gd name="f137" fmla="val 583"/>
                <a:gd name="f138" fmla="val 13"/>
                <a:gd name="f139" fmla="val 3"/>
                <a:gd name="f140" fmla="val 5"/>
                <a:gd name="f141" fmla="val 519"/>
                <a:gd name="f142" fmla="val 21"/>
                <a:gd name="f143" fmla="val 441"/>
                <a:gd name="f144" fmla="val 37"/>
                <a:gd name="f145" fmla="val 410"/>
                <a:gd name="f146" fmla="val 58"/>
                <a:gd name="f147" fmla="val 85"/>
                <a:gd name="f148" fmla="val 112"/>
                <a:gd name="f149" fmla="val 355"/>
                <a:gd name="f150" fmla="val 143"/>
                <a:gd name="f151" fmla="val 344"/>
                <a:gd name="f152" fmla="val 174"/>
                <a:gd name="f153" fmla="val 215"/>
                <a:gd name="f154" fmla="val 221"/>
                <a:gd name="f155" fmla="val 299"/>
                <a:gd name="f156" fmla="val 196"/>
                <a:gd name="f157" fmla="val 266"/>
                <a:gd name="f158" fmla="val 155"/>
                <a:gd name="f159" fmla="val 210"/>
                <a:gd name="f160" fmla="val 144"/>
                <a:gd name="f161" fmla="val 146"/>
                <a:gd name="f162" fmla="val 161"/>
                <a:gd name="f163" fmla="val 176"/>
                <a:gd name="f164" fmla="val 227"/>
                <a:gd name="f165" fmla="val 292"/>
                <a:gd name="f166" fmla="val 8"/>
                <a:gd name="f167" fmla="val 341"/>
                <a:gd name="f168" fmla="val 14"/>
                <a:gd name="f169" fmla="val 105"/>
                <a:gd name="f170" fmla="val 382"/>
                <a:gd name="f171" fmla="val 114"/>
                <a:gd name="f172" fmla="val 124"/>
                <a:gd name="f173" fmla="+- 0 0 -90"/>
                <a:gd name="f174" fmla="*/ f3 1 549"/>
                <a:gd name="f175" fmla="*/ f4 1 584"/>
                <a:gd name="f176" fmla="val f5"/>
                <a:gd name="f177" fmla="val f6"/>
                <a:gd name="f178" fmla="val f7"/>
                <a:gd name="f179" fmla="*/ f173 f0 1"/>
                <a:gd name="f180" fmla="+- f178 0 f176"/>
                <a:gd name="f181" fmla="+- f177 0 f176"/>
                <a:gd name="f182" fmla="*/ f179 1 f2"/>
                <a:gd name="f183" fmla="*/ f181 1 549"/>
                <a:gd name="f184" fmla="*/ f180 1 584"/>
                <a:gd name="f185" fmla="*/ 381 f181 1"/>
                <a:gd name="f186" fmla="*/ 133 f180 1"/>
                <a:gd name="f187" fmla="*/ 335 f181 1"/>
                <a:gd name="f188" fmla="*/ 274 f180 1"/>
                <a:gd name="f189" fmla="*/ 354 f181 1"/>
                <a:gd name="f190" fmla="*/ 332 f180 1"/>
                <a:gd name="f191" fmla="*/ 442 f181 1"/>
                <a:gd name="f192" fmla="*/ 364 f180 1"/>
                <a:gd name="f193" fmla="*/ 497 f181 1"/>
                <a:gd name="f194" fmla="*/ 400 f180 1"/>
                <a:gd name="f195" fmla="*/ 522 f181 1"/>
                <a:gd name="f196" fmla="*/ 447 f180 1"/>
                <a:gd name="f197" fmla="*/ 546 f181 1"/>
                <a:gd name="f198" fmla="*/ 558 f180 1"/>
                <a:gd name="f199" fmla="*/ 537 f181 1"/>
                <a:gd name="f200" fmla="*/ 580 f180 1"/>
                <a:gd name="f201" fmla="*/ 518 f181 1"/>
                <a:gd name="f202" fmla="*/ 565 f180 1"/>
                <a:gd name="f203" fmla="*/ 465 f180 1"/>
                <a:gd name="f204" fmla="*/ 458 f181 1"/>
                <a:gd name="f205" fmla="*/ 405 f180 1"/>
                <a:gd name="f206" fmla="*/ 369 f181 1"/>
                <a:gd name="f207" fmla="*/ 367 f180 1"/>
                <a:gd name="f208" fmla="*/ 351 f181 1"/>
                <a:gd name="f209" fmla="*/ 371 f180 1"/>
                <a:gd name="f210" fmla="*/ 356 f181 1"/>
                <a:gd name="f211" fmla="*/ 385 f180 1"/>
                <a:gd name="f212" fmla="*/ 385 f181 1"/>
                <a:gd name="f213" fmla="*/ 424 f180 1"/>
                <a:gd name="f214" fmla="*/ 417 f181 1"/>
                <a:gd name="f215" fmla="*/ 504 f180 1"/>
                <a:gd name="f216" fmla="*/ 425 f181 1"/>
                <a:gd name="f217" fmla="*/ 561 f180 1"/>
                <a:gd name="f218" fmla="*/ 419 f181 1"/>
                <a:gd name="f219" fmla="*/ 575 f180 1"/>
                <a:gd name="f220" fmla="*/ 411 f181 1"/>
                <a:gd name="f221" fmla="*/ 564 f180 1"/>
                <a:gd name="f222" fmla="*/ 402 f181 1"/>
                <a:gd name="f223" fmla="*/ 503 f180 1"/>
                <a:gd name="f224" fmla="*/ 372 f181 1"/>
                <a:gd name="f225" fmla="*/ 431 f180 1"/>
                <a:gd name="f226" fmla="*/ 285 f181 1"/>
                <a:gd name="f227" fmla="*/ 390 f180 1"/>
                <a:gd name="f228" fmla="*/ 187 f181 1"/>
                <a:gd name="f229" fmla="*/ 159 f181 1"/>
                <a:gd name="f230" fmla="*/ 369 f180 1"/>
                <a:gd name="f231" fmla="*/ 117 f181 1"/>
                <a:gd name="f232" fmla="*/ 387 f180 1"/>
                <a:gd name="f233" fmla="*/ 52 f181 1"/>
                <a:gd name="f234" fmla="*/ 475 f180 1"/>
                <a:gd name="f235" fmla="*/ 32 f181 1"/>
                <a:gd name="f236" fmla="*/ 13 f181 1"/>
                <a:gd name="f237" fmla="*/ 5 f181 1"/>
                <a:gd name="f238" fmla="*/ 30 f181 1"/>
                <a:gd name="f239" fmla="*/ 441 f180 1"/>
                <a:gd name="f240" fmla="*/ 85 f181 1"/>
                <a:gd name="f241" fmla="*/ 373 f180 1"/>
                <a:gd name="f242" fmla="*/ 174 f181 1"/>
                <a:gd name="f243" fmla="*/ 335 f180 1"/>
                <a:gd name="f244" fmla="*/ 196 f181 1"/>
                <a:gd name="f245" fmla="*/ 266 f180 1"/>
                <a:gd name="f246" fmla="*/ 161 f181 1"/>
                <a:gd name="f247" fmla="*/ 80 f180 1"/>
                <a:gd name="f248" fmla="*/ 292 f181 1"/>
                <a:gd name="f249" fmla="*/ 8 f180 1"/>
                <a:gd name="f250" fmla="*/ 105 f180 1"/>
                <a:gd name="f251" fmla="+- f182 0 f1"/>
                <a:gd name="f252" fmla="*/ f185 1 549"/>
                <a:gd name="f253" fmla="*/ f186 1 584"/>
                <a:gd name="f254" fmla="*/ f187 1 549"/>
                <a:gd name="f255" fmla="*/ f188 1 584"/>
                <a:gd name="f256" fmla="*/ f189 1 549"/>
                <a:gd name="f257" fmla="*/ f190 1 584"/>
                <a:gd name="f258" fmla="*/ f191 1 549"/>
                <a:gd name="f259" fmla="*/ f192 1 584"/>
                <a:gd name="f260" fmla="*/ f193 1 549"/>
                <a:gd name="f261" fmla="*/ f194 1 584"/>
                <a:gd name="f262" fmla="*/ f195 1 549"/>
                <a:gd name="f263" fmla="*/ f196 1 584"/>
                <a:gd name="f264" fmla="*/ f197 1 549"/>
                <a:gd name="f265" fmla="*/ f198 1 584"/>
                <a:gd name="f266" fmla="*/ f199 1 549"/>
                <a:gd name="f267" fmla="*/ f200 1 584"/>
                <a:gd name="f268" fmla="*/ f201 1 549"/>
                <a:gd name="f269" fmla="*/ f202 1 584"/>
                <a:gd name="f270" fmla="*/ f203 1 584"/>
                <a:gd name="f271" fmla="*/ f204 1 549"/>
                <a:gd name="f272" fmla="*/ f205 1 584"/>
                <a:gd name="f273" fmla="*/ f206 1 549"/>
                <a:gd name="f274" fmla="*/ f207 1 584"/>
                <a:gd name="f275" fmla="*/ f208 1 549"/>
                <a:gd name="f276" fmla="*/ f209 1 584"/>
                <a:gd name="f277" fmla="*/ f210 1 549"/>
                <a:gd name="f278" fmla="*/ f211 1 584"/>
                <a:gd name="f279" fmla="*/ f212 1 549"/>
                <a:gd name="f280" fmla="*/ f213 1 584"/>
                <a:gd name="f281" fmla="*/ f214 1 549"/>
                <a:gd name="f282" fmla="*/ f215 1 584"/>
                <a:gd name="f283" fmla="*/ f216 1 549"/>
                <a:gd name="f284" fmla="*/ f217 1 584"/>
                <a:gd name="f285" fmla="*/ f218 1 549"/>
                <a:gd name="f286" fmla="*/ f219 1 584"/>
                <a:gd name="f287" fmla="*/ f220 1 549"/>
                <a:gd name="f288" fmla="*/ f221 1 584"/>
                <a:gd name="f289" fmla="*/ f222 1 549"/>
                <a:gd name="f290" fmla="*/ f223 1 584"/>
                <a:gd name="f291" fmla="*/ f224 1 549"/>
                <a:gd name="f292" fmla="*/ f225 1 584"/>
                <a:gd name="f293" fmla="*/ f226 1 549"/>
                <a:gd name="f294" fmla="*/ f227 1 584"/>
                <a:gd name="f295" fmla="*/ f228 1 549"/>
                <a:gd name="f296" fmla="*/ f229 1 549"/>
                <a:gd name="f297" fmla="*/ f230 1 584"/>
                <a:gd name="f298" fmla="*/ f231 1 549"/>
                <a:gd name="f299" fmla="*/ f232 1 584"/>
                <a:gd name="f300" fmla="*/ f233 1 549"/>
                <a:gd name="f301" fmla="*/ f234 1 584"/>
                <a:gd name="f302" fmla="*/ f235 1 549"/>
                <a:gd name="f303" fmla="*/ f236 1 549"/>
                <a:gd name="f304" fmla="*/ f237 1 549"/>
                <a:gd name="f305" fmla="*/ f238 1 549"/>
                <a:gd name="f306" fmla="*/ f239 1 584"/>
                <a:gd name="f307" fmla="*/ f240 1 549"/>
                <a:gd name="f308" fmla="*/ f241 1 584"/>
                <a:gd name="f309" fmla="*/ f242 1 549"/>
                <a:gd name="f310" fmla="*/ f243 1 584"/>
                <a:gd name="f311" fmla="*/ f244 1 549"/>
                <a:gd name="f312" fmla="*/ f245 1 584"/>
                <a:gd name="f313" fmla="*/ f246 1 549"/>
                <a:gd name="f314" fmla="*/ f247 1 584"/>
                <a:gd name="f315" fmla="*/ f248 1 549"/>
                <a:gd name="f316" fmla="*/ f249 1 584"/>
                <a:gd name="f317" fmla="*/ f250 1 584"/>
                <a:gd name="f318" fmla="*/ 0 1 f183"/>
                <a:gd name="f319" fmla="*/ f177 1 f183"/>
                <a:gd name="f320" fmla="*/ 0 1 f184"/>
                <a:gd name="f321" fmla="*/ f178 1 f184"/>
                <a:gd name="f322" fmla="*/ f252 1 f183"/>
                <a:gd name="f323" fmla="*/ f253 1 f184"/>
                <a:gd name="f324" fmla="*/ f254 1 f183"/>
                <a:gd name="f325" fmla="*/ f255 1 f184"/>
                <a:gd name="f326" fmla="*/ f256 1 f183"/>
                <a:gd name="f327" fmla="*/ f257 1 f184"/>
                <a:gd name="f328" fmla="*/ f258 1 f183"/>
                <a:gd name="f329" fmla="*/ f259 1 f184"/>
                <a:gd name="f330" fmla="*/ f260 1 f183"/>
                <a:gd name="f331" fmla="*/ f261 1 f184"/>
                <a:gd name="f332" fmla="*/ f262 1 f183"/>
                <a:gd name="f333" fmla="*/ f263 1 f184"/>
                <a:gd name="f334" fmla="*/ f264 1 f183"/>
                <a:gd name="f335" fmla="*/ f265 1 f184"/>
                <a:gd name="f336" fmla="*/ f266 1 f183"/>
                <a:gd name="f337" fmla="*/ f267 1 f184"/>
                <a:gd name="f338" fmla="*/ f268 1 f183"/>
                <a:gd name="f339" fmla="*/ f269 1 f184"/>
                <a:gd name="f340" fmla="*/ f270 1 f184"/>
                <a:gd name="f341" fmla="*/ f271 1 f183"/>
                <a:gd name="f342" fmla="*/ f272 1 f184"/>
                <a:gd name="f343" fmla="*/ f273 1 f183"/>
                <a:gd name="f344" fmla="*/ f274 1 f184"/>
                <a:gd name="f345" fmla="*/ f275 1 f183"/>
                <a:gd name="f346" fmla="*/ f276 1 f184"/>
                <a:gd name="f347" fmla="*/ f277 1 f183"/>
                <a:gd name="f348" fmla="*/ f278 1 f184"/>
                <a:gd name="f349" fmla="*/ f279 1 f183"/>
                <a:gd name="f350" fmla="*/ f280 1 f184"/>
                <a:gd name="f351" fmla="*/ f281 1 f183"/>
                <a:gd name="f352" fmla="*/ f282 1 f184"/>
                <a:gd name="f353" fmla="*/ f283 1 f183"/>
                <a:gd name="f354" fmla="*/ f284 1 f184"/>
                <a:gd name="f355" fmla="*/ f285 1 f183"/>
                <a:gd name="f356" fmla="*/ f286 1 f184"/>
                <a:gd name="f357" fmla="*/ f287 1 f183"/>
                <a:gd name="f358" fmla="*/ f288 1 f184"/>
                <a:gd name="f359" fmla="*/ f289 1 f183"/>
                <a:gd name="f360" fmla="*/ f290 1 f184"/>
                <a:gd name="f361" fmla="*/ f291 1 f183"/>
                <a:gd name="f362" fmla="*/ f292 1 f184"/>
                <a:gd name="f363" fmla="*/ f293 1 f183"/>
                <a:gd name="f364" fmla="*/ f294 1 f184"/>
                <a:gd name="f365" fmla="*/ f295 1 f183"/>
                <a:gd name="f366" fmla="*/ f296 1 f183"/>
                <a:gd name="f367" fmla="*/ f297 1 f184"/>
                <a:gd name="f368" fmla="*/ f298 1 f183"/>
                <a:gd name="f369" fmla="*/ f299 1 f184"/>
                <a:gd name="f370" fmla="*/ f300 1 f183"/>
                <a:gd name="f371" fmla="*/ f301 1 f184"/>
                <a:gd name="f372" fmla="*/ f302 1 f183"/>
                <a:gd name="f373" fmla="*/ f303 1 f183"/>
                <a:gd name="f374" fmla="*/ f304 1 f183"/>
                <a:gd name="f375" fmla="*/ f305 1 f183"/>
                <a:gd name="f376" fmla="*/ f306 1 f184"/>
                <a:gd name="f377" fmla="*/ f307 1 f183"/>
                <a:gd name="f378" fmla="*/ f308 1 f184"/>
                <a:gd name="f379" fmla="*/ f309 1 f183"/>
                <a:gd name="f380" fmla="*/ f310 1 f184"/>
                <a:gd name="f381" fmla="*/ f311 1 f183"/>
                <a:gd name="f382" fmla="*/ f312 1 f184"/>
                <a:gd name="f383" fmla="*/ f313 1 f183"/>
                <a:gd name="f384" fmla="*/ f314 1 f184"/>
                <a:gd name="f385" fmla="*/ f315 1 f183"/>
                <a:gd name="f386" fmla="*/ f316 1 f184"/>
                <a:gd name="f387" fmla="*/ f317 1 f184"/>
                <a:gd name="f388" fmla="*/ f318 f174 1"/>
                <a:gd name="f389" fmla="*/ f319 f174 1"/>
                <a:gd name="f390" fmla="*/ f321 f175 1"/>
                <a:gd name="f391" fmla="*/ f320 f175 1"/>
                <a:gd name="f392" fmla="*/ f322 f174 1"/>
                <a:gd name="f393" fmla="*/ f323 f175 1"/>
                <a:gd name="f394" fmla="*/ f324 f174 1"/>
                <a:gd name="f395" fmla="*/ f325 f175 1"/>
                <a:gd name="f396" fmla="*/ f326 f174 1"/>
                <a:gd name="f397" fmla="*/ f327 f175 1"/>
                <a:gd name="f398" fmla="*/ f328 f174 1"/>
                <a:gd name="f399" fmla="*/ f329 f175 1"/>
                <a:gd name="f400" fmla="*/ f330 f174 1"/>
                <a:gd name="f401" fmla="*/ f331 f175 1"/>
                <a:gd name="f402" fmla="*/ f332 f174 1"/>
                <a:gd name="f403" fmla="*/ f333 f175 1"/>
                <a:gd name="f404" fmla="*/ f334 f174 1"/>
                <a:gd name="f405" fmla="*/ f335 f175 1"/>
                <a:gd name="f406" fmla="*/ f336 f174 1"/>
                <a:gd name="f407" fmla="*/ f337 f175 1"/>
                <a:gd name="f408" fmla="*/ f338 f174 1"/>
                <a:gd name="f409" fmla="*/ f339 f175 1"/>
                <a:gd name="f410" fmla="*/ f340 f175 1"/>
                <a:gd name="f411" fmla="*/ f341 f174 1"/>
                <a:gd name="f412" fmla="*/ f342 f175 1"/>
                <a:gd name="f413" fmla="*/ f343 f174 1"/>
                <a:gd name="f414" fmla="*/ f344 f175 1"/>
                <a:gd name="f415" fmla="*/ f345 f174 1"/>
                <a:gd name="f416" fmla="*/ f346 f175 1"/>
                <a:gd name="f417" fmla="*/ f347 f174 1"/>
                <a:gd name="f418" fmla="*/ f348 f175 1"/>
                <a:gd name="f419" fmla="*/ f349 f174 1"/>
                <a:gd name="f420" fmla="*/ f350 f175 1"/>
                <a:gd name="f421" fmla="*/ f351 f174 1"/>
                <a:gd name="f422" fmla="*/ f352 f175 1"/>
                <a:gd name="f423" fmla="*/ f353 f174 1"/>
                <a:gd name="f424" fmla="*/ f354 f175 1"/>
                <a:gd name="f425" fmla="*/ f355 f174 1"/>
                <a:gd name="f426" fmla="*/ f356 f175 1"/>
                <a:gd name="f427" fmla="*/ f357 f174 1"/>
                <a:gd name="f428" fmla="*/ f358 f175 1"/>
                <a:gd name="f429" fmla="*/ f359 f174 1"/>
                <a:gd name="f430" fmla="*/ f360 f175 1"/>
                <a:gd name="f431" fmla="*/ f361 f174 1"/>
                <a:gd name="f432" fmla="*/ f362 f175 1"/>
                <a:gd name="f433" fmla="*/ f363 f174 1"/>
                <a:gd name="f434" fmla="*/ f364 f175 1"/>
                <a:gd name="f435" fmla="*/ f365 f174 1"/>
                <a:gd name="f436" fmla="*/ f366 f174 1"/>
                <a:gd name="f437" fmla="*/ f367 f175 1"/>
                <a:gd name="f438" fmla="*/ f368 f174 1"/>
                <a:gd name="f439" fmla="*/ f369 f175 1"/>
                <a:gd name="f440" fmla="*/ f370 f174 1"/>
                <a:gd name="f441" fmla="*/ f371 f175 1"/>
                <a:gd name="f442" fmla="*/ f372 f174 1"/>
                <a:gd name="f443" fmla="*/ f373 f174 1"/>
                <a:gd name="f444" fmla="*/ f374 f174 1"/>
                <a:gd name="f445" fmla="*/ f375 f174 1"/>
                <a:gd name="f446" fmla="*/ f376 f175 1"/>
                <a:gd name="f447" fmla="*/ f377 f174 1"/>
                <a:gd name="f448" fmla="*/ f378 f175 1"/>
                <a:gd name="f449" fmla="*/ f379 f174 1"/>
                <a:gd name="f450" fmla="*/ f380 f175 1"/>
                <a:gd name="f451" fmla="*/ f381 f174 1"/>
                <a:gd name="f452" fmla="*/ f382 f175 1"/>
                <a:gd name="f453" fmla="*/ f383 f174 1"/>
                <a:gd name="f454" fmla="*/ f384 f175 1"/>
                <a:gd name="f455" fmla="*/ f385 f174 1"/>
                <a:gd name="f456" fmla="*/ f386 f175 1"/>
                <a:gd name="f457" fmla="*/ f387 f175 1"/>
              </a:gdLst>
              <a:ahLst/>
              <a:cxnLst>
                <a:cxn ang="3cd4">
                  <a:pos x="hc" y="t"/>
                </a:cxn>
                <a:cxn ang="0">
                  <a:pos x="r" y="vc"/>
                </a:cxn>
                <a:cxn ang="cd4">
                  <a:pos x="hc" y="b"/>
                </a:cxn>
                <a:cxn ang="cd2">
                  <a:pos x="l" y="vc"/>
                </a:cxn>
                <a:cxn ang="f251">
                  <a:pos x="f392" y="f393"/>
                </a:cxn>
                <a:cxn ang="f251">
                  <a:pos x="f394" y="f395"/>
                </a:cxn>
                <a:cxn ang="f251">
                  <a:pos x="f396" y="f397"/>
                </a:cxn>
                <a:cxn ang="f251">
                  <a:pos x="f398" y="f399"/>
                </a:cxn>
                <a:cxn ang="f251">
                  <a:pos x="f400" y="f401"/>
                </a:cxn>
                <a:cxn ang="f251">
                  <a:pos x="f402" y="f403"/>
                </a:cxn>
                <a:cxn ang="f251">
                  <a:pos x="f404" y="f405"/>
                </a:cxn>
                <a:cxn ang="f251">
                  <a:pos x="f406" y="f407"/>
                </a:cxn>
                <a:cxn ang="f251">
                  <a:pos x="f408" y="f409"/>
                </a:cxn>
                <a:cxn ang="f251">
                  <a:pos x="f400" y="f410"/>
                </a:cxn>
                <a:cxn ang="f251">
                  <a:pos x="f411" y="f412"/>
                </a:cxn>
                <a:cxn ang="f251">
                  <a:pos x="f413" y="f414"/>
                </a:cxn>
                <a:cxn ang="f251">
                  <a:pos x="f415" y="f416"/>
                </a:cxn>
                <a:cxn ang="f251">
                  <a:pos x="f417" y="f418"/>
                </a:cxn>
                <a:cxn ang="f251">
                  <a:pos x="f419" y="f420"/>
                </a:cxn>
                <a:cxn ang="f251">
                  <a:pos x="f421" y="f422"/>
                </a:cxn>
                <a:cxn ang="f251">
                  <a:pos x="f423" y="f424"/>
                </a:cxn>
                <a:cxn ang="f251">
                  <a:pos x="f425" y="f426"/>
                </a:cxn>
                <a:cxn ang="f251">
                  <a:pos x="f427" y="f428"/>
                </a:cxn>
                <a:cxn ang="f251">
                  <a:pos x="f429" y="f430"/>
                </a:cxn>
                <a:cxn ang="f251">
                  <a:pos x="f431" y="f432"/>
                </a:cxn>
                <a:cxn ang="f251">
                  <a:pos x="f433" y="f434"/>
                </a:cxn>
                <a:cxn ang="f251">
                  <a:pos x="f435" y="f416"/>
                </a:cxn>
                <a:cxn ang="f251">
                  <a:pos x="f436" y="f437"/>
                </a:cxn>
                <a:cxn ang="f251">
                  <a:pos x="f438" y="f439"/>
                </a:cxn>
                <a:cxn ang="f251">
                  <a:pos x="f440" y="f441"/>
                </a:cxn>
                <a:cxn ang="f251">
                  <a:pos x="f442" y="f409"/>
                </a:cxn>
                <a:cxn ang="f251">
                  <a:pos x="f443" y="f407"/>
                </a:cxn>
                <a:cxn ang="f251">
                  <a:pos x="f444" y="f405"/>
                </a:cxn>
                <a:cxn ang="f251">
                  <a:pos x="f445" y="f446"/>
                </a:cxn>
                <a:cxn ang="f251">
                  <a:pos x="f447" y="f448"/>
                </a:cxn>
                <a:cxn ang="f251">
                  <a:pos x="f449" y="f450"/>
                </a:cxn>
                <a:cxn ang="f251">
                  <a:pos x="f451" y="f452"/>
                </a:cxn>
                <a:cxn ang="f251">
                  <a:pos x="f453" y="f454"/>
                </a:cxn>
                <a:cxn ang="f251">
                  <a:pos x="f455" y="f456"/>
                </a:cxn>
                <a:cxn ang="f251">
                  <a:pos x="f392" y="f457"/>
                </a:cxn>
                <a:cxn ang="f251">
                  <a:pos x="f392" y="f393"/>
                </a:cxn>
              </a:cxnLst>
              <a:rect l="f388" t="f391" r="f389" b="f390"/>
              <a:pathLst>
                <a:path w="549" h="584">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6" y="f48"/>
                    <a:pt x="f42" y="f49"/>
                  </a:cubicBezTo>
                  <a:cubicBezTo>
                    <a:pt x="f50" y="f7"/>
                    <a:pt x="f51" y="f52"/>
                    <a:pt x="f36" y="f53"/>
                  </a:cubicBezTo>
                  <a:cubicBezTo>
                    <a:pt x="f34" y="f54"/>
                    <a:pt x="f55" y="f56"/>
                    <a:pt x="f32" y="f57"/>
                  </a:cubicBezTo>
                  <a:cubicBezTo>
                    <a:pt x="f58" y="f59"/>
                    <a:pt x="f60" y="f61"/>
                    <a:pt x="f62" y="f63"/>
                  </a:cubicBezTo>
                  <a:cubicBezTo>
                    <a:pt x="f64" y="f65"/>
                    <a:pt x="f33" y="f66"/>
                    <a:pt x="f67" y="f68"/>
                  </a:cubicBezTo>
                  <a:cubicBezTo>
                    <a:pt x="f69" y="f27"/>
                    <a:pt x="f70" y="f71"/>
                    <a:pt x="f72" y="f73"/>
                  </a:cubicBezTo>
                  <a:cubicBezTo>
                    <a:pt x="f74" y="f75"/>
                    <a:pt x="f76" y="f8"/>
                    <a:pt x="f70" y="f31"/>
                  </a:cubicBezTo>
                  <a:cubicBezTo>
                    <a:pt x="f71" y="f77"/>
                    <a:pt x="f78" y="f79"/>
                    <a:pt x="f31" y="f80"/>
                  </a:cubicBezTo>
                  <a:cubicBezTo>
                    <a:pt x="f63" y="f39"/>
                    <a:pt x="f81" y="f82"/>
                    <a:pt x="f83" y="f84"/>
                  </a:cubicBezTo>
                  <a:cubicBezTo>
                    <a:pt x="f85" y="f86"/>
                    <a:pt x="f87" y="f88"/>
                    <a:pt x="f89" y="f90"/>
                  </a:cubicBezTo>
                  <a:cubicBezTo>
                    <a:pt x="f91" y="f92"/>
                    <a:pt x="f93" y="f52"/>
                    <a:pt x="f94" y="f95"/>
                  </a:cubicBezTo>
                  <a:cubicBezTo>
                    <a:pt x="f79" y="f96"/>
                    <a:pt x="f79" y="f97"/>
                    <a:pt x="f98" y="f99"/>
                  </a:cubicBezTo>
                  <a:cubicBezTo>
                    <a:pt x="f100" y="f101"/>
                    <a:pt x="f102" y="f86"/>
                    <a:pt x="f103" y="f104"/>
                  </a:cubicBezTo>
                  <a:cubicBezTo>
                    <a:pt x="f33" y="f105"/>
                    <a:pt x="f106" y="f107"/>
                    <a:pt x="f108" y="f64"/>
                  </a:cubicBezTo>
                  <a:cubicBezTo>
                    <a:pt x="f25" y="f109"/>
                    <a:pt x="f110" y="f111"/>
                    <a:pt x="f112" y="f113"/>
                  </a:cubicBezTo>
                  <a:cubicBezTo>
                    <a:pt x="f114" y="f115"/>
                    <a:pt x="f116" y="f117"/>
                    <a:pt x="f118" y="f73"/>
                  </a:cubicBezTo>
                  <a:cubicBezTo>
                    <a:pt x="f119" y="f120"/>
                    <a:pt x="f121" y="f71"/>
                    <a:pt x="f122" y="f67"/>
                  </a:cubicBezTo>
                  <a:cubicBezTo>
                    <a:pt x="f123" y="f111"/>
                    <a:pt x="f124" y="f125"/>
                    <a:pt x="f126" y="f65"/>
                  </a:cubicBezTo>
                  <a:cubicBezTo>
                    <a:pt x="f127" y="f63"/>
                    <a:pt x="f128" y="f64"/>
                    <a:pt x="f129" y="f105"/>
                  </a:cubicBezTo>
                  <a:cubicBezTo>
                    <a:pt x="f130" y="f131"/>
                    <a:pt x="f132" y="f133"/>
                    <a:pt x="f134" y="f53"/>
                  </a:cubicBezTo>
                  <a:cubicBezTo>
                    <a:pt x="f135" y="f52"/>
                    <a:pt x="f136" y="f137"/>
                    <a:pt x="f138" y="f49"/>
                  </a:cubicBezTo>
                  <a:cubicBezTo>
                    <a:pt x="f5" y="f48"/>
                    <a:pt x="f139" y="f92"/>
                    <a:pt x="f140" y="f45"/>
                  </a:cubicBezTo>
                  <a:cubicBezTo>
                    <a:pt x="f138" y="f141"/>
                    <a:pt x="f142" y="f60"/>
                    <a:pt x="f135" y="f143"/>
                  </a:cubicBezTo>
                  <a:cubicBezTo>
                    <a:pt x="f144" y="f145"/>
                    <a:pt x="f146" y="f117"/>
                    <a:pt x="f147" y="f29"/>
                  </a:cubicBezTo>
                  <a:cubicBezTo>
                    <a:pt x="f148" y="f149"/>
                    <a:pt x="f150" y="f151"/>
                    <a:pt x="f152" y="f14"/>
                  </a:cubicBezTo>
                  <a:cubicBezTo>
                    <a:pt x="f153" y="f19"/>
                    <a:pt x="f154" y="f155"/>
                    <a:pt x="f156" y="f157"/>
                  </a:cubicBezTo>
                  <a:cubicBezTo>
                    <a:pt x="f158" y="f159"/>
                    <a:pt x="f160" y="f161"/>
                    <a:pt x="f162" y="f127"/>
                  </a:cubicBezTo>
                  <a:cubicBezTo>
                    <a:pt x="f163" y="f136"/>
                    <a:pt x="f164" y="f5"/>
                    <a:pt x="f165" y="f166"/>
                  </a:cubicBezTo>
                  <a:cubicBezTo>
                    <a:pt x="f167" y="f168"/>
                    <a:pt x="f66" y="f129"/>
                    <a:pt x="f8" y="f169"/>
                  </a:cubicBezTo>
                  <a:cubicBezTo>
                    <a:pt x="f170" y="f171"/>
                    <a:pt x="f8" y="f172"/>
                    <a:pt x="f8" y="f9"/>
                  </a:cubicBezTo>
                  <a:close/>
                </a:path>
              </a:pathLst>
            </a:custGeom>
            <a:solidFill>
              <a:srgbClr val="5B575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28">
              <a:extLst>
                <a:ext uri="{FF2B5EF4-FFF2-40B4-BE49-F238E27FC236}">
                  <a16:creationId xmlns:a16="http://schemas.microsoft.com/office/drawing/2014/main" id="{CCFD6EBD-73CF-2B7B-2E5F-096EB63DDEEE}"/>
                </a:ext>
              </a:extLst>
            </p:cNvPr>
            <p:cNvSpPr/>
            <p:nvPr/>
          </p:nvSpPr>
          <p:spPr>
            <a:xfrm>
              <a:off x="6964363" y="4356101"/>
              <a:ext cx="233364" cy="233364"/>
            </a:xfrm>
            <a:custGeom>
              <a:avLst/>
              <a:gdLst>
                <a:gd name="f0" fmla="val 10800000"/>
                <a:gd name="f1" fmla="val 5400000"/>
                <a:gd name="f2" fmla="val 180"/>
                <a:gd name="f3" fmla="val w"/>
                <a:gd name="f4" fmla="val h"/>
                <a:gd name="f5" fmla="val 0"/>
                <a:gd name="f6" fmla="val 91"/>
                <a:gd name="f7" fmla="val 45"/>
                <a:gd name="f8" fmla="val 89"/>
                <a:gd name="f9" fmla="val 56"/>
                <a:gd name="f10" fmla="val 83"/>
                <a:gd name="f11" fmla="val 60"/>
                <a:gd name="f12" fmla="val 74"/>
                <a:gd name="f13" fmla="val 63"/>
                <a:gd name="f14" fmla="val 59"/>
                <a:gd name="f15" fmla="val 58"/>
                <a:gd name="f16" fmla="val 62"/>
                <a:gd name="f17" fmla="val 34"/>
                <a:gd name="f18" fmla="val 31"/>
                <a:gd name="f19" fmla="val 32"/>
                <a:gd name="f20" fmla="val 73"/>
                <a:gd name="f21" fmla="val 33"/>
                <a:gd name="f22" fmla="val 28"/>
                <a:gd name="f23" fmla="val 18"/>
                <a:gd name="f24" fmla="val 8"/>
                <a:gd name="f25" fmla="val 61"/>
                <a:gd name="f26" fmla="val 1"/>
                <a:gd name="f27" fmla="val 57"/>
                <a:gd name="f28" fmla="val 46"/>
                <a:gd name="f29" fmla="val 35"/>
                <a:gd name="f30" fmla="val 17"/>
                <a:gd name="f31" fmla="val 27"/>
                <a:gd name="f32" fmla="val 19"/>
                <a:gd name="f33" fmla="val 10"/>
                <a:gd name="f34" fmla="val 44"/>
                <a:gd name="f35" fmla="val 9"/>
                <a:gd name="f36" fmla="val 30"/>
                <a:gd name="f37" fmla="val 64"/>
                <a:gd name="f38" fmla="val 84"/>
                <a:gd name="f39" fmla="val 37"/>
                <a:gd name="f40" fmla="+- 0 0 -90"/>
                <a:gd name="f41" fmla="*/ f3 1 91"/>
                <a:gd name="f42" fmla="*/ f4 1 91"/>
                <a:gd name="f43" fmla="val f5"/>
                <a:gd name="f44" fmla="val f6"/>
                <a:gd name="f45" fmla="*/ f40 f0 1"/>
                <a:gd name="f46" fmla="+- f44 0 f43"/>
                <a:gd name="f47" fmla="*/ f45 1 f2"/>
                <a:gd name="f48" fmla="*/ f46 1 91"/>
                <a:gd name="f49" fmla="*/ 91 f46 1"/>
                <a:gd name="f50" fmla="*/ 45 f46 1"/>
                <a:gd name="f51" fmla="*/ 74 f46 1"/>
                <a:gd name="f52" fmla="*/ 60 f46 1"/>
                <a:gd name="f53" fmla="*/ 59 f46 1"/>
                <a:gd name="f54" fmla="*/ 32 f46 1"/>
                <a:gd name="f55" fmla="*/ 73 f46 1"/>
                <a:gd name="f56" fmla="*/ 18 f46 1"/>
                <a:gd name="f57" fmla="*/ 0 f46 1"/>
                <a:gd name="f58" fmla="*/ 46 f46 1"/>
                <a:gd name="f59" fmla="*/ 17 f46 1"/>
                <a:gd name="f60" fmla="*/ 19 f46 1"/>
                <a:gd name="f61" fmla="*/ 44 f46 1"/>
                <a:gd name="f62" fmla="+- f47 0 f1"/>
                <a:gd name="f63" fmla="*/ f49 1 91"/>
                <a:gd name="f64" fmla="*/ f50 1 91"/>
                <a:gd name="f65" fmla="*/ f51 1 91"/>
                <a:gd name="f66" fmla="*/ f52 1 91"/>
                <a:gd name="f67" fmla="*/ f53 1 91"/>
                <a:gd name="f68" fmla="*/ f54 1 91"/>
                <a:gd name="f69" fmla="*/ f55 1 91"/>
                <a:gd name="f70" fmla="*/ f56 1 91"/>
                <a:gd name="f71" fmla="*/ f57 1 91"/>
                <a:gd name="f72" fmla="*/ f58 1 91"/>
                <a:gd name="f73" fmla="*/ f59 1 91"/>
                <a:gd name="f74" fmla="*/ f60 1 91"/>
                <a:gd name="f75" fmla="*/ f61 1 91"/>
                <a:gd name="f76" fmla="*/ 0 1 f48"/>
                <a:gd name="f77" fmla="*/ f44 1 f48"/>
                <a:gd name="f78" fmla="*/ f63 1 f48"/>
                <a:gd name="f79" fmla="*/ f64 1 f48"/>
                <a:gd name="f80" fmla="*/ f65 1 f48"/>
                <a:gd name="f81" fmla="*/ f66 1 f48"/>
                <a:gd name="f82" fmla="*/ f67 1 f48"/>
                <a:gd name="f83" fmla="*/ f68 1 f48"/>
                <a:gd name="f84" fmla="*/ f69 1 f48"/>
                <a:gd name="f85" fmla="*/ f70 1 f48"/>
                <a:gd name="f86" fmla="*/ f71 1 f48"/>
                <a:gd name="f87" fmla="*/ f72 1 f48"/>
                <a:gd name="f88" fmla="*/ f73 1 f48"/>
                <a:gd name="f89" fmla="*/ f74 1 f48"/>
                <a:gd name="f90" fmla="*/ f75 1 f48"/>
                <a:gd name="f91" fmla="*/ f76 f41 1"/>
                <a:gd name="f92" fmla="*/ f77 f41 1"/>
                <a:gd name="f93" fmla="*/ f77 f42 1"/>
                <a:gd name="f94" fmla="*/ f76 f42 1"/>
                <a:gd name="f95" fmla="*/ f78 f41 1"/>
                <a:gd name="f96" fmla="*/ f79 f42 1"/>
                <a:gd name="f97" fmla="*/ f80 f41 1"/>
                <a:gd name="f98" fmla="*/ f81 f42 1"/>
                <a:gd name="f99" fmla="*/ f82 f41 1"/>
                <a:gd name="f100" fmla="*/ f80 f42 1"/>
                <a:gd name="f101" fmla="*/ f79 f41 1"/>
                <a:gd name="f102" fmla="*/ f78 f42 1"/>
                <a:gd name="f103" fmla="*/ f83 f41 1"/>
                <a:gd name="f104" fmla="*/ f84 f42 1"/>
                <a:gd name="f105" fmla="*/ f85 f41 1"/>
                <a:gd name="f106" fmla="*/ f86 f41 1"/>
                <a:gd name="f107" fmla="*/ f87 f42 1"/>
                <a:gd name="f108" fmla="*/ f88 f41 1"/>
                <a:gd name="f109" fmla="*/ f83 f42 1"/>
                <a:gd name="f110" fmla="*/ f89 f42 1"/>
                <a:gd name="f111" fmla="*/ f90 f41 1"/>
                <a:gd name="f112" fmla="*/ f86 f42 1"/>
                <a:gd name="f113" fmla="*/ f81 f41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104"/>
                </a:cxn>
                <a:cxn ang="f62">
                  <a:pos x="f105" y="f98"/>
                </a:cxn>
                <a:cxn ang="f62">
                  <a:pos x="f106" y="f107"/>
                </a:cxn>
                <a:cxn ang="f62">
                  <a:pos x="f108" y="f109"/>
                </a:cxn>
                <a:cxn ang="f62">
                  <a:pos x="f103" y="f110"/>
                </a:cxn>
                <a:cxn ang="f62">
                  <a:pos x="f111" y="f112"/>
                </a:cxn>
                <a:cxn ang="f62">
                  <a:pos x="f113" y="f110"/>
                </a:cxn>
                <a:cxn ang="f62">
                  <a:pos x="f97" y="f109"/>
                </a:cxn>
                <a:cxn ang="f62">
                  <a:pos x="f95" y="f96"/>
                </a:cxn>
              </a:cxnLst>
              <a:rect l="f91" t="f94" r="f92" b="f93"/>
              <a:pathLst>
                <a:path w="91" h="91">
                  <a:moveTo>
                    <a:pt x="f6" y="f7"/>
                  </a:moveTo>
                  <a:cubicBezTo>
                    <a:pt x="f8" y="f9"/>
                    <a:pt x="f10" y="f11"/>
                    <a:pt x="f12" y="f11"/>
                  </a:cubicBezTo>
                  <a:cubicBezTo>
                    <a:pt x="f13" y="f14"/>
                    <a:pt x="f15" y="f16"/>
                    <a:pt x="f14" y="f12"/>
                  </a:cubicBezTo>
                  <a:cubicBezTo>
                    <a:pt x="f11" y="f10"/>
                    <a:pt x="f9" y="f6"/>
                    <a:pt x="f7" y="f6"/>
                  </a:cubicBezTo>
                  <a:cubicBezTo>
                    <a:pt x="f17" y="f6"/>
                    <a:pt x="f18" y="f10"/>
                    <a:pt x="f19" y="f20"/>
                  </a:cubicBezTo>
                  <a:cubicBezTo>
                    <a:pt x="f21" y="f16"/>
                    <a:pt x="f22" y="f14"/>
                    <a:pt x="f23" y="f11"/>
                  </a:cubicBezTo>
                  <a:cubicBezTo>
                    <a:pt x="f24" y="f25"/>
                    <a:pt x="f26" y="f27"/>
                    <a:pt x="f5" y="f28"/>
                  </a:cubicBezTo>
                  <a:cubicBezTo>
                    <a:pt x="f5" y="f29"/>
                    <a:pt x="f24" y="f18"/>
                    <a:pt x="f30" y="f19"/>
                  </a:cubicBezTo>
                  <a:cubicBezTo>
                    <a:pt x="f31" y="f19"/>
                    <a:pt x="f21" y="f18"/>
                    <a:pt x="f19" y="f32"/>
                  </a:cubicBezTo>
                  <a:cubicBezTo>
                    <a:pt x="f18" y="f33"/>
                    <a:pt x="f21" y="f26"/>
                    <a:pt x="f34" y="f5"/>
                  </a:cubicBezTo>
                  <a:cubicBezTo>
                    <a:pt x="f9" y="f5"/>
                    <a:pt x="f11" y="f35"/>
                    <a:pt x="f11" y="f32"/>
                  </a:cubicBezTo>
                  <a:cubicBezTo>
                    <a:pt x="f14" y="f36"/>
                    <a:pt x="f37" y="f21"/>
                    <a:pt x="f12" y="f19"/>
                  </a:cubicBezTo>
                  <a:cubicBezTo>
                    <a:pt x="f38" y="f18"/>
                    <a:pt x="f8" y="f39"/>
                    <a:pt x="f6" y="f7"/>
                  </a:cubicBezTo>
                  <a:close/>
                </a:path>
              </a:pathLst>
            </a:custGeom>
            <a:solidFill>
              <a:srgbClr val="E9645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2" name="Freeform 29">
              <a:extLst>
                <a:ext uri="{FF2B5EF4-FFF2-40B4-BE49-F238E27FC236}">
                  <a16:creationId xmlns:a16="http://schemas.microsoft.com/office/drawing/2014/main" id="{125F3D2D-170F-F7D8-3812-5C79E8E0DD21}"/>
                </a:ext>
              </a:extLst>
            </p:cNvPr>
            <p:cNvSpPr/>
            <p:nvPr/>
          </p:nvSpPr>
          <p:spPr>
            <a:xfrm>
              <a:off x="7599358" y="4383084"/>
              <a:ext cx="84133" cy="85725"/>
            </a:xfrm>
            <a:custGeom>
              <a:avLst/>
              <a:gdLst>
                <a:gd name="f0" fmla="val 10800000"/>
                <a:gd name="f1" fmla="val 5400000"/>
                <a:gd name="f2" fmla="val 180"/>
                <a:gd name="f3" fmla="val w"/>
                <a:gd name="f4" fmla="val h"/>
                <a:gd name="f5" fmla="val 0"/>
                <a:gd name="f6" fmla="val 33"/>
                <a:gd name="f7" fmla="val 17"/>
                <a:gd name="f8" fmla="val 31"/>
                <a:gd name="f9" fmla="val 27"/>
                <a:gd name="f10" fmla="val 25"/>
                <a:gd name="f11" fmla="val 15"/>
                <a:gd name="f12" fmla="val 32"/>
                <a:gd name="f13" fmla="val 5"/>
                <a:gd name="f14" fmla="val 24"/>
                <a:gd name="f15" fmla="val 1"/>
                <a:gd name="f16" fmla="val 14"/>
                <a:gd name="f17" fmla="val 2"/>
                <a:gd name="f18" fmla="val 8"/>
                <a:gd name="f19" fmla="val 6"/>
                <a:gd name="f20" fmla="+- 0 0 -90"/>
                <a:gd name="f21" fmla="*/ f3 1 33"/>
                <a:gd name="f22" fmla="*/ f4 1 33"/>
                <a:gd name="f23" fmla="val f5"/>
                <a:gd name="f24" fmla="val f6"/>
                <a:gd name="f25" fmla="*/ f20 f0 1"/>
                <a:gd name="f26" fmla="+- f24 0 f23"/>
                <a:gd name="f27" fmla="*/ f25 1 f2"/>
                <a:gd name="f28" fmla="*/ f26 1 33"/>
                <a:gd name="f29" fmla="*/ 33 f26 1"/>
                <a:gd name="f30" fmla="*/ 17 f26 1"/>
                <a:gd name="f31" fmla="*/ 15 f26 1"/>
                <a:gd name="f32" fmla="*/ 32 f26 1"/>
                <a:gd name="f33" fmla="*/ 1 f26 1"/>
                <a:gd name="f34" fmla="*/ 14 f26 1"/>
                <a:gd name="f35" fmla="*/ 0 f26 1"/>
                <a:gd name="f36" fmla="+- f27 0 f1"/>
                <a:gd name="f37" fmla="*/ f29 1 33"/>
                <a:gd name="f38" fmla="*/ f30 1 33"/>
                <a:gd name="f39" fmla="*/ f31 1 33"/>
                <a:gd name="f40" fmla="*/ f32 1 33"/>
                <a:gd name="f41" fmla="*/ f33 1 33"/>
                <a:gd name="f42" fmla="*/ f34 1 33"/>
                <a:gd name="f43" fmla="*/ f35 1 33"/>
                <a:gd name="f44" fmla="*/ 0 1 f28"/>
                <a:gd name="f45" fmla="*/ f24 1 f28"/>
                <a:gd name="f46" fmla="*/ f37 1 f28"/>
                <a:gd name="f47" fmla="*/ f38 1 f28"/>
                <a:gd name="f48" fmla="*/ f39 1 f28"/>
                <a:gd name="f49" fmla="*/ f40 1 f28"/>
                <a:gd name="f50" fmla="*/ f41 1 f28"/>
                <a:gd name="f51" fmla="*/ f42 1 f28"/>
                <a:gd name="f52" fmla="*/ f43 1 f28"/>
                <a:gd name="f53" fmla="*/ f44 f21 1"/>
                <a:gd name="f54" fmla="*/ f45 f21 1"/>
                <a:gd name="f55" fmla="*/ f45 f22 1"/>
                <a:gd name="f56" fmla="*/ f44 f22 1"/>
                <a:gd name="f57" fmla="*/ f46 f21 1"/>
                <a:gd name="f58" fmla="*/ f47 f22 1"/>
                <a:gd name="f59" fmla="*/ f48 f21 1"/>
                <a:gd name="f60" fmla="*/ f49 f22 1"/>
                <a:gd name="f61" fmla="*/ f50 f21 1"/>
                <a:gd name="f62" fmla="*/ f51 f22 1"/>
                <a:gd name="f63" fmla="*/ f47 f21 1"/>
                <a:gd name="f64" fmla="*/ f52 f22 1"/>
              </a:gdLst>
              <a:ahLst/>
              <a:cxnLst>
                <a:cxn ang="3cd4">
                  <a:pos x="hc" y="t"/>
                </a:cxn>
                <a:cxn ang="0">
                  <a:pos x="r" y="vc"/>
                </a:cxn>
                <a:cxn ang="cd4">
                  <a:pos x="hc" y="b"/>
                </a:cxn>
                <a:cxn ang="cd2">
                  <a:pos x="l" y="vc"/>
                </a:cxn>
                <a:cxn ang="f36">
                  <a:pos x="f57" y="f58"/>
                </a:cxn>
                <a:cxn ang="f36">
                  <a:pos x="f59" y="f60"/>
                </a:cxn>
                <a:cxn ang="f36">
                  <a:pos x="f61" y="f62"/>
                </a:cxn>
                <a:cxn ang="f36">
                  <a:pos x="f63" y="f64"/>
                </a:cxn>
                <a:cxn ang="f36">
                  <a:pos x="f57" y="f58"/>
                </a:cxn>
              </a:cxnLst>
              <a:rect l="f53" t="f56" r="f54" b="f55"/>
              <a:pathLst>
                <a:path w="33" h="33">
                  <a:moveTo>
                    <a:pt x="f6" y="f7"/>
                  </a:moveTo>
                  <a:cubicBezTo>
                    <a:pt x="f8" y="f9"/>
                    <a:pt x="f10" y="f6"/>
                    <a:pt x="f11" y="f12"/>
                  </a:cubicBezTo>
                  <a:cubicBezTo>
                    <a:pt x="f13" y="f8"/>
                    <a:pt x="f5" y="f14"/>
                    <a:pt x="f15" y="f16"/>
                  </a:cubicBezTo>
                  <a:cubicBezTo>
                    <a:pt x="f17" y="f13"/>
                    <a:pt x="f18" y="f5"/>
                    <a:pt x="f7" y="f5"/>
                  </a:cubicBezTo>
                  <a:cubicBezTo>
                    <a:pt x="f9" y="f15"/>
                    <a:pt x="f6" y="f19"/>
                    <a:pt x="f6" y="f7"/>
                  </a:cubicBezTo>
                  <a:close/>
                </a:path>
              </a:pathLst>
            </a:custGeom>
            <a:solidFill>
              <a:srgbClr val="4B85C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3" name="Freeform 30">
              <a:extLst>
                <a:ext uri="{FF2B5EF4-FFF2-40B4-BE49-F238E27FC236}">
                  <a16:creationId xmlns:a16="http://schemas.microsoft.com/office/drawing/2014/main" id="{89852397-17B6-15CD-BF0C-065489B320F2}"/>
                </a:ext>
              </a:extLst>
            </p:cNvPr>
            <p:cNvSpPr/>
            <p:nvPr/>
          </p:nvSpPr>
          <p:spPr>
            <a:xfrm>
              <a:off x="7613651" y="4548189"/>
              <a:ext cx="82552" cy="84133"/>
            </a:xfrm>
            <a:custGeom>
              <a:avLst/>
              <a:gdLst>
                <a:gd name="f0" fmla="val 10800000"/>
                <a:gd name="f1" fmla="val 5400000"/>
                <a:gd name="f2" fmla="val 180"/>
                <a:gd name="f3" fmla="val w"/>
                <a:gd name="f4" fmla="val h"/>
                <a:gd name="f5" fmla="val 0"/>
                <a:gd name="f6" fmla="val 32"/>
                <a:gd name="f7" fmla="val 33"/>
                <a:gd name="f8" fmla="val 31"/>
                <a:gd name="f9" fmla="val 14"/>
                <a:gd name="f10" fmla="val 26"/>
                <a:gd name="f11" fmla="val 16"/>
                <a:gd name="f12" fmla="val 6"/>
                <a:gd name="f13" fmla="val 8"/>
                <a:gd name="f14" fmla="val 5"/>
                <a:gd name="f15" fmla="val 1"/>
                <a:gd name="f16" fmla="val 15"/>
                <a:gd name="f17" fmla="val 25"/>
                <a:gd name="f18" fmla="val 30"/>
                <a:gd name="f19" fmla="+- 0 0 -90"/>
                <a:gd name="f20" fmla="*/ f3 1 32"/>
                <a:gd name="f21" fmla="*/ f4 1 33"/>
                <a:gd name="f22" fmla="val f5"/>
                <a:gd name="f23" fmla="val f6"/>
                <a:gd name="f24" fmla="val f7"/>
                <a:gd name="f25" fmla="*/ f19 f0 1"/>
                <a:gd name="f26" fmla="+- f24 0 f22"/>
                <a:gd name="f27" fmla="+- f23 0 f22"/>
                <a:gd name="f28" fmla="*/ f25 1 f2"/>
                <a:gd name="f29" fmla="*/ f27 1 32"/>
                <a:gd name="f30" fmla="*/ f26 1 33"/>
                <a:gd name="f31" fmla="*/ 31 f27 1"/>
                <a:gd name="f32" fmla="*/ 14 f26 1"/>
                <a:gd name="f33" fmla="*/ 16 f27 1"/>
                <a:gd name="f34" fmla="*/ 32 f26 1"/>
                <a:gd name="f35" fmla="*/ 0 f27 1"/>
                <a:gd name="f36" fmla="*/ 16 f26 1"/>
                <a:gd name="f37" fmla="*/ 15 f27 1"/>
                <a:gd name="f38" fmla="*/ 1 f26 1"/>
                <a:gd name="f39" fmla="+- f28 0 f1"/>
                <a:gd name="f40" fmla="*/ f31 1 32"/>
                <a:gd name="f41" fmla="*/ f32 1 33"/>
                <a:gd name="f42" fmla="*/ f33 1 32"/>
                <a:gd name="f43" fmla="*/ f34 1 33"/>
                <a:gd name="f44" fmla="*/ f35 1 32"/>
                <a:gd name="f45" fmla="*/ f36 1 33"/>
                <a:gd name="f46" fmla="*/ f37 1 32"/>
                <a:gd name="f47" fmla="*/ f38 1 33"/>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32" h="33">
                  <a:moveTo>
                    <a:pt x="f8" y="f9"/>
                  </a:moveTo>
                  <a:cubicBezTo>
                    <a:pt x="f6" y="f10"/>
                    <a:pt x="f10" y="f6"/>
                    <a:pt x="f11" y="f6"/>
                  </a:cubicBezTo>
                  <a:cubicBezTo>
                    <a:pt x="f12" y="f7"/>
                    <a:pt x="f5" y="f10"/>
                    <a:pt x="f5" y="f11"/>
                  </a:cubicBezTo>
                  <a:cubicBezTo>
                    <a:pt x="f5" y="f13"/>
                    <a:pt x="f14" y="f15"/>
                    <a:pt x="f16" y="f15"/>
                  </a:cubicBezTo>
                  <a:cubicBezTo>
                    <a:pt x="f17" y="f5"/>
                    <a:pt x="f18" y="f12"/>
                    <a:pt x="f8" y="f9"/>
                  </a:cubicBezTo>
                  <a:close/>
                </a:path>
              </a:pathLst>
            </a:custGeom>
            <a:solidFill>
              <a:srgbClr val="4E87C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44" name="Freeform 31">
            <a:extLst>
              <a:ext uri="{FF2B5EF4-FFF2-40B4-BE49-F238E27FC236}">
                <a16:creationId xmlns:a16="http://schemas.microsoft.com/office/drawing/2014/main" id="{C3251B35-BDD5-E6E2-BBCF-910319C70506}"/>
              </a:ext>
            </a:extLst>
          </p:cNvPr>
          <p:cNvSpPr/>
          <p:nvPr/>
        </p:nvSpPr>
        <p:spPr>
          <a:xfrm>
            <a:off x="7167560" y="3446465"/>
            <a:ext cx="431797" cy="469901"/>
          </a:xfrm>
          <a:custGeom>
            <a:avLst/>
            <a:gdLst>
              <a:gd name="f0" fmla="val 10800000"/>
              <a:gd name="f1" fmla="val 5400000"/>
              <a:gd name="f2" fmla="val 180"/>
              <a:gd name="f3" fmla="val w"/>
              <a:gd name="f4" fmla="val h"/>
              <a:gd name="f5" fmla="val 0"/>
              <a:gd name="f6" fmla="val 168"/>
              <a:gd name="f7" fmla="val 183"/>
              <a:gd name="f8" fmla="val 50"/>
              <a:gd name="f9" fmla="val 74"/>
              <a:gd name="f10" fmla="val 40"/>
              <a:gd name="f11" fmla="val 107"/>
              <a:gd name="f12" fmla="val 58"/>
              <a:gd name="f13" fmla="val 149"/>
              <a:gd name="f14" fmla="val 59"/>
              <a:gd name="f15" fmla="val 164"/>
              <a:gd name="f16" fmla="val 67"/>
              <a:gd name="f17" fmla="val 80"/>
              <a:gd name="f18" fmla="val 160"/>
              <a:gd name="f19" fmla="val 97"/>
              <a:gd name="f20" fmla="val 155"/>
              <a:gd name="f21" fmla="val 114"/>
              <a:gd name="f22" fmla="val 147"/>
              <a:gd name="f23" fmla="val 130"/>
              <a:gd name="f24" fmla="val 118"/>
              <a:gd name="f25" fmla="val 181"/>
              <a:gd name="f26" fmla="val 55"/>
              <a:gd name="f27" fmla="val 24"/>
              <a:gd name="f28" fmla="val 134"/>
              <a:gd name="f29" fmla="val 11"/>
              <a:gd name="f30" fmla="val 113"/>
              <a:gd name="f31" fmla="val 6"/>
              <a:gd name="f32" fmla="val 90"/>
              <a:gd name="f33" fmla="val 1"/>
              <a:gd name="f34" fmla="val 66"/>
              <a:gd name="f35" fmla="val 2"/>
              <a:gd name="f36" fmla="val 53"/>
              <a:gd name="f37" fmla="val 9"/>
              <a:gd name="f38" fmla="val 30"/>
              <a:gd name="f39" fmla="val 41"/>
              <a:gd name="f40" fmla="val 42"/>
              <a:gd name="f41" fmla="val 23"/>
              <a:gd name="f42" fmla="+- 0 0 -90"/>
              <a:gd name="f43" fmla="*/ f3 1 168"/>
              <a:gd name="f44" fmla="*/ f4 1 183"/>
              <a:gd name="f45" fmla="val f5"/>
              <a:gd name="f46" fmla="val f6"/>
              <a:gd name="f47" fmla="val f7"/>
              <a:gd name="f48" fmla="*/ f42 f0 1"/>
              <a:gd name="f49" fmla="+- f47 0 f45"/>
              <a:gd name="f50" fmla="+- f46 0 f45"/>
              <a:gd name="f51" fmla="*/ f48 1 f2"/>
              <a:gd name="f52" fmla="*/ f50 1 168"/>
              <a:gd name="f53" fmla="*/ f49 1 183"/>
              <a:gd name="f54" fmla="*/ 50 f50 1"/>
              <a:gd name="f55" fmla="*/ 0 f49 1"/>
              <a:gd name="f56" fmla="*/ 149 f50 1"/>
              <a:gd name="f57" fmla="*/ 59 f49 1"/>
              <a:gd name="f58" fmla="*/ 164 f50 1"/>
              <a:gd name="f59" fmla="*/ 80 f49 1"/>
              <a:gd name="f60" fmla="*/ 147 f50 1"/>
              <a:gd name="f61" fmla="*/ 130 f49 1"/>
              <a:gd name="f62" fmla="*/ 24 f50 1"/>
              <a:gd name="f63" fmla="*/ 134 f49 1"/>
              <a:gd name="f64" fmla="*/ 1 f50 1"/>
              <a:gd name="f65" fmla="*/ 66 f49 1"/>
              <a:gd name="f66" fmla="*/ 9 f50 1"/>
              <a:gd name="f67" fmla="*/ 50 f49 1"/>
              <a:gd name="f68" fmla="+- f51 0 f1"/>
              <a:gd name="f69" fmla="*/ f54 1 168"/>
              <a:gd name="f70" fmla="*/ f55 1 183"/>
              <a:gd name="f71" fmla="*/ f56 1 168"/>
              <a:gd name="f72" fmla="*/ f57 1 183"/>
              <a:gd name="f73" fmla="*/ f58 1 168"/>
              <a:gd name="f74" fmla="*/ f59 1 183"/>
              <a:gd name="f75" fmla="*/ f60 1 168"/>
              <a:gd name="f76" fmla="*/ f61 1 183"/>
              <a:gd name="f77" fmla="*/ f62 1 168"/>
              <a:gd name="f78" fmla="*/ f63 1 183"/>
              <a:gd name="f79" fmla="*/ f64 1 168"/>
              <a:gd name="f80" fmla="*/ f65 1 183"/>
              <a:gd name="f81" fmla="*/ f66 1 168"/>
              <a:gd name="f82" fmla="*/ f67 1 183"/>
              <a:gd name="f83" fmla="*/ 0 1 f52"/>
              <a:gd name="f84" fmla="*/ f46 1 f52"/>
              <a:gd name="f85" fmla="*/ 0 1 f53"/>
              <a:gd name="f86" fmla="*/ f47 1 f53"/>
              <a:gd name="f87" fmla="*/ f69 1 f52"/>
              <a:gd name="f88" fmla="*/ f70 1 f53"/>
              <a:gd name="f89" fmla="*/ f71 1 f52"/>
              <a:gd name="f90" fmla="*/ f72 1 f53"/>
              <a:gd name="f91" fmla="*/ f73 1 f52"/>
              <a:gd name="f92" fmla="*/ f74 1 f53"/>
              <a:gd name="f93" fmla="*/ f75 1 f52"/>
              <a:gd name="f94" fmla="*/ f76 1 f53"/>
              <a:gd name="f95" fmla="*/ f77 1 f52"/>
              <a:gd name="f96" fmla="*/ f78 1 f53"/>
              <a:gd name="f97" fmla="*/ f79 1 f52"/>
              <a:gd name="f98" fmla="*/ f80 1 f53"/>
              <a:gd name="f99" fmla="*/ f81 1 f52"/>
              <a:gd name="f100" fmla="*/ f82 1 f53"/>
              <a:gd name="f101" fmla="*/ f83 f43 1"/>
              <a:gd name="f102" fmla="*/ f84 f43 1"/>
              <a:gd name="f103" fmla="*/ f86 f44 1"/>
              <a:gd name="f104" fmla="*/ f85 f44 1"/>
              <a:gd name="f105" fmla="*/ f87 f43 1"/>
              <a:gd name="f106" fmla="*/ f88 f44 1"/>
              <a:gd name="f107" fmla="*/ f89 f43 1"/>
              <a:gd name="f108" fmla="*/ f90 f44 1"/>
              <a:gd name="f109" fmla="*/ f91 f43 1"/>
              <a:gd name="f110" fmla="*/ f92 f44 1"/>
              <a:gd name="f111" fmla="*/ f93 f43 1"/>
              <a:gd name="f112" fmla="*/ f94 f44 1"/>
              <a:gd name="f113" fmla="*/ f95 f43 1"/>
              <a:gd name="f114" fmla="*/ f96 f44 1"/>
              <a:gd name="f115" fmla="*/ f97 f43 1"/>
              <a:gd name="f116" fmla="*/ f98 f44 1"/>
              <a:gd name="f117" fmla="*/ f99 f43 1"/>
              <a:gd name="f118" fmla="*/ f100 f44 1"/>
            </a:gdLst>
            <a:ahLst/>
            <a:cxnLst>
              <a:cxn ang="3cd4">
                <a:pos x="hc" y="t"/>
              </a:cxn>
              <a:cxn ang="0">
                <a:pos x="r" y="vc"/>
              </a:cxn>
              <a:cxn ang="cd4">
                <a:pos x="hc" y="b"/>
              </a:cxn>
              <a:cxn ang="cd2">
                <a:pos x="l" y="vc"/>
              </a:cxn>
              <a:cxn ang="f68">
                <a:pos x="f105" y="f106"/>
              </a:cxn>
              <a:cxn ang="f68">
                <a:pos x="f107" y="f108"/>
              </a:cxn>
              <a:cxn ang="f68">
                <a:pos x="f109" y="f110"/>
              </a:cxn>
              <a:cxn ang="f68">
                <a:pos x="f111" y="f112"/>
              </a:cxn>
              <a:cxn ang="f68">
                <a:pos x="f113" y="f114"/>
              </a:cxn>
              <a:cxn ang="f68">
                <a:pos x="f115" y="f116"/>
              </a:cxn>
              <a:cxn ang="f68">
                <a:pos x="f117" y="f118"/>
              </a:cxn>
              <a:cxn ang="f68">
                <a:pos x="f105" y="f106"/>
              </a:cxn>
            </a:cxnLst>
            <a:rect l="f101" t="f104" r="f102" b="f103"/>
            <a:pathLst>
              <a:path w="168" h="183">
                <a:moveTo>
                  <a:pt x="f8" y="f5"/>
                </a:moveTo>
                <a:cubicBezTo>
                  <a:pt x="f9" y="f10"/>
                  <a:pt x="f11" y="f12"/>
                  <a:pt x="f13" y="f14"/>
                </a:cubicBezTo>
                <a:cubicBezTo>
                  <a:pt x="f15" y="f14"/>
                  <a:pt x="f6" y="f16"/>
                  <a:pt x="f15" y="f17"/>
                </a:cubicBezTo>
                <a:cubicBezTo>
                  <a:pt x="f18" y="f19"/>
                  <a:pt x="f20" y="f21"/>
                  <a:pt x="f22" y="f23"/>
                </a:cubicBezTo>
                <a:cubicBezTo>
                  <a:pt x="f24" y="f25"/>
                  <a:pt x="f26" y="f7"/>
                  <a:pt x="f27" y="f28"/>
                </a:cubicBezTo>
                <a:cubicBezTo>
                  <a:pt x="f29" y="f30"/>
                  <a:pt x="f31" y="f32"/>
                  <a:pt x="f33" y="f34"/>
                </a:cubicBezTo>
                <a:cubicBezTo>
                  <a:pt x="f5" y="f14"/>
                  <a:pt x="f35" y="f36"/>
                  <a:pt x="f37" y="f8"/>
                </a:cubicBezTo>
                <a:cubicBezTo>
                  <a:pt x="f38" y="f39"/>
                  <a:pt x="f40" y="f41"/>
                  <a:pt x="f8" y="f5"/>
                </a:cubicBezTo>
                <a:close/>
              </a:path>
            </a:pathLst>
          </a:custGeom>
          <a:solidFill>
            <a:srgbClr val="DAB3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32">
            <a:extLst>
              <a:ext uri="{FF2B5EF4-FFF2-40B4-BE49-F238E27FC236}">
                <a16:creationId xmlns:a16="http://schemas.microsoft.com/office/drawing/2014/main" id="{60EA0450-CA9E-8F46-4E9C-AA469C703DC4}"/>
              </a:ext>
            </a:extLst>
          </p:cNvPr>
          <p:cNvSpPr/>
          <p:nvPr/>
        </p:nvSpPr>
        <p:spPr>
          <a:xfrm>
            <a:off x="7256458" y="3946522"/>
            <a:ext cx="244473" cy="139702"/>
          </a:xfrm>
          <a:custGeom>
            <a:avLst/>
            <a:gdLst>
              <a:gd name="f0" fmla="val 10800000"/>
              <a:gd name="f1" fmla="val 5400000"/>
              <a:gd name="f2" fmla="val 180"/>
              <a:gd name="f3" fmla="val w"/>
              <a:gd name="f4" fmla="val h"/>
              <a:gd name="f5" fmla="val 0"/>
              <a:gd name="f6" fmla="val 95"/>
              <a:gd name="f7" fmla="val 54"/>
              <a:gd name="f8" fmla="val 43"/>
              <a:gd name="f9" fmla="val 41"/>
              <a:gd name="f10" fmla="val 34"/>
              <a:gd name="f11" fmla="val 52"/>
              <a:gd name="f12" fmla="val 26"/>
              <a:gd name="f13" fmla="val 51"/>
              <a:gd name="f14" fmla="val 12"/>
              <a:gd name="f15" fmla="val 50"/>
              <a:gd name="f16" fmla="val 47"/>
              <a:gd name="f17" fmla="val 14"/>
              <a:gd name="f18" fmla="val 29"/>
              <a:gd name="f19" fmla="val 17"/>
              <a:gd name="f20" fmla="val 25"/>
              <a:gd name="f21" fmla="val 19"/>
              <a:gd name="f22" fmla="val 18"/>
              <a:gd name="f23" fmla="val 8"/>
              <a:gd name="f24" fmla="val 21"/>
              <a:gd name="f25" fmla="val 2"/>
              <a:gd name="f26" fmla="val 42"/>
              <a:gd name="f27" fmla="val 58"/>
              <a:gd name="f28" fmla="val 74"/>
              <a:gd name="f29" fmla="val 76"/>
              <a:gd name="f30" fmla="val 79"/>
              <a:gd name="f31" fmla="val 6"/>
              <a:gd name="f32" fmla="val 81"/>
              <a:gd name="f33" fmla="val 10"/>
              <a:gd name="f34" fmla="val 82"/>
              <a:gd name="f35" fmla="val 15"/>
              <a:gd name="f36" fmla="val 80"/>
              <a:gd name="f37" fmla="val 28"/>
              <a:gd name="f38" fmla="val 90"/>
              <a:gd name="f39" fmla="val 46"/>
              <a:gd name="f40" fmla="val 88"/>
              <a:gd name="f41" fmla="val 66"/>
              <a:gd name="f42" fmla="+- 0 0 -90"/>
              <a:gd name="f43" fmla="*/ f3 1 95"/>
              <a:gd name="f44" fmla="*/ f4 1 54"/>
              <a:gd name="f45" fmla="val f5"/>
              <a:gd name="f46" fmla="val f6"/>
              <a:gd name="f47" fmla="val f7"/>
              <a:gd name="f48" fmla="*/ f42 f0 1"/>
              <a:gd name="f49" fmla="+- f47 0 f45"/>
              <a:gd name="f50" fmla="+- f46 0 f45"/>
              <a:gd name="f51" fmla="*/ f48 1 f2"/>
              <a:gd name="f52" fmla="*/ f50 1 95"/>
              <a:gd name="f53" fmla="*/ f49 1 54"/>
              <a:gd name="f54" fmla="*/ 43 f50 1"/>
              <a:gd name="f55" fmla="*/ 54 f49 1"/>
              <a:gd name="f56" fmla="*/ 26 f50 1"/>
              <a:gd name="f57" fmla="*/ 51 f49 1"/>
              <a:gd name="f58" fmla="*/ 14 f50 1"/>
              <a:gd name="f59" fmla="*/ 29 f49 1"/>
              <a:gd name="f60" fmla="*/ 18 f50 1"/>
              <a:gd name="f61" fmla="*/ 14 f49 1"/>
              <a:gd name="f62" fmla="*/ 2 f49 1"/>
              <a:gd name="f63" fmla="*/ 74 f50 1"/>
              <a:gd name="f64" fmla="*/ 0 f49 1"/>
              <a:gd name="f65" fmla="*/ 81 f50 1"/>
              <a:gd name="f66" fmla="*/ 10 f49 1"/>
              <a:gd name="f67" fmla="*/ 82 f50 1"/>
              <a:gd name="f68" fmla="*/ 17 f49 1"/>
              <a:gd name="f69" fmla="*/ 90 f50 1"/>
              <a:gd name="f70" fmla="*/ 46 f49 1"/>
              <a:gd name="f71" fmla="+- f51 0 f1"/>
              <a:gd name="f72" fmla="*/ f54 1 95"/>
              <a:gd name="f73" fmla="*/ f55 1 54"/>
              <a:gd name="f74" fmla="*/ f56 1 95"/>
              <a:gd name="f75" fmla="*/ f57 1 54"/>
              <a:gd name="f76" fmla="*/ f58 1 95"/>
              <a:gd name="f77" fmla="*/ f59 1 54"/>
              <a:gd name="f78" fmla="*/ f60 1 95"/>
              <a:gd name="f79" fmla="*/ f61 1 54"/>
              <a:gd name="f80" fmla="*/ f62 1 54"/>
              <a:gd name="f81" fmla="*/ f63 1 95"/>
              <a:gd name="f82" fmla="*/ f64 1 54"/>
              <a:gd name="f83" fmla="*/ f65 1 95"/>
              <a:gd name="f84" fmla="*/ f66 1 54"/>
              <a:gd name="f85" fmla="*/ f67 1 95"/>
              <a:gd name="f86" fmla="*/ f68 1 54"/>
              <a:gd name="f87" fmla="*/ f69 1 95"/>
              <a:gd name="f88" fmla="*/ f70 1 54"/>
              <a:gd name="f89" fmla="*/ 0 1 f52"/>
              <a:gd name="f90" fmla="*/ f46 1 f52"/>
              <a:gd name="f91" fmla="*/ 0 1 f53"/>
              <a:gd name="f92" fmla="*/ f47 1 f53"/>
              <a:gd name="f93" fmla="*/ f72 1 f52"/>
              <a:gd name="f94" fmla="*/ f73 1 f53"/>
              <a:gd name="f95" fmla="*/ f74 1 f52"/>
              <a:gd name="f96" fmla="*/ f75 1 f53"/>
              <a:gd name="f97" fmla="*/ f76 1 f52"/>
              <a:gd name="f98" fmla="*/ f77 1 f53"/>
              <a:gd name="f99" fmla="*/ f78 1 f52"/>
              <a:gd name="f100" fmla="*/ f79 1 f53"/>
              <a:gd name="f101" fmla="*/ f80 1 f53"/>
              <a:gd name="f102" fmla="*/ f81 1 f52"/>
              <a:gd name="f103" fmla="*/ f82 1 f53"/>
              <a:gd name="f104" fmla="*/ f83 1 f52"/>
              <a:gd name="f105" fmla="*/ f84 1 f53"/>
              <a:gd name="f106" fmla="*/ f85 1 f52"/>
              <a:gd name="f107" fmla="*/ f86 1 f53"/>
              <a:gd name="f108" fmla="*/ f87 1 f52"/>
              <a:gd name="f109" fmla="*/ f88 1 f53"/>
              <a:gd name="f110" fmla="*/ f89 f43 1"/>
              <a:gd name="f111" fmla="*/ f90 f43 1"/>
              <a:gd name="f112" fmla="*/ f92 f44 1"/>
              <a:gd name="f113" fmla="*/ f91 f44 1"/>
              <a:gd name="f114" fmla="*/ f93 f43 1"/>
              <a:gd name="f115" fmla="*/ f94 f44 1"/>
              <a:gd name="f116" fmla="*/ f95 f43 1"/>
              <a:gd name="f117" fmla="*/ f96 f44 1"/>
              <a:gd name="f118" fmla="*/ f97 f43 1"/>
              <a:gd name="f119" fmla="*/ f98 f44 1"/>
              <a:gd name="f120" fmla="*/ f99 f43 1"/>
              <a:gd name="f121" fmla="*/ f100 f44 1"/>
              <a:gd name="f122" fmla="*/ f101 f44 1"/>
              <a:gd name="f123" fmla="*/ f102 f43 1"/>
              <a:gd name="f124" fmla="*/ f103 f44 1"/>
              <a:gd name="f125" fmla="*/ f104 f43 1"/>
              <a:gd name="f126" fmla="*/ f105 f44 1"/>
              <a:gd name="f127" fmla="*/ f106 f43 1"/>
              <a:gd name="f128" fmla="*/ f107 f44 1"/>
              <a:gd name="f129" fmla="*/ f108 f43 1"/>
              <a:gd name="f130" fmla="*/ f109 f44 1"/>
            </a:gdLst>
            <a:ahLst/>
            <a:cxnLst>
              <a:cxn ang="3cd4">
                <a:pos x="hc" y="t"/>
              </a:cxn>
              <a:cxn ang="0">
                <a:pos x="r" y="vc"/>
              </a:cxn>
              <a:cxn ang="cd4">
                <a:pos x="hc" y="b"/>
              </a:cxn>
              <a:cxn ang="cd2">
                <a:pos x="l" y="vc"/>
              </a:cxn>
              <a:cxn ang="f71">
                <a:pos x="f114" y="f115"/>
              </a:cxn>
              <a:cxn ang="f71">
                <a:pos x="f116" y="f117"/>
              </a:cxn>
              <a:cxn ang="f71">
                <a:pos x="f118" y="f119"/>
              </a:cxn>
              <a:cxn ang="f71">
                <a:pos x="f120" y="f121"/>
              </a:cxn>
              <a:cxn ang="f71">
                <a:pos x="f116" y="f122"/>
              </a:cxn>
              <a:cxn ang="f71">
                <a:pos x="f123" y="f124"/>
              </a:cxn>
              <a:cxn ang="f71">
                <a:pos x="f125" y="f126"/>
              </a:cxn>
              <a:cxn ang="f71">
                <a:pos x="f127" y="f128"/>
              </a:cxn>
              <a:cxn ang="f71">
                <a:pos x="f129" y="f130"/>
              </a:cxn>
              <a:cxn ang="f71">
                <a:pos x="f114" y="f115"/>
              </a:cxn>
            </a:cxnLst>
            <a:rect l="f110" t="f113" r="f111" b="f112"/>
            <a:pathLst>
              <a:path w="95" h="54">
                <a:moveTo>
                  <a:pt x="f8" y="f7"/>
                </a:moveTo>
                <a:cubicBezTo>
                  <a:pt x="f9" y="f7"/>
                  <a:pt x="f10" y="f11"/>
                  <a:pt x="f12" y="f13"/>
                </a:cubicBezTo>
                <a:cubicBezTo>
                  <a:pt x="f14" y="f15"/>
                  <a:pt x="f5" y="f16"/>
                  <a:pt x="f17" y="f18"/>
                </a:cubicBezTo>
                <a:cubicBezTo>
                  <a:pt x="f19" y="f20"/>
                  <a:pt x="f19" y="f21"/>
                  <a:pt x="f22" y="f17"/>
                </a:cubicBezTo>
                <a:cubicBezTo>
                  <a:pt x="f22" y="f23"/>
                  <a:pt x="f24" y="f25"/>
                  <a:pt x="f12" y="f25"/>
                </a:cubicBezTo>
                <a:cubicBezTo>
                  <a:pt x="f26" y="f5"/>
                  <a:pt x="f27" y="f5"/>
                  <a:pt x="f28" y="f5"/>
                </a:cubicBezTo>
                <a:cubicBezTo>
                  <a:pt x="f29" y="f5"/>
                  <a:pt x="f30" y="f31"/>
                  <a:pt x="f32" y="f33"/>
                </a:cubicBezTo>
                <a:cubicBezTo>
                  <a:pt x="f34" y="f14"/>
                  <a:pt x="f34" y="f35"/>
                  <a:pt x="f34" y="f19"/>
                </a:cubicBezTo>
                <a:cubicBezTo>
                  <a:pt x="f36" y="f37"/>
                  <a:pt x="f6" y="f10"/>
                  <a:pt x="f38" y="f39"/>
                </a:cubicBezTo>
                <a:cubicBezTo>
                  <a:pt x="f40" y="f15"/>
                  <a:pt x="f41" y="f7"/>
                  <a:pt x="f8" y="f7"/>
                </a:cubicBezTo>
                <a:close/>
              </a:path>
            </a:pathLst>
          </a:custGeom>
          <a:solidFill>
            <a:srgbClr val="D8B3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33">
            <a:extLst>
              <a:ext uri="{FF2B5EF4-FFF2-40B4-BE49-F238E27FC236}">
                <a16:creationId xmlns:a16="http://schemas.microsoft.com/office/drawing/2014/main" id="{506EFAF4-152D-CB76-CD4D-F0134871BF65}"/>
              </a:ext>
            </a:extLst>
          </p:cNvPr>
          <p:cNvSpPr/>
          <p:nvPr/>
        </p:nvSpPr>
        <p:spPr>
          <a:xfrm>
            <a:off x="7200900" y="4070351"/>
            <a:ext cx="365129" cy="104771"/>
          </a:xfrm>
          <a:custGeom>
            <a:avLst/>
            <a:gdLst>
              <a:gd name="f0" fmla="val 10800000"/>
              <a:gd name="f1" fmla="val 5400000"/>
              <a:gd name="f2" fmla="val 180"/>
              <a:gd name="f3" fmla="val w"/>
              <a:gd name="f4" fmla="val h"/>
              <a:gd name="f5" fmla="val 0"/>
              <a:gd name="f6" fmla="val 142"/>
              <a:gd name="f7" fmla="val 41"/>
              <a:gd name="f8" fmla="val 13"/>
              <a:gd name="f9" fmla="val 102"/>
              <a:gd name="f10" fmla="val 42"/>
              <a:gd name="f11" fmla="val 40"/>
              <a:gd name="f12" fmla="val 14"/>
              <a:gd name="f13" fmla="val 17"/>
              <a:gd name="f14" fmla="val 32"/>
              <a:gd name="f15" fmla="val 15"/>
              <a:gd name="f16" fmla="val 47"/>
              <a:gd name="f17" fmla="val 63"/>
              <a:gd name="f18" fmla="val 19"/>
              <a:gd name="f19" fmla="val 78"/>
              <a:gd name="f20" fmla="val 94"/>
              <a:gd name="f21" fmla="val 18"/>
              <a:gd name="f22" fmla="val 109"/>
              <a:gd name="f23" fmla="val 123"/>
              <a:gd name="f24" fmla="+- 0 0 -90"/>
              <a:gd name="f25" fmla="*/ f3 1 142"/>
              <a:gd name="f26" fmla="*/ f4 1 41"/>
              <a:gd name="f27" fmla="val f5"/>
              <a:gd name="f28" fmla="val f6"/>
              <a:gd name="f29" fmla="val f7"/>
              <a:gd name="f30" fmla="*/ f24 f0 1"/>
              <a:gd name="f31" fmla="+- f29 0 f27"/>
              <a:gd name="f32" fmla="+- f28 0 f27"/>
              <a:gd name="f33" fmla="*/ f30 1 f2"/>
              <a:gd name="f34" fmla="*/ f32 1 142"/>
              <a:gd name="f35" fmla="*/ f31 1 41"/>
              <a:gd name="f36" fmla="*/ 142 f32 1"/>
              <a:gd name="f37" fmla="*/ 13 f31 1"/>
              <a:gd name="f38" fmla="*/ 0 f32 1"/>
              <a:gd name="f39" fmla="*/ 14 f31 1"/>
              <a:gd name="f40" fmla="*/ 47 f32 1"/>
              <a:gd name="f41" fmla="*/ 17 f31 1"/>
              <a:gd name="f42" fmla="*/ 94 f32 1"/>
              <a:gd name="f43" fmla="*/ 18 f31 1"/>
              <a:gd name="f44" fmla="+- f33 0 f1"/>
              <a:gd name="f45" fmla="*/ f36 1 142"/>
              <a:gd name="f46" fmla="*/ f37 1 41"/>
              <a:gd name="f47" fmla="*/ f38 1 142"/>
              <a:gd name="f48" fmla="*/ f39 1 41"/>
              <a:gd name="f49" fmla="*/ f40 1 142"/>
              <a:gd name="f50" fmla="*/ f41 1 41"/>
              <a:gd name="f51" fmla="*/ f42 1 142"/>
              <a:gd name="f52" fmla="*/ f43 1 41"/>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142" h="41">
                <a:moveTo>
                  <a:pt x="f6" y="f8"/>
                </a:moveTo>
                <a:cubicBezTo>
                  <a:pt x="f9" y="f7"/>
                  <a:pt x="f10" y="f11"/>
                  <a:pt x="f5" y="f12"/>
                </a:cubicBezTo>
                <a:cubicBezTo>
                  <a:pt x="f13" y="f5"/>
                  <a:pt x="f14" y="f15"/>
                  <a:pt x="f16" y="f13"/>
                </a:cubicBezTo>
                <a:cubicBezTo>
                  <a:pt x="f17" y="f18"/>
                  <a:pt x="f19" y="f18"/>
                  <a:pt x="f20" y="f21"/>
                </a:cubicBezTo>
                <a:cubicBezTo>
                  <a:pt x="f22" y="f13"/>
                  <a:pt x="f23" y="f5"/>
                  <a:pt x="f6" y="f8"/>
                </a:cubicBezTo>
                <a:close/>
              </a:path>
            </a:pathLst>
          </a:custGeom>
          <a:solidFill>
            <a:srgbClr val="F4F4F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52">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CE793EA-D1E3-F7DF-0432-B51EEE7227B1}"/>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CEC17B5-1292-4936-8367-74B1E4FE2C94}" type="slidenum">
              <a:t>2</a:t>
            </a:fld>
            <a:endParaRPr lang="es-PE" sz="1100" b="1" i="0" u="none" strike="noStrike" kern="0" cap="none" spc="0" baseline="0">
              <a:solidFill>
                <a:srgbClr val="3494BA"/>
              </a:solidFill>
              <a:uFillTx/>
              <a:latin typeface="DM Sans"/>
              <a:ea typeface="DM Sans"/>
              <a:cs typeface="DM Sans"/>
            </a:endParaRPr>
          </a:p>
        </p:txBody>
      </p:sp>
      <p:grpSp>
        <p:nvGrpSpPr>
          <p:cNvPr id="3" name="Group 43">
            <a:extLst>
              <a:ext uri="{FF2B5EF4-FFF2-40B4-BE49-F238E27FC236}">
                <a16:creationId xmlns:a16="http://schemas.microsoft.com/office/drawing/2014/main" id="{61F7A77D-F0C4-0E92-6493-BC7FB919F5D5}"/>
              </a:ext>
            </a:extLst>
          </p:cNvPr>
          <p:cNvGrpSpPr/>
          <p:nvPr/>
        </p:nvGrpSpPr>
        <p:grpSpPr>
          <a:xfrm>
            <a:off x="1489804" y="1144572"/>
            <a:ext cx="2126913" cy="803703"/>
            <a:chOff x="1489804" y="1144572"/>
            <a:chExt cx="2126913" cy="803703"/>
          </a:xfrm>
        </p:grpSpPr>
        <p:sp>
          <p:nvSpPr>
            <p:cNvPr id="4" name="TextBox 44">
              <a:extLst>
                <a:ext uri="{FF2B5EF4-FFF2-40B4-BE49-F238E27FC236}">
                  <a16:creationId xmlns:a16="http://schemas.microsoft.com/office/drawing/2014/main" id="{202AF5E5-1221-A7A6-C7E3-6F41894E7D37}"/>
                </a:ext>
              </a:extLst>
            </p:cNvPr>
            <p:cNvSpPr txBox="1"/>
            <p:nvPr/>
          </p:nvSpPr>
          <p:spPr>
            <a:xfrm>
              <a:off x="1494349" y="1394277"/>
              <a:ext cx="2122368" cy="55399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0" i="0" u="none" strike="noStrike" kern="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5" name="TextBox 45">
              <a:extLst>
                <a:ext uri="{FF2B5EF4-FFF2-40B4-BE49-F238E27FC236}">
                  <a16:creationId xmlns:a16="http://schemas.microsoft.com/office/drawing/2014/main" id="{FFE23297-A1BB-7620-D161-32200F60C163}"/>
                </a:ext>
              </a:extLst>
            </p:cNvPr>
            <p:cNvSpPr txBox="1"/>
            <p:nvPr/>
          </p:nvSpPr>
          <p:spPr>
            <a:xfrm>
              <a:off x="1489804" y="1144572"/>
              <a:ext cx="2126912"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1" i="0" u="none" strike="noStrike" kern="0" cap="none" spc="0" baseline="0">
                  <a:solidFill>
                    <a:srgbClr val="404040"/>
                  </a:solidFill>
                  <a:uFillTx/>
                  <a:latin typeface="Arial"/>
                  <a:ea typeface="Arial"/>
                  <a:cs typeface="Arial" pitchFamily="34"/>
                </a:rPr>
                <a:t>Your Text Here</a:t>
              </a:r>
            </a:p>
          </p:txBody>
        </p:sp>
      </p:grpSp>
      <p:grpSp>
        <p:nvGrpSpPr>
          <p:cNvPr id="6" name="Group 46">
            <a:extLst>
              <a:ext uri="{FF2B5EF4-FFF2-40B4-BE49-F238E27FC236}">
                <a16:creationId xmlns:a16="http://schemas.microsoft.com/office/drawing/2014/main" id="{C31C68E1-AE35-E581-FC8D-DA17D8999F70}"/>
              </a:ext>
            </a:extLst>
          </p:cNvPr>
          <p:cNvGrpSpPr/>
          <p:nvPr/>
        </p:nvGrpSpPr>
        <p:grpSpPr>
          <a:xfrm>
            <a:off x="1489804" y="2029766"/>
            <a:ext cx="2126913" cy="803703"/>
            <a:chOff x="1489804" y="2029766"/>
            <a:chExt cx="2126913" cy="803703"/>
          </a:xfrm>
        </p:grpSpPr>
        <p:sp>
          <p:nvSpPr>
            <p:cNvPr id="7" name="TextBox 47">
              <a:extLst>
                <a:ext uri="{FF2B5EF4-FFF2-40B4-BE49-F238E27FC236}">
                  <a16:creationId xmlns:a16="http://schemas.microsoft.com/office/drawing/2014/main" id="{A99DFA4E-D69A-CEB4-6035-DB7FB713CAF5}"/>
                </a:ext>
              </a:extLst>
            </p:cNvPr>
            <p:cNvSpPr txBox="1"/>
            <p:nvPr/>
          </p:nvSpPr>
          <p:spPr>
            <a:xfrm>
              <a:off x="1494349" y="2279471"/>
              <a:ext cx="2122368" cy="55399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0" i="0" u="none" strike="noStrike" kern="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8" name="TextBox 48">
              <a:extLst>
                <a:ext uri="{FF2B5EF4-FFF2-40B4-BE49-F238E27FC236}">
                  <a16:creationId xmlns:a16="http://schemas.microsoft.com/office/drawing/2014/main" id="{3B17FFAE-50BC-EE61-47BF-7FCDAA882AEA}"/>
                </a:ext>
              </a:extLst>
            </p:cNvPr>
            <p:cNvSpPr txBox="1"/>
            <p:nvPr/>
          </p:nvSpPr>
          <p:spPr>
            <a:xfrm>
              <a:off x="1489804" y="2029766"/>
              <a:ext cx="2126912"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1" i="0" u="none" strike="noStrike" kern="0" cap="none" spc="0" baseline="0">
                  <a:solidFill>
                    <a:srgbClr val="404040"/>
                  </a:solidFill>
                  <a:uFillTx/>
                  <a:latin typeface="Arial"/>
                  <a:ea typeface="Arial"/>
                  <a:cs typeface="Arial" pitchFamily="34"/>
                </a:rPr>
                <a:t>Your Text Here</a:t>
              </a:r>
            </a:p>
          </p:txBody>
        </p:sp>
      </p:grpSp>
      <p:grpSp>
        <p:nvGrpSpPr>
          <p:cNvPr id="9" name="Group 49">
            <a:extLst>
              <a:ext uri="{FF2B5EF4-FFF2-40B4-BE49-F238E27FC236}">
                <a16:creationId xmlns:a16="http://schemas.microsoft.com/office/drawing/2014/main" id="{6DAEE0E7-2C45-ECF2-1F12-0A4EA6C244B7}"/>
              </a:ext>
            </a:extLst>
          </p:cNvPr>
          <p:cNvGrpSpPr/>
          <p:nvPr/>
        </p:nvGrpSpPr>
        <p:grpSpPr>
          <a:xfrm>
            <a:off x="1489804" y="2914960"/>
            <a:ext cx="2126913" cy="803703"/>
            <a:chOff x="1489804" y="2914960"/>
            <a:chExt cx="2126913" cy="803703"/>
          </a:xfrm>
        </p:grpSpPr>
        <p:sp>
          <p:nvSpPr>
            <p:cNvPr id="10" name="TextBox 50">
              <a:extLst>
                <a:ext uri="{FF2B5EF4-FFF2-40B4-BE49-F238E27FC236}">
                  <a16:creationId xmlns:a16="http://schemas.microsoft.com/office/drawing/2014/main" id="{F23A8B99-BEC1-795A-3578-D751C68E36A3}"/>
                </a:ext>
              </a:extLst>
            </p:cNvPr>
            <p:cNvSpPr txBox="1"/>
            <p:nvPr/>
          </p:nvSpPr>
          <p:spPr>
            <a:xfrm>
              <a:off x="1494349" y="3164665"/>
              <a:ext cx="2122368" cy="55399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0" i="0" u="none" strike="noStrike" kern="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11" name="TextBox 51">
              <a:extLst>
                <a:ext uri="{FF2B5EF4-FFF2-40B4-BE49-F238E27FC236}">
                  <a16:creationId xmlns:a16="http://schemas.microsoft.com/office/drawing/2014/main" id="{FD8373BF-1242-90CA-7454-38ADCEE90952}"/>
                </a:ext>
              </a:extLst>
            </p:cNvPr>
            <p:cNvSpPr txBox="1"/>
            <p:nvPr/>
          </p:nvSpPr>
          <p:spPr>
            <a:xfrm>
              <a:off x="1489804" y="2914960"/>
              <a:ext cx="2126912"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1" i="0" u="none" strike="noStrike" kern="0" cap="none" spc="0" baseline="0">
                  <a:solidFill>
                    <a:srgbClr val="404040"/>
                  </a:solidFill>
                  <a:uFillTx/>
                  <a:latin typeface="Arial"/>
                  <a:ea typeface="Arial"/>
                  <a:cs typeface="Arial" pitchFamily="34"/>
                </a:rPr>
                <a:t>Your Text Here</a:t>
              </a:r>
            </a:p>
          </p:txBody>
        </p:sp>
      </p:grpSp>
      <p:sp>
        <p:nvSpPr>
          <p:cNvPr id="12" name="Oval 52">
            <a:extLst>
              <a:ext uri="{FF2B5EF4-FFF2-40B4-BE49-F238E27FC236}">
                <a16:creationId xmlns:a16="http://schemas.microsoft.com/office/drawing/2014/main" id="{1D45319F-ECB6-F661-B68E-2398BD712196}"/>
              </a:ext>
            </a:extLst>
          </p:cNvPr>
          <p:cNvSpPr/>
          <p:nvPr/>
        </p:nvSpPr>
        <p:spPr>
          <a:xfrm>
            <a:off x="570731" y="1176220"/>
            <a:ext cx="682334" cy="648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0" cap="none" spc="0" baseline="0">
              <a:solidFill>
                <a:srgbClr val="FFFFFF"/>
              </a:solidFill>
              <a:uFillTx/>
              <a:latin typeface="Arial"/>
              <a:ea typeface="맑은 고딕" pitchFamily="34"/>
            </a:endParaRPr>
          </a:p>
        </p:txBody>
      </p:sp>
      <p:sp>
        <p:nvSpPr>
          <p:cNvPr id="13" name="Oval 53">
            <a:extLst>
              <a:ext uri="{FF2B5EF4-FFF2-40B4-BE49-F238E27FC236}">
                <a16:creationId xmlns:a16="http://schemas.microsoft.com/office/drawing/2014/main" id="{1DBA98B8-6B14-D0A3-97E1-27FE1CF005F5}"/>
              </a:ext>
            </a:extLst>
          </p:cNvPr>
          <p:cNvSpPr/>
          <p:nvPr/>
        </p:nvSpPr>
        <p:spPr>
          <a:xfrm>
            <a:off x="569726" y="2906502"/>
            <a:ext cx="682334" cy="648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0" cap="none" spc="0" baseline="0">
              <a:solidFill>
                <a:srgbClr val="FFFFFF"/>
              </a:solidFill>
              <a:uFillTx/>
              <a:latin typeface="Arial"/>
              <a:ea typeface="맑은 고딕" pitchFamily="34"/>
            </a:endParaRPr>
          </a:p>
        </p:txBody>
      </p:sp>
      <p:sp>
        <p:nvSpPr>
          <p:cNvPr id="14" name="Oval 54">
            <a:extLst>
              <a:ext uri="{FF2B5EF4-FFF2-40B4-BE49-F238E27FC236}">
                <a16:creationId xmlns:a16="http://schemas.microsoft.com/office/drawing/2014/main" id="{ADA44E9A-106D-3BBC-02FB-17C4CE713AF1}"/>
              </a:ext>
            </a:extLst>
          </p:cNvPr>
          <p:cNvSpPr/>
          <p:nvPr/>
        </p:nvSpPr>
        <p:spPr>
          <a:xfrm>
            <a:off x="569726" y="3791696"/>
            <a:ext cx="682334" cy="648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5BD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0" cap="none" spc="0" baseline="0">
              <a:solidFill>
                <a:srgbClr val="FFFFFF"/>
              </a:solidFill>
              <a:uFillTx/>
              <a:latin typeface="Arial"/>
              <a:ea typeface="맑은 고딕" pitchFamily="34"/>
            </a:endParaRPr>
          </a:p>
        </p:txBody>
      </p:sp>
      <p:grpSp>
        <p:nvGrpSpPr>
          <p:cNvPr id="15" name="Group 55">
            <a:extLst>
              <a:ext uri="{FF2B5EF4-FFF2-40B4-BE49-F238E27FC236}">
                <a16:creationId xmlns:a16="http://schemas.microsoft.com/office/drawing/2014/main" id="{7CB2934A-18E2-AE18-5F96-1DB96ECB1CE5}"/>
              </a:ext>
            </a:extLst>
          </p:cNvPr>
          <p:cNvGrpSpPr/>
          <p:nvPr/>
        </p:nvGrpSpPr>
        <p:grpSpPr>
          <a:xfrm>
            <a:off x="1489804" y="3800154"/>
            <a:ext cx="2126913" cy="803703"/>
            <a:chOff x="1489804" y="3800154"/>
            <a:chExt cx="2126913" cy="803703"/>
          </a:xfrm>
        </p:grpSpPr>
        <p:sp>
          <p:nvSpPr>
            <p:cNvPr id="16" name="TextBox 56">
              <a:extLst>
                <a:ext uri="{FF2B5EF4-FFF2-40B4-BE49-F238E27FC236}">
                  <a16:creationId xmlns:a16="http://schemas.microsoft.com/office/drawing/2014/main" id="{0F6F71E8-6104-CE38-153D-7D51F967899E}"/>
                </a:ext>
              </a:extLst>
            </p:cNvPr>
            <p:cNvSpPr txBox="1"/>
            <p:nvPr/>
          </p:nvSpPr>
          <p:spPr>
            <a:xfrm>
              <a:off x="1494349" y="4049859"/>
              <a:ext cx="2122368" cy="55399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0" i="0" u="none" strike="noStrike" kern="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17" name="TextBox 57">
              <a:extLst>
                <a:ext uri="{FF2B5EF4-FFF2-40B4-BE49-F238E27FC236}">
                  <a16:creationId xmlns:a16="http://schemas.microsoft.com/office/drawing/2014/main" id="{6860F25D-6122-C114-276E-1774E4DF2BBA}"/>
                </a:ext>
              </a:extLst>
            </p:cNvPr>
            <p:cNvSpPr txBox="1"/>
            <p:nvPr/>
          </p:nvSpPr>
          <p:spPr>
            <a:xfrm>
              <a:off x="1489804" y="3800154"/>
              <a:ext cx="2126912"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1" i="0" u="none" strike="noStrike" kern="0" cap="none" spc="0" baseline="0">
                  <a:solidFill>
                    <a:srgbClr val="404040"/>
                  </a:solidFill>
                  <a:uFillTx/>
                  <a:latin typeface="Arial"/>
                  <a:ea typeface="Arial"/>
                  <a:cs typeface="Arial" pitchFamily="34"/>
                </a:rPr>
                <a:t>Your Text Here</a:t>
              </a:r>
            </a:p>
          </p:txBody>
        </p:sp>
      </p:grpSp>
      <p:sp>
        <p:nvSpPr>
          <p:cNvPr id="18" name="Freeform 9">
            <a:extLst>
              <a:ext uri="{FF2B5EF4-FFF2-40B4-BE49-F238E27FC236}">
                <a16:creationId xmlns:a16="http://schemas.microsoft.com/office/drawing/2014/main" id="{4DE1D7FB-248B-A7A8-37CD-1612ECDAE5A3}"/>
              </a:ext>
            </a:extLst>
          </p:cNvPr>
          <p:cNvSpPr/>
          <p:nvPr/>
        </p:nvSpPr>
        <p:spPr>
          <a:xfrm>
            <a:off x="753785" y="3047311"/>
            <a:ext cx="294738" cy="393832"/>
          </a:xfrm>
          <a:custGeom>
            <a:avLst/>
            <a:gdLst>
              <a:gd name="f0" fmla="val 10800000"/>
              <a:gd name="f1" fmla="val 5400000"/>
              <a:gd name="f2" fmla="val 360"/>
              <a:gd name="f3" fmla="val 180"/>
              <a:gd name="f4" fmla="val w"/>
              <a:gd name="f5" fmla="val h"/>
              <a:gd name="f6" fmla="val 0"/>
              <a:gd name="f7" fmla="val 2753"/>
              <a:gd name="f8" fmla="val 3873"/>
              <a:gd name="f9" fmla="val 2122"/>
              <a:gd name="f10" fmla="val 555"/>
              <a:gd name="f11" fmla="val 2180"/>
              <a:gd name="f12" fmla="val 557"/>
              <a:gd name="f13" fmla="val 2231"/>
              <a:gd name="f14" fmla="val 560"/>
              <a:gd name="f15" fmla="val 2275"/>
              <a:gd name="f16" fmla="val 568"/>
              <a:gd name="f17" fmla="val 2311"/>
              <a:gd name="f18" fmla="val 580"/>
              <a:gd name="f19" fmla="val 2346"/>
              <a:gd name="f20" fmla="val 598"/>
              <a:gd name="f21" fmla="val 2375"/>
              <a:gd name="f22" fmla="val 626"/>
              <a:gd name="f23" fmla="val 2399"/>
              <a:gd name="f24" fmla="val 658"/>
              <a:gd name="f25" fmla="val 2419"/>
              <a:gd name="f26" fmla="val 695"/>
              <a:gd name="f27" fmla="val 2433"/>
              <a:gd name="f28" fmla="val 735"/>
              <a:gd name="f29" fmla="val 2442"/>
              <a:gd name="f30" fmla="val 777"/>
              <a:gd name="f31" fmla="val 2444"/>
              <a:gd name="f32" fmla="val 820"/>
              <a:gd name="f33" fmla="val 2440"/>
              <a:gd name="f34" fmla="val 864"/>
              <a:gd name="f35" fmla="val 2431"/>
              <a:gd name="f36" fmla="val 908"/>
              <a:gd name="f37" fmla="val 2415"/>
              <a:gd name="f38" fmla="val 948"/>
              <a:gd name="f39" fmla="val 2391"/>
              <a:gd name="f40" fmla="val 984"/>
              <a:gd name="f41" fmla="val 2364"/>
              <a:gd name="f42" fmla="val 1013"/>
              <a:gd name="f43" fmla="val 2331"/>
              <a:gd name="f44" fmla="val 1037"/>
              <a:gd name="f45" fmla="val 2293"/>
              <a:gd name="f46" fmla="val 1057"/>
              <a:gd name="f47" fmla="val 2253"/>
              <a:gd name="f48" fmla="val 1073"/>
              <a:gd name="f49" fmla="val 2211"/>
              <a:gd name="f50" fmla="val 1086"/>
              <a:gd name="f51" fmla="val 2166"/>
              <a:gd name="f52" fmla="val 1098"/>
              <a:gd name="f53" fmla="val 1111"/>
              <a:gd name="f54" fmla="val 2079"/>
              <a:gd name="f55" fmla="val 1124"/>
              <a:gd name="f56" fmla="val 2037"/>
              <a:gd name="f57" fmla="val 1138"/>
              <a:gd name="f58" fmla="val 1999"/>
              <a:gd name="f59" fmla="val 1157"/>
              <a:gd name="f60" fmla="val 1962"/>
              <a:gd name="f61" fmla="val 1178"/>
              <a:gd name="f62" fmla="val 1931"/>
              <a:gd name="f63" fmla="val 1204"/>
              <a:gd name="f64" fmla="val 1935"/>
              <a:gd name="f65" fmla="val 1235"/>
              <a:gd name="f66" fmla="val 1946"/>
              <a:gd name="f67" fmla="val 1260"/>
              <a:gd name="f68" fmla="val 1959"/>
              <a:gd name="f69" fmla="val 1282"/>
              <a:gd name="f70" fmla="val 1977"/>
              <a:gd name="f71" fmla="val 1302"/>
              <a:gd name="f72" fmla="val 1997"/>
              <a:gd name="f73" fmla="val 1318"/>
              <a:gd name="f74" fmla="val 2019"/>
              <a:gd name="f75" fmla="val 1333"/>
              <a:gd name="f76" fmla="val 2039"/>
              <a:gd name="f77" fmla="val 1346"/>
              <a:gd name="f78" fmla="val 2060"/>
              <a:gd name="f79" fmla="val 1360"/>
              <a:gd name="f80" fmla="val 2159"/>
              <a:gd name="f81" fmla="val 1433"/>
              <a:gd name="f82" fmla="val 2248"/>
              <a:gd name="f83" fmla="val 1509"/>
              <a:gd name="f84" fmla="val 2328"/>
              <a:gd name="f85" fmla="val 1588"/>
              <a:gd name="f86" fmla="val 2400"/>
              <a:gd name="f87" fmla="val 1671"/>
              <a:gd name="f88" fmla="val 2464"/>
              <a:gd name="f89" fmla="val 1757"/>
              <a:gd name="f90" fmla="val 2522"/>
              <a:gd name="f91" fmla="val 1844"/>
              <a:gd name="f92" fmla="val 2571"/>
              <a:gd name="f93" fmla="val 1933"/>
              <a:gd name="f94" fmla="val 2613"/>
              <a:gd name="f95" fmla="val 2026"/>
              <a:gd name="f96" fmla="val 2649"/>
              <a:gd name="f97" fmla="val 2118"/>
              <a:gd name="f98" fmla="val 2679"/>
              <a:gd name="f99" fmla="val 2704"/>
              <a:gd name="f100" fmla="val 2304"/>
              <a:gd name="f101" fmla="val 2722"/>
              <a:gd name="f102" fmla="val 2398"/>
              <a:gd name="f103" fmla="val 2737"/>
              <a:gd name="f104" fmla="val 2493"/>
              <a:gd name="f105" fmla="val 2746"/>
              <a:gd name="f106" fmla="val 2586"/>
              <a:gd name="f107" fmla="val 2751"/>
              <a:gd name="f108" fmla="val 2677"/>
              <a:gd name="f109" fmla="val 2768"/>
              <a:gd name="f110" fmla="val 2857"/>
              <a:gd name="f111" fmla="val 2942"/>
              <a:gd name="f112" fmla="val 2739"/>
              <a:gd name="f113" fmla="val 3028"/>
              <a:gd name="f114" fmla="val 2728"/>
              <a:gd name="f115" fmla="val 3108"/>
              <a:gd name="f116" fmla="val 2715"/>
              <a:gd name="f117" fmla="val 3186"/>
              <a:gd name="f118" fmla="val 2702"/>
              <a:gd name="f119" fmla="val 3260"/>
              <a:gd name="f120" fmla="val 2688"/>
              <a:gd name="f121" fmla="val 3331"/>
              <a:gd name="f122" fmla="val 2671"/>
              <a:gd name="f123" fmla="val 3397"/>
              <a:gd name="f124" fmla="val 2657"/>
              <a:gd name="f125" fmla="val 3458"/>
              <a:gd name="f126" fmla="val 2640"/>
              <a:gd name="f127" fmla="val 3515"/>
              <a:gd name="f128" fmla="val 2624"/>
              <a:gd name="f129" fmla="val 3564"/>
              <a:gd name="f130" fmla="val 2609"/>
              <a:gd name="f131" fmla="val 3609"/>
              <a:gd name="f132" fmla="val 2597"/>
              <a:gd name="f133" fmla="val 3648"/>
              <a:gd name="f134" fmla="val 2584"/>
              <a:gd name="f135" fmla="val 3680"/>
              <a:gd name="f136" fmla="val 2573"/>
              <a:gd name="f137" fmla="val 3704"/>
              <a:gd name="f138" fmla="val 2566"/>
              <a:gd name="f139" fmla="val 3722"/>
              <a:gd name="f140" fmla="val 2560"/>
              <a:gd name="f141" fmla="val 3733"/>
              <a:gd name="f142" fmla="val 2533"/>
              <a:gd name="f143" fmla="val 3764"/>
              <a:gd name="f144" fmla="val 2499"/>
              <a:gd name="f145" fmla="val 3789"/>
              <a:gd name="f146" fmla="val 2459"/>
              <a:gd name="f147" fmla="val 3811"/>
              <a:gd name="f148" fmla="val 3829"/>
              <a:gd name="f149" fmla="val 2368"/>
              <a:gd name="f150" fmla="val 3844"/>
              <a:gd name="f151" fmla="val 2319"/>
              <a:gd name="f152" fmla="val 3855"/>
              <a:gd name="f153" fmla="val 2269"/>
              <a:gd name="f154" fmla="val 3862"/>
              <a:gd name="f155" fmla="val 2220"/>
              <a:gd name="f156" fmla="val 3868"/>
              <a:gd name="f157" fmla="val 2133"/>
              <a:gd name="f158" fmla="val 2046"/>
              <a:gd name="f159" fmla="val 1871"/>
              <a:gd name="f160" fmla="val 1784"/>
              <a:gd name="f161" fmla="val 3838"/>
              <a:gd name="f162" fmla="val 1699"/>
              <a:gd name="f163" fmla="val 3818"/>
              <a:gd name="f164" fmla="val 1613"/>
              <a:gd name="f165" fmla="val 3795"/>
              <a:gd name="f166" fmla="val 1531"/>
              <a:gd name="f167" fmla="val 3768"/>
              <a:gd name="f168" fmla="val 1449"/>
              <a:gd name="f169" fmla="val 3737"/>
              <a:gd name="f170" fmla="val 1369"/>
              <a:gd name="f171" fmla="val 1293"/>
              <a:gd name="f172" fmla="val 3669"/>
              <a:gd name="f173" fmla="val 1219"/>
              <a:gd name="f174" fmla="val 3635"/>
              <a:gd name="f175" fmla="val 1146"/>
              <a:gd name="f176" fmla="val 3597"/>
              <a:gd name="f177" fmla="val 1079"/>
              <a:gd name="f178" fmla="val 3560"/>
              <a:gd name="f179" fmla="val 1015"/>
              <a:gd name="f180" fmla="val 3524"/>
              <a:gd name="f181" fmla="val 953"/>
              <a:gd name="f182" fmla="val 3488"/>
              <a:gd name="f183" fmla="val 899"/>
              <a:gd name="f184" fmla="val 3453"/>
              <a:gd name="f185" fmla="val 846"/>
              <a:gd name="f186" fmla="val 3420"/>
              <a:gd name="f187" fmla="val 800"/>
              <a:gd name="f188" fmla="val 3389"/>
              <a:gd name="f189" fmla="val 759"/>
              <a:gd name="f190" fmla="val 3360"/>
              <a:gd name="f191" fmla="val 722"/>
              <a:gd name="f192" fmla="val 3335"/>
              <a:gd name="f193" fmla="val 693"/>
              <a:gd name="f194" fmla="val 3313"/>
              <a:gd name="f195" fmla="val 669"/>
              <a:gd name="f196" fmla="val 3297"/>
              <a:gd name="f197" fmla="val 653"/>
              <a:gd name="f198" fmla="val 3284"/>
              <a:gd name="f199" fmla="val 642"/>
              <a:gd name="f200" fmla="val 3275"/>
              <a:gd name="f201" fmla="val 640"/>
              <a:gd name="f202" fmla="val 3273"/>
              <a:gd name="f203" fmla="val 644"/>
              <a:gd name="f204" fmla="val 3277"/>
              <a:gd name="f205" fmla="val 562"/>
              <a:gd name="f206" fmla="val 3206"/>
              <a:gd name="f207" fmla="val 482"/>
              <a:gd name="f208" fmla="val 3124"/>
              <a:gd name="f209" fmla="val 402"/>
              <a:gd name="f210" fmla="val 3033"/>
              <a:gd name="f211" fmla="val 326"/>
              <a:gd name="f212" fmla="val 2935"/>
              <a:gd name="f213" fmla="val 255"/>
              <a:gd name="f214" fmla="val 2829"/>
              <a:gd name="f215" fmla="val 189"/>
              <a:gd name="f216" fmla="val 2718"/>
              <a:gd name="f217" fmla="val 131"/>
              <a:gd name="f218" fmla="val 2604"/>
              <a:gd name="f219" fmla="val 82"/>
              <a:gd name="f220" fmla="val 2484"/>
              <a:gd name="f221" fmla="val 40"/>
              <a:gd name="f222" fmla="val 2362"/>
              <a:gd name="f223" fmla="val 11"/>
              <a:gd name="f224" fmla="val 2240"/>
              <a:gd name="f225" fmla="val 2148"/>
              <a:gd name="f226" fmla="val 2057"/>
              <a:gd name="f227" fmla="val 9"/>
              <a:gd name="f228" fmla="val 1969"/>
              <a:gd name="f229" fmla="val 26"/>
              <a:gd name="f230" fmla="val 1886"/>
              <a:gd name="f231" fmla="val 51"/>
              <a:gd name="f232" fmla="val 1804"/>
              <a:gd name="f233" fmla="val 79"/>
              <a:gd name="f234" fmla="val 1729"/>
              <a:gd name="f235" fmla="val 111"/>
              <a:gd name="f236" fmla="val 1658"/>
              <a:gd name="f237" fmla="val 146"/>
              <a:gd name="f238" fmla="val 1595"/>
              <a:gd name="f239" fmla="val 1537"/>
              <a:gd name="f240" fmla="val 197"/>
              <a:gd name="f241" fmla="val 1513"/>
              <a:gd name="f242" fmla="val 217"/>
              <a:gd name="f243" fmla="val 1491"/>
              <a:gd name="f244" fmla="val 237"/>
              <a:gd name="f245" fmla="val 1471"/>
              <a:gd name="f246" fmla="val 259"/>
              <a:gd name="f247" fmla="val 1451"/>
              <a:gd name="f248" fmla="val 279"/>
              <a:gd name="f249" fmla="val 1429"/>
              <a:gd name="f250" fmla="val 300"/>
              <a:gd name="f251" fmla="val 1406"/>
              <a:gd name="f252" fmla="val 319"/>
              <a:gd name="f253" fmla="val 1380"/>
              <a:gd name="f254" fmla="val 335"/>
              <a:gd name="f255" fmla="val 1349"/>
              <a:gd name="f256" fmla="val 349"/>
              <a:gd name="f257" fmla="val 1313"/>
              <a:gd name="f258" fmla="val 359"/>
              <a:gd name="f259" fmla="val 1269"/>
              <a:gd name="f260" fmla="val 364"/>
              <a:gd name="f261" fmla="val 1220"/>
              <a:gd name="f262" fmla="val 368"/>
              <a:gd name="f263" fmla="val 1135"/>
              <a:gd name="f264" fmla="val 366"/>
              <a:gd name="f265" fmla="val 1058"/>
              <a:gd name="f266" fmla="val 989"/>
              <a:gd name="f267" fmla="val 929"/>
              <a:gd name="f268" fmla="val 357"/>
              <a:gd name="f269" fmla="val 877"/>
              <a:gd name="f270" fmla="val 353"/>
              <a:gd name="f271" fmla="val 831"/>
              <a:gd name="f272" fmla="val 789"/>
              <a:gd name="f273" fmla="val 355"/>
              <a:gd name="f274" fmla="val 755"/>
              <a:gd name="f275" fmla="val 724"/>
              <a:gd name="f276" fmla="val 369"/>
              <a:gd name="f277" fmla="val 698"/>
              <a:gd name="f278" fmla="val 384"/>
              <a:gd name="f279" fmla="val 675"/>
              <a:gd name="f280" fmla="val 406"/>
              <a:gd name="f281" fmla="val 435"/>
              <a:gd name="f282" fmla="val 635"/>
              <a:gd name="f283" fmla="val 473"/>
              <a:gd name="f284" fmla="val 617"/>
              <a:gd name="f285" fmla="val 520"/>
              <a:gd name="f286" fmla="val 600"/>
              <a:gd name="f287" fmla="val 559"/>
              <a:gd name="f288" fmla="val 591"/>
              <a:gd name="f289" fmla="val 593"/>
              <a:gd name="f290" fmla="val 624"/>
              <a:gd name="f291" fmla="val 651"/>
              <a:gd name="f292" fmla="val 615"/>
              <a:gd name="f293" fmla="val 677"/>
              <a:gd name="f294" fmla="val 699"/>
              <a:gd name="f295" fmla="val 664"/>
              <a:gd name="f296" fmla="val 717"/>
              <a:gd name="f297" fmla="val 697"/>
              <a:gd name="f298" fmla="val 733"/>
              <a:gd name="f299" fmla="val 748"/>
              <a:gd name="f300" fmla="val 775"/>
              <a:gd name="f301" fmla="val 760"/>
              <a:gd name="f302" fmla="val 818"/>
              <a:gd name="f303" fmla="val 769"/>
              <a:gd name="f304" fmla="val 866"/>
              <a:gd name="f305" fmla="val 915"/>
              <a:gd name="f306" fmla="val 782"/>
              <a:gd name="f307" fmla="val 964"/>
              <a:gd name="f308" fmla="val 788"/>
              <a:gd name="f309" fmla="val 1066"/>
              <a:gd name="f310" fmla="val 791"/>
              <a:gd name="f311" fmla="val 1115"/>
              <a:gd name="f312" fmla="val 1164"/>
              <a:gd name="f313" fmla="val 1420"/>
              <a:gd name="f314" fmla="val 884"/>
              <a:gd name="f315" fmla="val 1224"/>
              <a:gd name="f316" fmla="val 942"/>
              <a:gd name="f317" fmla="val 1137"/>
              <a:gd name="f318" fmla="val 1008"/>
              <a:gd name="f319" fmla="val 1053"/>
              <a:gd name="f320" fmla="val 1080"/>
              <a:gd name="f321" fmla="val 969"/>
              <a:gd name="f322" fmla="val 1160"/>
              <a:gd name="f323" fmla="val 893"/>
              <a:gd name="f324" fmla="val 1248"/>
              <a:gd name="f325" fmla="val 1339"/>
              <a:gd name="f326" fmla="val 757"/>
              <a:gd name="f327" fmla="val 700"/>
              <a:gd name="f328" fmla="val 657"/>
              <a:gd name="f329" fmla="val 1573"/>
              <a:gd name="f330" fmla="val 1622"/>
              <a:gd name="f331" fmla="val 628"/>
              <a:gd name="f332" fmla="val 1679"/>
              <a:gd name="f333" fmla="val 613"/>
              <a:gd name="f334" fmla="val 1737"/>
              <a:gd name="f335" fmla="val 1800"/>
              <a:gd name="f336" fmla="val 588"/>
              <a:gd name="f337" fmla="val 1866"/>
              <a:gd name="f338" fmla="val 577"/>
              <a:gd name="f339" fmla="val 2062"/>
              <a:gd name="f340" fmla="val 1200"/>
              <a:gd name="f341" fmla="val 1231"/>
              <a:gd name="f342" fmla="val 2"/>
              <a:gd name="f343" fmla="val 1257"/>
              <a:gd name="f344" fmla="val 8"/>
              <a:gd name="f345" fmla="val 1277"/>
              <a:gd name="f346" fmla="val 18"/>
              <a:gd name="f347" fmla="val 1291"/>
              <a:gd name="f348" fmla="val 31"/>
              <a:gd name="f349" fmla="val 1300"/>
              <a:gd name="f350" fmla="val 48"/>
              <a:gd name="f351" fmla="val 1308"/>
              <a:gd name="f352" fmla="val 68"/>
              <a:gd name="f353" fmla="val 1311"/>
              <a:gd name="f354" fmla="val 89"/>
              <a:gd name="f355" fmla="val 1315"/>
              <a:gd name="f356" fmla="val 137"/>
              <a:gd name="f357" fmla="val 1317"/>
              <a:gd name="f358" fmla="val 160"/>
              <a:gd name="f359" fmla="val 1320"/>
              <a:gd name="f360" fmla="val 186"/>
              <a:gd name="f361" fmla="val 1324"/>
              <a:gd name="f362" fmla="val 208"/>
              <a:gd name="f363" fmla="val 1329"/>
              <a:gd name="f364" fmla="val 229"/>
              <a:gd name="f365" fmla="val 249"/>
              <a:gd name="f366" fmla="val 266"/>
              <a:gd name="f367" fmla="val 1364"/>
              <a:gd name="f368" fmla="val 278"/>
              <a:gd name="f369" fmla="val 1375"/>
              <a:gd name="f370" fmla="val 1389"/>
              <a:gd name="f371" fmla="val 1400"/>
              <a:gd name="f372" fmla="val 280"/>
              <a:gd name="f373" fmla="val 246"/>
              <a:gd name="f374" fmla="val 1439"/>
              <a:gd name="f375" fmla="val 209"/>
              <a:gd name="f376" fmla="val 1455"/>
              <a:gd name="f377" fmla="val 173"/>
              <a:gd name="f378" fmla="val 138"/>
              <a:gd name="f379" fmla="val 1489"/>
              <a:gd name="f380" fmla="val 104"/>
              <a:gd name="f381" fmla="val 1511"/>
              <a:gd name="f382" fmla="val 71"/>
              <a:gd name="f383" fmla="val 42"/>
              <a:gd name="f384" fmla="val 1568"/>
              <a:gd name="f385" fmla="val 1600"/>
              <a:gd name="f386" fmla="val 22"/>
              <a:gd name="f387" fmla="val 1626"/>
              <a:gd name="f388" fmla="val 29"/>
              <a:gd name="f389" fmla="val 1646"/>
              <a:gd name="f390" fmla="val 44"/>
              <a:gd name="f391" fmla="val 1659"/>
              <a:gd name="f392" fmla="val 62"/>
              <a:gd name="f393" fmla="val 1668"/>
              <a:gd name="f394" fmla="val 108"/>
              <a:gd name="f395" fmla="val 1673"/>
              <a:gd name="f396" fmla="val 133"/>
              <a:gd name="f397" fmla="val 1669"/>
              <a:gd name="f398" fmla="val 162"/>
              <a:gd name="f399" fmla="val 1664"/>
              <a:gd name="f400" fmla="val 191"/>
              <a:gd name="f401" fmla="val 1657"/>
              <a:gd name="f402" fmla="val 220"/>
              <a:gd name="f403" fmla="val 1649"/>
              <a:gd name="f404" fmla="val 1640"/>
              <a:gd name="f405" fmla="val 1633"/>
              <a:gd name="f406" fmla="val 304"/>
              <a:gd name="f407" fmla="val 329"/>
              <a:gd name="f408" fmla="val 1620"/>
              <a:gd name="f409" fmla="val 1666"/>
              <a:gd name="f410" fmla="val 408"/>
              <a:gd name="f411" fmla="val 1717"/>
              <a:gd name="f412" fmla="val 458"/>
              <a:gd name="f413" fmla="val 1771"/>
              <a:gd name="f414" fmla="val 502"/>
              <a:gd name="f415" fmla="val 1773"/>
              <a:gd name="f416" fmla="val 504"/>
              <a:gd name="f417" fmla="val 508"/>
              <a:gd name="f418" fmla="val 1775"/>
              <a:gd name="f419" fmla="val 511"/>
              <a:gd name="f420" fmla="val 515"/>
              <a:gd name="f421" fmla="val 1777"/>
              <a:gd name="f422" fmla="val 517"/>
              <a:gd name="f423" fmla="val 1686"/>
              <a:gd name="f424" fmla="val 535"/>
              <a:gd name="f425" fmla="val 1604"/>
              <a:gd name="f426" fmla="val 1529"/>
              <a:gd name="f427" fmla="val 1462"/>
              <a:gd name="f428" fmla="val 606"/>
              <a:gd name="f429" fmla="val 1342"/>
              <a:gd name="f430" fmla="val 666"/>
              <a:gd name="f431" fmla="val 1289"/>
              <a:gd name="f432" fmla="val 1239"/>
              <a:gd name="f433" fmla="val 1189"/>
              <a:gd name="f434" fmla="val 773"/>
              <a:gd name="f435" fmla="val 1140"/>
              <a:gd name="f436" fmla="val 813"/>
              <a:gd name="f437" fmla="val 1091"/>
              <a:gd name="f438" fmla="val 857"/>
              <a:gd name="f439" fmla="val 1039"/>
              <a:gd name="f440" fmla="val 995"/>
              <a:gd name="f441" fmla="val 958"/>
              <a:gd name="f442" fmla="val 955"/>
              <a:gd name="f443" fmla="val 1009"/>
              <a:gd name="f444" fmla="val 919"/>
              <a:gd name="f445" fmla="val 1060"/>
              <a:gd name="f446" fmla="val 880"/>
              <a:gd name="f447" fmla="val 871"/>
              <a:gd name="f448" fmla="val 860"/>
              <a:gd name="f449" fmla="val 855"/>
              <a:gd name="f450" fmla="val 1153"/>
              <a:gd name="f451" fmla="val 851"/>
              <a:gd name="f452" fmla="val 1100"/>
              <a:gd name="f453" fmla="val 1038"/>
              <a:gd name="f454" fmla="val 977"/>
              <a:gd name="f455" fmla="val 844"/>
              <a:gd name="f456" fmla="val 913"/>
              <a:gd name="f457" fmla="val 835"/>
              <a:gd name="f458" fmla="val 853"/>
              <a:gd name="f459" fmla="val 826"/>
              <a:gd name="f460" fmla="val 798"/>
              <a:gd name="f461" fmla="val 751"/>
              <a:gd name="f462" fmla="val 713"/>
              <a:gd name="f463" fmla="val 809"/>
              <a:gd name="f464" fmla="val 822"/>
              <a:gd name="f465" fmla="val 678"/>
              <a:gd name="f466" fmla="val 837"/>
              <a:gd name="f467" fmla="val 637"/>
              <a:gd name="f468" fmla="val 869"/>
              <a:gd name="f469" fmla="val 882"/>
              <a:gd name="f470" fmla="val 891"/>
              <a:gd name="f471" fmla="val 573"/>
              <a:gd name="f472" fmla="val 897"/>
              <a:gd name="f473" fmla="val 540"/>
              <a:gd name="f474" fmla="val 840"/>
              <a:gd name="f475" fmla="val 484"/>
              <a:gd name="f476" fmla="val 742"/>
              <a:gd name="f477" fmla="val 460"/>
              <a:gd name="f478" fmla="val 704"/>
              <a:gd name="f479" fmla="val 437"/>
              <a:gd name="f480" fmla="val 415"/>
              <a:gd name="f481" fmla="val 393"/>
              <a:gd name="f482" fmla="val 371"/>
              <a:gd name="f483" fmla="val 348"/>
              <a:gd name="f484" fmla="val 609"/>
              <a:gd name="f485" fmla="val 320"/>
              <a:gd name="f486" fmla="val 291"/>
              <a:gd name="f487" fmla="val 258"/>
              <a:gd name="f488" fmla="val 646"/>
              <a:gd name="f489" fmla="val 233"/>
              <a:gd name="f490" fmla="val 215"/>
              <a:gd name="f491" fmla="val 691"/>
              <a:gd name="f492" fmla="val 206"/>
              <a:gd name="f493" fmla="val 720"/>
              <a:gd name="f494" fmla="val 202"/>
              <a:gd name="f495" fmla="val 793"/>
              <a:gd name="f496" fmla="val 231"/>
              <a:gd name="f497" fmla="val 886"/>
              <a:gd name="f498" fmla="val 251"/>
              <a:gd name="f499" fmla="val 940"/>
              <a:gd name="f500" fmla="val 277"/>
              <a:gd name="f501" fmla="val 1000"/>
              <a:gd name="f502" fmla="val 308"/>
              <a:gd name="f503" fmla="val 340"/>
              <a:gd name="f504" fmla="val 378"/>
              <a:gd name="f505" fmla="val 1144"/>
              <a:gd name="f506" fmla="val 375"/>
              <a:gd name="f507" fmla="val 1142"/>
              <a:gd name="f508" fmla="val 338"/>
              <a:gd name="f509" fmla="val 302"/>
              <a:gd name="f510" fmla="val 1129"/>
              <a:gd name="f511" fmla="val 264"/>
              <a:gd name="f512" fmla="val 1122"/>
              <a:gd name="f513" fmla="val 228"/>
              <a:gd name="f514" fmla="val 1109"/>
              <a:gd name="f515" fmla="val 155"/>
              <a:gd name="f516" fmla="val 1106"/>
              <a:gd name="f517" fmla="val 120"/>
              <a:gd name="f518" fmla="val 1120"/>
              <a:gd name="f519" fmla="val 38"/>
              <a:gd name="f520" fmla="val 4"/>
              <a:gd name="f521" fmla="+- 0 0 -90"/>
              <a:gd name="f522" fmla="*/ f4 1 2753"/>
              <a:gd name="f523" fmla="*/ f5 1 3873"/>
              <a:gd name="f524" fmla="val f6"/>
              <a:gd name="f525" fmla="val f7"/>
              <a:gd name="f526" fmla="val f8"/>
              <a:gd name="f527" fmla="*/ f521 f0 1"/>
              <a:gd name="f528" fmla="+- f526 0 f524"/>
              <a:gd name="f529" fmla="+- f525 0 f524"/>
              <a:gd name="f530" fmla="*/ f527 1 f3"/>
              <a:gd name="f531" fmla="*/ f529 1 2753"/>
              <a:gd name="f532" fmla="*/ f528 1 3873"/>
              <a:gd name="f533" fmla="*/ 2311 f529 1"/>
              <a:gd name="f534" fmla="*/ 580 f528 1"/>
              <a:gd name="f535" fmla="*/ 2433 f529 1"/>
              <a:gd name="f536" fmla="*/ 735 f528 1"/>
              <a:gd name="f537" fmla="*/ 2415 f529 1"/>
              <a:gd name="f538" fmla="*/ 948 f528 1"/>
              <a:gd name="f539" fmla="*/ 2253 f529 1"/>
              <a:gd name="f540" fmla="*/ 1073 f528 1"/>
              <a:gd name="f541" fmla="*/ 2037 f529 1"/>
              <a:gd name="f542" fmla="*/ 1138 f528 1"/>
              <a:gd name="f543" fmla="*/ 1946 f529 1"/>
              <a:gd name="f544" fmla="*/ 1260 f528 1"/>
              <a:gd name="f545" fmla="*/ 2039 f529 1"/>
              <a:gd name="f546" fmla="*/ 1346 f528 1"/>
              <a:gd name="f547" fmla="*/ 2400 f529 1"/>
              <a:gd name="f548" fmla="*/ 1671 f528 1"/>
              <a:gd name="f549" fmla="*/ 2649 f529 1"/>
              <a:gd name="f550" fmla="*/ 2118 f528 1"/>
              <a:gd name="f551" fmla="*/ 2746 f529 1"/>
              <a:gd name="f552" fmla="*/ 2586 f528 1"/>
              <a:gd name="f553" fmla="*/ 2739 f529 1"/>
              <a:gd name="f554" fmla="*/ 3028 f528 1"/>
              <a:gd name="f555" fmla="*/ 2671 f529 1"/>
              <a:gd name="f556" fmla="*/ 3397 f528 1"/>
              <a:gd name="f557" fmla="*/ 2597 f529 1"/>
              <a:gd name="f558" fmla="*/ 3648 f528 1"/>
              <a:gd name="f559" fmla="*/ 2533 f529 1"/>
              <a:gd name="f560" fmla="*/ 3764 f528 1"/>
              <a:gd name="f561" fmla="*/ 2319 f529 1"/>
              <a:gd name="f562" fmla="*/ 3855 f528 1"/>
              <a:gd name="f563" fmla="*/ 1959 f529 1"/>
              <a:gd name="f564" fmla="*/ 3868 f528 1"/>
              <a:gd name="f565" fmla="*/ 1531 f529 1"/>
              <a:gd name="f566" fmla="*/ 3768 f528 1"/>
              <a:gd name="f567" fmla="*/ 1146 f529 1"/>
              <a:gd name="f568" fmla="*/ 3597 f528 1"/>
              <a:gd name="f569" fmla="*/ 846 f529 1"/>
              <a:gd name="f570" fmla="*/ 3420 f528 1"/>
              <a:gd name="f571" fmla="*/ 669 f529 1"/>
              <a:gd name="f572" fmla="*/ 3297 f528 1"/>
              <a:gd name="f573" fmla="*/ 562 f529 1"/>
              <a:gd name="f574" fmla="*/ 3206 f528 1"/>
              <a:gd name="f575" fmla="*/ 189 f529 1"/>
              <a:gd name="f576" fmla="*/ 2718 f528 1"/>
              <a:gd name="f577" fmla="*/ 0 f529 1"/>
              <a:gd name="f578" fmla="*/ 2148 f528 1"/>
              <a:gd name="f579" fmla="*/ 79 f529 1"/>
              <a:gd name="f580" fmla="*/ 1729 f528 1"/>
              <a:gd name="f581" fmla="*/ 217 f529 1"/>
              <a:gd name="f582" fmla="*/ 1491 f528 1"/>
              <a:gd name="f583" fmla="*/ 319 f529 1"/>
              <a:gd name="f584" fmla="*/ 1380 f528 1"/>
              <a:gd name="f585" fmla="*/ 368 f529 1"/>
              <a:gd name="f586" fmla="*/ 1135 f528 1"/>
              <a:gd name="f587" fmla="*/ 353 f529 1"/>
              <a:gd name="f588" fmla="*/ 831 f528 1"/>
              <a:gd name="f589" fmla="*/ 384 f529 1"/>
              <a:gd name="f590" fmla="*/ 675 f528 1"/>
              <a:gd name="f591" fmla="*/ 559 f529 1"/>
              <a:gd name="f592" fmla="*/ 591 f528 1"/>
              <a:gd name="f593" fmla="*/ 699 f529 1"/>
              <a:gd name="f594" fmla="*/ 664 f528 1"/>
              <a:gd name="f595" fmla="*/ 769 f529 1"/>
              <a:gd name="f596" fmla="*/ 866 f528 1"/>
              <a:gd name="f597" fmla="*/ 791 f529 1"/>
              <a:gd name="f598" fmla="*/ 1115 f528 1"/>
              <a:gd name="f599" fmla="*/ 1008 f529 1"/>
              <a:gd name="f600" fmla="*/ 1053 f528 1"/>
              <a:gd name="f601" fmla="*/ 1433 f529 1"/>
              <a:gd name="f602" fmla="*/ 700 f528 1"/>
              <a:gd name="f603" fmla="*/ 1737 f529 1"/>
              <a:gd name="f604" fmla="*/ 600 f528 1"/>
              <a:gd name="f605" fmla="*/ 2062 f529 1"/>
              <a:gd name="f606" fmla="*/ 557 f528 1"/>
              <a:gd name="f607" fmla="*/ 1277 f529 1"/>
              <a:gd name="f608" fmla="*/ 18 f528 1"/>
              <a:gd name="f609" fmla="*/ 1315 f529 1"/>
              <a:gd name="f610" fmla="*/ 111 f528 1"/>
              <a:gd name="f611" fmla="*/ 1329 f529 1"/>
              <a:gd name="f612" fmla="*/ 229 f528 1"/>
              <a:gd name="f613" fmla="*/ 1389 f529 1"/>
              <a:gd name="f614" fmla="*/ 278 f528 1"/>
              <a:gd name="f615" fmla="*/ 1471 f529 1"/>
              <a:gd name="f616" fmla="*/ 138 f528 1"/>
              <a:gd name="f617" fmla="*/ 1600 f529 1"/>
              <a:gd name="f618" fmla="*/ 22 f528 1"/>
              <a:gd name="f619" fmla="*/ 1671 f529 1"/>
              <a:gd name="f620" fmla="*/ 108 f528 1"/>
              <a:gd name="f621" fmla="*/ 1649 f529 1"/>
              <a:gd name="f622" fmla="*/ 249 f528 1"/>
              <a:gd name="f623" fmla="*/ 1666 f529 1"/>
              <a:gd name="f624" fmla="*/ 408 f528 1"/>
              <a:gd name="f625" fmla="*/ 1775 f529 1"/>
              <a:gd name="f626" fmla="*/ 511 f528 1"/>
              <a:gd name="f627" fmla="*/ 1529 f529 1"/>
              <a:gd name="f628" fmla="*/ 1239 f529 1"/>
              <a:gd name="f629" fmla="*/ 995 f529 1"/>
              <a:gd name="f630" fmla="*/ 958 f528 1"/>
              <a:gd name="f631" fmla="*/ 871 f529 1"/>
              <a:gd name="f632" fmla="*/ 1124 f528 1"/>
              <a:gd name="f633" fmla="*/ 855 f529 1"/>
              <a:gd name="f634" fmla="*/ 1100 f528 1"/>
              <a:gd name="f635" fmla="*/ 826 f529 1"/>
              <a:gd name="f636" fmla="*/ 798 f528 1"/>
              <a:gd name="f637" fmla="*/ 837 f529 1"/>
              <a:gd name="f638" fmla="*/ 658 f528 1"/>
              <a:gd name="f639" fmla="*/ 897 f529 1"/>
              <a:gd name="f640" fmla="*/ 555 f528 1"/>
              <a:gd name="f641" fmla="*/ 704 f529 1"/>
              <a:gd name="f642" fmla="*/ 437 f528 1"/>
              <a:gd name="f643" fmla="*/ 609 f529 1"/>
              <a:gd name="f644" fmla="*/ 320 f528 1"/>
              <a:gd name="f645" fmla="*/ 691 f529 1"/>
              <a:gd name="f646" fmla="*/ 206 f528 1"/>
              <a:gd name="f647" fmla="*/ 886 f529 1"/>
              <a:gd name="f648" fmla="*/ 251 f528 1"/>
              <a:gd name="f649" fmla="*/ 1144 f529 1"/>
              <a:gd name="f650" fmla="*/ 375 f528 1"/>
              <a:gd name="f651" fmla="*/ 1115 f529 1"/>
              <a:gd name="f652" fmla="*/ 189 f528 1"/>
              <a:gd name="f653" fmla="*/ 1120 f529 1"/>
              <a:gd name="f654" fmla="*/ 38 f528 1"/>
              <a:gd name="f655" fmla="+- f530 0 f1"/>
              <a:gd name="f656" fmla="*/ f533 1 2753"/>
              <a:gd name="f657" fmla="*/ f534 1 3873"/>
              <a:gd name="f658" fmla="*/ f535 1 2753"/>
              <a:gd name="f659" fmla="*/ f536 1 3873"/>
              <a:gd name="f660" fmla="*/ f537 1 2753"/>
              <a:gd name="f661" fmla="*/ f538 1 3873"/>
              <a:gd name="f662" fmla="*/ f539 1 2753"/>
              <a:gd name="f663" fmla="*/ f540 1 3873"/>
              <a:gd name="f664" fmla="*/ f541 1 2753"/>
              <a:gd name="f665" fmla="*/ f542 1 3873"/>
              <a:gd name="f666" fmla="*/ f543 1 2753"/>
              <a:gd name="f667" fmla="*/ f544 1 3873"/>
              <a:gd name="f668" fmla="*/ f545 1 2753"/>
              <a:gd name="f669" fmla="*/ f546 1 3873"/>
              <a:gd name="f670" fmla="*/ f547 1 2753"/>
              <a:gd name="f671" fmla="*/ f548 1 3873"/>
              <a:gd name="f672" fmla="*/ f549 1 2753"/>
              <a:gd name="f673" fmla="*/ f550 1 3873"/>
              <a:gd name="f674" fmla="*/ f551 1 2753"/>
              <a:gd name="f675" fmla="*/ f552 1 3873"/>
              <a:gd name="f676" fmla="*/ f553 1 2753"/>
              <a:gd name="f677" fmla="*/ f554 1 3873"/>
              <a:gd name="f678" fmla="*/ f555 1 2753"/>
              <a:gd name="f679" fmla="*/ f556 1 3873"/>
              <a:gd name="f680" fmla="*/ f557 1 2753"/>
              <a:gd name="f681" fmla="*/ f558 1 3873"/>
              <a:gd name="f682" fmla="*/ f559 1 2753"/>
              <a:gd name="f683" fmla="*/ f560 1 3873"/>
              <a:gd name="f684" fmla="*/ f561 1 2753"/>
              <a:gd name="f685" fmla="*/ f562 1 3873"/>
              <a:gd name="f686" fmla="*/ f563 1 2753"/>
              <a:gd name="f687" fmla="*/ f564 1 3873"/>
              <a:gd name="f688" fmla="*/ f565 1 2753"/>
              <a:gd name="f689" fmla="*/ f566 1 3873"/>
              <a:gd name="f690" fmla="*/ f567 1 2753"/>
              <a:gd name="f691" fmla="*/ f568 1 3873"/>
              <a:gd name="f692" fmla="*/ f569 1 2753"/>
              <a:gd name="f693" fmla="*/ f570 1 3873"/>
              <a:gd name="f694" fmla="*/ f571 1 2753"/>
              <a:gd name="f695" fmla="*/ f572 1 3873"/>
              <a:gd name="f696" fmla="*/ f573 1 2753"/>
              <a:gd name="f697" fmla="*/ f574 1 3873"/>
              <a:gd name="f698" fmla="*/ f575 1 2753"/>
              <a:gd name="f699" fmla="*/ f576 1 3873"/>
              <a:gd name="f700" fmla="*/ f577 1 2753"/>
              <a:gd name="f701" fmla="*/ f578 1 3873"/>
              <a:gd name="f702" fmla="*/ f579 1 2753"/>
              <a:gd name="f703" fmla="*/ f580 1 3873"/>
              <a:gd name="f704" fmla="*/ f581 1 2753"/>
              <a:gd name="f705" fmla="*/ f582 1 3873"/>
              <a:gd name="f706" fmla="*/ f583 1 2753"/>
              <a:gd name="f707" fmla="*/ f584 1 3873"/>
              <a:gd name="f708" fmla="*/ f585 1 2753"/>
              <a:gd name="f709" fmla="*/ f586 1 3873"/>
              <a:gd name="f710" fmla="*/ f587 1 2753"/>
              <a:gd name="f711" fmla="*/ f588 1 3873"/>
              <a:gd name="f712" fmla="*/ f589 1 2753"/>
              <a:gd name="f713" fmla="*/ f590 1 3873"/>
              <a:gd name="f714" fmla="*/ f591 1 2753"/>
              <a:gd name="f715" fmla="*/ f592 1 3873"/>
              <a:gd name="f716" fmla="*/ f593 1 2753"/>
              <a:gd name="f717" fmla="*/ f594 1 3873"/>
              <a:gd name="f718" fmla="*/ f595 1 2753"/>
              <a:gd name="f719" fmla="*/ f596 1 3873"/>
              <a:gd name="f720" fmla="*/ f597 1 2753"/>
              <a:gd name="f721" fmla="*/ f598 1 3873"/>
              <a:gd name="f722" fmla="*/ f599 1 2753"/>
              <a:gd name="f723" fmla="*/ f600 1 3873"/>
              <a:gd name="f724" fmla="*/ f601 1 2753"/>
              <a:gd name="f725" fmla="*/ f602 1 3873"/>
              <a:gd name="f726" fmla="*/ f603 1 2753"/>
              <a:gd name="f727" fmla="*/ f604 1 3873"/>
              <a:gd name="f728" fmla="*/ f605 1 2753"/>
              <a:gd name="f729" fmla="*/ f606 1 3873"/>
              <a:gd name="f730" fmla="*/ f607 1 2753"/>
              <a:gd name="f731" fmla="*/ f608 1 3873"/>
              <a:gd name="f732" fmla="*/ f609 1 2753"/>
              <a:gd name="f733" fmla="*/ f610 1 3873"/>
              <a:gd name="f734" fmla="*/ f611 1 2753"/>
              <a:gd name="f735" fmla="*/ f612 1 3873"/>
              <a:gd name="f736" fmla="*/ f613 1 2753"/>
              <a:gd name="f737" fmla="*/ f614 1 3873"/>
              <a:gd name="f738" fmla="*/ f615 1 2753"/>
              <a:gd name="f739" fmla="*/ f616 1 3873"/>
              <a:gd name="f740" fmla="*/ f617 1 2753"/>
              <a:gd name="f741" fmla="*/ f618 1 3873"/>
              <a:gd name="f742" fmla="*/ f619 1 2753"/>
              <a:gd name="f743" fmla="*/ f620 1 3873"/>
              <a:gd name="f744" fmla="*/ f621 1 2753"/>
              <a:gd name="f745" fmla="*/ f622 1 3873"/>
              <a:gd name="f746" fmla="*/ f623 1 2753"/>
              <a:gd name="f747" fmla="*/ f624 1 3873"/>
              <a:gd name="f748" fmla="*/ f625 1 2753"/>
              <a:gd name="f749" fmla="*/ f626 1 3873"/>
              <a:gd name="f750" fmla="*/ f627 1 2753"/>
              <a:gd name="f751" fmla="*/ f628 1 2753"/>
              <a:gd name="f752" fmla="*/ f629 1 2753"/>
              <a:gd name="f753" fmla="*/ f630 1 3873"/>
              <a:gd name="f754" fmla="*/ f631 1 2753"/>
              <a:gd name="f755" fmla="*/ f632 1 3873"/>
              <a:gd name="f756" fmla="*/ f633 1 2753"/>
              <a:gd name="f757" fmla="*/ f634 1 3873"/>
              <a:gd name="f758" fmla="*/ f635 1 2753"/>
              <a:gd name="f759" fmla="*/ f636 1 3873"/>
              <a:gd name="f760" fmla="*/ f637 1 2753"/>
              <a:gd name="f761" fmla="*/ f638 1 3873"/>
              <a:gd name="f762" fmla="*/ f639 1 2753"/>
              <a:gd name="f763" fmla="*/ f640 1 3873"/>
              <a:gd name="f764" fmla="*/ f641 1 2753"/>
              <a:gd name="f765" fmla="*/ f642 1 3873"/>
              <a:gd name="f766" fmla="*/ f643 1 2753"/>
              <a:gd name="f767" fmla="*/ f644 1 3873"/>
              <a:gd name="f768" fmla="*/ f645 1 2753"/>
              <a:gd name="f769" fmla="*/ f646 1 3873"/>
              <a:gd name="f770" fmla="*/ f647 1 2753"/>
              <a:gd name="f771" fmla="*/ f648 1 3873"/>
              <a:gd name="f772" fmla="*/ f649 1 2753"/>
              <a:gd name="f773" fmla="*/ f650 1 3873"/>
              <a:gd name="f774" fmla="*/ f651 1 2753"/>
              <a:gd name="f775" fmla="*/ f652 1 3873"/>
              <a:gd name="f776" fmla="*/ f653 1 2753"/>
              <a:gd name="f777" fmla="*/ f654 1 3873"/>
              <a:gd name="f778" fmla="*/ 0 1 f531"/>
              <a:gd name="f779" fmla="*/ f525 1 f531"/>
              <a:gd name="f780" fmla="*/ 0 1 f532"/>
              <a:gd name="f781" fmla="*/ f526 1 f532"/>
              <a:gd name="f782" fmla="*/ f656 1 f531"/>
              <a:gd name="f783" fmla="*/ f657 1 f532"/>
              <a:gd name="f784" fmla="*/ f658 1 f531"/>
              <a:gd name="f785" fmla="*/ f659 1 f532"/>
              <a:gd name="f786" fmla="*/ f660 1 f531"/>
              <a:gd name="f787" fmla="*/ f661 1 f532"/>
              <a:gd name="f788" fmla="*/ f662 1 f531"/>
              <a:gd name="f789" fmla="*/ f663 1 f532"/>
              <a:gd name="f790" fmla="*/ f664 1 f531"/>
              <a:gd name="f791" fmla="*/ f665 1 f532"/>
              <a:gd name="f792" fmla="*/ f666 1 f531"/>
              <a:gd name="f793" fmla="*/ f667 1 f532"/>
              <a:gd name="f794" fmla="*/ f668 1 f531"/>
              <a:gd name="f795" fmla="*/ f669 1 f532"/>
              <a:gd name="f796" fmla="*/ f670 1 f531"/>
              <a:gd name="f797" fmla="*/ f671 1 f532"/>
              <a:gd name="f798" fmla="*/ f672 1 f531"/>
              <a:gd name="f799" fmla="*/ f673 1 f532"/>
              <a:gd name="f800" fmla="*/ f674 1 f531"/>
              <a:gd name="f801" fmla="*/ f675 1 f532"/>
              <a:gd name="f802" fmla="*/ f676 1 f531"/>
              <a:gd name="f803" fmla="*/ f677 1 f532"/>
              <a:gd name="f804" fmla="*/ f678 1 f531"/>
              <a:gd name="f805" fmla="*/ f679 1 f532"/>
              <a:gd name="f806" fmla="*/ f680 1 f531"/>
              <a:gd name="f807" fmla="*/ f681 1 f532"/>
              <a:gd name="f808" fmla="*/ f682 1 f531"/>
              <a:gd name="f809" fmla="*/ f683 1 f532"/>
              <a:gd name="f810" fmla="*/ f684 1 f531"/>
              <a:gd name="f811" fmla="*/ f685 1 f532"/>
              <a:gd name="f812" fmla="*/ f686 1 f531"/>
              <a:gd name="f813" fmla="*/ f687 1 f532"/>
              <a:gd name="f814" fmla="*/ f688 1 f531"/>
              <a:gd name="f815" fmla="*/ f689 1 f532"/>
              <a:gd name="f816" fmla="*/ f690 1 f531"/>
              <a:gd name="f817" fmla="*/ f691 1 f532"/>
              <a:gd name="f818" fmla="*/ f692 1 f531"/>
              <a:gd name="f819" fmla="*/ f693 1 f532"/>
              <a:gd name="f820" fmla="*/ f694 1 f531"/>
              <a:gd name="f821" fmla="*/ f695 1 f532"/>
              <a:gd name="f822" fmla="*/ f696 1 f531"/>
              <a:gd name="f823" fmla="*/ f697 1 f532"/>
              <a:gd name="f824" fmla="*/ f698 1 f531"/>
              <a:gd name="f825" fmla="*/ f699 1 f532"/>
              <a:gd name="f826" fmla="*/ f700 1 f531"/>
              <a:gd name="f827" fmla="*/ f701 1 f532"/>
              <a:gd name="f828" fmla="*/ f702 1 f531"/>
              <a:gd name="f829" fmla="*/ f703 1 f532"/>
              <a:gd name="f830" fmla="*/ f704 1 f531"/>
              <a:gd name="f831" fmla="*/ f705 1 f532"/>
              <a:gd name="f832" fmla="*/ f706 1 f531"/>
              <a:gd name="f833" fmla="*/ f707 1 f532"/>
              <a:gd name="f834" fmla="*/ f708 1 f531"/>
              <a:gd name="f835" fmla="*/ f709 1 f532"/>
              <a:gd name="f836" fmla="*/ f710 1 f531"/>
              <a:gd name="f837" fmla="*/ f711 1 f532"/>
              <a:gd name="f838" fmla="*/ f712 1 f531"/>
              <a:gd name="f839" fmla="*/ f713 1 f532"/>
              <a:gd name="f840" fmla="*/ f714 1 f531"/>
              <a:gd name="f841" fmla="*/ f715 1 f532"/>
              <a:gd name="f842" fmla="*/ f716 1 f531"/>
              <a:gd name="f843" fmla="*/ f717 1 f532"/>
              <a:gd name="f844" fmla="*/ f718 1 f531"/>
              <a:gd name="f845" fmla="*/ f719 1 f532"/>
              <a:gd name="f846" fmla="*/ f720 1 f531"/>
              <a:gd name="f847" fmla="*/ f721 1 f532"/>
              <a:gd name="f848" fmla="*/ f722 1 f531"/>
              <a:gd name="f849" fmla="*/ f723 1 f532"/>
              <a:gd name="f850" fmla="*/ f724 1 f531"/>
              <a:gd name="f851" fmla="*/ f725 1 f532"/>
              <a:gd name="f852" fmla="*/ f726 1 f531"/>
              <a:gd name="f853" fmla="*/ f727 1 f532"/>
              <a:gd name="f854" fmla="*/ f728 1 f531"/>
              <a:gd name="f855" fmla="*/ f729 1 f532"/>
              <a:gd name="f856" fmla="*/ f730 1 f531"/>
              <a:gd name="f857" fmla="*/ f731 1 f532"/>
              <a:gd name="f858" fmla="*/ f732 1 f531"/>
              <a:gd name="f859" fmla="*/ f733 1 f532"/>
              <a:gd name="f860" fmla="*/ f734 1 f531"/>
              <a:gd name="f861" fmla="*/ f735 1 f532"/>
              <a:gd name="f862" fmla="*/ f736 1 f531"/>
              <a:gd name="f863" fmla="*/ f737 1 f532"/>
              <a:gd name="f864" fmla="*/ f738 1 f531"/>
              <a:gd name="f865" fmla="*/ f739 1 f532"/>
              <a:gd name="f866" fmla="*/ f740 1 f531"/>
              <a:gd name="f867" fmla="*/ f741 1 f532"/>
              <a:gd name="f868" fmla="*/ f742 1 f531"/>
              <a:gd name="f869" fmla="*/ f743 1 f532"/>
              <a:gd name="f870" fmla="*/ f744 1 f531"/>
              <a:gd name="f871" fmla="*/ f745 1 f532"/>
              <a:gd name="f872" fmla="*/ f746 1 f531"/>
              <a:gd name="f873" fmla="*/ f747 1 f532"/>
              <a:gd name="f874" fmla="*/ f748 1 f531"/>
              <a:gd name="f875" fmla="*/ f749 1 f532"/>
              <a:gd name="f876" fmla="*/ f750 1 f531"/>
              <a:gd name="f877" fmla="*/ f751 1 f531"/>
              <a:gd name="f878" fmla="*/ f752 1 f531"/>
              <a:gd name="f879" fmla="*/ f753 1 f532"/>
              <a:gd name="f880" fmla="*/ f754 1 f531"/>
              <a:gd name="f881" fmla="*/ f755 1 f532"/>
              <a:gd name="f882" fmla="*/ f756 1 f531"/>
              <a:gd name="f883" fmla="*/ f757 1 f532"/>
              <a:gd name="f884" fmla="*/ f758 1 f531"/>
              <a:gd name="f885" fmla="*/ f759 1 f532"/>
              <a:gd name="f886" fmla="*/ f760 1 f531"/>
              <a:gd name="f887" fmla="*/ f761 1 f532"/>
              <a:gd name="f888" fmla="*/ f762 1 f531"/>
              <a:gd name="f889" fmla="*/ f763 1 f532"/>
              <a:gd name="f890" fmla="*/ f764 1 f531"/>
              <a:gd name="f891" fmla="*/ f765 1 f532"/>
              <a:gd name="f892" fmla="*/ f766 1 f531"/>
              <a:gd name="f893" fmla="*/ f767 1 f532"/>
              <a:gd name="f894" fmla="*/ f768 1 f531"/>
              <a:gd name="f895" fmla="*/ f769 1 f532"/>
              <a:gd name="f896" fmla="*/ f770 1 f531"/>
              <a:gd name="f897" fmla="*/ f771 1 f532"/>
              <a:gd name="f898" fmla="*/ f772 1 f531"/>
              <a:gd name="f899" fmla="*/ f773 1 f532"/>
              <a:gd name="f900" fmla="*/ f774 1 f531"/>
              <a:gd name="f901" fmla="*/ f775 1 f532"/>
              <a:gd name="f902" fmla="*/ f776 1 f531"/>
              <a:gd name="f903" fmla="*/ f777 1 f532"/>
              <a:gd name="f904" fmla="*/ f778 f522 1"/>
              <a:gd name="f905" fmla="*/ f779 f522 1"/>
              <a:gd name="f906" fmla="*/ f781 f523 1"/>
              <a:gd name="f907" fmla="*/ f780 f523 1"/>
              <a:gd name="f908" fmla="*/ f782 f522 1"/>
              <a:gd name="f909" fmla="*/ f783 f523 1"/>
              <a:gd name="f910" fmla="*/ f784 f522 1"/>
              <a:gd name="f911" fmla="*/ f785 f523 1"/>
              <a:gd name="f912" fmla="*/ f786 f522 1"/>
              <a:gd name="f913" fmla="*/ f787 f523 1"/>
              <a:gd name="f914" fmla="*/ f788 f522 1"/>
              <a:gd name="f915" fmla="*/ f789 f523 1"/>
              <a:gd name="f916" fmla="*/ f790 f522 1"/>
              <a:gd name="f917" fmla="*/ f791 f523 1"/>
              <a:gd name="f918" fmla="*/ f792 f522 1"/>
              <a:gd name="f919" fmla="*/ f793 f523 1"/>
              <a:gd name="f920" fmla="*/ f794 f522 1"/>
              <a:gd name="f921" fmla="*/ f795 f523 1"/>
              <a:gd name="f922" fmla="*/ f796 f522 1"/>
              <a:gd name="f923" fmla="*/ f797 f523 1"/>
              <a:gd name="f924" fmla="*/ f798 f522 1"/>
              <a:gd name="f925" fmla="*/ f799 f523 1"/>
              <a:gd name="f926" fmla="*/ f800 f522 1"/>
              <a:gd name="f927" fmla="*/ f801 f523 1"/>
              <a:gd name="f928" fmla="*/ f802 f522 1"/>
              <a:gd name="f929" fmla="*/ f803 f523 1"/>
              <a:gd name="f930" fmla="*/ f804 f522 1"/>
              <a:gd name="f931" fmla="*/ f805 f523 1"/>
              <a:gd name="f932" fmla="*/ f806 f522 1"/>
              <a:gd name="f933" fmla="*/ f807 f523 1"/>
              <a:gd name="f934" fmla="*/ f808 f522 1"/>
              <a:gd name="f935" fmla="*/ f809 f523 1"/>
              <a:gd name="f936" fmla="*/ f810 f522 1"/>
              <a:gd name="f937" fmla="*/ f811 f523 1"/>
              <a:gd name="f938" fmla="*/ f812 f522 1"/>
              <a:gd name="f939" fmla="*/ f813 f523 1"/>
              <a:gd name="f940" fmla="*/ f814 f522 1"/>
              <a:gd name="f941" fmla="*/ f815 f523 1"/>
              <a:gd name="f942" fmla="*/ f816 f522 1"/>
              <a:gd name="f943" fmla="*/ f817 f523 1"/>
              <a:gd name="f944" fmla="*/ f818 f522 1"/>
              <a:gd name="f945" fmla="*/ f819 f523 1"/>
              <a:gd name="f946" fmla="*/ f820 f522 1"/>
              <a:gd name="f947" fmla="*/ f821 f523 1"/>
              <a:gd name="f948" fmla="*/ f822 f522 1"/>
              <a:gd name="f949" fmla="*/ f823 f523 1"/>
              <a:gd name="f950" fmla="*/ f824 f522 1"/>
              <a:gd name="f951" fmla="*/ f825 f523 1"/>
              <a:gd name="f952" fmla="*/ f826 f522 1"/>
              <a:gd name="f953" fmla="*/ f827 f523 1"/>
              <a:gd name="f954" fmla="*/ f828 f522 1"/>
              <a:gd name="f955" fmla="*/ f829 f523 1"/>
              <a:gd name="f956" fmla="*/ f830 f522 1"/>
              <a:gd name="f957" fmla="*/ f831 f523 1"/>
              <a:gd name="f958" fmla="*/ f832 f522 1"/>
              <a:gd name="f959" fmla="*/ f833 f523 1"/>
              <a:gd name="f960" fmla="*/ f834 f522 1"/>
              <a:gd name="f961" fmla="*/ f835 f523 1"/>
              <a:gd name="f962" fmla="*/ f836 f522 1"/>
              <a:gd name="f963" fmla="*/ f837 f523 1"/>
              <a:gd name="f964" fmla="*/ f838 f522 1"/>
              <a:gd name="f965" fmla="*/ f839 f523 1"/>
              <a:gd name="f966" fmla="*/ f840 f522 1"/>
              <a:gd name="f967" fmla="*/ f841 f523 1"/>
              <a:gd name="f968" fmla="*/ f842 f522 1"/>
              <a:gd name="f969" fmla="*/ f843 f523 1"/>
              <a:gd name="f970" fmla="*/ f844 f522 1"/>
              <a:gd name="f971" fmla="*/ f845 f523 1"/>
              <a:gd name="f972" fmla="*/ f846 f522 1"/>
              <a:gd name="f973" fmla="*/ f847 f523 1"/>
              <a:gd name="f974" fmla="*/ f848 f522 1"/>
              <a:gd name="f975" fmla="*/ f849 f523 1"/>
              <a:gd name="f976" fmla="*/ f850 f522 1"/>
              <a:gd name="f977" fmla="*/ f851 f523 1"/>
              <a:gd name="f978" fmla="*/ f852 f522 1"/>
              <a:gd name="f979" fmla="*/ f853 f523 1"/>
              <a:gd name="f980" fmla="*/ f854 f522 1"/>
              <a:gd name="f981" fmla="*/ f855 f523 1"/>
              <a:gd name="f982" fmla="*/ f856 f522 1"/>
              <a:gd name="f983" fmla="*/ f857 f523 1"/>
              <a:gd name="f984" fmla="*/ f858 f522 1"/>
              <a:gd name="f985" fmla="*/ f859 f523 1"/>
              <a:gd name="f986" fmla="*/ f860 f522 1"/>
              <a:gd name="f987" fmla="*/ f861 f523 1"/>
              <a:gd name="f988" fmla="*/ f862 f522 1"/>
              <a:gd name="f989" fmla="*/ f863 f523 1"/>
              <a:gd name="f990" fmla="*/ f864 f522 1"/>
              <a:gd name="f991" fmla="*/ f865 f523 1"/>
              <a:gd name="f992" fmla="*/ f866 f522 1"/>
              <a:gd name="f993" fmla="*/ f867 f523 1"/>
              <a:gd name="f994" fmla="*/ f868 f522 1"/>
              <a:gd name="f995" fmla="*/ f869 f523 1"/>
              <a:gd name="f996" fmla="*/ f870 f522 1"/>
              <a:gd name="f997" fmla="*/ f871 f523 1"/>
              <a:gd name="f998" fmla="*/ f872 f522 1"/>
              <a:gd name="f999" fmla="*/ f873 f523 1"/>
              <a:gd name="f1000" fmla="*/ f874 f522 1"/>
              <a:gd name="f1001" fmla="*/ f875 f523 1"/>
              <a:gd name="f1002" fmla="*/ f876 f522 1"/>
              <a:gd name="f1003" fmla="*/ f877 f522 1"/>
              <a:gd name="f1004" fmla="*/ f878 f522 1"/>
              <a:gd name="f1005" fmla="*/ f879 f523 1"/>
              <a:gd name="f1006" fmla="*/ f880 f522 1"/>
              <a:gd name="f1007" fmla="*/ f881 f523 1"/>
              <a:gd name="f1008" fmla="*/ f882 f522 1"/>
              <a:gd name="f1009" fmla="*/ f883 f523 1"/>
              <a:gd name="f1010" fmla="*/ f884 f522 1"/>
              <a:gd name="f1011" fmla="*/ f885 f523 1"/>
              <a:gd name="f1012" fmla="*/ f886 f522 1"/>
              <a:gd name="f1013" fmla="*/ f887 f523 1"/>
              <a:gd name="f1014" fmla="*/ f888 f522 1"/>
              <a:gd name="f1015" fmla="*/ f889 f523 1"/>
              <a:gd name="f1016" fmla="*/ f890 f522 1"/>
              <a:gd name="f1017" fmla="*/ f891 f523 1"/>
              <a:gd name="f1018" fmla="*/ f892 f522 1"/>
              <a:gd name="f1019" fmla="*/ f893 f523 1"/>
              <a:gd name="f1020" fmla="*/ f894 f522 1"/>
              <a:gd name="f1021" fmla="*/ f895 f523 1"/>
              <a:gd name="f1022" fmla="*/ f896 f522 1"/>
              <a:gd name="f1023" fmla="*/ f897 f523 1"/>
              <a:gd name="f1024" fmla="*/ f898 f522 1"/>
              <a:gd name="f1025" fmla="*/ f899 f523 1"/>
              <a:gd name="f1026" fmla="*/ f900 f522 1"/>
              <a:gd name="f1027" fmla="*/ f901 f523 1"/>
              <a:gd name="f1028" fmla="*/ f902 f522 1"/>
              <a:gd name="f1029" fmla="*/ f903 f523 1"/>
            </a:gdLst>
            <a:ahLst/>
            <a:cxnLst>
              <a:cxn ang="3cd4">
                <a:pos x="hc" y="t"/>
              </a:cxn>
              <a:cxn ang="0">
                <a:pos x="r" y="vc"/>
              </a:cxn>
              <a:cxn ang="cd4">
                <a:pos x="hc" y="b"/>
              </a:cxn>
              <a:cxn ang="cd2">
                <a:pos x="l" y="vc"/>
              </a:cxn>
              <a:cxn ang="f655">
                <a:pos x="f908" y="f909"/>
              </a:cxn>
              <a:cxn ang="f655">
                <a:pos x="f910" y="f911"/>
              </a:cxn>
              <a:cxn ang="f655">
                <a:pos x="f912" y="f913"/>
              </a:cxn>
              <a:cxn ang="f655">
                <a:pos x="f914" y="f915"/>
              </a:cxn>
              <a:cxn ang="f655">
                <a:pos x="f916" y="f917"/>
              </a:cxn>
              <a:cxn ang="f655">
                <a:pos x="f918" y="f919"/>
              </a:cxn>
              <a:cxn ang="f655">
                <a:pos x="f920" y="f921"/>
              </a:cxn>
              <a:cxn ang="f655">
                <a:pos x="f922" y="f923"/>
              </a:cxn>
              <a:cxn ang="f655">
                <a:pos x="f924" y="f925"/>
              </a:cxn>
              <a:cxn ang="f655">
                <a:pos x="f926" y="f927"/>
              </a:cxn>
              <a:cxn ang="f655">
                <a:pos x="f928" y="f929"/>
              </a:cxn>
              <a:cxn ang="f655">
                <a:pos x="f930" y="f931"/>
              </a:cxn>
              <a:cxn ang="f655">
                <a:pos x="f932" y="f933"/>
              </a:cxn>
              <a:cxn ang="f655">
                <a:pos x="f934" y="f935"/>
              </a:cxn>
              <a:cxn ang="f655">
                <a:pos x="f936" y="f937"/>
              </a:cxn>
              <a:cxn ang="f655">
                <a:pos x="f938" y="f939"/>
              </a:cxn>
              <a:cxn ang="f655">
                <a:pos x="f940" y="f941"/>
              </a:cxn>
              <a:cxn ang="f655">
                <a:pos x="f942" y="f943"/>
              </a:cxn>
              <a:cxn ang="f655">
                <a:pos x="f944" y="f945"/>
              </a:cxn>
              <a:cxn ang="f655">
                <a:pos x="f946" y="f947"/>
              </a:cxn>
              <a:cxn ang="f655">
                <a:pos x="f948" y="f949"/>
              </a:cxn>
              <a:cxn ang="f655">
                <a:pos x="f950" y="f951"/>
              </a:cxn>
              <a:cxn ang="f655">
                <a:pos x="f952" y="f953"/>
              </a:cxn>
              <a:cxn ang="f655">
                <a:pos x="f954" y="f955"/>
              </a:cxn>
              <a:cxn ang="f655">
                <a:pos x="f956" y="f957"/>
              </a:cxn>
              <a:cxn ang="f655">
                <a:pos x="f958" y="f959"/>
              </a:cxn>
              <a:cxn ang="f655">
                <a:pos x="f960" y="f961"/>
              </a:cxn>
              <a:cxn ang="f655">
                <a:pos x="f962" y="f963"/>
              </a:cxn>
              <a:cxn ang="f655">
                <a:pos x="f964" y="f965"/>
              </a:cxn>
              <a:cxn ang="f655">
                <a:pos x="f966" y="f967"/>
              </a:cxn>
              <a:cxn ang="f655">
                <a:pos x="f968" y="f969"/>
              </a:cxn>
              <a:cxn ang="f655">
                <a:pos x="f970" y="f971"/>
              </a:cxn>
              <a:cxn ang="f655">
                <a:pos x="f972" y="f973"/>
              </a:cxn>
              <a:cxn ang="f655">
                <a:pos x="f974" y="f975"/>
              </a:cxn>
              <a:cxn ang="f655">
                <a:pos x="f976" y="f977"/>
              </a:cxn>
              <a:cxn ang="f655">
                <a:pos x="f978" y="f979"/>
              </a:cxn>
              <a:cxn ang="f655">
                <a:pos x="f980" y="f981"/>
              </a:cxn>
              <a:cxn ang="f655">
                <a:pos x="f982" y="f983"/>
              </a:cxn>
              <a:cxn ang="f655">
                <a:pos x="f984" y="f985"/>
              </a:cxn>
              <a:cxn ang="f655">
                <a:pos x="f986" y="f987"/>
              </a:cxn>
              <a:cxn ang="f655">
                <a:pos x="f988" y="f989"/>
              </a:cxn>
              <a:cxn ang="f655">
                <a:pos x="f990" y="f991"/>
              </a:cxn>
              <a:cxn ang="f655">
                <a:pos x="f992" y="f993"/>
              </a:cxn>
              <a:cxn ang="f655">
                <a:pos x="f994" y="f995"/>
              </a:cxn>
              <a:cxn ang="f655">
                <a:pos x="f996" y="f997"/>
              </a:cxn>
              <a:cxn ang="f655">
                <a:pos x="f998" y="f999"/>
              </a:cxn>
              <a:cxn ang="f655">
                <a:pos x="f1000" y="f1001"/>
              </a:cxn>
              <a:cxn ang="f655">
                <a:pos x="f1002" y="f909"/>
              </a:cxn>
              <a:cxn ang="f655">
                <a:pos x="f1003" y="f911"/>
              </a:cxn>
              <a:cxn ang="f655">
                <a:pos x="f1004" y="f1005"/>
              </a:cxn>
              <a:cxn ang="f655">
                <a:pos x="f1006" y="f1007"/>
              </a:cxn>
              <a:cxn ang="f655">
                <a:pos x="f1008" y="f1009"/>
              </a:cxn>
              <a:cxn ang="f655">
                <a:pos x="f1010" y="f1011"/>
              </a:cxn>
              <a:cxn ang="f655">
                <a:pos x="f1012" y="f1013"/>
              </a:cxn>
              <a:cxn ang="f655">
                <a:pos x="f1014" y="f1015"/>
              </a:cxn>
              <a:cxn ang="f655">
                <a:pos x="f1016" y="f1017"/>
              </a:cxn>
              <a:cxn ang="f655">
                <a:pos x="f1018" y="f1019"/>
              </a:cxn>
              <a:cxn ang="f655">
                <a:pos x="f1020" y="f1021"/>
              </a:cxn>
              <a:cxn ang="f655">
                <a:pos x="f1022" y="f1023"/>
              </a:cxn>
              <a:cxn ang="f655">
                <a:pos x="f1024" y="f1025"/>
              </a:cxn>
              <a:cxn ang="f655">
                <a:pos x="f1026" y="f1027"/>
              </a:cxn>
              <a:cxn ang="f655">
                <a:pos x="f1028" y="f1029"/>
              </a:cxn>
            </a:cxnLst>
            <a:rect l="f904" t="f907" r="f905" b="f906"/>
            <a:pathLst>
              <a:path w="2753" h="3873">
                <a:moveTo>
                  <a:pt x="f9" y="f10"/>
                </a:move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9"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6" y="f97"/>
                </a:lnTo>
                <a:lnTo>
                  <a:pt x="f98" y="f49"/>
                </a:lnTo>
                <a:lnTo>
                  <a:pt x="f99" y="f100"/>
                </a:lnTo>
                <a:lnTo>
                  <a:pt x="f101" y="f102"/>
                </a:lnTo>
                <a:lnTo>
                  <a:pt x="f103" y="f104"/>
                </a:lnTo>
                <a:lnTo>
                  <a:pt x="f105" y="f106"/>
                </a:lnTo>
                <a:lnTo>
                  <a:pt x="f107" y="f108"/>
                </a:lnTo>
                <a:lnTo>
                  <a:pt x="f7" y="f109"/>
                </a:lnTo>
                <a:lnTo>
                  <a:pt x="f107" y="f110"/>
                </a:lnTo>
                <a:lnTo>
                  <a:pt x="f105"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136" y="f137"/>
                </a:lnTo>
                <a:lnTo>
                  <a:pt x="f138" y="f139"/>
                </a:lnTo>
                <a:lnTo>
                  <a:pt x="f140" y="f141"/>
                </a:lnTo>
                <a:lnTo>
                  <a:pt x="f142" y="f143"/>
                </a:lnTo>
                <a:lnTo>
                  <a:pt x="f144" y="f145"/>
                </a:lnTo>
                <a:lnTo>
                  <a:pt x="f146" y="f147"/>
                </a:lnTo>
                <a:lnTo>
                  <a:pt x="f37" y="f148"/>
                </a:lnTo>
                <a:lnTo>
                  <a:pt x="f149" y="f150"/>
                </a:lnTo>
                <a:lnTo>
                  <a:pt x="f151" y="f152"/>
                </a:lnTo>
                <a:lnTo>
                  <a:pt x="f153" y="f154"/>
                </a:lnTo>
                <a:lnTo>
                  <a:pt x="f155" y="f156"/>
                </a:lnTo>
                <a:lnTo>
                  <a:pt x="f157" y="f8"/>
                </a:lnTo>
                <a:lnTo>
                  <a:pt x="f158" y="f8"/>
                </a:lnTo>
                <a:lnTo>
                  <a:pt x="f68" y="f156"/>
                </a:lnTo>
                <a:lnTo>
                  <a:pt x="f159" y="f152"/>
                </a:lnTo>
                <a:lnTo>
                  <a:pt x="f160" y="f161"/>
                </a:lnTo>
                <a:lnTo>
                  <a:pt x="f162" y="f163"/>
                </a:lnTo>
                <a:lnTo>
                  <a:pt x="f164" y="f165"/>
                </a:lnTo>
                <a:lnTo>
                  <a:pt x="f166" y="f167"/>
                </a:lnTo>
                <a:lnTo>
                  <a:pt x="f168" y="f169"/>
                </a:lnTo>
                <a:lnTo>
                  <a:pt x="f170" y="f137"/>
                </a:lnTo>
                <a:lnTo>
                  <a:pt x="f171" y="f172"/>
                </a:lnTo>
                <a:lnTo>
                  <a:pt x="f173" y="f174"/>
                </a:lnTo>
                <a:lnTo>
                  <a:pt x="f175" y="f176"/>
                </a:lnTo>
                <a:lnTo>
                  <a:pt x="f177" y="f178"/>
                </a:lnTo>
                <a:lnTo>
                  <a:pt x="f179" y="f180"/>
                </a:lnTo>
                <a:lnTo>
                  <a:pt x="f181" y="f182"/>
                </a:lnTo>
                <a:lnTo>
                  <a:pt x="f183" y="f184"/>
                </a:lnTo>
                <a:lnTo>
                  <a:pt x="f185" y="f186"/>
                </a:lnTo>
                <a:lnTo>
                  <a:pt x="f187" y="f188"/>
                </a:lnTo>
                <a:lnTo>
                  <a:pt x="f189" y="f190"/>
                </a:lnTo>
                <a:lnTo>
                  <a:pt x="f191" y="f192"/>
                </a:lnTo>
                <a:lnTo>
                  <a:pt x="f193" y="f194"/>
                </a:lnTo>
                <a:lnTo>
                  <a:pt x="f195" y="f196"/>
                </a:lnTo>
                <a:lnTo>
                  <a:pt x="f197" y="f198"/>
                </a:lnTo>
                <a:lnTo>
                  <a:pt x="f199" y="f200"/>
                </a:lnTo>
                <a:lnTo>
                  <a:pt x="f201" y="f202"/>
                </a:lnTo>
                <a:lnTo>
                  <a:pt x="f203" y="f204"/>
                </a:lnTo>
                <a:lnTo>
                  <a:pt x="f205" y="f206"/>
                </a:lnTo>
                <a:lnTo>
                  <a:pt x="f207" y="f208"/>
                </a:lnTo>
                <a:lnTo>
                  <a:pt x="f209" y="f210"/>
                </a:lnTo>
                <a:lnTo>
                  <a:pt x="f211" y="f212"/>
                </a:lnTo>
                <a:lnTo>
                  <a:pt x="f213" y="f214"/>
                </a:lnTo>
                <a:lnTo>
                  <a:pt x="f215" y="f216"/>
                </a:lnTo>
                <a:lnTo>
                  <a:pt x="f217" y="f218"/>
                </a:lnTo>
                <a:lnTo>
                  <a:pt x="f219" y="f220"/>
                </a:lnTo>
                <a:lnTo>
                  <a:pt x="f221" y="f222"/>
                </a:lnTo>
                <a:lnTo>
                  <a:pt x="f223" y="f224"/>
                </a:lnTo>
                <a:lnTo>
                  <a:pt x="f6" y="f225"/>
                </a:lnTo>
                <a:lnTo>
                  <a:pt x="f6" y="f226"/>
                </a:lnTo>
                <a:lnTo>
                  <a:pt x="f227" y="f228"/>
                </a:lnTo>
                <a:lnTo>
                  <a:pt x="f229" y="f230"/>
                </a:lnTo>
                <a:lnTo>
                  <a:pt x="f231" y="f232"/>
                </a:lnTo>
                <a:lnTo>
                  <a:pt x="f233" y="f234"/>
                </a:lnTo>
                <a:lnTo>
                  <a:pt x="f235" y="f236"/>
                </a:lnTo>
                <a:lnTo>
                  <a:pt x="f237" y="f238"/>
                </a:lnTo>
                <a:lnTo>
                  <a:pt x="f3" y="f239"/>
                </a:lnTo>
                <a:lnTo>
                  <a:pt x="f240" y="f241"/>
                </a:lnTo>
                <a:lnTo>
                  <a:pt x="f242" y="f243"/>
                </a:lnTo>
                <a:lnTo>
                  <a:pt x="f244" y="f245"/>
                </a:lnTo>
                <a:lnTo>
                  <a:pt x="f246" y="f247"/>
                </a:lnTo>
                <a:lnTo>
                  <a:pt x="f248" y="f249"/>
                </a:lnTo>
                <a:lnTo>
                  <a:pt x="f250" y="f251"/>
                </a:lnTo>
                <a:lnTo>
                  <a:pt x="f252" y="f253"/>
                </a:lnTo>
                <a:lnTo>
                  <a:pt x="f254" y="f255"/>
                </a:lnTo>
                <a:lnTo>
                  <a:pt x="f256" y="f257"/>
                </a:lnTo>
                <a:lnTo>
                  <a:pt x="f258" y="f259"/>
                </a:lnTo>
                <a:lnTo>
                  <a:pt x="f260" y="f261"/>
                </a:lnTo>
                <a:lnTo>
                  <a:pt x="f262" y="f263"/>
                </a:lnTo>
                <a:lnTo>
                  <a:pt x="f264" y="f265"/>
                </a:lnTo>
                <a:lnTo>
                  <a:pt x="f260" y="f266"/>
                </a:lnTo>
                <a:lnTo>
                  <a:pt x="f2" y="f267"/>
                </a:lnTo>
                <a:lnTo>
                  <a:pt x="f268" y="f269"/>
                </a:lnTo>
                <a:lnTo>
                  <a:pt x="f270" y="f271"/>
                </a:lnTo>
                <a:lnTo>
                  <a:pt x="f270" y="f272"/>
                </a:lnTo>
                <a:lnTo>
                  <a:pt x="f273" y="f274"/>
                </a:lnTo>
                <a:lnTo>
                  <a:pt x="f258" y="f275"/>
                </a:lnTo>
                <a:lnTo>
                  <a:pt x="f276" y="f277"/>
                </a:lnTo>
                <a:lnTo>
                  <a:pt x="f278" y="f279"/>
                </a:lnTo>
                <a:lnTo>
                  <a:pt x="f280" y="f197"/>
                </a:lnTo>
                <a:lnTo>
                  <a:pt x="f281" y="f282"/>
                </a:lnTo>
                <a:lnTo>
                  <a:pt x="f283" y="f284"/>
                </a:lnTo>
                <a:lnTo>
                  <a:pt x="f285" y="f286"/>
                </a:lnTo>
                <a:lnTo>
                  <a:pt x="f287" y="f288"/>
                </a:lnTo>
                <a:lnTo>
                  <a:pt x="f289" y="f288"/>
                </a:lnTo>
                <a:lnTo>
                  <a:pt x="f290" y="f20"/>
                </a:lnTo>
                <a:lnTo>
                  <a:pt x="f291" y="f292"/>
                </a:lnTo>
                <a:lnTo>
                  <a:pt x="f293" y="f282"/>
                </a:lnTo>
                <a:lnTo>
                  <a:pt x="f294" y="f295"/>
                </a:lnTo>
                <a:lnTo>
                  <a:pt x="f296" y="f297"/>
                </a:lnTo>
                <a:lnTo>
                  <a:pt x="f298" y="f298"/>
                </a:lnTo>
                <a:lnTo>
                  <a:pt x="f299" y="f300"/>
                </a:lnTo>
                <a:lnTo>
                  <a:pt x="f301" y="f302"/>
                </a:lnTo>
                <a:lnTo>
                  <a:pt x="f303" y="f304"/>
                </a:lnTo>
                <a:lnTo>
                  <a:pt x="f30" y="f305"/>
                </a:lnTo>
                <a:lnTo>
                  <a:pt x="f306" y="f307"/>
                </a:lnTo>
                <a:lnTo>
                  <a:pt x="f308" y="f179"/>
                </a:lnTo>
                <a:lnTo>
                  <a:pt x="f272" y="f309"/>
                </a:lnTo>
                <a:lnTo>
                  <a:pt x="f310" y="f311"/>
                </a:lnTo>
                <a:lnTo>
                  <a:pt x="f310" y="f312"/>
                </a:lnTo>
                <a:lnTo>
                  <a:pt x="f310" y="f313"/>
                </a:lnTo>
                <a:lnTo>
                  <a:pt x="f314" y="f315"/>
                </a:lnTo>
                <a:lnTo>
                  <a:pt x="f316" y="f317"/>
                </a:lnTo>
                <a:lnTo>
                  <a:pt x="f318" y="f319"/>
                </a:lnTo>
                <a:lnTo>
                  <a:pt x="f320" y="f321"/>
                </a:lnTo>
                <a:lnTo>
                  <a:pt x="f322" y="f323"/>
                </a:lnTo>
                <a:lnTo>
                  <a:pt x="f324" y="f32"/>
                </a:lnTo>
                <a:lnTo>
                  <a:pt x="f325" y="f326"/>
                </a:lnTo>
                <a:lnTo>
                  <a:pt x="f81" y="f327"/>
                </a:lnTo>
                <a:lnTo>
                  <a:pt x="f166" y="f328"/>
                </a:lnTo>
                <a:lnTo>
                  <a:pt x="f329" y="f199"/>
                </a:lnTo>
                <a:lnTo>
                  <a:pt x="f330" y="f331"/>
                </a:lnTo>
                <a:lnTo>
                  <a:pt x="f332" y="f333"/>
                </a:lnTo>
                <a:lnTo>
                  <a:pt x="f334" y="f286"/>
                </a:lnTo>
                <a:lnTo>
                  <a:pt x="f335" y="f336"/>
                </a:lnTo>
                <a:lnTo>
                  <a:pt x="f337" y="f338"/>
                </a:lnTo>
                <a:lnTo>
                  <a:pt x="f62" y="f16"/>
                </a:lnTo>
                <a:lnTo>
                  <a:pt x="f58" y="f205"/>
                </a:lnTo>
                <a:lnTo>
                  <a:pt x="f339" y="f12"/>
                </a:lnTo>
                <a:lnTo>
                  <a:pt x="f9" y="f10"/>
                </a:lnTo>
                <a:close/>
                <a:moveTo>
                  <a:pt x="f340" y="f6"/>
                </a:moveTo>
                <a:lnTo>
                  <a:pt x="f341" y="f342"/>
                </a:lnTo>
                <a:lnTo>
                  <a:pt x="f343" y="f344"/>
                </a:lnTo>
                <a:lnTo>
                  <a:pt x="f345" y="f346"/>
                </a:lnTo>
                <a:lnTo>
                  <a:pt x="f347" y="f348"/>
                </a:lnTo>
                <a:lnTo>
                  <a:pt x="f349" y="f350"/>
                </a:lnTo>
                <a:lnTo>
                  <a:pt x="f351" y="f352"/>
                </a:lnTo>
                <a:lnTo>
                  <a:pt x="f353" y="f354"/>
                </a:lnTo>
                <a:lnTo>
                  <a:pt x="f355" y="f235"/>
                </a:lnTo>
                <a:lnTo>
                  <a:pt x="f355" y="f356"/>
                </a:lnTo>
                <a:lnTo>
                  <a:pt x="f357" y="f358"/>
                </a:lnTo>
                <a:lnTo>
                  <a:pt x="f359" y="f360"/>
                </a:lnTo>
                <a:lnTo>
                  <a:pt x="f361" y="f362"/>
                </a:lnTo>
                <a:lnTo>
                  <a:pt x="f363" y="f364"/>
                </a:lnTo>
                <a:lnTo>
                  <a:pt x="f325" y="f365"/>
                </a:lnTo>
                <a:lnTo>
                  <a:pt x="f255" y="f366"/>
                </a:lnTo>
                <a:lnTo>
                  <a:pt x="f367" y="f368"/>
                </a:lnTo>
                <a:lnTo>
                  <a:pt x="f369" y="f368"/>
                </a:lnTo>
                <a:lnTo>
                  <a:pt x="f370" y="f368"/>
                </a:lnTo>
                <a:lnTo>
                  <a:pt x="f371" y="f372"/>
                </a:lnTo>
                <a:lnTo>
                  <a:pt x="f313" y="f373"/>
                </a:lnTo>
                <a:lnTo>
                  <a:pt x="f374" y="f375"/>
                </a:lnTo>
                <a:lnTo>
                  <a:pt x="f376" y="f377"/>
                </a:lnTo>
                <a:lnTo>
                  <a:pt x="f245" y="f378"/>
                </a:lnTo>
                <a:lnTo>
                  <a:pt x="f379" y="f380"/>
                </a:lnTo>
                <a:lnTo>
                  <a:pt x="f381" y="f382"/>
                </a:lnTo>
                <a:lnTo>
                  <a:pt x="f239" y="f383"/>
                </a:lnTo>
                <a:lnTo>
                  <a:pt x="f384" y="f346"/>
                </a:lnTo>
                <a:lnTo>
                  <a:pt x="f385" y="f386"/>
                </a:lnTo>
                <a:lnTo>
                  <a:pt x="f387" y="f388"/>
                </a:lnTo>
                <a:lnTo>
                  <a:pt x="f389" y="f390"/>
                </a:lnTo>
                <a:lnTo>
                  <a:pt x="f391" y="f392"/>
                </a:lnTo>
                <a:lnTo>
                  <a:pt x="f393" y="f219"/>
                </a:lnTo>
                <a:lnTo>
                  <a:pt x="f87" y="f394"/>
                </a:lnTo>
                <a:lnTo>
                  <a:pt x="f395" y="f396"/>
                </a:lnTo>
                <a:lnTo>
                  <a:pt x="f397" y="f398"/>
                </a:lnTo>
                <a:lnTo>
                  <a:pt x="f399" y="f400"/>
                </a:lnTo>
                <a:lnTo>
                  <a:pt x="f401" y="f402"/>
                </a:lnTo>
                <a:lnTo>
                  <a:pt x="f403" y="f365"/>
                </a:lnTo>
                <a:lnTo>
                  <a:pt x="f404" y="f368"/>
                </a:lnTo>
                <a:lnTo>
                  <a:pt x="f405" y="f406"/>
                </a:lnTo>
                <a:lnTo>
                  <a:pt x="f387" y="f407"/>
                </a:lnTo>
                <a:lnTo>
                  <a:pt x="f408" y="f256"/>
                </a:lnTo>
                <a:lnTo>
                  <a:pt x="f409" y="f410"/>
                </a:lnTo>
                <a:lnTo>
                  <a:pt x="f411" y="f412"/>
                </a:lnTo>
                <a:lnTo>
                  <a:pt x="f413" y="f414"/>
                </a:lnTo>
                <a:lnTo>
                  <a:pt x="f415" y="f416"/>
                </a:lnTo>
                <a:lnTo>
                  <a:pt x="f415" y="f417"/>
                </a:lnTo>
                <a:lnTo>
                  <a:pt x="f418" y="f419"/>
                </a:lnTo>
                <a:lnTo>
                  <a:pt x="f418" y="f420"/>
                </a:lnTo>
                <a:lnTo>
                  <a:pt x="f421" y="f422"/>
                </a:lnTo>
                <a:lnTo>
                  <a:pt x="f423" y="f424"/>
                </a:lnTo>
                <a:lnTo>
                  <a:pt x="f425" y="f12"/>
                </a:lnTo>
                <a:lnTo>
                  <a:pt x="f426" y="f18"/>
                </a:lnTo>
                <a:lnTo>
                  <a:pt x="f427" y="f428"/>
                </a:lnTo>
                <a:lnTo>
                  <a:pt x="f371" y="f282"/>
                </a:lnTo>
                <a:lnTo>
                  <a:pt x="f429" y="f430"/>
                </a:lnTo>
                <a:lnTo>
                  <a:pt x="f431" y="f327"/>
                </a:lnTo>
                <a:lnTo>
                  <a:pt x="f432" y="f28"/>
                </a:lnTo>
                <a:lnTo>
                  <a:pt x="f433" y="f434"/>
                </a:lnTo>
                <a:lnTo>
                  <a:pt x="f435" y="f436"/>
                </a:lnTo>
                <a:lnTo>
                  <a:pt x="f437" y="f438"/>
                </a:lnTo>
                <a:lnTo>
                  <a:pt x="f439" y="f36"/>
                </a:lnTo>
                <a:lnTo>
                  <a:pt x="f440" y="f441"/>
                </a:lnTo>
                <a:lnTo>
                  <a:pt x="f442" y="f443"/>
                </a:lnTo>
                <a:lnTo>
                  <a:pt x="f444" y="f445"/>
                </a:lnTo>
                <a:lnTo>
                  <a:pt x="f446" y="f53"/>
                </a:lnTo>
                <a:lnTo>
                  <a:pt x="f269" y="f311"/>
                </a:lnTo>
                <a:lnTo>
                  <a:pt x="f447" y="f55"/>
                </a:lnTo>
                <a:lnTo>
                  <a:pt x="f304" y="f263"/>
                </a:lnTo>
                <a:lnTo>
                  <a:pt x="f448" y="f175"/>
                </a:lnTo>
                <a:lnTo>
                  <a:pt x="f449" y="f450"/>
                </a:lnTo>
                <a:lnTo>
                  <a:pt x="f451" y="f59"/>
                </a:lnTo>
                <a:lnTo>
                  <a:pt x="f449" y="f452"/>
                </a:lnTo>
                <a:lnTo>
                  <a:pt x="f449" y="f453"/>
                </a:lnTo>
                <a:lnTo>
                  <a:pt x="f451" y="f454"/>
                </a:lnTo>
                <a:lnTo>
                  <a:pt x="f455" y="f456"/>
                </a:lnTo>
                <a:lnTo>
                  <a:pt x="f457" y="f458"/>
                </a:lnTo>
                <a:lnTo>
                  <a:pt x="f459" y="f460"/>
                </a:lnTo>
                <a:lnTo>
                  <a:pt x="f436" y="f461"/>
                </a:lnTo>
                <a:lnTo>
                  <a:pt x="f187" y="f462"/>
                </a:lnTo>
                <a:lnTo>
                  <a:pt x="f463" y="f277"/>
                </a:lnTo>
                <a:lnTo>
                  <a:pt x="f464" y="f465"/>
                </a:lnTo>
                <a:lnTo>
                  <a:pt x="f466" y="f24"/>
                </a:lnTo>
                <a:lnTo>
                  <a:pt x="f458" y="f467"/>
                </a:lnTo>
                <a:lnTo>
                  <a:pt x="f468" y="f292"/>
                </a:lnTo>
                <a:lnTo>
                  <a:pt x="f469" y="f289"/>
                </a:lnTo>
                <a:lnTo>
                  <a:pt x="f470" y="f471"/>
                </a:lnTo>
                <a:lnTo>
                  <a:pt x="f472" y="f10"/>
                </a:lnTo>
                <a:lnTo>
                  <a:pt x="f472" y="f473"/>
                </a:lnTo>
                <a:lnTo>
                  <a:pt x="f474" y="f419"/>
                </a:lnTo>
                <a:lnTo>
                  <a:pt x="f308" y="f475"/>
                </a:lnTo>
                <a:lnTo>
                  <a:pt x="f476" y="f477"/>
                </a:lnTo>
                <a:lnTo>
                  <a:pt x="f478" y="f479"/>
                </a:lnTo>
                <a:lnTo>
                  <a:pt x="f195" y="f480"/>
                </a:lnTo>
                <a:lnTo>
                  <a:pt x="f203" y="f481"/>
                </a:lnTo>
                <a:lnTo>
                  <a:pt x="f290" y="f482"/>
                </a:lnTo>
                <a:lnTo>
                  <a:pt x="f333" y="f483"/>
                </a:lnTo>
                <a:lnTo>
                  <a:pt x="f484" y="f485"/>
                </a:lnTo>
                <a:lnTo>
                  <a:pt x="f292" y="f486"/>
                </a:lnTo>
                <a:lnTo>
                  <a:pt x="f331" y="f487"/>
                </a:lnTo>
                <a:lnTo>
                  <a:pt x="f488" y="f489"/>
                </a:lnTo>
                <a:lnTo>
                  <a:pt x="f430" y="f490"/>
                </a:lnTo>
                <a:lnTo>
                  <a:pt x="f491" y="f492"/>
                </a:lnTo>
                <a:lnTo>
                  <a:pt x="f493" y="f494"/>
                </a:lnTo>
                <a:lnTo>
                  <a:pt x="f274" y="f492"/>
                </a:lnTo>
                <a:lnTo>
                  <a:pt x="f495" y="f490"/>
                </a:lnTo>
                <a:lnTo>
                  <a:pt x="f466" y="f496"/>
                </a:lnTo>
                <a:lnTo>
                  <a:pt x="f497" y="f498"/>
                </a:lnTo>
                <a:lnTo>
                  <a:pt x="f499" y="f500"/>
                </a:lnTo>
                <a:lnTo>
                  <a:pt x="f501" y="f502"/>
                </a:lnTo>
                <a:lnTo>
                  <a:pt x="f309" y="f503"/>
                </a:lnTo>
                <a:lnTo>
                  <a:pt x="f317" y="f504"/>
                </a:lnTo>
                <a:lnTo>
                  <a:pt x="f505" y="f506"/>
                </a:lnTo>
                <a:lnTo>
                  <a:pt x="f507" y="f508"/>
                </a:lnTo>
                <a:lnTo>
                  <a:pt x="f317" y="f509"/>
                </a:lnTo>
                <a:lnTo>
                  <a:pt x="f510" y="f511"/>
                </a:lnTo>
                <a:lnTo>
                  <a:pt x="f512" y="f513"/>
                </a:lnTo>
                <a:lnTo>
                  <a:pt x="f311" y="f215"/>
                </a:lnTo>
                <a:lnTo>
                  <a:pt x="f514" y="f515"/>
                </a:lnTo>
                <a:lnTo>
                  <a:pt x="f516" y="f517"/>
                </a:lnTo>
                <a:lnTo>
                  <a:pt x="f516" y="f354"/>
                </a:lnTo>
                <a:lnTo>
                  <a:pt x="f53" y="f392"/>
                </a:lnTo>
                <a:lnTo>
                  <a:pt x="f518" y="f519"/>
                </a:lnTo>
                <a:lnTo>
                  <a:pt x="f317" y="f346"/>
                </a:lnTo>
                <a:lnTo>
                  <a:pt x="f322" y="f520"/>
                </a:lnTo>
                <a:lnTo>
                  <a:pt x="f340" y="f6"/>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0" cap="none" spc="0" baseline="0">
              <a:solidFill>
                <a:srgbClr val="000000"/>
              </a:solidFill>
              <a:uFillTx/>
              <a:latin typeface="Arial"/>
              <a:ea typeface="Arial"/>
              <a:cs typeface="Arial"/>
            </a:endParaRPr>
          </a:p>
        </p:txBody>
      </p:sp>
      <p:sp>
        <p:nvSpPr>
          <p:cNvPr id="19" name="Freeform 9">
            <a:extLst>
              <a:ext uri="{FF2B5EF4-FFF2-40B4-BE49-F238E27FC236}">
                <a16:creationId xmlns:a16="http://schemas.microsoft.com/office/drawing/2014/main" id="{AC0DEABE-69DB-5393-F573-BB614634A7FE}"/>
              </a:ext>
            </a:extLst>
          </p:cNvPr>
          <p:cNvSpPr/>
          <p:nvPr/>
        </p:nvSpPr>
        <p:spPr>
          <a:xfrm>
            <a:off x="640390" y="1346874"/>
            <a:ext cx="535646" cy="356789"/>
          </a:xfrm>
          <a:custGeom>
            <a:avLst/>
            <a:gdLst>
              <a:gd name="f0" fmla="val 10800000"/>
              <a:gd name="f1" fmla="val 5400000"/>
              <a:gd name="f2" fmla="val 360"/>
              <a:gd name="f3" fmla="val 180"/>
              <a:gd name="f4" fmla="val w"/>
              <a:gd name="f5" fmla="val h"/>
              <a:gd name="f6" fmla="val 0"/>
              <a:gd name="f7" fmla="val 4436"/>
              <a:gd name="f8" fmla="val 3111"/>
              <a:gd name="f9" fmla="val 951"/>
              <a:gd name="f10" fmla="val 956"/>
              <a:gd name="f11" fmla="val 1005"/>
              <a:gd name="f12" fmla="val 964"/>
              <a:gd name="f13" fmla="val 1056"/>
              <a:gd name="f14" fmla="val 978"/>
              <a:gd name="f15" fmla="val 1104"/>
              <a:gd name="f16" fmla="val 1002"/>
              <a:gd name="f17" fmla="val 1144"/>
              <a:gd name="f18" fmla="val 1029"/>
              <a:gd name="f19" fmla="val 1182"/>
              <a:gd name="f20" fmla="val 1064"/>
              <a:gd name="f21" fmla="val 1213"/>
              <a:gd name="f22" fmla="val 1240"/>
              <a:gd name="f23" fmla="val 1147"/>
              <a:gd name="f24" fmla="val 1264"/>
              <a:gd name="f25" fmla="val 1196"/>
              <a:gd name="f26" fmla="val 1282"/>
              <a:gd name="f27" fmla="val 1245"/>
              <a:gd name="f28" fmla="val 1295"/>
              <a:gd name="f29" fmla="val 1298"/>
              <a:gd name="f30" fmla="val 1302"/>
              <a:gd name="f31" fmla="val 1351"/>
              <a:gd name="f32" fmla="val 1304"/>
              <a:gd name="f33" fmla="val 1404"/>
              <a:gd name="f34" fmla="val 1458"/>
              <a:gd name="f35" fmla="val 1293"/>
              <a:gd name="f36" fmla="val 1509"/>
              <a:gd name="f37" fmla="val 1280"/>
              <a:gd name="f38" fmla="val 1560"/>
              <a:gd name="f39" fmla="val 1262"/>
              <a:gd name="f40" fmla="val 1605"/>
              <a:gd name="f41" fmla="val 1236"/>
              <a:gd name="f42" fmla="val 1649"/>
              <a:gd name="f43" fmla="val 1207"/>
              <a:gd name="f44" fmla="val 1689"/>
              <a:gd name="f45" fmla="val 1173"/>
              <a:gd name="f46" fmla="val 1724"/>
              <a:gd name="f47" fmla="val 1131"/>
              <a:gd name="f48" fmla="val 1751"/>
              <a:gd name="f49" fmla="val 1084"/>
              <a:gd name="f50" fmla="val 1773"/>
              <a:gd name="f51" fmla="val 1033"/>
              <a:gd name="f52" fmla="val 1787"/>
              <a:gd name="f53" fmla="val 976"/>
              <a:gd name="f54" fmla="val 1793"/>
              <a:gd name="f55" fmla="val 922"/>
              <a:gd name="f56" fmla="val 1785"/>
              <a:gd name="f57" fmla="val 871"/>
              <a:gd name="f58" fmla="val 1771"/>
              <a:gd name="f59" fmla="val 822"/>
              <a:gd name="f60" fmla="val 1747"/>
              <a:gd name="f61" fmla="val 778"/>
              <a:gd name="f62" fmla="val 1715"/>
              <a:gd name="f63" fmla="val 738"/>
              <a:gd name="f64" fmla="val 1676"/>
              <a:gd name="f65" fmla="val 702"/>
              <a:gd name="f66" fmla="val 1633"/>
              <a:gd name="f67" fmla="val 671"/>
              <a:gd name="f68" fmla="val 1584"/>
              <a:gd name="f69" fmla="val 645"/>
              <a:gd name="f70" fmla="val 1531"/>
              <a:gd name="f71" fmla="val 627"/>
              <a:gd name="f72" fmla="val 1475"/>
              <a:gd name="f73" fmla="val 615"/>
              <a:gd name="f74" fmla="val 1418"/>
              <a:gd name="f75" fmla="val 609"/>
              <a:gd name="f76" fmla="val 1360"/>
              <a:gd name="f77" fmla="val 611"/>
              <a:gd name="f78" fmla="val 1300"/>
              <a:gd name="f79" fmla="val 620"/>
              <a:gd name="f80" fmla="val 1244"/>
              <a:gd name="f81" fmla="val 636"/>
              <a:gd name="f82" fmla="val 1185"/>
              <a:gd name="f83" fmla="val 656"/>
              <a:gd name="f84" fmla="val 1135"/>
              <a:gd name="f85" fmla="val 680"/>
              <a:gd name="f86" fmla="val 1093"/>
              <a:gd name="f87" fmla="val 709"/>
              <a:gd name="f88" fmla="val 744"/>
              <a:gd name="f89" fmla="val 1027"/>
              <a:gd name="f90" fmla="val 785"/>
              <a:gd name="f91" fmla="val 835"/>
              <a:gd name="f92" fmla="val 893"/>
              <a:gd name="f93" fmla="val 960"/>
              <a:gd name="f94" fmla="val 3504"/>
              <a:gd name="f95" fmla="val 955"/>
              <a:gd name="f96" fmla="val 3564"/>
              <a:gd name="f97" fmla="val 958"/>
              <a:gd name="f98" fmla="val 3616"/>
              <a:gd name="f99" fmla="val 969"/>
              <a:gd name="f100" fmla="val 3664"/>
              <a:gd name="f101" fmla="val 987"/>
              <a:gd name="f102" fmla="val 3705"/>
              <a:gd name="f103" fmla="val 1011"/>
              <a:gd name="f104" fmla="val 3742"/>
              <a:gd name="f105" fmla="val 1040"/>
              <a:gd name="f106" fmla="val 3773"/>
              <a:gd name="f107" fmla="val 1075"/>
              <a:gd name="f108" fmla="val 3798"/>
              <a:gd name="f109" fmla="val 1113"/>
              <a:gd name="f110" fmla="val 3818"/>
              <a:gd name="f111" fmla="val 1155"/>
              <a:gd name="f112" fmla="val 3835"/>
              <a:gd name="f113" fmla="val 1200"/>
              <a:gd name="f114" fmla="val 3845"/>
              <a:gd name="f115" fmla="val 1247"/>
              <a:gd name="f116" fmla="val 3853"/>
              <a:gd name="f117" fmla="val 1296"/>
              <a:gd name="f118" fmla="val 1347"/>
              <a:gd name="f119" fmla="val 3851"/>
              <a:gd name="f120" fmla="val 1396"/>
              <a:gd name="f121" fmla="val 3844"/>
              <a:gd name="f122" fmla="val 1447"/>
              <a:gd name="f123" fmla="val 3833"/>
              <a:gd name="f124" fmla="val 1496"/>
              <a:gd name="f125" fmla="val 1544"/>
              <a:gd name="f126" fmla="val 1589"/>
              <a:gd name="f127" fmla="val 3775"/>
              <a:gd name="f128" fmla="val 3749"/>
              <a:gd name="f129" fmla="val 1671"/>
              <a:gd name="f130" fmla="val 3718"/>
              <a:gd name="f131" fmla="val 1705"/>
              <a:gd name="f132" fmla="val 3685"/>
              <a:gd name="f133" fmla="val 1736"/>
              <a:gd name="f134" fmla="val 3649"/>
              <a:gd name="f135" fmla="val 1760"/>
              <a:gd name="f136" fmla="val 3609"/>
              <a:gd name="f137" fmla="val 1778"/>
              <a:gd name="f138" fmla="val 3565"/>
              <a:gd name="f139" fmla="val 1791"/>
              <a:gd name="f140" fmla="val 3520"/>
              <a:gd name="f141" fmla="val 1795"/>
              <a:gd name="f142" fmla="val 3473"/>
              <a:gd name="f143" fmla="val 3413"/>
              <a:gd name="f144" fmla="val 1776"/>
              <a:gd name="f145" fmla="val 3360"/>
              <a:gd name="f146" fmla="val 1755"/>
              <a:gd name="f147" fmla="val 3313"/>
              <a:gd name="f148" fmla="val 3271"/>
              <a:gd name="f149" fmla="val 1687"/>
              <a:gd name="f150" fmla="val 3235"/>
              <a:gd name="f151" fmla="val 1644"/>
              <a:gd name="f152" fmla="val 3205"/>
              <a:gd name="f153" fmla="val 1596"/>
              <a:gd name="f154" fmla="val 3184"/>
              <a:gd name="f155" fmla="val 3169"/>
              <a:gd name="f156" fmla="val 1487"/>
              <a:gd name="f157" fmla="val 3160"/>
              <a:gd name="f158" fmla="val 1427"/>
              <a:gd name="f159" fmla="val 1365"/>
              <a:gd name="f160" fmla="val 3167"/>
              <a:gd name="f161" fmla="val 1238"/>
              <a:gd name="f162" fmla="val 3207"/>
              <a:gd name="f163" fmla="val 1175"/>
              <a:gd name="f164" fmla="val 3233"/>
              <a:gd name="f165" fmla="val 1127"/>
              <a:gd name="f166" fmla="val 3260"/>
              <a:gd name="f167" fmla="val 1087"/>
              <a:gd name="f168" fmla="val 3291"/>
              <a:gd name="f169" fmla="val 1053"/>
              <a:gd name="f170" fmla="val 3325"/>
              <a:gd name="f171" fmla="val 3362"/>
              <a:gd name="f172" fmla="val 1004"/>
              <a:gd name="f173" fmla="val 3405"/>
              <a:gd name="f174" fmla="val 985"/>
              <a:gd name="f175" fmla="val 3451"/>
              <a:gd name="f176" fmla="val 2253"/>
              <a:gd name="f177" fmla="val 2318"/>
              <a:gd name="f178" fmla="val 2"/>
              <a:gd name="f179" fmla="val 2378"/>
              <a:gd name="f180" fmla="val 9"/>
              <a:gd name="f181" fmla="val 2433"/>
              <a:gd name="f182" fmla="val 22"/>
              <a:gd name="f183" fmla="val 2482"/>
              <a:gd name="f184" fmla="val 38"/>
              <a:gd name="f185" fmla="val 2529"/>
              <a:gd name="f186" fmla="val 58"/>
              <a:gd name="f187" fmla="val 2571"/>
              <a:gd name="f188" fmla="val 80"/>
              <a:gd name="f189" fmla="val 2613"/>
              <a:gd name="f190" fmla="val 102"/>
              <a:gd name="f191" fmla="val 2653"/>
              <a:gd name="f192" fmla="val 127"/>
              <a:gd name="f193" fmla="val 2693"/>
              <a:gd name="f194" fmla="val 151"/>
              <a:gd name="f195" fmla="val 2735"/>
              <a:gd name="f196" fmla="val 175"/>
              <a:gd name="f197" fmla="val 2776"/>
              <a:gd name="f198" fmla="val 196"/>
              <a:gd name="f199" fmla="val 2822"/>
              <a:gd name="f200" fmla="val 216"/>
              <a:gd name="f201" fmla="val 2871"/>
              <a:gd name="f202" fmla="val 233"/>
              <a:gd name="f203" fmla="val 2924"/>
              <a:gd name="f204" fmla="val 247"/>
              <a:gd name="f205" fmla="val 2982"/>
              <a:gd name="f206" fmla="val 255"/>
              <a:gd name="f207" fmla="val 3042"/>
              <a:gd name="f208" fmla="val 253"/>
              <a:gd name="f209" fmla="val 3100"/>
              <a:gd name="f210" fmla="val 245"/>
              <a:gd name="f211" fmla="val 3158"/>
              <a:gd name="f212" fmla="val 3215"/>
              <a:gd name="f213" fmla="val 218"/>
              <a:gd name="f214" fmla="val 3267"/>
              <a:gd name="f215" fmla="val 204"/>
              <a:gd name="f216" fmla="val 3316"/>
              <a:gd name="f217" fmla="val 191"/>
              <a:gd name="f218" fmla="val 3393"/>
              <a:gd name="f219" fmla="val 162"/>
              <a:gd name="f220" fmla="val 3556"/>
              <a:gd name="f221" fmla="val 155"/>
              <a:gd name="f222" fmla="val 3642"/>
              <a:gd name="f223" fmla="val 153"/>
              <a:gd name="f224" fmla="val 3727"/>
              <a:gd name="f225" fmla="val 156"/>
              <a:gd name="f226" fmla="val 3809"/>
              <a:gd name="f227" fmla="val 164"/>
              <a:gd name="f228" fmla="val 3887"/>
              <a:gd name="f229" fmla="val 176"/>
              <a:gd name="f230" fmla="val 3960"/>
              <a:gd name="f231" fmla="val 195"/>
              <a:gd name="f232" fmla="val 4022"/>
              <a:gd name="f233" fmla="val 4082"/>
              <a:gd name="f234" fmla="val 240"/>
              <a:gd name="f235" fmla="val 4138"/>
              <a:gd name="f236" fmla="val 269"/>
              <a:gd name="f237" fmla="val 4193"/>
              <a:gd name="f238" fmla="val 300"/>
              <a:gd name="f239" fmla="val 4244"/>
              <a:gd name="f240" fmla="val 335"/>
              <a:gd name="f241" fmla="val 4289"/>
              <a:gd name="f242" fmla="val 375"/>
              <a:gd name="f243" fmla="val 4329"/>
              <a:gd name="f244" fmla="val 418"/>
              <a:gd name="f245" fmla="val 4364"/>
              <a:gd name="f246" fmla="val 467"/>
              <a:gd name="f247" fmla="val 4398"/>
              <a:gd name="f248" fmla="val 533"/>
              <a:gd name="f249" fmla="val 4420"/>
              <a:gd name="f250" fmla="val 602"/>
              <a:gd name="f251" fmla="val 4433"/>
              <a:gd name="f252" fmla="val 742"/>
              <a:gd name="f253" fmla="val 4431"/>
              <a:gd name="f254" fmla="val 813"/>
              <a:gd name="f255" fmla="val 4418"/>
              <a:gd name="f256" fmla="val 884"/>
              <a:gd name="f257" fmla="val 4371"/>
              <a:gd name="f258" fmla="val 1024"/>
              <a:gd name="f259" fmla="val 4340"/>
              <a:gd name="f260" fmla="val 1091"/>
              <a:gd name="f261" fmla="val 4304"/>
              <a:gd name="f262" fmla="val 1158"/>
              <a:gd name="f263" fmla="val 4265"/>
              <a:gd name="f264" fmla="val 1222"/>
              <a:gd name="f265" fmla="val 4222"/>
              <a:gd name="f266" fmla="val 1284"/>
              <a:gd name="f267" fmla="val 4178"/>
              <a:gd name="f268" fmla="val 1342"/>
              <a:gd name="f269" fmla="val 4133"/>
              <a:gd name="f270" fmla="val 4087"/>
              <a:gd name="f271" fmla="val 1445"/>
              <a:gd name="f272" fmla="val 4042"/>
              <a:gd name="f273" fmla="val 1491"/>
              <a:gd name="f274" fmla="val 3996"/>
              <a:gd name="f275" fmla="val 3955"/>
              <a:gd name="f276" fmla="val 1565"/>
              <a:gd name="f277" fmla="val 3916"/>
              <a:gd name="f278" fmla="val 1595"/>
              <a:gd name="f279" fmla="val 3904"/>
              <a:gd name="f280" fmla="val 1591"/>
              <a:gd name="f281" fmla="val 3924"/>
              <a:gd name="f282" fmla="val 3936"/>
              <a:gd name="f283" fmla="val 1467"/>
              <a:gd name="f284" fmla="val 3944"/>
              <a:gd name="f285" fmla="val 1400"/>
              <a:gd name="f286" fmla="val 1333"/>
              <a:gd name="f287" fmla="val 3940"/>
              <a:gd name="f288" fmla="val 1265"/>
              <a:gd name="f289" fmla="val 3933"/>
              <a:gd name="f290" fmla="val 3918"/>
              <a:gd name="f291" fmla="val 1138"/>
              <a:gd name="f292" fmla="val 3902"/>
              <a:gd name="f293" fmla="val 1080"/>
              <a:gd name="f294" fmla="val 3880"/>
              <a:gd name="f295" fmla="val 1025"/>
              <a:gd name="f296" fmla="val 3993"/>
              <a:gd name="f297" fmla="val 4033"/>
              <a:gd name="f298" fmla="val 4071"/>
              <a:gd name="f299" fmla="val 1022"/>
              <a:gd name="f300" fmla="val 4107"/>
              <a:gd name="f301" fmla="val 1016"/>
              <a:gd name="f302" fmla="val 4140"/>
              <a:gd name="f303" fmla="val 4171"/>
              <a:gd name="f304" fmla="val 993"/>
              <a:gd name="f305" fmla="val 4195"/>
              <a:gd name="f306" fmla="val 4213"/>
              <a:gd name="f307" fmla="val 4236"/>
              <a:gd name="f308" fmla="val 831"/>
              <a:gd name="f309" fmla="val 4242"/>
              <a:gd name="f310" fmla="val 775"/>
              <a:gd name="f311" fmla="val 4240"/>
              <a:gd name="f312" fmla="val 724"/>
              <a:gd name="f313" fmla="val 4231"/>
              <a:gd name="f314" fmla="val 676"/>
              <a:gd name="f315" fmla="val 4215"/>
              <a:gd name="f316" fmla="val 635"/>
              <a:gd name="f317" fmla="val 596"/>
              <a:gd name="f318" fmla="val 4167"/>
              <a:gd name="f319" fmla="val 562"/>
              <a:gd name="f320" fmla="val 4136"/>
              <a:gd name="f321" fmla="val 4102"/>
              <a:gd name="f322" fmla="val 505"/>
              <a:gd name="f323" fmla="val 4065"/>
              <a:gd name="f324" fmla="val 484"/>
              <a:gd name="f325" fmla="val 4027"/>
              <a:gd name="f326" fmla="val 465"/>
              <a:gd name="f327" fmla="val 3987"/>
              <a:gd name="f328" fmla="val 451"/>
              <a:gd name="f329" fmla="val 3938"/>
              <a:gd name="f330" fmla="val 438"/>
              <a:gd name="f331" fmla="val 3884"/>
              <a:gd name="f332" fmla="val 427"/>
              <a:gd name="f333" fmla="val 3824"/>
              <a:gd name="f334" fmla="val 422"/>
              <a:gd name="f335" fmla="val 3762"/>
              <a:gd name="f336" fmla="val 3700"/>
              <a:gd name="f337" fmla="val 3640"/>
              <a:gd name="f338" fmla="val 424"/>
              <a:gd name="f339" fmla="val 3584"/>
              <a:gd name="f340" fmla="val 431"/>
              <a:gd name="f341" fmla="val 3500"/>
              <a:gd name="f342" fmla="val 449"/>
              <a:gd name="f343" fmla="val 3424"/>
              <a:gd name="f344" fmla="val 3351"/>
              <a:gd name="f345" fmla="val 491"/>
              <a:gd name="f346" fmla="val 3284"/>
              <a:gd name="f347" fmla="val 516"/>
              <a:gd name="f348" fmla="val 3222"/>
              <a:gd name="f349" fmla="val 547"/>
              <a:gd name="f350" fmla="val 3165"/>
              <a:gd name="f351" fmla="val 582"/>
              <a:gd name="f352" fmla="val 3113"/>
              <a:gd name="f353" fmla="val 622"/>
              <a:gd name="f354" fmla="val 3067"/>
              <a:gd name="f355" fmla="val 669"/>
              <a:gd name="f356" fmla="val 3025"/>
              <a:gd name="f357" fmla="val 720"/>
              <a:gd name="f358" fmla="val 2989"/>
              <a:gd name="f359" fmla="val 780"/>
              <a:gd name="f360" fmla="val 2958"/>
              <a:gd name="f361" fmla="val 845"/>
              <a:gd name="f362" fmla="val 2933"/>
              <a:gd name="f363" fmla="val 918"/>
              <a:gd name="f364" fmla="val 2913"/>
              <a:gd name="f365" fmla="val 2900"/>
              <a:gd name="f366" fmla="val 1069"/>
              <a:gd name="f367" fmla="val 2889"/>
              <a:gd name="f368" fmla="val 1151"/>
              <a:gd name="f369" fmla="val 2882"/>
              <a:gd name="f370" fmla="val 1231"/>
              <a:gd name="f371" fmla="val 2875"/>
              <a:gd name="f372" fmla="val 1315"/>
              <a:gd name="f373" fmla="val 2865"/>
              <a:gd name="f374" fmla="val 2856"/>
              <a:gd name="f375" fmla="val 1476"/>
              <a:gd name="f376" fmla="val 2844"/>
              <a:gd name="f377" fmla="val 1555"/>
              <a:gd name="f378" fmla="val 2827"/>
              <a:gd name="f379" fmla="val 1629"/>
              <a:gd name="f380" fmla="val 2804"/>
              <a:gd name="f381" fmla="val 1698"/>
              <a:gd name="f382" fmla="val 2773"/>
              <a:gd name="f383" fmla="val 1775"/>
              <a:gd name="f384" fmla="val 2738"/>
              <a:gd name="f385" fmla="val 1847"/>
              <a:gd name="f386" fmla="val 2702"/>
              <a:gd name="f387" fmla="val 1918"/>
              <a:gd name="f388" fmla="val 2664"/>
              <a:gd name="f389" fmla="val 1987"/>
              <a:gd name="f390" fmla="val 2625"/>
              <a:gd name="f391" fmla="val 2056"/>
              <a:gd name="f392" fmla="val 2587"/>
              <a:gd name="f393" fmla="val 2124"/>
              <a:gd name="f394" fmla="val 2549"/>
              <a:gd name="f395" fmla="val 2193"/>
              <a:gd name="f396" fmla="val 2513"/>
              <a:gd name="f397" fmla="val 2264"/>
              <a:gd name="f398" fmla="val 2476"/>
              <a:gd name="f399" fmla="val 2335"/>
              <a:gd name="f400" fmla="val 2444"/>
              <a:gd name="f401" fmla="val 2409"/>
              <a:gd name="f402" fmla="val 2415"/>
              <a:gd name="f403" fmla="val 2485"/>
              <a:gd name="f404" fmla="val 2387"/>
              <a:gd name="f405" fmla="val 2565"/>
              <a:gd name="f406" fmla="val 2365"/>
              <a:gd name="f407" fmla="val 2649"/>
              <a:gd name="f408" fmla="val 2347"/>
              <a:gd name="f409" fmla="val 2336"/>
              <a:gd name="f410" fmla="val 2833"/>
              <a:gd name="f411" fmla="val 2331"/>
              <a:gd name="f412" fmla="val 2333"/>
              <a:gd name="f413" fmla="val 3038"/>
              <a:gd name="f414" fmla="val 2324"/>
              <a:gd name="f415" fmla="val 3056"/>
              <a:gd name="f416" fmla="val 2316"/>
              <a:gd name="f417" fmla="val 3071"/>
              <a:gd name="f418" fmla="val 2309"/>
              <a:gd name="f419" fmla="val 3084"/>
              <a:gd name="f420" fmla="val 2300"/>
              <a:gd name="f421" fmla="val 3095"/>
              <a:gd name="f422" fmla="val 2287"/>
              <a:gd name="f423" fmla="val 3104"/>
              <a:gd name="f424" fmla="val 2269"/>
              <a:gd name="f425" fmla="val 3109"/>
              <a:gd name="f426" fmla="val 2244"/>
              <a:gd name="f427" fmla="val 2218"/>
              <a:gd name="f428" fmla="val 2198"/>
              <a:gd name="f429" fmla="val 2184"/>
              <a:gd name="f430" fmla="val 3096"/>
              <a:gd name="f431" fmla="val 2173"/>
              <a:gd name="f432" fmla="val 3085"/>
              <a:gd name="f433" fmla="val 2165"/>
              <a:gd name="f434" fmla="val 3073"/>
              <a:gd name="f435" fmla="val 2160"/>
              <a:gd name="f436" fmla="val 3060"/>
              <a:gd name="f437" fmla="val 2156"/>
              <a:gd name="f438" fmla="val 3047"/>
              <a:gd name="f439" fmla="val 2155"/>
              <a:gd name="f440" fmla="val 2942"/>
              <a:gd name="f441" fmla="val 2147"/>
              <a:gd name="f442" fmla="val 2133"/>
              <a:gd name="f443" fmla="val 2749"/>
              <a:gd name="f444" fmla="val 2115"/>
              <a:gd name="f445" fmla="val 2662"/>
              <a:gd name="f446" fmla="val 2089"/>
              <a:gd name="f447" fmla="val 2578"/>
              <a:gd name="f448" fmla="val 2062"/>
              <a:gd name="f449" fmla="val 2498"/>
              <a:gd name="f450" fmla="val 2029"/>
              <a:gd name="f451" fmla="val 2424"/>
              <a:gd name="f452" fmla="val 1995"/>
              <a:gd name="f453" fmla="val 2349"/>
              <a:gd name="f454" fmla="val 1956"/>
              <a:gd name="f455" fmla="val 2278"/>
              <a:gd name="f456" fmla="val 2209"/>
              <a:gd name="f457" fmla="val 1878"/>
              <a:gd name="f458" fmla="val 2142"/>
              <a:gd name="f459" fmla="val 1838"/>
              <a:gd name="f460" fmla="val 2073"/>
              <a:gd name="f461" fmla="val 1798"/>
              <a:gd name="f462" fmla="val 2005"/>
              <a:gd name="f463" fmla="val 1936"/>
              <a:gd name="f464" fmla="val 1865"/>
              <a:gd name="f465" fmla="val 1656"/>
              <a:gd name="f466" fmla="val 1720"/>
              <a:gd name="f467" fmla="val 1653"/>
              <a:gd name="f468" fmla="val 1615"/>
              <a:gd name="f469" fmla="val 1600"/>
              <a:gd name="f470" fmla="val 1507"/>
              <a:gd name="f471" fmla="val 1587"/>
              <a:gd name="f472" fmla="val 1429"/>
              <a:gd name="f473" fmla="val 1575"/>
              <a:gd name="f474" fmla="val 1349"/>
              <a:gd name="f475" fmla="val 1267"/>
              <a:gd name="f476" fmla="val 1542"/>
              <a:gd name="f477" fmla="val 1105"/>
              <a:gd name="f478" fmla="val 1529"/>
              <a:gd name="f479" fmla="val 1515"/>
              <a:gd name="f480" fmla="val 949"/>
              <a:gd name="f481" fmla="val 1495"/>
              <a:gd name="f482" fmla="val 876"/>
              <a:gd name="f483" fmla="val 1471"/>
              <a:gd name="f484" fmla="val 809"/>
              <a:gd name="f485" fmla="val 1442"/>
              <a:gd name="f486" fmla="val 745"/>
              <a:gd name="f487" fmla="val 1407"/>
              <a:gd name="f488" fmla="val 691"/>
              <a:gd name="f489" fmla="val 1369"/>
              <a:gd name="f490" fmla="val 644"/>
              <a:gd name="f491" fmla="val 1324"/>
              <a:gd name="f492" fmla="val 1273"/>
              <a:gd name="f493" fmla="val 1216"/>
              <a:gd name="f494" fmla="val 529"/>
              <a:gd name="f495" fmla="val 1156"/>
              <a:gd name="f496" fmla="val 500"/>
              <a:gd name="f497" fmla="val 475"/>
              <a:gd name="f498" fmla="val 453"/>
              <a:gd name="f499" fmla="val 435"/>
              <a:gd name="f500" fmla="val 800"/>
              <a:gd name="f501" fmla="val 749"/>
              <a:gd name="f502" fmla="val 695"/>
              <a:gd name="f503" fmla="val 640"/>
              <a:gd name="f504" fmla="val 585"/>
              <a:gd name="f505" fmla="val 433"/>
              <a:gd name="f506" fmla="val 536"/>
              <a:gd name="f507" fmla="val 444"/>
              <a:gd name="f508" fmla="val 493"/>
              <a:gd name="f509" fmla="val 455"/>
              <a:gd name="f510" fmla="val 447"/>
              <a:gd name="f511" fmla="val 471"/>
              <a:gd name="f512" fmla="val 402"/>
              <a:gd name="f513" fmla="val 489"/>
              <a:gd name="f514" fmla="val 509"/>
              <a:gd name="f515" fmla="val 320"/>
              <a:gd name="f516" fmla="val 535"/>
              <a:gd name="f517" fmla="val 284"/>
              <a:gd name="f518" fmla="val 251"/>
              <a:gd name="f519" fmla="val 595"/>
              <a:gd name="f520" fmla="val 224"/>
              <a:gd name="f521" fmla="val 631"/>
              <a:gd name="f522" fmla="val 715"/>
              <a:gd name="f523" fmla="val 187"/>
              <a:gd name="f524" fmla="val 760"/>
              <a:gd name="f525" fmla="val 805"/>
              <a:gd name="f526" fmla="val 202"/>
              <a:gd name="f527" fmla="val 849"/>
              <a:gd name="f528" fmla="val 236"/>
              <a:gd name="f529" fmla="val 931"/>
              <a:gd name="f530" fmla="val 260"/>
              <a:gd name="f531" fmla="val 965"/>
              <a:gd name="f532" fmla="val 285"/>
              <a:gd name="f533" fmla="val 996"/>
              <a:gd name="f534" fmla="val 313"/>
              <a:gd name="f535" fmla="val 1020"/>
              <a:gd name="f536" fmla="val 340"/>
              <a:gd name="f537" fmla="val 1035"/>
              <a:gd name="f538" fmla="val 378"/>
              <a:gd name="f539" fmla="val 1045"/>
              <a:gd name="f540" fmla="val 415"/>
              <a:gd name="f541" fmla="val 1047"/>
              <a:gd name="f542" fmla="val 1044"/>
              <a:gd name="f543" fmla="val 487"/>
              <a:gd name="f544" fmla="val 1036"/>
              <a:gd name="f545" fmla="val 522"/>
              <a:gd name="f546" fmla="val 555"/>
              <a:gd name="f547" fmla="val 1018"/>
              <a:gd name="f548" fmla="val 587"/>
              <a:gd name="f549" fmla="val 527"/>
              <a:gd name="f550" fmla="val 513"/>
              <a:gd name="f551" fmla="val 511"/>
              <a:gd name="f552" fmla="val 1416"/>
              <a:gd name="f553" fmla="val 520"/>
              <a:gd name="f554" fmla="val 1484"/>
              <a:gd name="f555" fmla="val 1547"/>
              <a:gd name="f556" fmla="val 1607"/>
              <a:gd name="f557" fmla="val 482"/>
              <a:gd name="f558" fmla="val 420"/>
              <a:gd name="f559" fmla="val 1451"/>
              <a:gd name="f560" fmla="val 305"/>
              <a:gd name="f561" fmla="val 1391"/>
              <a:gd name="f562" fmla="val 1327"/>
              <a:gd name="f563" fmla="val 165"/>
              <a:gd name="f564" fmla="val 1209"/>
              <a:gd name="f565" fmla="val 129"/>
              <a:gd name="f566" fmla="val 96"/>
              <a:gd name="f567" fmla="val 1095"/>
              <a:gd name="f568" fmla="val 65"/>
              <a:gd name="f569" fmla="val 40"/>
              <a:gd name="f570" fmla="val 967"/>
              <a:gd name="f571" fmla="val 16"/>
              <a:gd name="f572" fmla="val 889"/>
              <a:gd name="f573" fmla="val 4"/>
              <a:gd name="f574" fmla="val 5"/>
              <a:gd name="f575" fmla="val 675"/>
              <a:gd name="f576" fmla="val 18"/>
              <a:gd name="f577" fmla="val 549"/>
              <a:gd name="f578" fmla="val 69"/>
              <a:gd name="f579" fmla="val 105"/>
              <a:gd name="f580" fmla="val 440"/>
              <a:gd name="f581" fmla="val 147"/>
              <a:gd name="f582" fmla="val 393"/>
              <a:gd name="f583" fmla="val 347"/>
              <a:gd name="f584" fmla="val 249"/>
              <a:gd name="f585" fmla="val 307"/>
              <a:gd name="f586" fmla="val 273"/>
              <a:gd name="f587" fmla="val 371"/>
              <a:gd name="f588" fmla="val 436"/>
              <a:gd name="f589" fmla="val 213"/>
              <a:gd name="f590" fmla="val 507"/>
              <a:gd name="f591" fmla="val 580"/>
              <a:gd name="f592" fmla="val 173"/>
              <a:gd name="f593" fmla="val 158"/>
              <a:gd name="f594" fmla="val 735"/>
              <a:gd name="f595" fmla="val 815"/>
              <a:gd name="f596" fmla="val 145"/>
              <a:gd name="f597" fmla="val 895"/>
              <a:gd name="f598" fmla="val 975"/>
              <a:gd name="f599" fmla="val 200"/>
              <a:gd name="f600" fmla="val 215"/>
              <a:gd name="f601" fmla="val 1385"/>
              <a:gd name="f602" fmla="val 231"/>
              <a:gd name="f603" fmla="val 1444"/>
              <a:gd name="f604" fmla="val 244"/>
              <a:gd name="f605" fmla="val 1502"/>
              <a:gd name="f606" fmla="val 1562"/>
              <a:gd name="f607" fmla="val 1624"/>
              <a:gd name="f608" fmla="val 1669"/>
              <a:gd name="f609" fmla="val 235"/>
              <a:gd name="f610" fmla="val 1709"/>
              <a:gd name="f611" fmla="val 220"/>
              <a:gd name="f612" fmla="val 1745"/>
              <a:gd name="f613" fmla="val 1780"/>
              <a:gd name="f614" fmla="val 182"/>
              <a:gd name="f615" fmla="val 1813"/>
              <a:gd name="f616" fmla="val 160"/>
              <a:gd name="f617" fmla="val 1844"/>
              <a:gd name="f618" fmla="val 136"/>
              <a:gd name="f619" fmla="val 1876"/>
              <a:gd name="f620" fmla="val 115"/>
              <a:gd name="f621" fmla="val 1909"/>
              <a:gd name="f622" fmla="val 93"/>
              <a:gd name="f623" fmla="val 1944"/>
              <a:gd name="f624" fmla="val 71"/>
              <a:gd name="f625" fmla="val 1982"/>
              <a:gd name="f626" fmla="val 51"/>
              <a:gd name="f627" fmla="val 2025"/>
              <a:gd name="f628" fmla="val 35"/>
              <a:gd name="f629" fmla="val 20"/>
              <a:gd name="f630" fmla="val 2125"/>
              <a:gd name="f631" fmla="val 2185"/>
              <a:gd name="f632" fmla="+- 0 0 -90"/>
              <a:gd name="f633" fmla="*/ f4 1 4436"/>
              <a:gd name="f634" fmla="*/ f5 1 3111"/>
              <a:gd name="f635" fmla="val f6"/>
              <a:gd name="f636" fmla="val f7"/>
              <a:gd name="f637" fmla="val f8"/>
              <a:gd name="f638" fmla="*/ f632 f0 1"/>
              <a:gd name="f639" fmla="+- f637 0 f635"/>
              <a:gd name="f640" fmla="+- f636 0 f635"/>
              <a:gd name="f641" fmla="*/ f638 1 f3"/>
              <a:gd name="f642" fmla="*/ f640 1 4436"/>
              <a:gd name="f643" fmla="*/ f639 1 3111"/>
              <a:gd name="f644" fmla="*/ 1182 f640 1"/>
              <a:gd name="f645" fmla="*/ 1064 f639 1"/>
              <a:gd name="f646" fmla="*/ 1302 f640 1"/>
              <a:gd name="f647" fmla="*/ 1351 f639 1"/>
              <a:gd name="f648" fmla="*/ 1236 f640 1"/>
              <a:gd name="f649" fmla="*/ 1649 f639 1"/>
              <a:gd name="f650" fmla="*/ 976 f640 1"/>
              <a:gd name="f651" fmla="*/ 1793 f639 1"/>
              <a:gd name="f652" fmla="*/ 702 f640 1"/>
              <a:gd name="f653" fmla="*/ 1633 f639 1"/>
              <a:gd name="f654" fmla="*/ 611 f640 1"/>
              <a:gd name="f655" fmla="*/ 1300 f639 1"/>
              <a:gd name="f656" fmla="*/ 744 f640 1"/>
              <a:gd name="f657" fmla="*/ 1027 f639 1"/>
              <a:gd name="f658" fmla="*/ 3564 f640 1"/>
              <a:gd name="f659" fmla="*/ 958 f639 1"/>
              <a:gd name="f660" fmla="*/ 3798 f640 1"/>
              <a:gd name="f661" fmla="*/ 1113 f639 1"/>
              <a:gd name="f662" fmla="*/ 3851 f640 1"/>
              <a:gd name="f663" fmla="*/ 1396 f639 1"/>
              <a:gd name="f664" fmla="*/ 3749 f640 1"/>
              <a:gd name="f665" fmla="*/ 1671 f639 1"/>
              <a:gd name="f666" fmla="*/ 3520 f640 1"/>
              <a:gd name="f667" fmla="*/ 1795 f639 1"/>
              <a:gd name="f668" fmla="*/ 3235 f640 1"/>
              <a:gd name="f669" fmla="*/ 1644 f639 1"/>
              <a:gd name="f670" fmla="*/ 3167 f640 1"/>
              <a:gd name="f671" fmla="*/ 1302 f639 1"/>
              <a:gd name="f672" fmla="*/ 3325 f640 1"/>
              <a:gd name="f673" fmla="*/ 2318 f640 1"/>
              <a:gd name="f674" fmla="*/ 2 f639 1"/>
              <a:gd name="f675" fmla="*/ 2613 f640 1"/>
              <a:gd name="f676" fmla="*/ 102 f639 1"/>
              <a:gd name="f677" fmla="*/ 2871 f640 1"/>
              <a:gd name="f678" fmla="*/ 233 f639 1"/>
              <a:gd name="f679" fmla="*/ 3215 f640 1"/>
              <a:gd name="f680" fmla="*/ 218 f639 1"/>
              <a:gd name="f681" fmla="*/ 3642 f640 1"/>
              <a:gd name="f682" fmla="*/ 153 f639 1"/>
              <a:gd name="f683" fmla="*/ 4082 f640 1"/>
              <a:gd name="f684" fmla="*/ 240 f639 1"/>
              <a:gd name="f685" fmla="*/ 4364 f640 1"/>
              <a:gd name="f686" fmla="*/ 467 f639 1"/>
              <a:gd name="f687" fmla="*/ 4418 f640 1"/>
              <a:gd name="f688" fmla="*/ 884 f639 1"/>
              <a:gd name="f689" fmla="*/ 4222 f640 1"/>
              <a:gd name="f690" fmla="*/ 1284 f639 1"/>
              <a:gd name="f691" fmla="*/ 3955 f640 1"/>
              <a:gd name="f692" fmla="*/ 1565 f639 1"/>
              <a:gd name="f693" fmla="*/ 3944 f640 1"/>
              <a:gd name="f694" fmla="*/ 1400 f639 1"/>
              <a:gd name="f695" fmla="*/ 3880 f640 1"/>
              <a:gd name="f696" fmla="*/ 4071 f640 1"/>
              <a:gd name="f697" fmla="*/ 1022 f639 1"/>
              <a:gd name="f698" fmla="*/ 4236 f640 1"/>
              <a:gd name="f699" fmla="*/ 831 f639 1"/>
              <a:gd name="f700" fmla="*/ 4167 f640 1"/>
              <a:gd name="f701" fmla="*/ 562 f639 1"/>
              <a:gd name="f702" fmla="*/ 3938 f640 1"/>
              <a:gd name="f703" fmla="*/ 438 f639 1"/>
              <a:gd name="f704" fmla="*/ 3584 f640 1"/>
              <a:gd name="f705" fmla="*/ 431 f639 1"/>
              <a:gd name="f706" fmla="*/ 3165 f640 1"/>
              <a:gd name="f707" fmla="*/ 582 f639 1"/>
              <a:gd name="f708" fmla="*/ 2933 f640 1"/>
              <a:gd name="f709" fmla="*/ 918 f639 1"/>
              <a:gd name="f710" fmla="*/ 2865 f640 1"/>
              <a:gd name="f711" fmla="*/ 2738 f640 1"/>
              <a:gd name="f712" fmla="*/ 1847 f639 1"/>
              <a:gd name="f713" fmla="*/ 2513 f640 1"/>
              <a:gd name="f714" fmla="*/ 2264 f639 1"/>
              <a:gd name="f715" fmla="*/ 2347 f640 1"/>
              <a:gd name="f716" fmla="*/ 2738 f639 1"/>
              <a:gd name="f717" fmla="*/ 2309 f640 1"/>
              <a:gd name="f718" fmla="*/ 3084 f639 1"/>
              <a:gd name="f719" fmla="*/ 2198 f640 1"/>
              <a:gd name="f720" fmla="*/ 3104 f639 1"/>
              <a:gd name="f721" fmla="*/ 2155 f640 1"/>
              <a:gd name="f722" fmla="*/ 2942 f639 1"/>
              <a:gd name="f723" fmla="*/ 2029 f640 1"/>
              <a:gd name="f724" fmla="*/ 2424 f639 1"/>
              <a:gd name="f725" fmla="*/ 1798 f640 1"/>
              <a:gd name="f726" fmla="*/ 2005 f639 1"/>
              <a:gd name="f727" fmla="*/ 1615 f640 1"/>
              <a:gd name="f728" fmla="*/ 1584 f639 1"/>
              <a:gd name="f729" fmla="*/ 1542 f640 1"/>
              <a:gd name="f730" fmla="*/ 1105 f639 1"/>
              <a:gd name="f731" fmla="*/ 1407 f640 1"/>
              <a:gd name="f732" fmla="*/ 691 f639 1"/>
              <a:gd name="f733" fmla="*/ 1093 f640 1"/>
              <a:gd name="f734" fmla="*/ 475 f639 1"/>
              <a:gd name="f735" fmla="*/ 640 f640 1"/>
              <a:gd name="f736" fmla="*/ 424 f639 1"/>
              <a:gd name="f737" fmla="*/ 360 f640 1"/>
              <a:gd name="f738" fmla="*/ 509 f639 1"/>
              <a:gd name="f739" fmla="*/ 191 f640 1"/>
              <a:gd name="f740" fmla="*/ 715 f639 1"/>
              <a:gd name="f741" fmla="*/ 260 f640 1"/>
              <a:gd name="f742" fmla="*/ 965 f639 1"/>
              <a:gd name="f743" fmla="*/ 451 f640 1"/>
              <a:gd name="f744" fmla="*/ 1044 f639 1"/>
              <a:gd name="f745" fmla="*/ 513 f640 1"/>
              <a:gd name="f746" fmla="*/ 1213 f639 1"/>
              <a:gd name="f747" fmla="*/ 547 f640 1"/>
              <a:gd name="f748" fmla="*/ 1607 f639 1"/>
              <a:gd name="f749" fmla="*/ 204 f640 1"/>
              <a:gd name="f750" fmla="*/ 1264 f639 1"/>
              <a:gd name="f751" fmla="*/ 16 f640 1"/>
              <a:gd name="f752" fmla="*/ 889 f639 1"/>
              <a:gd name="f753" fmla="*/ 69 f640 1"/>
              <a:gd name="f754" fmla="*/ 493 f639 1"/>
              <a:gd name="f755" fmla="*/ 371 f640 1"/>
              <a:gd name="f756" fmla="*/ 815 f640 1"/>
              <a:gd name="f757" fmla="*/ 145 f639 1"/>
              <a:gd name="f758" fmla="*/ 1333 f640 1"/>
              <a:gd name="f759" fmla="*/ 215 f639 1"/>
              <a:gd name="f760" fmla="*/ 1669 f640 1"/>
              <a:gd name="f761" fmla="*/ 235 f639 1"/>
              <a:gd name="f762" fmla="*/ 1876 f640 1"/>
              <a:gd name="f763" fmla="*/ 115 f639 1"/>
              <a:gd name="f764" fmla="*/ 2125 f640 1"/>
              <a:gd name="f765" fmla="*/ 9 f639 1"/>
              <a:gd name="f766" fmla="+- f641 0 f1"/>
              <a:gd name="f767" fmla="*/ f644 1 4436"/>
              <a:gd name="f768" fmla="*/ f645 1 3111"/>
              <a:gd name="f769" fmla="*/ f646 1 4436"/>
              <a:gd name="f770" fmla="*/ f647 1 3111"/>
              <a:gd name="f771" fmla="*/ f648 1 4436"/>
              <a:gd name="f772" fmla="*/ f649 1 3111"/>
              <a:gd name="f773" fmla="*/ f650 1 4436"/>
              <a:gd name="f774" fmla="*/ f651 1 3111"/>
              <a:gd name="f775" fmla="*/ f652 1 4436"/>
              <a:gd name="f776" fmla="*/ f653 1 3111"/>
              <a:gd name="f777" fmla="*/ f654 1 4436"/>
              <a:gd name="f778" fmla="*/ f655 1 3111"/>
              <a:gd name="f779" fmla="*/ f656 1 4436"/>
              <a:gd name="f780" fmla="*/ f657 1 3111"/>
              <a:gd name="f781" fmla="*/ f658 1 4436"/>
              <a:gd name="f782" fmla="*/ f659 1 3111"/>
              <a:gd name="f783" fmla="*/ f660 1 4436"/>
              <a:gd name="f784" fmla="*/ f661 1 3111"/>
              <a:gd name="f785" fmla="*/ f662 1 4436"/>
              <a:gd name="f786" fmla="*/ f663 1 3111"/>
              <a:gd name="f787" fmla="*/ f664 1 4436"/>
              <a:gd name="f788" fmla="*/ f665 1 3111"/>
              <a:gd name="f789" fmla="*/ f666 1 4436"/>
              <a:gd name="f790" fmla="*/ f667 1 3111"/>
              <a:gd name="f791" fmla="*/ f668 1 4436"/>
              <a:gd name="f792" fmla="*/ f669 1 3111"/>
              <a:gd name="f793" fmla="*/ f670 1 4436"/>
              <a:gd name="f794" fmla="*/ f671 1 3111"/>
              <a:gd name="f795" fmla="*/ f672 1 4436"/>
              <a:gd name="f796" fmla="*/ f673 1 4436"/>
              <a:gd name="f797" fmla="*/ f674 1 3111"/>
              <a:gd name="f798" fmla="*/ f675 1 4436"/>
              <a:gd name="f799" fmla="*/ f676 1 3111"/>
              <a:gd name="f800" fmla="*/ f677 1 4436"/>
              <a:gd name="f801" fmla="*/ f678 1 3111"/>
              <a:gd name="f802" fmla="*/ f679 1 4436"/>
              <a:gd name="f803" fmla="*/ f680 1 3111"/>
              <a:gd name="f804" fmla="*/ f681 1 4436"/>
              <a:gd name="f805" fmla="*/ f682 1 3111"/>
              <a:gd name="f806" fmla="*/ f683 1 4436"/>
              <a:gd name="f807" fmla="*/ f684 1 3111"/>
              <a:gd name="f808" fmla="*/ f685 1 4436"/>
              <a:gd name="f809" fmla="*/ f686 1 3111"/>
              <a:gd name="f810" fmla="*/ f687 1 4436"/>
              <a:gd name="f811" fmla="*/ f688 1 3111"/>
              <a:gd name="f812" fmla="*/ f689 1 4436"/>
              <a:gd name="f813" fmla="*/ f690 1 3111"/>
              <a:gd name="f814" fmla="*/ f691 1 4436"/>
              <a:gd name="f815" fmla="*/ f692 1 3111"/>
              <a:gd name="f816" fmla="*/ f693 1 4436"/>
              <a:gd name="f817" fmla="*/ f694 1 3111"/>
              <a:gd name="f818" fmla="*/ f695 1 4436"/>
              <a:gd name="f819" fmla="*/ f696 1 4436"/>
              <a:gd name="f820" fmla="*/ f697 1 3111"/>
              <a:gd name="f821" fmla="*/ f698 1 4436"/>
              <a:gd name="f822" fmla="*/ f699 1 3111"/>
              <a:gd name="f823" fmla="*/ f700 1 4436"/>
              <a:gd name="f824" fmla="*/ f701 1 3111"/>
              <a:gd name="f825" fmla="*/ f702 1 4436"/>
              <a:gd name="f826" fmla="*/ f703 1 3111"/>
              <a:gd name="f827" fmla="*/ f704 1 4436"/>
              <a:gd name="f828" fmla="*/ f705 1 3111"/>
              <a:gd name="f829" fmla="*/ f706 1 4436"/>
              <a:gd name="f830" fmla="*/ f707 1 3111"/>
              <a:gd name="f831" fmla="*/ f708 1 4436"/>
              <a:gd name="f832" fmla="*/ f709 1 3111"/>
              <a:gd name="f833" fmla="*/ f710 1 4436"/>
              <a:gd name="f834" fmla="*/ f711 1 4436"/>
              <a:gd name="f835" fmla="*/ f712 1 3111"/>
              <a:gd name="f836" fmla="*/ f713 1 4436"/>
              <a:gd name="f837" fmla="*/ f714 1 3111"/>
              <a:gd name="f838" fmla="*/ f715 1 4436"/>
              <a:gd name="f839" fmla="*/ f716 1 3111"/>
              <a:gd name="f840" fmla="*/ f717 1 4436"/>
              <a:gd name="f841" fmla="*/ f718 1 3111"/>
              <a:gd name="f842" fmla="*/ f719 1 4436"/>
              <a:gd name="f843" fmla="*/ f720 1 3111"/>
              <a:gd name="f844" fmla="*/ f721 1 4436"/>
              <a:gd name="f845" fmla="*/ f722 1 3111"/>
              <a:gd name="f846" fmla="*/ f723 1 4436"/>
              <a:gd name="f847" fmla="*/ f724 1 3111"/>
              <a:gd name="f848" fmla="*/ f725 1 4436"/>
              <a:gd name="f849" fmla="*/ f726 1 3111"/>
              <a:gd name="f850" fmla="*/ f727 1 4436"/>
              <a:gd name="f851" fmla="*/ f728 1 3111"/>
              <a:gd name="f852" fmla="*/ f729 1 4436"/>
              <a:gd name="f853" fmla="*/ f730 1 3111"/>
              <a:gd name="f854" fmla="*/ f731 1 4436"/>
              <a:gd name="f855" fmla="*/ f732 1 3111"/>
              <a:gd name="f856" fmla="*/ f733 1 4436"/>
              <a:gd name="f857" fmla="*/ f734 1 3111"/>
              <a:gd name="f858" fmla="*/ f735 1 4436"/>
              <a:gd name="f859" fmla="*/ f736 1 3111"/>
              <a:gd name="f860" fmla="*/ f737 1 4436"/>
              <a:gd name="f861" fmla="*/ f738 1 3111"/>
              <a:gd name="f862" fmla="*/ f739 1 4436"/>
              <a:gd name="f863" fmla="*/ f740 1 3111"/>
              <a:gd name="f864" fmla="*/ f741 1 4436"/>
              <a:gd name="f865" fmla="*/ f742 1 3111"/>
              <a:gd name="f866" fmla="*/ f743 1 4436"/>
              <a:gd name="f867" fmla="*/ f744 1 3111"/>
              <a:gd name="f868" fmla="*/ f745 1 4436"/>
              <a:gd name="f869" fmla="*/ f746 1 3111"/>
              <a:gd name="f870" fmla="*/ f747 1 4436"/>
              <a:gd name="f871" fmla="*/ f748 1 3111"/>
              <a:gd name="f872" fmla="*/ f749 1 4436"/>
              <a:gd name="f873" fmla="*/ f750 1 3111"/>
              <a:gd name="f874" fmla="*/ f751 1 4436"/>
              <a:gd name="f875" fmla="*/ f752 1 3111"/>
              <a:gd name="f876" fmla="*/ f753 1 4436"/>
              <a:gd name="f877" fmla="*/ f754 1 3111"/>
              <a:gd name="f878" fmla="*/ f755 1 4436"/>
              <a:gd name="f879" fmla="*/ f756 1 4436"/>
              <a:gd name="f880" fmla="*/ f757 1 3111"/>
              <a:gd name="f881" fmla="*/ f758 1 4436"/>
              <a:gd name="f882" fmla="*/ f759 1 3111"/>
              <a:gd name="f883" fmla="*/ f760 1 4436"/>
              <a:gd name="f884" fmla="*/ f761 1 3111"/>
              <a:gd name="f885" fmla="*/ f762 1 4436"/>
              <a:gd name="f886" fmla="*/ f763 1 3111"/>
              <a:gd name="f887" fmla="*/ f764 1 4436"/>
              <a:gd name="f888" fmla="*/ f765 1 3111"/>
              <a:gd name="f889" fmla="*/ 0 1 f642"/>
              <a:gd name="f890" fmla="*/ f636 1 f642"/>
              <a:gd name="f891" fmla="*/ 0 1 f643"/>
              <a:gd name="f892" fmla="*/ f637 1 f643"/>
              <a:gd name="f893" fmla="*/ f767 1 f642"/>
              <a:gd name="f894" fmla="*/ f768 1 f643"/>
              <a:gd name="f895" fmla="*/ f769 1 f642"/>
              <a:gd name="f896" fmla="*/ f770 1 f643"/>
              <a:gd name="f897" fmla="*/ f771 1 f642"/>
              <a:gd name="f898" fmla="*/ f772 1 f643"/>
              <a:gd name="f899" fmla="*/ f773 1 f642"/>
              <a:gd name="f900" fmla="*/ f774 1 f643"/>
              <a:gd name="f901" fmla="*/ f775 1 f642"/>
              <a:gd name="f902" fmla="*/ f776 1 f643"/>
              <a:gd name="f903" fmla="*/ f777 1 f642"/>
              <a:gd name="f904" fmla="*/ f778 1 f643"/>
              <a:gd name="f905" fmla="*/ f779 1 f642"/>
              <a:gd name="f906" fmla="*/ f780 1 f643"/>
              <a:gd name="f907" fmla="*/ f781 1 f642"/>
              <a:gd name="f908" fmla="*/ f782 1 f643"/>
              <a:gd name="f909" fmla="*/ f783 1 f642"/>
              <a:gd name="f910" fmla="*/ f784 1 f643"/>
              <a:gd name="f911" fmla="*/ f785 1 f642"/>
              <a:gd name="f912" fmla="*/ f786 1 f643"/>
              <a:gd name="f913" fmla="*/ f787 1 f642"/>
              <a:gd name="f914" fmla="*/ f788 1 f643"/>
              <a:gd name="f915" fmla="*/ f789 1 f642"/>
              <a:gd name="f916" fmla="*/ f790 1 f643"/>
              <a:gd name="f917" fmla="*/ f791 1 f642"/>
              <a:gd name="f918" fmla="*/ f792 1 f643"/>
              <a:gd name="f919" fmla="*/ f793 1 f642"/>
              <a:gd name="f920" fmla="*/ f794 1 f643"/>
              <a:gd name="f921" fmla="*/ f795 1 f642"/>
              <a:gd name="f922" fmla="*/ f796 1 f642"/>
              <a:gd name="f923" fmla="*/ f797 1 f643"/>
              <a:gd name="f924" fmla="*/ f798 1 f642"/>
              <a:gd name="f925" fmla="*/ f799 1 f643"/>
              <a:gd name="f926" fmla="*/ f800 1 f642"/>
              <a:gd name="f927" fmla="*/ f801 1 f643"/>
              <a:gd name="f928" fmla="*/ f802 1 f642"/>
              <a:gd name="f929" fmla="*/ f803 1 f643"/>
              <a:gd name="f930" fmla="*/ f804 1 f642"/>
              <a:gd name="f931" fmla="*/ f805 1 f643"/>
              <a:gd name="f932" fmla="*/ f806 1 f642"/>
              <a:gd name="f933" fmla="*/ f807 1 f643"/>
              <a:gd name="f934" fmla="*/ f808 1 f642"/>
              <a:gd name="f935" fmla="*/ f809 1 f643"/>
              <a:gd name="f936" fmla="*/ f810 1 f642"/>
              <a:gd name="f937" fmla="*/ f811 1 f643"/>
              <a:gd name="f938" fmla="*/ f812 1 f642"/>
              <a:gd name="f939" fmla="*/ f813 1 f643"/>
              <a:gd name="f940" fmla="*/ f814 1 f642"/>
              <a:gd name="f941" fmla="*/ f815 1 f643"/>
              <a:gd name="f942" fmla="*/ f816 1 f642"/>
              <a:gd name="f943" fmla="*/ f817 1 f643"/>
              <a:gd name="f944" fmla="*/ f818 1 f642"/>
              <a:gd name="f945" fmla="*/ f819 1 f642"/>
              <a:gd name="f946" fmla="*/ f820 1 f643"/>
              <a:gd name="f947" fmla="*/ f821 1 f642"/>
              <a:gd name="f948" fmla="*/ f822 1 f643"/>
              <a:gd name="f949" fmla="*/ f823 1 f642"/>
              <a:gd name="f950" fmla="*/ f824 1 f643"/>
              <a:gd name="f951" fmla="*/ f825 1 f642"/>
              <a:gd name="f952" fmla="*/ f826 1 f643"/>
              <a:gd name="f953" fmla="*/ f827 1 f642"/>
              <a:gd name="f954" fmla="*/ f828 1 f643"/>
              <a:gd name="f955" fmla="*/ f829 1 f642"/>
              <a:gd name="f956" fmla="*/ f830 1 f643"/>
              <a:gd name="f957" fmla="*/ f831 1 f642"/>
              <a:gd name="f958" fmla="*/ f832 1 f643"/>
              <a:gd name="f959" fmla="*/ f833 1 f642"/>
              <a:gd name="f960" fmla="*/ f834 1 f642"/>
              <a:gd name="f961" fmla="*/ f835 1 f643"/>
              <a:gd name="f962" fmla="*/ f836 1 f642"/>
              <a:gd name="f963" fmla="*/ f837 1 f643"/>
              <a:gd name="f964" fmla="*/ f838 1 f642"/>
              <a:gd name="f965" fmla="*/ f839 1 f643"/>
              <a:gd name="f966" fmla="*/ f840 1 f642"/>
              <a:gd name="f967" fmla="*/ f841 1 f643"/>
              <a:gd name="f968" fmla="*/ f842 1 f642"/>
              <a:gd name="f969" fmla="*/ f843 1 f643"/>
              <a:gd name="f970" fmla="*/ f844 1 f642"/>
              <a:gd name="f971" fmla="*/ f845 1 f643"/>
              <a:gd name="f972" fmla="*/ f846 1 f642"/>
              <a:gd name="f973" fmla="*/ f847 1 f643"/>
              <a:gd name="f974" fmla="*/ f848 1 f642"/>
              <a:gd name="f975" fmla="*/ f849 1 f643"/>
              <a:gd name="f976" fmla="*/ f850 1 f642"/>
              <a:gd name="f977" fmla="*/ f851 1 f643"/>
              <a:gd name="f978" fmla="*/ f852 1 f642"/>
              <a:gd name="f979" fmla="*/ f853 1 f643"/>
              <a:gd name="f980" fmla="*/ f854 1 f642"/>
              <a:gd name="f981" fmla="*/ f855 1 f643"/>
              <a:gd name="f982" fmla="*/ f856 1 f642"/>
              <a:gd name="f983" fmla="*/ f857 1 f643"/>
              <a:gd name="f984" fmla="*/ f858 1 f642"/>
              <a:gd name="f985" fmla="*/ f859 1 f643"/>
              <a:gd name="f986" fmla="*/ f860 1 f642"/>
              <a:gd name="f987" fmla="*/ f861 1 f643"/>
              <a:gd name="f988" fmla="*/ f862 1 f642"/>
              <a:gd name="f989" fmla="*/ f863 1 f643"/>
              <a:gd name="f990" fmla="*/ f864 1 f642"/>
              <a:gd name="f991" fmla="*/ f865 1 f643"/>
              <a:gd name="f992" fmla="*/ f866 1 f642"/>
              <a:gd name="f993" fmla="*/ f867 1 f643"/>
              <a:gd name="f994" fmla="*/ f868 1 f642"/>
              <a:gd name="f995" fmla="*/ f869 1 f643"/>
              <a:gd name="f996" fmla="*/ f870 1 f642"/>
              <a:gd name="f997" fmla="*/ f871 1 f643"/>
              <a:gd name="f998" fmla="*/ f872 1 f642"/>
              <a:gd name="f999" fmla="*/ f873 1 f643"/>
              <a:gd name="f1000" fmla="*/ f874 1 f642"/>
              <a:gd name="f1001" fmla="*/ f875 1 f643"/>
              <a:gd name="f1002" fmla="*/ f876 1 f642"/>
              <a:gd name="f1003" fmla="*/ f877 1 f643"/>
              <a:gd name="f1004" fmla="*/ f878 1 f642"/>
              <a:gd name="f1005" fmla="*/ f879 1 f642"/>
              <a:gd name="f1006" fmla="*/ f880 1 f643"/>
              <a:gd name="f1007" fmla="*/ f881 1 f642"/>
              <a:gd name="f1008" fmla="*/ f882 1 f643"/>
              <a:gd name="f1009" fmla="*/ f883 1 f642"/>
              <a:gd name="f1010" fmla="*/ f884 1 f643"/>
              <a:gd name="f1011" fmla="*/ f885 1 f642"/>
              <a:gd name="f1012" fmla="*/ f886 1 f643"/>
              <a:gd name="f1013" fmla="*/ f887 1 f642"/>
              <a:gd name="f1014" fmla="*/ f888 1 f643"/>
              <a:gd name="f1015" fmla="*/ f889 f633 1"/>
              <a:gd name="f1016" fmla="*/ f890 f633 1"/>
              <a:gd name="f1017" fmla="*/ f892 f634 1"/>
              <a:gd name="f1018" fmla="*/ f891 f634 1"/>
              <a:gd name="f1019" fmla="*/ f893 f633 1"/>
              <a:gd name="f1020" fmla="*/ f894 f634 1"/>
              <a:gd name="f1021" fmla="*/ f895 f633 1"/>
              <a:gd name="f1022" fmla="*/ f896 f634 1"/>
              <a:gd name="f1023" fmla="*/ f897 f633 1"/>
              <a:gd name="f1024" fmla="*/ f898 f634 1"/>
              <a:gd name="f1025" fmla="*/ f899 f633 1"/>
              <a:gd name="f1026" fmla="*/ f900 f634 1"/>
              <a:gd name="f1027" fmla="*/ f901 f633 1"/>
              <a:gd name="f1028" fmla="*/ f902 f634 1"/>
              <a:gd name="f1029" fmla="*/ f903 f633 1"/>
              <a:gd name="f1030" fmla="*/ f904 f634 1"/>
              <a:gd name="f1031" fmla="*/ f905 f633 1"/>
              <a:gd name="f1032" fmla="*/ f906 f634 1"/>
              <a:gd name="f1033" fmla="*/ f907 f633 1"/>
              <a:gd name="f1034" fmla="*/ f908 f634 1"/>
              <a:gd name="f1035" fmla="*/ f909 f633 1"/>
              <a:gd name="f1036" fmla="*/ f910 f634 1"/>
              <a:gd name="f1037" fmla="*/ f911 f633 1"/>
              <a:gd name="f1038" fmla="*/ f912 f634 1"/>
              <a:gd name="f1039" fmla="*/ f913 f633 1"/>
              <a:gd name="f1040" fmla="*/ f914 f634 1"/>
              <a:gd name="f1041" fmla="*/ f915 f633 1"/>
              <a:gd name="f1042" fmla="*/ f916 f634 1"/>
              <a:gd name="f1043" fmla="*/ f917 f633 1"/>
              <a:gd name="f1044" fmla="*/ f918 f634 1"/>
              <a:gd name="f1045" fmla="*/ f919 f633 1"/>
              <a:gd name="f1046" fmla="*/ f920 f634 1"/>
              <a:gd name="f1047" fmla="*/ f921 f633 1"/>
              <a:gd name="f1048" fmla="*/ f922 f633 1"/>
              <a:gd name="f1049" fmla="*/ f923 f634 1"/>
              <a:gd name="f1050" fmla="*/ f924 f633 1"/>
              <a:gd name="f1051" fmla="*/ f925 f634 1"/>
              <a:gd name="f1052" fmla="*/ f926 f633 1"/>
              <a:gd name="f1053" fmla="*/ f927 f634 1"/>
              <a:gd name="f1054" fmla="*/ f928 f633 1"/>
              <a:gd name="f1055" fmla="*/ f929 f634 1"/>
              <a:gd name="f1056" fmla="*/ f930 f633 1"/>
              <a:gd name="f1057" fmla="*/ f931 f634 1"/>
              <a:gd name="f1058" fmla="*/ f932 f633 1"/>
              <a:gd name="f1059" fmla="*/ f933 f634 1"/>
              <a:gd name="f1060" fmla="*/ f934 f633 1"/>
              <a:gd name="f1061" fmla="*/ f935 f634 1"/>
              <a:gd name="f1062" fmla="*/ f936 f633 1"/>
              <a:gd name="f1063" fmla="*/ f937 f634 1"/>
              <a:gd name="f1064" fmla="*/ f938 f633 1"/>
              <a:gd name="f1065" fmla="*/ f939 f634 1"/>
              <a:gd name="f1066" fmla="*/ f940 f633 1"/>
              <a:gd name="f1067" fmla="*/ f941 f634 1"/>
              <a:gd name="f1068" fmla="*/ f942 f633 1"/>
              <a:gd name="f1069" fmla="*/ f943 f634 1"/>
              <a:gd name="f1070" fmla="*/ f944 f633 1"/>
              <a:gd name="f1071" fmla="*/ f945 f633 1"/>
              <a:gd name="f1072" fmla="*/ f946 f634 1"/>
              <a:gd name="f1073" fmla="*/ f947 f633 1"/>
              <a:gd name="f1074" fmla="*/ f948 f634 1"/>
              <a:gd name="f1075" fmla="*/ f949 f633 1"/>
              <a:gd name="f1076" fmla="*/ f950 f634 1"/>
              <a:gd name="f1077" fmla="*/ f951 f633 1"/>
              <a:gd name="f1078" fmla="*/ f952 f634 1"/>
              <a:gd name="f1079" fmla="*/ f953 f633 1"/>
              <a:gd name="f1080" fmla="*/ f954 f634 1"/>
              <a:gd name="f1081" fmla="*/ f955 f633 1"/>
              <a:gd name="f1082" fmla="*/ f956 f634 1"/>
              <a:gd name="f1083" fmla="*/ f957 f633 1"/>
              <a:gd name="f1084" fmla="*/ f958 f634 1"/>
              <a:gd name="f1085" fmla="*/ f959 f633 1"/>
              <a:gd name="f1086" fmla="*/ f960 f633 1"/>
              <a:gd name="f1087" fmla="*/ f961 f634 1"/>
              <a:gd name="f1088" fmla="*/ f962 f633 1"/>
              <a:gd name="f1089" fmla="*/ f963 f634 1"/>
              <a:gd name="f1090" fmla="*/ f964 f633 1"/>
              <a:gd name="f1091" fmla="*/ f965 f634 1"/>
              <a:gd name="f1092" fmla="*/ f966 f633 1"/>
              <a:gd name="f1093" fmla="*/ f967 f634 1"/>
              <a:gd name="f1094" fmla="*/ f968 f633 1"/>
              <a:gd name="f1095" fmla="*/ f969 f634 1"/>
              <a:gd name="f1096" fmla="*/ f970 f633 1"/>
              <a:gd name="f1097" fmla="*/ f971 f634 1"/>
              <a:gd name="f1098" fmla="*/ f972 f633 1"/>
              <a:gd name="f1099" fmla="*/ f973 f634 1"/>
              <a:gd name="f1100" fmla="*/ f974 f633 1"/>
              <a:gd name="f1101" fmla="*/ f975 f634 1"/>
              <a:gd name="f1102" fmla="*/ f976 f633 1"/>
              <a:gd name="f1103" fmla="*/ f977 f634 1"/>
              <a:gd name="f1104" fmla="*/ f978 f633 1"/>
              <a:gd name="f1105" fmla="*/ f979 f634 1"/>
              <a:gd name="f1106" fmla="*/ f980 f633 1"/>
              <a:gd name="f1107" fmla="*/ f981 f634 1"/>
              <a:gd name="f1108" fmla="*/ f982 f633 1"/>
              <a:gd name="f1109" fmla="*/ f983 f634 1"/>
              <a:gd name="f1110" fmla="*/ f984 f633 1"/>
              <a:gd name="f1111" fmla="*/ f985 f634 1"/>
              <a:gd name="f1112" fmla="*/ f986 f633 1"/>
              <a:gd name="f1113" fmla="*/ f987 f634 1"/>
              <a:gd name="f1114" fmla="*/ f988 f633 1"/>
              <a:gd name="f1115" fmla="*/ f989 f634 1"/>
              <a:gd name="f1116" fmla="*/ f990 f633 1"/>
              <a:gd name="f1117" fmla="*/ f991 f634 1"/>
              <a:gd name="f1118" fmla="*/ f992 f633 1"/>
              <a:gd name="f1119" fmla="*/ f993 f634 1"/>
              <a:gd name="f1120" fmla="*/ f994 f633 1"/>
              <a:gd name="f1121" fmla="*/ f995 f634 1"/>
              <a:gd name="f1122" fmla="*/ f996 f633 1"/>
              <a:gd name="f1123" fmla="*/ f997 f634 1"/>
              <a:gd name="f1124" fmla="*/ f998 f633 1"/>
              <a:gd name="f1125" fmla="*/ f999 f634 1"/>
              <a:gd name="f1126" fmla="*/ f1000 f633 1"/>
              <a:gd name="f1127" fmla="*/ f1001 f634 1"/>
              <a:gd name="f1128" fmla="*/ f1002 f633 1"/>
              <a:gd name="f1129" fmla="*/ f1003 f634 1"/>
              <a:gd name="f1130" fmla="*/ f1004 f633 1"/>
              <a:gd name="f1131" fmla="*/ f1005 f633 1"/>
              <a:gd name="f1132" fmla="*/ f1006 f634 1"/>
              <a:gd name="f1133" fmla="*/ f1007 f633 1"/>
              <a:gd name="f1134" fmla="*/ f1008 f634 1"/>
              <a:gd name="f1135" fmla="*/ f1009 f633 1"/>
              <a:gd name="f1136" fmla="*/ f1010 f634 1"/>
              <a:gd name="f1137" fmla="*/ f1011 f633 1"/>
              <a:gd name="f1138" fmla="*/ f1012 f634 1"/>
              <a:gd name="f1139" fmla="*/ f1013 f633 1"/>
              <a:gd name="f1140" fmla="*/ f1014 f634 1"/>
            </a:gdLst>
            <a:ahLst/>
            <a:cxnLst>
              <a:cxn ang="3cd4">
                <a:pos x="hc" y="t"/>
              </a:cxn>
              <a:cxn ang="0">
                <a:pos x="r" y="vc"/>
              </a:cxn>
              <a:cxn ang="cd4">
                <a:pos x="hc" y="b"/>
              </a:cxn>
              <a:cxn ang="cd2">
                <a:pos x="l" y="vc"/>
              </a:cxn>
              <a:cxn ang="f766">
                <a:pos x="f1019" y="f1020"/>
              </a:cxn>
              <a:cxn ang="f766">
                <a:pos x="f1021" y="f1022"/>
              </a:cxn>
              <a:cxn ang="f766">
                <a:pos x="f1023" y="f1024"/>
              </a:cxn>
              <a:cxn ang="f766">
                <a:pos x="f1025" y="f1026"/>
              </a:cxn>
              <a:cxn ang="f766">
                <a:pos x="f1027" y="f1028"/>
              </a:cxn>
              <a:cxn ang="f766">
                <a:pos x="f1029" y="f1030"/>
              </a:cxn>
              <a:cxn ang="f766">
                <a:pos x="f1031" y="f1032"/>
              </a:cxn>
              <a:cxn ang="f766">
                <a:pos x="f1033" y="f1034"/>
              </a:cxn>
              <a:cxn ang="f766">
                <a:pos x="f1035" y="f1036"/>
              </a:cxn>
              <a:cxn ang="f766">
                <a:pos x="f1037" y="f1038"/>
              </a:cxn>
              <a:cxn ang="f766">
                <a:pos x="f1039" y="f1040"/>
              </a:cxn>
              <a:cxn ang="f766">
                <a:pos x="f1041" y="f1042"/>
              </a:cxn>
              <a:cxn ang="f766">
                <a:pos x="f1043" y="f1044"/>
              </a:cxn>
              <a:cxn ang="f766">
                <a:pos x="f1045" y="f1046"/>
              </a:cxn>
              <a:cxn ang="f766">
                <a:pos x="f1047" y="f1032"/>
              </a:cxn>
              <a:cxn ang="f766">
                <a:pos x="f1048" y="f1049"/>
              </a:cxn>
              <a:cxn ang="f766">
                <a:pos x="f1050" y="f1051"/>
              </a:cxn>
              <a:cxn ang="f766">
                <a:pos x="f1052" y="f1053"/>
              </a:cxn>
              <a:cxn ang="f766">
                <a:pos x="f1054" y="f1055"/>
              </a:cxn>
              <a:cxn ang="f766">
                <a:pos x="f1056" y="f1057"/>
              </a:cxn>
              <a:cxn ang="f766">
                <a:pos x="f1058" y="f1059"/>
              </a:cxn>
              <a:cxn ang="f766">
                <a:pos x="f1060" y="f1061"/>
              </a:cxn>
              <a:cxn ang="f766">
                <a:pos x="f1062" y="f1063"/>
              </a:cxn>
              <a:cxn ang="f766">
                <a:pos x="f1064" y="f1065"/>
              </a:cxn>
              <a:cxn ang="f766">
                <a:pos x="f1066" y="f1067"/>
              </a:cxn>
              <a:cxn ang="f766">
                <a:pos x="f1068" y="f1069"/>
              </a:cxn>
              <a:cxn ang="f766">
                <a:pos x="f1070" y="f1032"/>
              </a:cxn>
              <a:cxn ang="f766">
                <a:pos x="f1071" y="f1072"/>
              </a:cxn>
              <a:cxn ang="f766">
                <a:pos x="f1073" y="f1074"/>
              </a:cxn>
              <a:cxn ang="f766">
                <a:pos x="f1075" y="f1076"/>
              </a:cxn>
              <a:cxn ang="f766">
                <a:pos x="f1077" y="f1078"/>
              </a:cxn>
              <a:cxn ang="f766">
                <a:pos x="f1079" y="f1080"/>
              </a:cxn>
              <a:cxn ang="f766">
                <a:pos x="f1081" y="f1082"/>
              </a:cxn>
              <a:cxn ang="f766">
                <a:pos x="f1083" y="f1084"/>
              </a:cxn>
              <a:cxn ang="f766">
                <a:pos x="f1085" y="f1038"/>
              </a:cxn>
              <a:cxn ang="f766">
                <a:pos x="f1086" y="f1087"/>
              </a:cxn>
              <a:cxn ang="f766">
                <a:pos x="f1088" y="f1089"/>
              </a:cxn>
              <a:cxn ang="f766">
                <a:pos x="f1090" y="f1091"/>
              </a:cxn>
              <a:cxn ang="f766">
                <a:pos x="f1092" y="f1093"/>
              </a:cxn>
              <a:cxn ang="f766">
                <a:pos x="f1094" y="f1095"/>
              </a:cxn>
              <a:cxn ang="f766">
                <a:pos x="f1096" y="f1097"/>
              </a:cxn>
              <a:cxn ang="f766">
                <a:pos x="f1098" y="f1099"/>
              </a:cxn>
              <a:cxn ang="f766">
                <a:pos x="f1100" y="f1101"/>
              </a:cxn>
              <a:cxn ang="f766">
                <a:pos x="f1102" y="f1103"/>
              </a:cxn>
              <a:cxn ang="f766">
                <a:pos x="f1104" y="f1105"/>
              </a:cxn>
              <a:cxn ang="f766">
                <a:pos x="f1106" y="f1107"/>
              </a:cxn>
              <a:cxn ang="f766">
                <a:pos x="f1108" y="f1109"/>
              </a:cxn>
              <a:cxn ang="f766">
                <a:pos x="f1110" y="f1111"/>
              </a:cxn>
              <a:cxn ang="f766">
                <a:pos x="f1112" y="f1113"/>
              </a:cxn>
              <a:cxn ang="f766">
                <a:pos x="f1114" y="f1115"/>
              </a:cxn>
              <a:cxn ang="f766">
                <a:pos x="f1116" y="f1117"/>
              </a:cxn>
              <a:cxn ang="f766">
                <a:pos x="f1118" y="f1119"/>
              </a:cxn>
              <a:cxn ang="f766">
                <a:pos x="f1120" y="f1121"/>
              </a:cxn>
              <a:cxn ang="f766">
                <a:pos x="f1122" y="f1123"/>
              </a:cxn>
              <a:cxn ang="f766">
                <a:pos x="f1124" y="f1125"/>
              </a:cxn>
              <a:cxn ang="f766">
                <a:pos x="f1126" y="f1127"/>
              </a:cxn>
              <a:cxn ang="f766">
                <a:pos x="f1128" y="f1129"/>
              </a:cxn>
              <a:cxn ang="f766">
                <a:pos x="f1130" y="f1059"/>
              </a:cxn>
              <a:cxn ang="f766">
                <a:pos x="f1131" y="f1132"/>
              </a:cxn>
              <a:cxn ang="f766">
                <a:pos x="f1133" y="f1134"/>
              </a:cxn>
              <a:cxn ang="f766">
                <a:pos x="f1135" y="f1136"/>
              </a:cxn>
              <a:cxn ang="f766">
                <a:pos x="f1137" y="f1138"/>
              </a:cxn>
              <a:cxn ang="f766">
                <a:pos x="f1139" y="f1140"/>
              </a:cxn>
            </a:cxnLst>
            <a:rect l="f1015" t="f1018" r="f1016" b="f1017"/>
            <a:pathLst>
              <a:path w="4436" h="3111">
                <a:moveTo>
                  <a:pt x="f9" y="f10"/>
                </a:moveTo>
                <a:lnTo>
                  <a:pt x="f11" y="f12"/>
                </a:lnTo>
                <a:lnTo>
                  <a:pt x="f13" y="f14"/>
                </a:lnTo>
                <a:lnTo>
                  <a:pt x="f15" y="f16"/>
                </a:lnTo>
                <a:lnTo>
                  <a:pt x="f17" y="f18"/>
                </a:lnTo>
                <a:lnTo>
                  <a:pt x="f19" y="f20"/>
                </a:lnTo>
                <a:lnTo>
                  <a:pt x="f21" y="f15"/>
                </a:lnTo>
                <a:lnTo>
                  <a:pt x="f22" y="f23"/>
                </a:lnTo>
                <a:lnTo>
                  <a:pt x="f24" y="f25"/>
                </a:lnTo>
                <a:lnTo>
                  <a:pt x="f26" y="f27"/>
                </a:lnTo>
                <a:lnTo>
                  <a:pt x="f28" y="f29"/>
                </a:lnTo>
                <a:lnTo>
                  <a:pt x="f30" y="f31"/>
                </a:lnTo>
                <a:lnTo>
                  <a:pt x="f32" y="f33"/>
                </a:lnTo>
                <a:lnTo>
                  <a:pt x="f30"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13"/>
                </a:lnTo>
                <a:lnTo>
                  <a:pt x="f88" y="f89"/>
                </a:lnTo>
                <a:lnTo>
                  <a:pt x="f90" y="f16"/>
                </a:lnTo>
                <a:lnTo>
                  <a:pt x="f91" y="f14"/>
                </a:lnTo>
                <a:lnTo>
                  <a:pt x="f92" y="f93"/>
                </a:lnTo>
                <a:lnTo>
                  <a:pt x="f9" y="f10"/>
                </a:lnTo>
                <a:close/>
                <a:moveTo>
                  <a:pt x="f94" y="f95"/>
                </a:move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116" y="f118"/>
                </a:lnTo>
                <a:lnTo>
                  <a:pt x="f119" y="f120"/>
                </a:lnTo>
                <a:lnTo>
                  <a:pt x="f121" y="f122"/>
                </a:lnTo>
                <a:lnTo>
                  <a:pt x="f123" y="f124"/>
                </a:lnTo>
                <a:lnTo>
                  <a:pt x="f110" y="f125"/>
                </a:lnTo>
                <a:lnTo>
                  <a:pt x="f108" y="f126"/>
                </a:lnTo>
                <a:lnTo>
                  <a:pt x="f127" y="f66"/>
                </a:lnTo>
                <a:lnTo>
                  <a:pt x="f128" y="f129"/>
                </a:lnTo>
                <a:lnTo>
                  <a:pt x="f130" y="f131"/>
                </a:lnTo>
                <a:lnTo>
                  <a:pt x="f132" y="f133"/>
                </a:lnTo>
                <a:lnTo>
                  <a:pt x="f134" y="f135"/>
                </a:lnTo>
                <a:lnTo>
                  <a:pt x="f136" y="f137"/>
                </a:lnTo>
                <a:lnTo>
                  <a:pt x="f138" y="f139"/>
                </a:lnTo>
                <a:lnTo>
                  <a:pt x="f140" y="f141"/>
                </a:lnTo>
                <a:lnTo>
                  <a:pt x="f142" y="f139"/>
                </a:lnTo>
                <a:lnTo>
                  <a:pt x="f143" y="f144"/>
                </a:lnTo>
                <a:lnTo>
                  <a:pt x="f145" y="f146"/>
                </a:lnTo>
                <a:lnTo>
                  <a:pt x="f147" y="f46"/>
                </a:lnTo>
                <a:lnTo>
                  <a:pt x="f148" y="f149"/>
                </a:lnTo>
                <a:lnTo>
                  <a:pt x="f150" y="f151"/>
                </a:lnTo>
                <a:lnTo>
                  <a:pt x="f152" y="f153"/>
                </a:lnTo>
                <a:lnTo>
                  <a:pt x="f154" y="f125"/>
                </a:lnTo>
                <a:lnTo>
                  <a:pt x="f155" y="f156"/>
                </a:lnTo>
                <a:lnTo>
                  <a:pt x="f157" y="f158"/>
                </a:lnTo>
                <a:lnTo>
                  <a:pt x="f157" y="f159"/>
                </a:lnTo>
                <a:lnTo>
                  <a:pt x="f160" y="f30"/>
                </a:lnTo>
                <a:lnTo>
                  <a:pt x="f154" y="f161"/>
                </a:lnTo>
                <a:lnTo>
                  <a:pt x="f162" y="f163"/>
                </a:lnTo>
                <a:lnTo>
                  <a:pt x="f164" y="f165"/>
                </a:lnTo>
                <a:lnTo>
                  <a:pt x="f166" y="f167"/>
                </a:lnTo>
                <a:lnTo>
                  <a:pt x="f168" y="f169"/>
                </a:lnTo>
                <a:lnTo>
                  <a:pt x="f170" y="f89"/>
                </a:lnTo>
                <a:lnTo>
                  <a:pt x="f171" y="f172"/>
                </a:lnTo>
                <a:lnTo>
                  <a:pt x="f173" y="f174"/>
                </a:lnTo>
                <a:lnTo>
                  <a:pt x="f175" y="f99"/>
                </a:lnTo>
                <a:lnTo>
                  <a:pt x="f94" y="f95"/>
                </a:lnTo>
                <a:close/>
                <a:moveTo>
                  <a:pt x="f176" y="f6"/>
                </a:moveTo>
                <a:lnTo>
                  <a:pt x="f177" y="f178"/>
                </a:lnTo>
                <a:lnTo>
                  <a:pt x="f179" y="f180"/>
                </a:lnTo>
                <a:lnTo>
                  <a:pt x="f181" y="f182"/>
                </a:lnTo>
                <a:lnTo>
                  <a:pt x="f183" y="f184"/>
                </a:lnTo>
                <a:lnTo>
                  <a:pt x="f185" y="f186"/>
                </a:lnTo>
                <a:lnTo>
                  <a:pt x="f187" y="f188"/>
                </a:lnTo>
                <a:lnTo>
                  <a:pt x="f189" y="f190"/>
                </a:lnTo>
                <a:lnTo>
                  <a:pt x="f191" y="f192"/>
                </a:lnTo>
                <a:lnTo>
                  <a:pt x="f193" y="f194"/>
                </a:lnTo>
                <a:lnTo>
                  <a:pt x="f195" y="f196"/>
                </a:lnTo>
                <a:lnTo>
                  <a:pt x="f197" y="f198"/>
                </a:lnTo>
                <a:lnTo>
                  <a:pt x="f199" y="f200"/>
                </a:lnTo>
                <a:lnTo>
                  <a:pt x="f201" y="f202"/>
                </a:lnTo>
                <a:lnTo>
                  <a:pt x="f203" y="f204"/>
                </a:lnTo>
                <a:lnTo>
                  <a:pt x="f205" y="f206"/>
                </a:lnTo>
                <a:lnTo>
                  <a:pt x="f207" y="f208"/>
                </a:lnTo>
                <a:lnTo>
                  <a:pt x="f209" y="f210"/>
                </a:lnTo>
                <a:lnTo>
                  <a:pt x="f211" y="f202"/>
                </a:lnTo>
                <a:lnTo>
                  <a:pt x="f212" y="f213"/>
                </a:lnTo>
                <a:lnTo>
                  <a:pt x="f214" y="f215"/>
                </a:lnTo>
                <a:lnTo>
                  <a:pt x="f216" y="f217"/>
                </a:lnTo>
                <a:lnTo>
                  <a:pt x="f218" y="f196"/>
                </a:lnTo>
                <a:lnTo>
                  <a:pt x="f142" y="f219"/>
                </a:lnTo>
                <a:lnTo>
                  <a:pt x="f220" y="f221"/>
                </a:lnTo>
                <a:lnTo>
                  <a:pt x="f222" y="f223"/>
                </a:lnTo>
                <a:lnTo>
                  <a:pt x="f224" y="f225"/>
                </a:lnTo>
                <a:lnTo>
                  <a:pt x="f226" y="f227"/>
                </a:lnTo>
                <a:lnTo>
                  <a:pt x="f228" y="f229"/>
                </a:lnTo>
                <a:lnTo>
                  <a:pt x="f230" y="f231"/>
                </a:lnTo>
                <a:lnTo>
                  <a:pt x="f232" y="f200"/>
                </a:lnTo>
                <a:lnTo>
                  <a:pt x="f233" y="f234"/>
                </a:lnTo>
                <a:lnTo>
                  <a:pt x="f235" y="f236"/>
                </a:lnTo>
                <a:lnTo>
                  <a:pt x="f237" y="f238"/>
                </a:lnTo>
                <a:lnTo>
                  <a:pt x="f239" y="f240"/>
                </a:lnTo>
                <a:lnTo>
                  <a:pt x="f241" y="f242"/>
                </a:lnTo>
                <a:lnTo>
                  <a:pt x="f243" y="f244"/>
                </a:lnTo>
                <a:lnTo>
                  <a:pt x="f245" y="f246"/>
                </a:lnTo>
                <a:lnTo>
                  <a:pt x="f247" y="f248"/>
                </a:lnTo>
                <a:lnTo>
                  <a:pt x="f249" y="f250"/>
                </a:lnTo>
                <a:lnTo>
                  <a:pt x="f251" y="f67"/>
                </a:lnTo>
                <a:lnTo>
                  <a:pt x="f7" y="f252"/>
                </a:lnTo>
                <a:lnTo>
                  <a:pt x="f253" y="f254"/>
                </a:lnTo>
                <a:lnTo>
                  <a:pt x="f255" y="f256"/>
                </a:lnTo>
                <a:lnTo>
                  <a:pt x="f247" y="f95"/>
                </a:lnTo>
                <a:lnTo>
                  <a:pt x="f257" y="f258"/>
                </a:lnTo>
                <a:lnTo>
                  <a:pt x="f259" y="f260"/>
                </a:lnTo>
                <a:lnTo>
                  <a:pt x="f261" y="f262"/>
                </a:lnTo>
                <a:lnTo>
                  <a:pt x="f263" y="f264"/>
                </a:lnTo>
                <a:lnTo>
                  <a:pt x="f265" y="f266"/>
                </a:lnTo>
                <a:lnTo>
                  <a:pt x="f267" y="f268"/>
                </a:lnTo>
                <a:lnTo>
                  <a:pt x="f269" y="f120"/>
                </a:lnTo>
                <a:lnTo>
                  <a:pt x="f270" y="f271"/>
                </a:lnTo>
                <a:lnTo>
                  <a:pt x="f272" y="f273"/>
                </a:lnTo>
                <a:lnTo>
                  <a:pt x="f274" y="f70"/>
                </a:lnTo>
                <a:lnTo>
                  <a:pt x="f275" y="f276"/>
                </a:lnTo>
                <a:lnTo>
                  <a:pt x="f277" y="f278"/>
                </a:lnTo>
                <a:lnTo>
                  <a:pt x="f279" y="f278"/>
                </a:lnTo>
                <a:lnTo>
                  <a:pt x="f279" y="f280"/>
                </a:lnTo>
                <a:lnTo>
                  <a:pt x="f281" y="f70"/>
                </a:lnTo>
                <a:lnTo>
                  <a:pt x="f282" y="f283"/>
                </a:lnTo>
                <a:lnTo>
                  <a:pt x="f284" y="f285"/>
                </a:lnTo>
                <a:lnTo>
                  <a:pt x="f284" y="f286"/>
                </a:lnTo>
                <a:lnTo>
                  <a:pt x="f287" y="f288"/>
                </a:lnTo>
                <a:lnTo>
                  <a:pt x="f289" y="f113"/>
                </a:lnTo>
                <a:lnTo>
                  <a:pt x="f290" y="f291"/>
                </a:lnTo>
                <a:lnTo>
                  <a:pt x="f292" y="f293"/>
                </a:lnTo>
                <a:lnTo>
                  <a:pt x="f294" y="f89"/>
                </a:lnTo>
                <a:lnTo>
                  <a:pt x="f294" y="f258"/>
                </a:lnTo>
                <a:lnTo>
                  <a:pt x="f277" y="f295"/>
                </a:lnTo>
                <a:lnTo>
                  <a:pt x="f275" y="f89"/>
                </a:lnTo>
                <a:lnTo>
                  <a:pt x="f296" y="f89"/>
                </a:lnTo>
                <a:lnTo>
                  <a:pt x="f297" y="f295"/>
                </a:lnTo>
                <a:lnTo>
                  <a:pt x="f298" y="f299"/>
                </a:lnTo>
                <a:lnTo>
                  <a:pt x="f300" y="f301"/>
                </a:lnTo>
                <a:lnTo>
                  <a:pt x="f302" y="f11"/>
                </a:lnTo>
                <a:lnTo>
                  <a:pt x="f303" y="f304"/>
                </a:lnTo>
                <a:lnTo>
                  <a:pt x="f305" y="f53"/>
                </a:lnTo>
                <a:lnTo>
                  <a:pt x="f306" y="f95"/>
                </a:lnTo>
                <a:lnTo>
                  <a:pt x="f307" y="f308"/>
                </a:lnTo>
                <a:lnTo>
                  <a:pt x="f309" y="f310"/>
                </a:lnTo>
                <a:lnTo>
                  <a:pt x="f311" y="f312"/>
                </a:lnTo>
                <a:lnTo>
                  <a:pt x="f313" y="f314"/>
                </a:lnTo>
                <a:lnTo>
                  <a:pt x="f315" y="f316"/>
                </a:lnTo>
                <a:lnTo>
                  <a:pt x="f237" y="f317"/>
                </a:lnTo>
                <a:lnTo>
                  <a:pt x="f318" y="f319"/>
                </a:lnTo>
                <a:lnTo>
                  <a:pt x="f320" y="f248"/>
                </a:lnTo>
                <a:lnTo>
                  <a:pt x="f321" y="f322"/>
                </a:lnTo>
                <a:lnTo>
                  <a:pt x="f323" y="f324"/>
                </a:lnTo>
                <a:lnTo>
                  <a:pt x="f325" y="f326"/>
                </a:lnTo>
                <a:lnTo>
                  <a:pt x="f327" y="f328"/>
                </a:lnTo>
                <a:lnTo>
                  <a:pt x="f329" y="f330"/>
                </a:lnTo>
                <a:lnTo>
                  <a:pt x="f331" y="f332"/>
                </a:lnTo>
                <a:lnTo>
                  <a:pt x="f333" y="f334"/>
                </a:lnTo>
                <a:lnTo>
                  <a:pt x="f335" y="f244"/>
                </a:lnTo>
                <a:lnTo>
                  <a:pt x="f336" y="f244"/>
                </a:lnTo>
                <a:lnTo>
                  <a:pt x="f337" y="f338"/>
                </a:lnTo>
                <a:lnTo>
                  <a:pt x="f339" y="f340"/>
                </a:lnTo>
                <a:lnTo>
                  <a:pt x="f341" y="f342"/>
                </a:lnTo>
                <a:lnTo>
                  <a:pt x="f343" y="f246"/>
                </a:lnTo>
                <a:lnTo>
                  <a:pt x="f344" y="f345"/>
                </a:lnTo>
                <a:lnTo>
                  <a:pt x="f346" y="f347"/>
                </a:lnTo>
                <a:lnTo>
                  <a:pt x="f348" y="f349"/>
                </a:lnTo>
                <a:lnTo>
                  <a:pt x="f350" y="f351"/>
                </a:lnTo>
                <a:lnTo>
                  <a:pt x="f352" y="f353"/>
                </a:lnTo>
                <a:lnTo>
                  <a:pt x="f354" y="f355"/>
                </a:lnTo>
                <a:lnTo>
                  <a:pt x="f356" y="f357"/>
                </a:lnTo>
                <a:lnTo>
                  <a:pt x="f358" y="f359"/>
                </a:lnTo>
                <a:lnTo>
                  <a:pt x="f360" y="f361"/>
                </a:lnTo>
                <a:lnTo>
                  <a:pt x="f362" y="f363"/>
                </a:lnTo>
                <a:lnTo>
                  <a:pt x="f364" y="f304"/>
                </a:lnTo>
                <a:lnTo>
                  <a:pt x="f365" y="f366"/>
                </a:lnTo>
                <a:lnTo>
                  <a:pt x="f367" y="f368"/>
                </a:lnTo>
                <a:lnTo>
                  <a:pt x="f369" y="f370"/>
                </a:lnTo>
                <a:lnTo>
                  <a:pt x="f371" y="f372"/>
                </a:lnTo>
                <a:lnTo>
                  <a:pt x="f373" y="f120"/>
                </a:lnTo>
                <a:lnTo>
                  <a:pt x="f374" y="f375"/>
                </a:lnTo>
                <a:lnTo>
                  <a:pt x="f376" y="f377"/>
                </a:lnTo>
                <a:lnTo>
                  <a:pt x="f378" y="f379"/>
                </a:lnTo>
                <a:lnTo>
                  <a:pt x="f380" y="f381"/>
                </a:lnTo>
                <a:lnTo>
                  <a:pt x="f382" y="f383"/>
                </a:lnTo>
                <a:lnTo>
                  <a:pt x="f384" y="f385"/>
                </a:lnTo>
                <a:lnTo>
                  <a:pt x="f386" y="f387"/>
                </a:lnTo>
                <a:lnTo>
                  <a:pt x="f388" y="f389"/>
                </a:lnTo>
                <a:lnTo>
                  <a:pt x="f390" y="f391"/>
                </a:lnTo>
                <a:lnTo>
                  <a:pt x="f392" y="f393"/>
                </a:lnTo>
                <a:lnTo>
                  <a:pt x="f394" y="f395"/>
                </a:lnTo>
                <a:lnTo>
                  <a:pt x="f396" y="f397"/>
                </a:lnTo>
                <a:lnTo>
                  <a:pt x="f398" y="f399"/>
                </a:lnTo>
                <a:lnTo>
                  <a:pt x="f400" y="f401"/>
                </a:lnTo>
                <a:lnTo>
                  <a:pt x="f402" y="f403"/>
                </a:lnTo>
                <a:lnTo>
                  <a:pt x="f404" y="f405"/>
                </a:lnTo>
                <a:lnTo>
                  <a:pt x="f406" y="f407"/>
                </a:lnTo>
                <a:lnTo>
                  <a:pt x="f408" y="f384"/>
                </a:lnTo>
                <a:lnTo>
                  <a:pt x="f409" y="f410"/>
                </a:lnTo>
                <a:lnTo>
                  <a:pt x="f411" y="f362"/>
                </a:lnTo>
                <a:lnTo>
                  <a:pt x="f412" y="f413"/>
                </a:lnTo>
                <a:lnTo>
                  <a:pt x="f414" y="f415"/>
                </a:lnTo>
                <a:lnTo>
                  <a:pt x="f416" y="f417"/>
                </a:lnTo>
                <a:lnTo>
                  <a:pt x="f418" y="f419"/>
                </a:lnTo>
                <a:lnTo>
                  <a:pt x="f420" y="f421"/>
                </a:lnTo>
                <a:lnTo>
                  <a:pt x="f422" y="f423"/>
                </a:lnTo>
                <a:lnTo>
                  <a:pt x="f424" y="f425"/>
                </a:lnTo>
                <a:lnTo>
                  <a:pt x="f426" y="f8"/>
                </a:lnTo>
                <a:lnTo>
                  <a:pt x="f427" y="f425"/>
                </a:lnTo>
                <a:lnTo>
                  <a:pt x="f428" y="f423"/>
                </a:lnTo>
                <a:lnTo>
                  <a:pt x="f429" y="f430"/>
                </a:lnTo>
                <a:lnTo>
                  <a:pt x="f431" y="f432"/>
                </a:lnTo>
                <a:lnTo>
                  <a:pt x="f433" y="f434"/>
                </a:lnTo>
                <a:lnTo>
                  <a:pt x="f435" y="f436"/>
                </a:lnTo>
                <a:lnTo>
                  <a:pt x="f437" y="f438"/>
                </a:lnTo>
                <a:lnTo>
                  <a:pt x="f439" y="f440"/>
                </a:lnTo>
                <a:lnTo>
                  <a:pt x="f441" y="f376"/>
                </a:lnTo>
                <a:lnTo>
                  <a:pt x="f442" y="f443"/>
                </a:lnTo>
                <a:lnTo>
                  <a:pt x="f444" y="f445"/>
                </a:lnTo>
                <a:lnTo>
                  <a:pt x="f446" y="f447"/>
                </a:lnTo>
                <a:lnTo>
                  <a:pt x="f448" y="f449"/>
                </a:lnTo>
                <a:lnTo>
                  <a:pt x="f450" y="f451"/>
                </a:lnTo>
                <a:lnTo>
                  <a:pt x="f452" y="f453"/>
                </a:lnTo>
                <a:lnTo>
                  <a:pt x="f454" y="f455"/>
                </a:lnTo>
                <a:lnTo>
                  <a:pt x="f387" y="f456"/>
                </a:lnTo>
                <a:lnTo>
                  <a:pt x="f457" y="f458"/>
                </a:lnTo>
                <a:lnTo>
                  <a:pt x="f459" y="f460"/>
                </a:lnTo>
                <a:lnTo>
                  <a:pt x="f461" y="f462"/>
                </a:lnTo>
                <a:lnTo>
                  <a:pt x="f135" y="f463"/>
                </a:lnTo>
                <a:lnTo>
                  <a:pt x="f46" y="f464"/>
                </a:lnTo>
                <a:lnTo>
                  <a:pt x="f149" y="f141"/>
                </a:lnTo>
                <a:lnTo>
                  <a:pt x="f465" y="f466"/>
                </a:lnTo>
                <a:lnTo>
                  <a:pt x="f66" y="f467"/>
                </a:lnTo>
                <a:lnTo>
                  <a:pt x="f468" y="f68"/>
                </a:lnTo>
                <a:lnTo>
                  <a:pt x="f469" y="f470"/>
                </a:lnTo>
                <a:lnTo>
                  <a:pt x="f471" y="f472"/>
                </a:lnTo>
                <a:lnTo>
                  <a:pt x="f473" y="f474"/>
                </a:lnTo>
                <a:lnTo>
                  <a:pt x="f276" y="f475"/>
                </a:lnTo>
                <a:lnTo>
                  <a:pt x="f377" y="f82"/>
                </a:lnTo>
                <a:lnTo>
                  <a:pt x="f476" y="f477"/>
                </a:lnTo>
                <a:lnTo>
                  <a:pt x="f478" y="f295"/>
                </a:lnTo>
                <a:lnTo>
                  <a:pt x="f479" y="f480"/>
                </a:lnTo>
                <a:lnTo>
                  <a:pt x="f481" y="f482"/>
                </a:lnTo>
                <a:lnTo>
                  <a:pt x="f483" y="f484"/>
                </a:lnTo>
                <a:lnTo>
                  <a:pt x="f485" y="f486"/>
                </a:lnTo>
                <a:lnTo>
                  <a:pt x="f487" y="f488"/>
                </a:lnTo>
                <a:lnTo>
                  <a:pt x="f489" y="f490"/>
                </a:lnTo>
                <a:lnTo>
                  <a:pt x="f491" y="f250"/>
                </a:lnTo>
                <a:lnTo>
                  <a:pt x="f492" y="f319"/>
                </a:lnTo>
                <a:lnTo>
                  <a:pt x="f493" y="f494"/>
                </a:lnTo>
                <a:lnTo>
                  <a:pt x="f495" y="f496"/>
                </a:lnTo>
                <a:lnTo>
                  <a:pt x="f86" y="f497"/>
                </a:lnTo>
                <a:lnTo>
                  <a:pt x="f295" y="f498"/>
                </a:lnTo>
                <a:lnTo>
                  <a:pt x="f10" y="f499"/>
                </a:lnTo>
                <a:lnTo>
                  <a:pt x="f500" y="f338"/>
                </a:lnTo>
                <a:lnTo>
                  <a:pt x="f501" y="f244"/>
                </a:lnTo>
                <a:lnTo>
                  <a:pt x="f502" y="f244"/>
                </a:lnTo>
                <a:lnTo>
                  <a:pt x="f503" y="f338"/>
                </a:lnTo>
                <a:lnTo>
                  <a:pt x="f504" y="f505"/>
                </a:lnTo>
                <a:lnTo>
                  <a:pt x="f506" y="f507"/>
                </a:lnTo>
                <a:lnTo>
                  <a:pt x="f508" y="f509"/>
                </a:lnTo>
                <a:lnTo>
                  <a:pt x="f510" y="f511"/>
                </a:lnTo>
                <a:lnTo>
                  <a:pt x="f512" y="f513"/>
                </a:lnTo>
                <a:lnTo>
                  <a:pt x="f2" y="f514"/>
                </a:lnTo>
                <a:lnTo>
                  <a:pt x="f515" y="f516"/>
                </a:lnTo>
                <a:lnTo>
                  <a:pt x="f517" y="f319"/>
                </a:lnTo>
                <a:lnTo>
                  <a:pt x="f518" y="f519"/>
                </a:lnTo>
                <a:lnTo>
                  <a:pt x="f520" y="f521"/>
                </a:lnTo>
                <a:lnTo>
                  <a:pt x="f215" y="f67"/>
                </a:lnTo>
                <a:lnTo>
                  <a:pt x="f217" y="f522"/>
                </a:lnTo>
                <a:lnTo>
                  <a:pt x="f523" y="f524"/>
                </a:lnTo>
                <a:lnTo>
                  <a:pt x="f217" y="f525"/>
                </a:lnTo>
                <a:lnTo>
                  <a:pt x="f526" y="f527"/>
                </a:lnTo>
                <a:lnTo>
                  <a:pt x="f200" y="f92"/>
                </a:lnTo>
                <a:lnTo>
                  <a:pt x="f528" y="f529"/>
                </a:lnTo>
                <a:lnTo>
                  <a:pt x="f530" y="f531"/>
                </a:lnTo>
                <a:lnTo>
                  <a:pt x="f532" y="f533"/>
                </a:lnTo>
                <a:lnTo>
                  <a:pt x="f534" y="f535"/>
                </a:lnTo>
                <a:lnTo>
                  <a:pt x="f536" y="f537"/>
                </a:lnTo>
                <a:lnTo>
                  <a:pt x="f538" y="f539"/>
                </a:lnTo>
                <a:lnTo>
                  <a:pt x="f540" y="f541"/>
                </a:lnTo>
                <a:lnTo>
                  <a:pt x="f328" y="f542"/>
                </a:lnTo>
                <a:lnTo>
                  <a:pt x="f543" y="f544"/>
                </a:lnTo>
                <a:lnTo>
                  <a:pt x="f545" y="f89"/>
                </a:lnTo>
                <a:lnTo>
                  <a:pt x="f546" y="f547"/>
                </a:lnTo>
                <a:lnTo>
                  <a:pt x="f548" y="f103"/>
                </a:lnTo>
                <a:lnTo>
                  <a:pt x="f549" y="f23"/>
                </a:lnTo>
                <a:lnTo>
                  <a:pt x="f550" y="f21"/>
                </a:lnTo>
                <a:lnTo>
                  <a:pt x="f322" y="f37"/>
                </a:lnTo>
                <a:lnTo>
                  <a:pt x="f322" y="f474"/>
                </a:lnTo>
                <a:lnTo>
                  <a:pt x="f551" y="f552"/>
                </a:lnTo>
                <a:lnTo>
                  <a:pt x="f553" y="f554"/>
                </a:lnTo>
                <a:lnTo>
                  <a:pt x="f248" y="f555"/>
                </a:lnTo>
                <a:lnTo>
                  <a:pt x="f349" y="f556"/>
                </a:lnTo>
                <a:lnTo>
                  <a:pt x="f557" y="f38"/>
                </a:lnTo>
                <a:lnTo>
                  <a:pt x="f558" y="f470"/>
                </a:lnTo>
                <a:lnTo>
                  <a:pt x="f2" y="f559"/>
                </a:lnTo>
                <a:lnTo>
                  <a:pt x="f560" y="f561"/>
                </a:lnTo>
                <a:lnTo>
                  <a:pt x="f208" y="f562"/>
                </a:lnTo>
                <a:lnTo>
                  <a:pt x="f215" y="f24"/>
                </a:lnTo>
                <a:lnTo>
                  <a:pt x="f563" y="f564"/>
                </a:lnTo>
                <a:lnTo>
                  <a:pt x="f565" y="f111"/>
                </a:lnTo>
                <a:lnTo>
                  <a:pt x="f566" y="f567"/>
                </a:lnTo>
                <a:lnTo>
                  <a:pt x="f568" y="f51"/>
                </a:lnTo>
                <a:lnTo>
                  <a:pt x="f569" y="f570"/>
                </a:lnTo>
                <a:lnTo>
                  <a:pt x="f571" y="f572"/>
                </a:lnTo>
                <a:lnTo>
                  <a:pt x="f573" y="f254"/>
                </a:lnTo>
                <a:lnTo>
                  <a:pt x="f6" y="f252"/>
                </a:lnTo>
                <a:lnTo>
                  <a:pt x="f574" y="f575"/>
                </a:lnTo>
                <a:lnTo>
                  <a:pt x="f576" y="f75"/>
                </a:lnTo>
                <a:lnTo>
                  <a:pt x="f569" y="f577"/>
                </a:lnTo>
                <a:lnTo>
                  <a:pt x="f578" y="f508"/>
                </a:lnTo>
                <a:lnTo>
                  <a:pt x="f579" y="f580"/>
                </a:lnTo>
                <a:lnTo>
                  <a:pt x="f581" y="f582"/>
                </a:lnTo>
                <a:lnTo>
                  <a:pt x="f231" y="f583"/>
                </a:lnTo>
                <a:lnTo>
                  <a:pt x="f584" y="f585"/>
                </a:lnTo>
                <a:lnTo>
                  <a:pt x="f585" y="f586"/>
                </a:lnTo>
                <a:lnTo>
                  <a:pt x="f587" y="f234"/>
                </a:lnTo>
                <a:lnTo>
                  <a:pt x="f588" y="f589"/>
                </a:lnTo>
                <a:lnTo>
                  <a:pt x="f590" y="f217"/>
                </a:lnTo>
                <a:lnTo>
                  <a:pt x="f591" y="f592"/>
                </a:lnTo>
                <a:lnTo>
                  <a:pt x="f83" y="f593"/>
                </a:lnTo>
                <a:lnTo>
                  <a:pt x="f594" y="f194"/>
                </a:lnTo>
                <a:lnTo>
                  <a:pt x="f595" y="f596"/>
                </a:lnTo>
                <a:lnTo>
                  <a:pt x="f597" y="f581"/>
                </a:lnTo>
                <a:lnTo>
                  <a:pt x="f598" y="f223"/>
                </a:lnTo>
                <a:lnTo>
                  <a:pt x="f13" y="f227"/>
                </a:lnTo>
                <a:lnTo>
                  <a:pt x="f41" y="f523"/>
                </a:lnTo>
                <a:lnTo>
                  <a:pt x="f26" y="f599"/>
                </a:lnTo>
                <a:lnTo>
                  <a:pt x="f286" y="f600"/>
                </a:lnTo>
                <a:lnTo>
                  <a:pt x="f601" y="f602"/>
                </a:lnTo>
                <a:lnTo>
                  <a:pt x="f603" y="f604"/>
                </a:lnTo>
                <a:lnTo>
                  <a:pt x="f605" y="f208"/>
                </a:lnTo>
                <a:lnTo>
                  <a:pt x="f606" y="f206"/>
                </a:lnTo>
                <a:lnTo>
                  <a:pt x="f607" y="f204"/>
                </a:lnTo>
                <a:lnTo>
                  <a:pt x="f608" y="f609"/>
                </a:lnTo>
                <a:lnTo>
                  <a:pt x="f610" y="f611"/>
                </a:lnTo>
                <a:lnTo>
                  <a:pt x="f612" y="f526"/>
                </a:lnTo>
                <a:lnTo>
                  <a:pt x="f613" y="f614"/>
                </a:lnTo>
                <a:lnTo>
                  <a:pt x="f615" y="f616"/>
                </a:lnTo>
                <a:lnTo>
                  <a:pt x="f617" y="f618"/>
                </a:lnTo>
                <a:lnTo>
                  <a:pt x="f619" y="f620"/>
                </a:lnTo>
                <a:lnTo>
                  <a:pt x="f621" y="f622"/>
                </a:lnTo>
                <a:lnTo>
                  <a:pt x="f623" y="f624"/>
                </a:lnTo>
                <a:lnTo>
                  <a:pt x="f625" y="f626"/>
                </a:lnTo>
                <a:lnTo>
                  <a:pt x="f627" y="f628"/>
                </a:lnTo>
                <a:lnTo>
                  <a:pt x="f460" y="f629"/>
                </a:lnTo>
                <a:lnTo>
                  <a:pt x="f630" y="f180"/>
                </a:lnTo>
                <a:lnTo>
                  <a:pt x="f631" y="f178"/>
                </a:lnTo>
                <a:lnTo>
                  <a:pt x="f176" y="f6"/>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0" cap="none" spc="0" baseline="0">
              <a:solidFill>
                <a:srgbClr val="000000"/>
              </a:solidFill>
              <a:uFillTx/>
              <a:latin typeface="Arial"/>
              <a:ea typeface="Arial"/>
              <a:cs typeface="Arial"/>
            </a:endParaRPr>
          </a:p>
        </p:txBody>
      </p:sp>
      <p:sp>
        <p:nvSpPr>
          <p:cNvPr id="20" name="Freeform 9">
            <a:extLst>
              <a:ext uri="{FF2B5EF4-FFF2-40B4-BE49-F238E27FC236}">
                <a16:creationId xmlns:a16="http://schemas.microsoft.com/office/drawing/2014/main" id="{F5A6FFD6-E508-7220-E229-39AC75870B32}"/>
              </a:ext>
            </a:extLst>
          </p:cNvPr>
          <p:cNvSpPr/>
          <p:nvPr/>
        </p:nvSpPr>
        <p:spPr>
          <a:xfrm>
            <a:off x="701363" y="3988265"/>
            <a:ext cx="470385" cy="324310"/>
          </a:xfrm>
          <a:custGeom>
            <a:avLst/>
            <a:gdLst>
              <a:gd name="f0" fmla="val 10800000"/>
              <a:gd name="f1" fmla="val 5400000"/>
              <a:gd name="f2" fmla="val 180"/>
              <a:gd name="f3" fmla="val w"/>
              <a:gd name="f4" fmla="val h"/>
              <a:gd name="f5" fmla="val 0"/>
              <a:gd name="f6" fmla="val 1846"/>
              <a:gd name="f7" fmla="val 1340"/>
              <a:gd name="f8" fmla="val 1289"/>
              <a:gd name="f9" fmla="val 20"/>
              <a:gd name="f10" fmla="val 1353"/>
              <a:gd name="f11" fmla="val 1418"/>
              <a:gd name="f12" fmla="val 21"/>
              <a:gd name="f13" fmla="val 1484"/>
              <a:gd name="f14" fmla="val 27"/>
              <a:gd name="f15" fmla="val 1547"/>
              <a:gd name="f16" fmla="val 36"/>
              <a:gd name="f17" fmla="val 1609"/>
              <a:gd name="f18" fmla="val 47"/>
              <a:gd name="f19" fmla="val 1669"/>
              <a:gd name="f20" fmla="val 61"/>
              <a:gd name="f21" fmla="val 1722"/>
              <a:gd name="f22" fmla="val 78"/>
              <a:gd name="f23" fmla="val 1771"/>
              <a:gd name="f24" fmla="val 100"/>
              <a:gd name="f25" fmla="val 1813"/>
              <a:gd name="f26" fmla="val 123"/>
              <a:gd name="f27" fmla="val 151"/>
              <a:gd name="f28" fmla="val 1840"/>
              <a:gd name="f29" fmla="val 191"/>
              <a:gd name="f30" fmla="val 1827"/>
              <a:gd name="f31" fmla="val 229"/>
              <a:gd name="f32" fmla="val 1809"/>
              <a:gd name="f33" fmla="val 263"/>
              <a:gd name="f34" fmla="val 1787"/>
              <a:gd name="f35" fmla="val 294"/>
              <a:gd name="f36" fmla="val 1762"/>
              <a:gd name="f37" fmla="val 320"/>
              <a:gd name="f38" fmla="val 1717"/>
              <a:gd name="f39" fmla="val 356"/>
              <a:gd name="f40" fmla="val 1673"/>
              <a:gd name="f41" fmla="val 385"/>
              <a:gd name="f42" fmla="val 1633"/>
              <a:gd name="f43" fmla="val 409"/>
              <a:gd name="f44" fmla="val 1595"/>
              <a:gd name="f45" fmla="val 429"/>
              <a:gd name="f46" fmla="val 1560"/>
              <a:gd name="f47" fmla="val 447"/>
              <a:gd name="f48" fmla="val 1526"/>
              <a:gd name="f49" fmla="val 463"/>
              <a:gd name="f50" fmla="val 1493"/>
              <a:gd name="f51" fmla="val 480"/>
              <a:gd name="f52" fmla="val 1462"/>
              <a:gd name="f53" fmla="val 498"/>
              <a:gd name="f54" fmla="val 1431"/>
              <a:gd name="f55" fmla="val 520"/>
              <a:gd name="f56" fmla="val 1402"/>
              <a:gd name="f57" fmla="val 547"/>
              <a:gd name="f58" fmla="val 1380"/>
              <a:gd name="f59" fmla="val 565"/>
              <a:gd name="f60" fmla="val 581"/>
              <a:gd name="f61" fmla="val 1322"/>
              <a:gd name="f62" fmla="val 594"/>
              <a:gd name="f63" fmla="val 605"/>
              <a:gd name="f64" fmla="val 1257"/>
              <a:gd name="f65" fmla="val 609"/>
              <a:gd name="f66" fmla="val 1226"/>
              <a:gd name="f67" fmla="val 1198"/>
              <a:gd name="f68" fmla="val 596"/>
              <a:gd name="f69" fmla="val 1177"/>
              <a:gd name="f70" fmla="val 578"/>
              <a:gd name="f71" fmla="val 1157"/>
              <a:gd name="f72" fmla="val 554"/>
              <a:gd name="f73" fmla="val 1140"/>
              <a:gd name="f74" fmla="val 527"/>
              <a:gd name="f75" fmla="val 1126"/>
              <a:gd name="f76" fmla="val 1115"/>
              <a:gd name="f77" fmla="val 471"/>
              <a:gd name="f78" fmla="val 1107"/>
              <a:gd name="f79" fmla="val 1102"/>
              <a:gd name="f80" fmla="val 431"/>
              <a:gd name="f81" fmla="val 1097"/>
              <a:gd name="f82" fmla="val 405"/>
              <a:gd name="f83" fmla="val 1091"/>
              <a:gd name="f84" fmla="val 371"/>
              <a:gd name="f85" fmla="val 1089"/>
              <a:gd name="f86" fmla="val 327"/>
              <a:gd name="f87" fmla="val 281"/>
              <a:gd name="f88" fmla="val 232"/>
              <a:gd name="f89" fmla="val 1095"/>
              <a:gd name="f90" fmla="val 183"/>
              <a:gd name="f91" fmla="val 140"/>
              <a:gd name="f92" fmla="val 1106"/>
              <a:gd name="f93" fmla="val 129"/>
              <a:gd name="f94" fmla="val 1113"/>
              <a:gd name="f95" fmla="val 114"/>
              <a:gd name="f96" fmla="val 1124"/>
              <a:gd name="f97" fmla="val 98"/>
              <a:gd name="f98" fmla="val 1138"/>
              <a:gd name="f99" fmla="val 80"/>
              <a:gd name="f100" fmla="val 1158"/>
              <a:gd name="f101" fmla="val 63"/>
              <a:gd name="f102" fmla="val 1184"/>
              <a:gd name="f103" fmla="val 1213"/>
              <a:gd name="f104" fmla="val 32"/>
              <a:gd name="f105" fmla="val 1249"/>
              <a:gd name="f106" fmla="val 23"/>
              <a:gd name="f107" fmla="val 606"/>
              <a:gd name="f108" fmla="val 653"/>
              <a:gd name="f109" fmla="val 702"/>
              <a:gd name="f110" fmla="val 3"/>
              <a:gd name="f111" fmla="val 749"/>
              <a:gd name="f112" fmla="val 9"/>
              <a:gd name="f113" fmla="val 797"/>
              <a:gd name="f114" fmla="val 18"/>
              <a:gd name="f115" fmla="val 840"/>
              <a:gd name="f116" fmla="val 31"/>
              <a:gd name="f117" fmla="val 882"/>
              <a:gd name="f118" fmla="val 45"/>
              <a:gd name="f119" fmla="val 918"/>
              <a:gd name="f120" fmla="val 951"/>
              <a:gd name="f121" fmla="val 85"/>
              <a:gd name="f122" fmla="val 978"/>
              <a:gd name="f123" fmla="val 111"/>
              <a:gd name="f124" fmla="val 998"/>
              <a:gd name="f125" fmla="val 138"/>
              <a:gd name="f126" fmla="val 1009"/>
              <a:gd name="f127" fmla="val 171"/>
              <a:gd name="f128" fmla="val 1018"/>
              <a:gd name="f129" fmla="val 1020"/>
              <a:gd name="f130" fmla="val 289"/>
              <a:gd name="f131" fmla="val 345"/>
              <a:gd name="f132" fmla="val 401"/>
              <a:gd name="f133" fmla="val 1026"/>
              <a:gd name="f134" fmla="val 456"/>
              <a:gd name="f135" fmla="val 1035"/>
              <a:gd name="f136" fmla="val 481"/>
              <a:gd name="f137" fmla="val 1049"/>
              <a:gd name="f138" fmla="val 511"/>
              <a:gd name="f139" fmla="val 1064"/>
              <a:gd name="f140" fmla="val 540"/>
              <a:gd name="f141" fmla="val 1077"/>
              <a:gd name="f142" fmla="val 569"/>
              <a:gd name="f143" fmla="val 1086"/>
              <a:gd name="f144" fmla="val 600"/>
              <a:gd name="f145" fmla="val 1087"/>
              <a:gd name="f146" fmla="val 631"/>
              <a:gd name="f147" fmla="val 1078"/>
              <a:gd name="f148" fmla="val 663"/>
              <a:gd name="f149" fmla="val 1071"/>
              <a:gd name="f150" fmla="val 678"/>
              <a:gd name="f151" fmla="val 1060"/>
              <a:gd name="f152" fmla="val 694"/>
              <a:gd name="f153" fmla="val 1047"/>
              <a:gd name="f154" fmla="val 712"/>
              <a:gd name="f155" fmla="val 1029"/>
              <a:gd name="f156" fmla="val 731"/>
              <a:gd name="f157" fmla="val 1007"/>
              <a:gd name="f158" fmla="val 754"/>
              <a:gd name="f159" fmla="val 977"/>
              <a:gd name="f160" fmla="val 778"/>
              <a:gd name="f161" fmla="val 940"/>
              <a:gd name="f162" fmla="val 807"/>
              <a:gd name="f163" fmla="val 895"/>
              <a:gd name="f164" fmla="val 833"/>
              <a:gd name="f165" fmla="val 874"/>
              <a:gd name="f166" fmla="val 780"/>
              <a:gd name="f167" fmla="val 907"/>
              <a:gd name="f168" fmla="val 735"/>
              <a:gd name="f169" fmla="val 941"/>
              <a:gd name="f170" fmla="val 695"/>
              <a:gd name="f171" fmla="val 658"/>
              <a:gd name="f172" fmla="val 1016"/>
              <a:gd name="f173" fmla="val 624"/>
              <a:gd name="f174" fmla="val 589"/>
              <a:gd name="f175" fmla="val 564"/>
              <a:gd name="f176" fmla="val 1147"/>
              <a:gd name="f177" fmla="val 531"/>
              <a:gd name="f178" fmla="val 1185"/>
              <a:gd name="f179" fmla="val 497"/>
              <a:gd name="f180" fmla="val 1221"/>
              <a:gd name="f181" fmla="val 458"/>
              <a:gd name="f182" fmla="val 1252"/>
              <a:gd name="f183" fmla="val 420"/>
              <a:gd name="f184" fmla="val 1280"/>
              <a:gd name="f185" fmla="val 382"/>
              <a:gd name="f186" fmla="val 1303"/>
              <a:gd name="f187" fmla="val 344"/>
              <a:gd name="f188" fmla="val 1320"/>
              <a:gd name="f189" fmla="val 307"/>
              <a:gd name="f190" fmla="val 1332"/>
              <a:gd name="f191" fmla="val 275"/>
              <a:gd name="f192" fmla="val 246"/>
              <a:gd name="f193" fmla="val 220"/>
              <a:gd name="f194" fmla="val 1331"/>
              <a:gd name="f195" fmla="val 195"/>
              <a:gd name="f196" fmla="val 1314"/>
              <a:gd name="f197" fmla="val 169"/>
              <a:gd name="f198" fmla="val 1287"/>
              <a:gd name="f199" fmla="val 144"/>
              <a:gd name="f200" fmla="val 1251"/>
              <a:gd name="f201" fmla="val 118"/>
              <a:gd name="f202" fmla="val 1207"/>
              <a:gd name="f203" fmla="val 93"/>
              <a:gd name="f204" fmla="val 1156"/>
              <a:gd name="f205" fmla="val 71"/>
              <a:gd name="f206" fmla="val 1100"/>
              <a:gd name="f207" fmla="val 51"/>
              <a:gd name="f208" fmla="val 1040"/>
              <a:gd name="f209" fmla="val 33"/>
              <a:gd name="f210" fmla="val 974"/>
              <a:gd name="f211" fmla="val 905"/>
              <a:gd name="f212" fmla="val 7"/>
              <a:gd name="f213" fmla="val 832"/>
              <a:gd name="f214" fmla="val 2"/>
              <a:gd name="f215" fmla="val 760"/>
              <a:gd name="f216" fmla="val 687"/>
              <a:gd name="f217" fmla="val 4"/>
              <a:gd name="f218" fmla="val 612"/>
              <a:gd name="f219" fmla="val 11"/>
              <a:gd name="f220" fmla="val 467"/>
              <a:gd name="f221" fmla="val 49"/>
              <a:gd name="f222" fmla="val 398"/>
              <a:gd name="f223" fmla="val 77"/>
              <a:gd name="f224" fmla="val 332"/>
              <a:gd name="f225" fmla="val 113"/>
              <a:gd name="f226" fmla="val 271"/>
              <a:gd name="f227" fmla="val 158"/>
              <a:gd name="f228" fmla="val 214"/>
              <a:gd name="f229" fmla="val 211"/>
              <a:gd name="f230" fmla="val 161"/>
              <a:gd name="f231" fmla="val 264"/>
              <a:gd name="f232" fmla="val 120"/>
              <a:gd name="f233" fmla="val 313"/>
              <a:gd name="f234" fmla="val 364"/>
              <a:gd name="f235" fmla="val 60"/>
              <a:gd name="f236" fmla="val 413"/>
              <a:gd name="f237" fmla="val 41"/>
              <a:gd name="f238" fmla="val 460"/>
              <a:gd name="f239" fmla="val 509"/>
              <a:gd name="f240" fmla="val 16"/>
              <a:gd name="f241" fmla="val 558"/>
              <a:gd name="f242" fmla="+- 0 0 -90"/>
              <a:gd name="f243" fmla="*/ f3 1 1846"/>
              <a:gd name="f244" fmla="*/ f4 1 1340"/>
              <a:gd name="f245" fmla="val f5"/>
              <a:gd name="f246" fmla="val f6"/>
              <a:gd name="f247" fmla="val f7"/>
              <a:gd name="f248" fmla="*/ f242 f0 1"/>
              <a:gd name="f249" fmla="+- f247 0 f245"/>
              <a:gd name="f250" fmla="+- f246 0 f245"/>
              <a:gd name="f251" fmla="*/ f248 1 f2"/>
              <a:gd name="f252" fmla="*/ f250 1 1846"/>
              <a:gd name="f253" fmla="*/ f249 1 1340"/>
              <a:gd name="f254" fmla="*/ 1418 f250 1"/>
              <a:gd name="f255" fmla="*/ 21 f249 1"/>
              <a:gd name="f256" fmla="*/ 1609 f250 1"/>
              <a:gd name="f257" fmla="*/ 47 f249 1"/>
              <a:gd name="f258" fmla="*/ 1771 f250 1"/>
              <a:gd name="f259" fmla="*/ 100 f249 1"/>
              <a:gd name="f260" fmla="*/ 1840 f250 1"/>
              <a:gd name="f261" fmla="*/ 191 f249 1"/>
              <a:gd name="f262" fmla="*/ 1787 f250 1"/>
              <a:gd name="f263" fmla="*/ 294 f249 1"/>
              <a:gd name="f264" fmla="*/ 1673 f250 1"/>
              <a:gd name="f265" fmla="*/ 385 f249 1"/>
              <a:gd name="f266" fmla="*/ 1560 f250 1"/>
              <a:gd name="f267" fmla="*/ 447 f249 1"/>
              <a:gd name="f268" fmla="*/ 1462 f250 1"/>
              <a:gd name="f269" fmla="*/ 498 f249 1"/>
              <a:gd name="f270" fmla="*/ 1380 f250 1"/>
              <a:gd name="f271" fmla="*/ 565 f249 1"/>
              <a:gd name="f272" fmla="*/ 1289 f250 1"/>
              <a:gd name="f273" fmla="*/ 605 f249 1"/>
              <a:gd name="f274" fmla="*/ 1198 f250 1"/>
              <a:gd name="f275" fmla="*/ 596 f249 1"/>
              <a:gd name="f276" fmla="*/ 1140 f250 1"/>
              <a:gd name="f277" fmla="*/ 527 f249 1"/>
              <a:gd name="f278" fmla="*/ 1107 f250 1"/>
              <a:gd name="f279" fmla="*/ 1091 f250 1"/>
              <a:gd name="f280" fmla="*/ 371 f249 1"/>
              <a:gd name="f281" fmla="*/ 232 f249 1"/>
              <a:gd name="f282" fmla="*/ 1106 f250 1"/>
              <a:gd name="f283" fmla="*/ 129 f249 1"/>
              <a:gd name="f284" fmla="*/ 1138 f250 1"/>
              <a:gd name="f285" fmla="*/ 80 f249 1"/>
              <a:gd name="f286" fmla="*/ 1213 f250 1"/>
              <a:gd name="f287" fmla="*/ 32 f249 1"/>
              <a:gd name="f288" fmla="*/ 606 f250 1"/>
              <a:gd name="f289" fmla="*/ 0 f249 1"/>
              <a:gd name="f290" fmla="*/ 749 f250 1"/>
              <a:gd name="f291" fmla="*/ 9 f249 1"/>
              <a:gd name="f292" fmla="*/ 882 f250 1"/>
              <a:gd name="f293" fmla="*/ 45 f249 1"/>
              <a:gd name="f294" fmla="*/ 978 f250 1"/>
              <a:gd name="f295" fmla="*/ 111 f249 1"/>
              <a:gd name="f296" fmla="*/ 1018 f250 1"/>
              <a:gd name="f297" fmla="*/ 229 f249 1"/>
              <a:gd name="f298" fmla="*/ 401 f249 1"/>
              <a:gd name="f299" fmla="*/ 1049 f250 1"/>
              <a:gd name="f300" fmla="*/ 511 f249 1"/>
              <a:gd name="f301" fmla="*/ 1086 f250 1"/>
              <a:gd name="f302" fmla="*/ 600 f249 1"/>
              <a:gd name="f303" fmla="*/ 1071 f250 1"/>
              <a:gd name="f304" fmla="*/ 678 f249 1"/>
              <a:gd name="f305" fmla="*/ 1029 f250 1"/>
              <a:gd name="f306" fmla="*/ 731 f249 1"/>
              <a:gd name="f307" fmla="*/ 940 f250 1"/>
              <a:gd name="f308" fmla="*/ 807 f249 1"/>
              <a:gd name="f309" fmla="*/ 780 f250 1"/>
              <a:gd name="f310" fmla="*/ 907 f249 1"/>
              <a:gd name="f311" fmla="*/ 658 f250 1"/>
              <a:gd name="f312" fmla="*/ 1016 f249 1"/>
              <a:gd name="f313" fmla="*/ 564 f250 1"/>
              <a:gd name="f314" fmla="*/ 1147 f249 1"/>
              <a:gd name="f315" fmla="*/ 458 f250 1"/>
              <a:gd name="f316" fmla="*/ 1252 f249 1"/>
              <a:gd name="f317" fmla="*/ 344 f250 1"/>
              <a:gd name="f318" fmla="*/ 1320 f249 1"/>
              <a:gd name="f319" fmla="*/ 246 f250 1"/>
              <a:gd name="f320" fmla="*/ 1340 f249 1"/>
              <a:gd name="f321" fmla="*/ 169 f250 1"/>
              <a:gd name="f322" fmla="*/ 1287 f249 1"/>
              <a:gd name="f323" fmla="*/ 93 f250 1"/>
              <a:gd name="f324" fmla="*/ 1156 f249 1"/>
              <a:gd name="f325" fmla="*/ 33 f250 1"/>
              <a:gd name="f326" fmla="*/ 974 f249 1"/>
              <a:gd name="f327" fmla="*/ 2 f250 1"/>
              <a:gd name="f328" fmla="*/ 760 f249 1"/>
              <a:gd name="f329" fmla="*/ 11 f250 1"/>
              <a:gd name="f330" fmla="*/ 540 f249 1"/>
              <a:gd name="f331" fmla="*/ 77 f250 1"/>
              <a:gd name="f332" fmla="*/ 332 f249 1"/>
              <a:gd name="f333" fmla="*/ 211 f250 1"/>
              <a:gd name="f334" fmla="*/ 161 f249 1"/>
              <a:gd name="f335" fmla="*/ 364 f250 1"/>
              <a:gd name="f336" fmla="*/ 60 f249 1"/>
              <a:gd name="f337" fmla="*/ 509 f250 1"/>
              <a:gd name="f338" fmla="*/ 16 f249 1"/>
              <a:gd name="f339" fmla="+- f251 0 f1"/>
              <a:gd name="f340" fmla="*/ f254 1 1846"/>
              <a:gd name="f341" fmla="*/ f255 1 1340"/>
              <a:gd name="f342" fmla="*/ f256 1 1846"/>
              <a:gd name="f343" fmla="*/ f257 1 1340"/>
              <a:gd name="f344" fmla="*/ f258 1 1846"/>
              <a:gd name="f345" fmla="*/ f259 1 1340"/>
              <a:gd name="f346" fmla="*/ f260 1 1846"/>
              <a:gd name="f347" fmla="*/ f261 1 1340"/>
              <a:gd name="f348" fmla="*/ f262 1 1846"/>
              <a:gd name="f349" fmla="*/ f263 1 1340"/>
              <a:gd name="f350" fmla="*/ f264 1 1846"/>
              <a:gd name="f351" fmla="*/ f265 1 1340"/>
              <a:gd name="f352" fmla="*/ f266 1 1846"/>
              <a:gd name="f353" fmla="*/ f267 1 1340"/>
              <a:gd name="f354" fmla="*/ f268 1 1846"/>
              <a:gd name="f355" fmla="*/ f269 1 1340"/>
              <a:gd name="f356" fmla="*/ f270 1 1846"/>
              <a:gd name="f357" fmla="*/ f271 1 1340"/>
              <a:gd name="f358" fmla="*/ f272 1 1846"/>
              <a:gd name="f359" fmla="*/ f273 1 1340"/>
              <a:gd name="f360" fmla="*/ f274 1 1846"/>
              <a:gd name="f361" fmla="*/ f275 1 1340"/>
              <a:gd name="f362" fmla="*/ f276 1 1846"/>
              <a:gd name="f363" fmla="*/ f277 1 1340"/>
              <a:gd name="f364" fmla="*/ f278 1 1846"/>
              <a:gd name="f365" fmla="*/ f279 1 1846"/>
              <a:gd name="f366" fmla="*/ f280 1 1340"/>
              <a:gd name="f367" fmla="*/ f281 1 1340"/>
              <a:gd name="f368" fmla="*/ f282 1 1846"/>
              <a:gd name="f369" fmla="*/ f283 1 1340"/>
              <a:gd name="f370" fmla="*/ f284 1 1846"/>
              <a:gd name="f371" fmla="*/ f285 1 1340"/>
              <a:gd name="f372" fmla="*/ f286 1 1846"/>
              <a:gd name="f373" fmla="*/ f287 1 1340"/>
              <a:gd name="f374" fmla="*/ f288 1 1846"/>
              <a:gd name="f375" fmla="*/ f289 1 1340"/>
              <a:gd name="f376" fmla="*/ f290 1 1846"/>
              <a:gd name="f377" fmla="*/ f291 1 1340"/>
              <a:gd name="f378" fmla="*/ f292 1 1846"/>
              <a:gd name="f379" fmla="*/ f293 1 1340"/>
              <a:gd name="f380" fmla="*/ f294 1 1846"/>
              <a:gd name="f381" fmla="*/ f295 1 1340"/>
              <a:gd name="f382" fmla="*/ f296 1 1846"/>
              <a:gd name="f383" fmla="*/ f297 1 1340"/>
              <a:gd name="f384" fmla="*/ f298 1 1340"/>
              <a:gd name="f385" fmla="*/ f299 1 1846"/>
              <a:gd name="f386" fmla="*/ f300 1 1340"/>
              <a:gd name="f387" fmla="*/ f301 1 1846"/>
              <a:gd name="f388" fmla="*/ f302 1 1340"/>
              <a:gd name="f389" fmla="*/ f303 1 1846"/>
              <a:gd name="f390" fmla="*/ f304 1 1340"/>
              <a:gd name="f391" fmla="*/ f305 1 1846"/>
              <a:gd name="f392" fmla="*/ f306 1 1340"/>
              <a:gd name="f393" fmla="*/ f307 1 1846"/>
              <a:gd name="f394" fmla="*/ f308 1 1340"/>
              <a:gd name="f395" fmla="*/ f309 1 1846"/>
              <a:gd name="f396" fmla="*/ f310 1 1340"/>
              <a:gd name="f397" fmla="*/ f311 1 1846"/>
              <a:gd name="f398" fmla="*/ f312 1 1340"/>
              <a:gd name="f399" fmla="*/ f313 1 1846"/>
              <a:gd name="f400" fmla="*/ f314 1 1340"/>
              <a:gd name="f401" fmla="*/ f315 1 1846"/>
              <a:gd name="f402" fmla="*/ f316 1 1340"/>
              <a:gd name="f403" fmla="*/ f317 1 1846"/>
              <a:gd name="f404" fmla="*/ f318 1 1340"/>
              <a:gd name="f405" fmla="*/ f319 1 1846"/>
              <a:gd name="f406" fmla="*/ f320 1 1340"/>
              <a:gd name="f407" fmla="*/ f321 1 1846"/>
              <a:gd name="f408" fmla="*/ f322 1 1340"/>
              <a:gd name="f409" fmla="*/ f323 1 1846"/>
              <a:gd name="f410" fmla="*/ f324 1 1340"/>
              <a:gd name="f411" fmla="*/ f325 1 1846"/>
              <a:gd name="f412" fmla="*/ f326 1 1340"/>
              <a:gd name="f413" fmla="*/ f327 1 1846"/>
              <a:gd name="f414" fmla="*/ f328 1 1340"/>
              <a:gd name="f415" fmla="*/ f329 1 1846"/>
              <a:gd name="f416" fmla="*/ f330 1 1340"/>
              <a:gd name="f417" fmla="*/ f331 1 1846"/>
              <a:gd name="f418" fmla="*/ f332 1 1340"/>
              <a:gd name="f419" fmla="*/ f333 1 1846"/>
              <a:gd name="f420" fmla="*/ f334 1 1340"/>
              <a:gd name="f421" fmla="*/ f335 1 1846"/>
              <a:gd name="f422" fmla="*/ f336 1 1340"/>
              <a:gd name="f423" fmla="*/ f337 1 1846"/>
              <a:gd name="f424" fmla="*/ f338 1 1340"/>
              <a:gd name="f425" fmla="*/ 0 1 f252"/>
              <a:gd name="f426" fmla="*/ f246 1 f252"/>
              <a:gd name="f427" fmla="*/ 0 1 f253"/>
              <a:gd name="f428" fmla="*/ f247 1 f253"/>
              <a:gd name="f429" fmla="*/ f340 1 f252"/>
              <a:gd name="f430" fmla="*/ f341 1 f253"/>
              <a:gd name="f431" fmla="*/ f342 1 f252"/>
              <a:gd name="f432" fmla="*/ f343 1 f253"/>
              <a:gd name="f433" fmla="*/ f344 1 f252"/>
              <a:gd name="f434" fmla="*/ f345 1 f253"/>
              <a:gd name="f435" fmla="*/ f346 1 f252"/>
              <a:gd name="f436" fmla="*/ f347 1 f253"/>
              <a:gd name="f437" fmla="*/ f348 1 f252"/>
              <a:gd name="f438" fmla="*/ f349 1 f253"/>
              <a:gd name="f439" fmla="*/ f350 1 f252"/>
              <a:gd name="f440" fmla="*/ f351 1 f253"/>
              <a:gd name="f441" fmla="*/ f352 1 f252"/>
              <a:gd name="f442" fmla="*/ f353 1 f253"/>
              <a:gd name="f443" fmla="*/ f354 1 f252"/>
              <a:gd name="f444" fmla="*/ f355 1 f253"/>
              <a:gd name="f445" fmla="*/ f356 1 f252"/>
              <a:gd name="f446" fmla="*/ f357 1 f253"/>
              <a:gd name="f447" fmla="*/ f358 1 f252"/>
              <a:gd name="f448" fmla="*/ f359 1 f253"/>
              <a:gd name="f449" fmla="*/ f360 1 f252"/>
              <a:gd name="f450" fmla="*/ f361 1 f253"/>
              <a:gd name="f451" fmla="*/ f362 1 f252"/>
              <a:gd name="f452" fmla="*/ f363 1 f253"/>
              <a:gd name="f453" fmla="*/ f364 1 f252"/>
              <a:gd name="f454" fmla="*/ f365 1 f252"/>
              <a:gd name="f455" fmla="*/ f366 1 f253"/>
              <a:gd name="f456" fmla="*/ f367 1 f253"/>
              <a:gd name="f457" fmla="*/ f368 1 f252"/>
              <a:gd name="f458" fmla="*/ f369 1 f253"/>
              <a:gd name="f459" fmla="*/ f370 1 f252"/>
              <a:gd name="f460" fmla="*/ f371 1 f253"/>
              <a:gd name="f461" fmla="*/ f372 1 f252"/>
              <a:gd name="f462" fmla="*/ f373 1 f253"/>
              <a:gd name="f463" fmla="*/ f374 1 f252"/>
              <a:gd name="f464" fmla="*/ f375 1 f253"/>
              <a:gd name="f465" fmla="*/ f376 1 f252"/>
              <a:gd name="f466" fmla="*/ f377 1 f253"/>
              <a:gd name="f467" fmla="*/ f378 1 f252"/>
              <a:gd name="f468" fmla="*/ f379 1 f253"/>
              <a:gd name="f469" fmla="*/ f380 1 f252"/>
              <a:gd name="f470" fmla="*/ f381 1 f253"/>
              <a:gd name="f471" fmla="*/ f382 1 f252"/>
              <a:gd name="f472" fmla="*/ f383 1 f253"/>
              <a:gd name="f473" fmla="*/ f384 1 f253"/>
              <a:gd name="f474" fmla="*/ f385 1 f252"/>
              <a:gd name="f475" fmla="*/ f386 1 f253"/>
              <a:gd name="f476" fmla="*/ f387 1 f252"/>
              <a:gd name="f477" fmla="*/ f388 1 f253"/>
              <a:gd name="f478" fmla="*/ f389 1 f252"/>
              <a:gd name="f479" fmla="*/ f390 1 f253"/>
              <a:gd name="f480" fmla="*/ f391 1 f252"/>
              <a:gd name="f481" fmla="*/ f392 1 f253"/>
              <a:gd name="f482" fmla="*/ f393 1 f252"/>
              <a:gd name="f483" fmla="*/ f394 1 f253"/>
              <a:gd name="f484" fmla="*/ f395 1 f252"/>
              <a:gd name="f485" fmla="*/ f396 1 f253"/>
              <a:gd name="f486" fmla="*/ f397 1 f252"/>
              <a:gd name="f487" fmla="*/ f398 1 f253"/>
              <a:gd name="f488" fmla="*/ f399 1 f252"/>
              <a:gd name="f489" fmla="*/ f400 1 f253"/>
              <a:gd name="f490" fmla="*/ f401 1 f252"/>
              <a:gd name="f491" fmla="*/ f402 1 f253"/>
              <a:gd name="f492" fmla="*/ f403 1 f252"/>
              <a:gd name="f493" fmla="*/ f404 1 f253"/>
              <a:gd name="f494" fmla="*/ f405 1 f252"/>
              <a:gd name="f495" fmla="*/ f406 1 f253"/>
              <a:gd name="f496" fmla="*/ f407 1 f252"/>
              <a:gd name="f497" fmla="*/ f408 1 f253"/>
              <a:gd name="f498" fmla="*/ f409 1 f252"/>
              <a:gd name="f499" fmla="*/ f410 1 f253"/>
              <a:gd name="f500" fmla="*/ f411 1 f252"/>
              <a:gd name="f501" fmla="*/ f412 1 f253"/>
              <a:gd name="f502" fmla="*/ f413 1 f252"/>
              <a:gd name="f503" fmla="*/ f414 1 f253"/>
              <a:gd name="f504" fmla="*/ f415 1 f252"/>
              <a:gd name="f505" fmla="*/ f416 1 f253"/>
              <a:gd name="f506" fmla="*/ f417 1 f252"/>
              <a:gd name="f507" fmla="*/ f418 1 f253"/>
              <a:gd name="f508" fmla="*/ f419 1 f252"/>
              <a:gd name="f509" fmla="*/ f420 1 f253"/>
              <a:gd name="f510" fmla="*/ f421 1 f252"/>
              <a:gd name="f511" fmla="*/ f422 1 f253"/>
              <a:gd name="f512" fmla="*/ f423 1 f252"/>
              <a:gd name="f513" fmla="*/ f424 1 f253"/>
              <a:gd name="f514" fmla="*/ f425 f243 1"/>
              <a:gd name="f515" fmla="*/ f426 f243 1"/>
              <a:gd name="f516" fmla="*/ f428 f244 1"/>
              <a:gd name="f517" fmla="*/ f427 f244 1"/>
              <a:gd name="f518" fmla="*/ f429 f243 1"/>
              <a:gd name="f519" fmla="*/ f430 f244 1"/>
              <a:gd name="f520" fmla="*/ f431 f243 1"/>
              <a:gd name="f521" fmla="*/ f432 f244 1"/>
              <a:gd name="f522" fmla="*/ f433 f243 1"/>
              <a:gd name="f523" fmla="*/ f434 f244 1"/>
              <a:gd name="f524" fmla="*/ f435 f243 1"/>
              <a:gd name="f525" fmla="*/ f436 f244 1"/>
              <a:gd name="f526" fmla="*/ f437 f243 1"/>
              <a:gd name="f527" fmla="*/ f438 f244 1"/>
              <a:gd name="f528" fmla="*/ f439 f243 1"/>
              <a:gd name="f529" fmla="*/ f440 f244 1"/>
              <a:gd name="f530" fmla="*/ f441 f243 1"/>
              <a:gd name="f531" fmla="*/ f442 f244 1"/>
              <a:gd name="f532" fmla="*/ f443 f243 1"/>
              <a:gd name="f533" fmla="*/ f444 f244 1"/>
              <a:gd name="f534" fmla="*/ f445 f243 1"/>
              <a:gd name="f535" fmla="*/ f446 f244 1"/>
              <a:gd name="f536" fmla="*/ f447 f243 1"/>
              <a:gd name="f537" fmla="*/ f448 f244 1"/>
              <a:gd name="f538" fmla="*/ f449 f243 1"/>
              <a:gd name="f539" fmla="*/ f450 f244 1"/>
              <a:gd name="f540" fmla="*/ f451 f243 1"/>
              <a:gd name="f541" fmla="*/ f452 f244 1"/>
              <a:gd name="f542" fmla="*/ f453 f243 1"/>
              <a:gd name="f543" fmla="*/ f454 f243 1"/>
              <a:gd name="f544" fmla="*/ f455 f244 1"/>
              <a:gd name="f545" fmla="*/ f456 f244 1"/>
              <a:gd name="f546" fmla="*/ f457 f243 1"/>
              <a:gd name="f547" fmla="*/ f458 f244 1"/>
              <a:gd name="f548" fmla="*/ f459 f243 1"/>
              <a:gd name="f549" fmla="*/ f460 f244 1"/>
              <a:gd name="f550" fmla="*/ f461 f243 1"/>
              <a:gd name="f551" fmla="*/ f462 f244 1"/>
              <a:gd name="f552" fmla="*/ f463 f243 1"/>
              <a:gd name="f553" fmla="*/ f464 f244 1"/>
              <a:gd name="f554" fmla="*/ f465 f243 1"/>
              <a:gd name="f555" fmla="*/ f466 f244 1"/>
              <a:gd name="f556" fmla="*/ f467 f243 1"/>
              <a:gd name="f557" fmla="*/ f468 f244 1"/>
              <a:gd name="f558" fmla="*/ f469 f243 1"/>
              <a:gd name="f559" fmla="*/ f470 f244 1"/>
              <a:gd name="f560" fmla="*/ f471 f243 1"/>
              <a:gd name="f561" fmla="*/ f472 f244 1"/>
              <a:gd name="f562" fmla="*/ f473 f244 1"/>
              <a:gd name="f563" fmla="*/ f474 f243 1"/>
              <a:gd name="f564" fmla="*/ f475 f244 1"/>
              <a:gd name="f565" fmla="*/ f476 f243 1"/>
              <a:gd name="f566" fmla="*/ f477 f244 1"/>
              <a:gd name="f567" fmla="*/ f478 f243 1"/>
              <a:gd name="f568" fmla="*/ f479 f244 1"/>
              <a:gd name="f569" fmla="*/ f480 f243 1"/>
              <a:gd name="f570" fmla="*/ f481 f244 1"/>
              <a:gd name="f571" fmla="*/ f482 f243 1"/>
              <a:gd name="f572" fmla="*/ f483 f244 1"/>
              <a:gd name="f573" fmla="*/ f484 f243 1"/>
              <a:gd name="f574" fmla="*/ f485 f244 1"/>
              <a:gd name="f575" fmla="*/ f486 f243 1"/>
              <a:gd name="f576" fmla="*/ f487 f244 1"/>
              <a:gd name="f577" fmla="*/ f488 f243 1"/>
              <a:gd name="f578" fmla="*/ f489 f244 1"/>
              <a:gd name="f579" fmla="*/ f490 f243 1"/>
              <a:gd name="f580" fmla="*/ f491 f244 1"/>
              <a:gd name="f581" fmla="*/ f492 f243 1"/>
              <a:gd name="f582" fmla="*/ f493 f244 1"/>
              <a:gd name="f583" fmla="*/ f494 f243 1"/>
              <a:gd name="f584" fmla="*/ f495 f244 1"/>
              <a:gd name="f585" fmla="*/ f496 f243 1"/>
              <a:gd name="f586" fmla="*/ f497 f244 1"/>
              <a:gd name="f587" fmla="*/ f498 f243 1"/>
              <a:gd name="f588" fmla="*/ f499 f244 1"/>
              <a:gd name="f589" fmla="*/ f500 f243 1"/>
              <a:gd name="f590" fmla="*/ f501 f244 1"/>
              <a:gd name="f591" fmla="*/ f502 f243 1"/>
              <a:gd name="f592" fmla="*/ f503 f244 1"/>
              <a:gd name="f593" fmla="*/ f504 f243 1"/>
              <a:gd name="f594" fmla="*/ f505 f244 1"/>
              <a:gd name="f595" fmla="*/ f506 f243 1"/>
              <a:gd name="f596" fmla="*/ f507 f244 1"/>
              <a:gd name="f597" fmla="*/ f508 f243 1"/>
              <a:gd name="f598" fmla="*/ f509 f244 1"/>
              <a:gd name="f599" fmla="*/ f510 f243 1"/>
              <a:gd name="f600" fmla="*/ f511 f244 1"/>
              <a:gd name="f601" fmla="*/ f512 f243 1"/>
              <a:gd name="f602" fmla="*/ f513 f244 1"/>
            </a:gdLst>
            <a:ahLst/>
            <a:cxnLst>
              <a:cxn ang="3cd4">
                <a:pos x="hc" y="t"/>
              </a:cxn>
              <a:cxn ang="0">
                <a:pos x="r" y="vc"/>
              </a:cxn>
              <a:cxn ang="cd4">
                <a:pos x="hc" y="b"/>
              </a:cxn>
              <a:cxn ang="cd2">
                <a:pos x="l" y="vc"/>
              </a:cxn>
              <a:cxn ang="f339">
                <a:pos x="f518" y="f519"/>
              </a:cxn>
              <a:cxn ang="f339">
                <a:pos x="f520" y="f521"/>
              </a:cxn>
              <a:cxn ang="f339">
                <a:pos x="f522" y="f523"/>
              </a:cxn>
              <a:cxn ang="f339">
                <a:pos x="f524" y="f525"/>
              </a:cxn>
              <a:cxn ang="f339">
                <a:pos x="f526" y="f527"/>
              </a:cxn>
              <a:cxn ang="f339">
                <a:pos x="f528" y="f529"/>
              </a:cxn>
              <a:cxn ang="f339">
                <a:pos x="f530" y="f531"/>
              </a:cxn>
              <a:cxn ang="f339">
                <a:pos x="f532" y="f533"/>
              </a:cxn>
              <a:cxn ang="f339">
                <a:pos x="f534" y="f535"/>
              </a:cxn>
              <a:cxn ang="f339">
                <a:pos x="f536" y="f537"/>
              </a:cxn>
              <a:cxn ang="f339">
                <a:pos x="f538" y="f539"/>
              </a:cxn>
              <a:cxn ang="f339">
                <a:pos x="f540" y="f541"/>
              </a:cxn>
              <a:cxn ang="f339">
                <a:pos x="f542" y="f531"/>
              </a:cxn>
              <a:cxn ang="f339">
                <a:pos x="f543" y="f544"/>
              </a:cxn>
              <a:cxn ang="f339">
                <a:pos x="f543" y="f545"/>
              </a:cxn>
              <a:cxn ang="f339">
                <a:pos x="f546" y="f547"/>
              </a:cxn>
              <a:cxn ang="f339">
                <a:pos x="f548" y="f549"/>
              </a:cxn>
              <a:cxn ang="f339">
                <a:pos x="f550" y="f551"/>
              </a:cxn>
              <a:cxn ang="f339">
                <a:pos x="f552" y="f553"/>
              </a:cxn>
              <a:cxn ang="f339">
                <a:pos x="f554" y="f555"/>
              </a:cxn>
              <a:cxn ang="f339">
                <a:pos x="f556" y="f557"/>
              </a:cxn>
              <a:cxn ang="f339">
                <a:pos x="f558" y="f559"/>
              </a:cxn>
              <a:cxn ang="f339">
                <a:pos x="f560" y="f561"/>
              </a:cxn>
              <a:cxn ang="f339">
                <a:pos x="f560" y="f562"/>
              </a:cxn>
              <a:cxn ang="f339">
                <a:pos x="f563" y="f564"/>
              </a:cxn>
              <a:cxn ang="f339">
                <a:pos x="f565" y="f566"/>
              </a:cxn>
              <a:cxn ang="f339">
                <a:pos x="f567" y="f568"/>
              </a:cxn>
              <a:cxn ang="f339">
                <a:pos x="f569" y="f570"/>
              </a:cxn>
              <a:cxn ang="f339">
                <a:pos x="f571" y="f572"/>
              </a:cxn>
              <a:cxn ang="f339">
                <a:pos x="f573" y="f574"/>
              </a:cxn>
              <a:cxn ang="f339">
                <a:pos x="f575" y="f576"/>
              </a:cxn>
              <a:cxn ang="f339">
                <a:pos x="f577" y="f578"/>
              </a:cxn>
              <a:cxn ang="f339">
                <a:pos x="f579" y="f580"/>
              </a:cxn>
              <a:cxn ang="f339">
                <a:pos x="f581" y="f582"/>
              </a:cxn>
              <a:cxn ang="f339">
                <a:pos x="f583" y="f584"/>
              </a:cxn>
              <a:cxn ang="f339">
                <a:pos x="f585" y="f586"/>
              </a:cxn>
              <a:cxn ang="f339">
                <a:pos x="f587" y="f588"/>
              </a:cxn>
              <a:cxn ang="f339">
                <a:pos x="f589" y="f590"/>
              </a:cxn>
              <a:cxn ang="f339">
                <a:pos x="f591" y="f592"/>
              </a:cxn>
              <a:cxn ang="f339">
                <a:pos x="f593" y="f594"/>
              </a:cxn>
              <a:cxn ang="f339">
                <a:pos x="f595" y="f596"/>
              </a:cxn>
              <a:cxn ang="f339">
                <a:pos x="f597" y="f598"/>
              </a:cxn>
              <a:cxn ang="f339">
                <a:pos x="f599" y="f600"/>
              </a:cxn>
              <a:cxn ang="f339">
                <a:pos x="f601" y="f602"/>
              </a:cxn>
            </a:cxnLst>
            <a:rect l="f514" t="f517" r="f515" b="f516"/>
            <a:pathLst>
              <a:path w="1846" h="1340">
                <a:moveTo>
                  <a:pt x="f8" y="f9"/>
                </a:moveTo>
                <a:lnTo>
                  <a:pt x="f10" y="f9"/>
                </a:lnTo>
                <a:lnTo>
                  <a:pt x="f11" y="f12"/>
                </a:lnTo>
                <a:lnTo>
                  <a:pt x="f13" y="f14"/>
                </a:lnTo>
                <a:lnTo>
                  <a:pt x="f15" y="f16"/>
                </a:lnTo>
                <a:lnTo>
                  <a:pt x="f17" y="f18"/>
                </a:lnTo>
                <a:lnTo>
                  <a:pt x="f19" y="f20"/>
                </a:lnTo>
                <a:lnTo>
                  <a:pt x="f21" y="f22"/>
                </a:lnTo>
                <a:lnTo>
                  <a:pt x="f23" y="f24"/>
                </a:lnTo>
                <a:lnTo>
                  <a:pt x="f25" y="f26"/>
                </a:lnTo>
                <a:lnTo>
                  <a:pt x="f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10" y="f60"/>
                </a:lnTo>
                <a:lnTo>
                  <a:pt x="f61" y="f62"/>
                </a:lnTo>
                <a:lnTo>
                  <a:pt x="f8" y="f63"/>
                </a:lnTo>
                <a:lnTo>
                  <a:pt x="f64" y="f65"/>
                </a:lnTo>
                <a:lnTo>
                  <a:pt x="f66" y="f63"/>
                </a:lnTo>
                <a:lnTo>
                  <a:pt x="f67" y="f68"/>
                </a:lnTo>
                <a:lnTo>
                  <a:pt x="f69" y="f70"/>
                </a:lnTo>
                <a:lnTo>
                  <a:pt x="f71" y="f72"/>
                </a:lnTo>
                <a:lnTo>
                  <a:pt x="f73" y="f74"/>
                </a:lnTo>
                <a:lnTo>
                  <a:pt x="f75" y="f53"/>
                </a:lnTo>
                <a:lnTo>
                  <a:pt x="f76" y="f77"/>
                </a:lnTo>
                <a:lnTo>
                  <a:pt x="f78" y="f47"/>
                </a:lnTo>
                <a:lnTo>
                  <a:pt x="f79" y="f80"/>
                </a:lnTo>
                <a:lnTo>
                  <a:pt x="f81" y="f82"/>
                </a:lnTo>
                <a:lnTo>
                  <a:pt x="f83" y="f84"/>
                </a:lnTo>
                <a:lnTo>
                  <a:pt x="f85" y="f86"/>
                </a:lnTo>
                <a:lnTo>
                  <a:pt x="f85" y="f87"/>
                </a:lnTo>
                <a:lnTo>
                  <a:pt x="f83" y="f88"/>
                </a:lnTo>
                <a:lnTo>
                  <a:pt x="f89" y="f90"/>
                </a:lnTo>
                <a:lnTo>
                  <a:pt x="f79" y="f91"/>
                </a:lnTo>
                <a:lnTo>
                  <a:pt x="f92" y="f93"/>
                </a:lnTo>
                <a:lnTo>
                  <a:pt x="f94" y="f95"/>
                </a:lnTo>
                <a:lnTo>
                  <a:pt x="f96" y="f97"/>
                </a:lnTo>
                <a:lnTo>
                  <a:pt x="f98" y="f99"/>
                </a:lnTo>
                <a:lnTo>
                  <a:pt x="f100" y="f101"/>
                </a:lnTo>
                <a:lnTo>
                  <a:pt x="f102" y="f18"/>
                </a:lnTo>
                <a:lnTo>
                  <a:pt x="f103" y="f104"/>
                </a:lnTo>
                <a:lnTo>
                  <a:pt x="f105" y="f106"/>
                </a:lnTo>
                <a:lnTo>
                  <a:pt x="f8" y="f9"/>
                </a:lnTo>
                <a:close/>
                <a:moveTo>
                  <a:pt x="f107" y="f5"/>
                </a:moveTo>
                <a:lnTo>
                  <a:pt x="f108" y="f5"/>
                </a:lnTo>
                <a:lnTo>
                  <a:pt x="f109" y="f110"/>
                </a:lnTo>
                <a:lnTo>
                  <a:pt x="f111" y="f112"/>
                </a:lnTo>
                <a:lnTo>
                  <a:pt x="f113" y="f114"/>
                </a:lnTo>
                <a:lnTo>
                  <a:pt x="f115" y="f116"/>
                </a:lnTo>
                <a:lnTo>
                  <a:pt x="f117" y="f118"/>
                </a:lnTo>
                <a:lnTo>
                  <a:pt x="f119" y="f101"/>
                </a:lnTo>
                <a:lnTo>
                  <a:pt x="f120" y="f121"/>
                </a:lnTo>
                <a:lnTo>
                  <a:pt x="f122" y="f123"/>
                </a:lnTo>
                <a:lnTo>
                  <a:pt x="f124" y="f125"/>
                </a:lnTo>
                <a:lnTo>
                  <a:pt x="f126" y="f127"/>
                </a:lnTo>
                <a:lnTo>
                  <a:pt x="f128" y="f31"/>
                </a:lnTo>
                <a:lnTo>
                  <a:pt x="f129" y="f130"/>
                </a:lnTo>
                <a:lnTo>
                  <a:pt x="f128" y="f131"/>
                </a:lnTo>
                <a:lnTo>
                  <a:pt x="f128" y="f132"/>
                </a:lnTo>
                <a:lnTo>
                  <a:pt x="f133" y="f134"/>
                </a:lnTo>
                <a:lnTo>
                  <a:pt x="f135" y="f136"/>
                </a:lnTo>
                <a:lnTo>
                  <a:pt x="f137" y="f138"/>
                </a:lnTo>
                <a:lnTo>
                  <a:pt x="f139" y="f140"/>
                </a:lnTo>
                <a:lnTo>
                  <a:pt x="f141" y="f142"/>
                </a:lnTo>
                <a:lnTo>
                  <a:pt x="f143" y="f144"/>
                </a:lnTo>
                <a:lnTo>
                  <a:pt x="f145" y="f146"/>
                </a:lnTo>
                <a:lnTo>
                  <a:pt x="f147" y="f148"/>
                </a:lnTo>
                <a:lnTo>
                  <a:pt x="f149" y="f150"/>
                </a:lnTo>
                <a:lnTo>
                  <a:pt x="f151" y="f152"/>
                </a:lnTo>
                <a:lnTo>
                  <a:pt x="f153" y="f154"/>
                </a:lnTo>
                <a:lnTo>
                  <a:pt x="f155" y="f156"/>
                </a:lnTo>
                <a:lnTo>
                  <a:pt x="f157" y="f158"/>
                </a:lnTo>
                <a:lnTo>
                  <a:pt x="f159" y="f160"/>
                </a:lnTo>
                <a:lnTo>
                  <a:pt x="f161" y="f162"/>
                </a:lnTo>
                <a:lnTo>
                  <a:pt x="f163" y="f115"/>
                </a:lnTo>
                <a:lnTo>
                  <a:pt x="f164" y="f165"/>
                </a:lnTo>
                <a:lnTo>
                  <a:pt x="f166" y="f167"/>
                </a:lnTo>
                <a:lnTo>
                  <a:pt x="f168" y="f169"/>
                </a:lnTo>
                <a:lnTo>
                  <a:pt x="f170" y="f122"/>
                </a:lnTo>
                <a:lnTo>
                  <a:pt x="f171" y="f172"/>
                </a:lnTo>
                <a:lnTo>
                  <a:pt x="f173" y="f151"/>
                </a:lnTo>
                <a:lnTo>
                  <a:pt x="f174" y="f78"/>
                </a:lnTo>
                <a:lnTo>
                  <a:pt x="f175" y="f176"/>
                </a:lnTo>
                <a:lnTo>
                  <a:pt x="f177" y="f178"/>
                </a:lnTo>
                <a:lnTo>
                  <a:pt x="f179" y="f180"/>
                </a:lnTo>
                <a:lnTo>
                  <a:pt x="f181" y="f182"/>
                </a:lnTo>
                <a:lnTo>
                  <a:pt x="f183" y="f184"/>
                </a:lnTo>
                <a:lnTo>
                  <a:pt x="f185" y="f186"/>
                </a:lnTo>
                <a:lnTo>
                  <a:pt x="f187" y="f188"/>
                </a:lnTo>
                <a:lnTo>
                  <a:pt x="f189" y="f190"/>
                </a:lnTo>
                <a:lnTo>
                  <a:pt x="f191" y="f7"/>
                </a:lnTo>
                <a:lnTo>
                  <a:pt x="f192" y="f7"/>
                </a:lnTo>
                <a:lnTo>
                  <a:pt x="f193" y="f194"/>
                </a:lnTo>
                <a:lnTo>
                  <a:pt x="f195" y="f196"/>
                </a:lnTo>
                <a:lnTo>
                  <a:pt x="f197" y="f198"/>
                </a:lnTo>
                <a:lnTo>
                  <a:pt x="f199" y="f200"/>
                </a:lnTo>
                <a:lnTo>
                  <a:pt x="f201" y="f202"/>
                </a:lnTo>
                <a:lnTo>
                  <a:pt x="f203" y="f204"/>
                </a:lnTo>
                <a:lnTo>
                  <a:pt x="f205" y="f206"/>
                </a:lnTo>
                <a:lnTo>
                  <a:pt x="f207" y="f208"/>
                </a:lnTo>
                <a:lnTo>
                  <a:pt x="f209" y="f210"/>
                </a:lnTo>
                <a:lnTo>
                  <a:pt x="f114" y="f211"/>
                </a:lnTo>
                <a:lnTo>
                  <a:pt x="f212" y="f213"/>
                </a:lnTo>
                <a:lnTo>
                  <a:pt x="f214" y="f215"/>
                </a:lnTo>
                <a:lnTo>
                  <a:pt x="f5" y="f216"/>
                </a:lnTo>
                <a:lnTo>
                  <a:pt x="f217" y="f218"/>
                </a:lnTo>
                <a:lnTo>
                  <a:pt x="f219" y="f140"/>
                </a:lnTo>
                <a:lnTo>
                  <a:pt x="f14" y="f220"/>
                </a:lnTo>
                <a:lnTo>
                  <a:pt x="f221" y="f222"/>
                </a:lnTo>
                <a:lnTo>
                  <a:pt x="f223" y="f224"/>
                </a:lnTo>
                <a:lnTo>
                  <a:pt x="f225" y="f226"/>
                </a:lnTo>
                <a:lnTo>
                  <a:pt x="f227" y="f228"/>
                </a:lnTo>
                <a:lnTo>
                  <a:pt x="f229" y="f230"/>
                </a:lnTo>
                <a:lnTo>
                  <a:pt x="f231" y="f232"/>
                </a:lnTo>
                <a:lnTo>
                  <a:pt x="f233" y="f121"/>
                </a:lnTo>
                <a:lnTo>
                  <a:pt x="f234" y="f235"/>
                </a:lnTo>
                <a:lnTo>
                  <a:pt x="f236" y="f237"/>
                </a:lnTo>
                <a:lnTo>
                  <a:pt x="f238" y="f14"/>
                </a:lnTo>
                <a:lnTo>
                  <a:pt x="f239" y="f240"/>
                </a:lnTo>
                <a:lnTo>
                  <a:pt x="f241" y="f212"/>
                </a:lnTo>
                <a:lnTo>
                  <a:pt x="f107" y="f5"/>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0" cap="none" spc="0" baseline="0">
              <a:solidFill>
                <a:srgbClr val="000000"/>
              </a:solidFill>
              <a:uFillTx/>
              <a:latin typeface="Arial"/>
              <a:ea typeface="Arial"/>
              <a:cs typeface="Arial"/>
            </a:endParaRPr>
          </a:p>
        </p:txBody>
      </p:sp>
      <p:sp>
        <p:nvSpPr>
          <p:cNvPr id="21" name="Freeform 9">
            <a:extLst>
              <a:ext uri="{FF2B5EF4-FFF2-40B4-BE49-F238E27FC236}">
                <a16:creationId xmlns:a16="http://schemas.microsoft.com/office/drawing/2014/main" id="{F8890706-ABA3-04E7-1195-35930F816428}"/>
              </a:ext>
            </a:extLst>
          </p:cNvPr>
          <p:cNvSpPr/>
          <p:nvPr/>
        </p:nvSpPr>
        <p:spPr>
          <a:xfrm>
            <a:off x="634685" y="3939957"/>
            <a:ext cx="426531" cy="414854"/>
          </a:xfrm>
          <a:custGeom>
            <a:avLst/>
            <a:gdLst>
              <a:gd name="f0" fmla="val 10800000"/>
              <a:gd name="f1" fmla="val 5400000"/>
              <a:gd name="f2" fmla="val 180"/>
              <a:gd name="f3" fmla="val w"/>
              <a:gd name="f4" fmla="val h"/>
              <a:gd name="f5" fmla="val 0"/>
              <a:gd name="f6" fmla="val 3785"/>
              <a:gd name="f7" fmla="val 3876"/>
              <a:gd name="f8" fmla="val 1245"/>
              <a:gd name="f9" fmla="val 1753"/>
              <a:gd name="f10" fmla="val 4"/>
              <a:gd name="f11" fmla="val 56"/>
              <a:gd name="f12" fmla="val 1754"/>
              <a:gd name="f13" fmla="val 114"/>
              <a:gd name="f14" fmla="val 1756"/>
              <a:gd name="f15" fmla="val 174"/>
              <a:gd name="f16" fmla="val 1760"/>
              <a:gd name="f17" fmla="val 238"/>
              <a:gd name="f18" fmla="val 1765"/>
              <a:gd name="f19" fmla="val 302"/>
              <a:gd name="f20" fmla="val 1771"/>
              <a:gd name="f21" fmla="val 367"/>
              <a:gd name="f22" fmla="val 1780"/>
              <a:gd name="f23" fmla="val 433"/>
              <a:gd name="f24" fmla="val 1791"/>
              <a:gd name="f25" fmla="val 494"/>
              <a:gd name="f26" fmla="val 1804"/>
              <a:gd name="f27" fmla="val 556"/>
              <a:gd name="f28" fmla="val 1818"/>
              <a:gd name="f29" fmla="val 614"/>
              <a:gd name="f30" fmla="val 1836"/>
              <a:gd name="f31" fmla="val 669"/>
              <a:gd name="f32" fmla="val 1854"/>
              <a:gd name="f33" fmla="val 718"/>
              <a:gd name="f34" fmla="val 1878"/>
              <a:gd name="f35" fmla="val 760"/>
              <a:gd name="f36" fmla="val 1902"/>
              <a:gd name="f37" fmla="val 796"/>
              <a:gd name="f38" fmla="val 1931"/>
              <a:gd name="f39" fmla="val 825"/>
              <a:gd name="f40" fmla="val 1962"/>
              <a:gd name="f41" fmla="val 844"/>
              <a:gd name="f42" fmla="val 2000"/>
              <a:gd name="f43" fmla="val 856"/>
              <a:gd name="f44" fmla="val 2038"/>
              <a:gd name="f45" fmla="val 858"/>
              <a:gd name="f46" fmla="val 2076"/>
              <a:gd name="f47" fmla="val 851"/>
              <a:gd name="f48" fmla="val 2113"/>
              <a:gd name="f49" fmla="val 838"/>
              <a:gd name="f50" fmla="val 2147"/>
              <a:gd name="f51" fmla="val 822"/>
              <a:gd name="f52" fmla="val 2180"/>
              <a:gd name="f53" fmla="val 802"/>
              <a:gd name="f54" fmla="val 2211"/>
              <a:gd name="f55" fmla="val 782"/>
              <a:gd name="f56" fmla="val 2240"/>
              <a:gd name="f57" fmla="val 764"/>
              <a:gd name="f58" fmla="val 2265"/>
              <a:gd name="f59" fmla="val 747"/>
              <a:gd name="f60" fmla="val 2320"/>
              <a:gd name="f61" fmla="val 722"/>
              <a:gd name="f62" fmla="val 2384"/>
              <a:gd name="f63" fmla="val 696"/>
              <a:gd name="f64" fmla="val 2454"/>
              <a:gd name="f65" fmla="val 673"/>
              <a:gd name="f66" fmla="val 2531"/>
              <a:gd name="f67" fmla="val 653"/>
              <a:gd name="f68" fmla="val 2609"/>
              <a:gd name="f69" fmla="val 640"/>
              <a:gd name="f70" fmla="val 2693"/>
              <a:gd name="f71" fmla="val 633"/>
              <a:gd name="f72" fmla="val 2774"/>
              <a:gd name="f73" fmla="val 636"/>
              <a:gd name="f74" fmla="val 2856"/>
              <a:gd name="f75" fmla="val 649"/>
              <a:gd name="f76" fmla="val 2954"/>
              <a:gd name="f77" fmla="val 674"/>
              <a:gd name="f78" fmla="val 3047"/>
              <a:gd name="f79" fmla="val 709"/>
              <a:gd name="f80" fmla="val 3136"/>
              <a:gd name="f81" fmla="val 751"/>
              <a:gd name="f82" fmla="val 3220"/>
              <a:gd name="f83" fmla="val 800"/>
              <a:gd name="f84" fmla="val 3298"/>
              <a:gd name="f85" fmla="val 3373"/>
              <a:gd name="f86" fmla="val 918"/>
              <a:gd name="f87" fmla="val 3440"/>
              <a:gd name="f88" fmla="val 985"/>
              <a:gd name="f89" fmla="val 3502"/>
              <a:gd name="f90" fmla="val 1056"/>
              <a:gd name="f91" fmla="val 3556"/>
              <a:gd name="f92" fmla="val 1133"/>
              <a:gd name="f93" fmla="val 3604"/>
              <a:gd name="f94" fmla="val 1213"/>
              <a:gd name="f95" fmla="val 3645"/>
              <a:gd name="f96" fmla="val 1296"/>
              <a:gd name="f97" fmla="val 3678"/>
              <a:gd name="f98" fmla="val 1384"/>
              <a:gd name="f99" fmla="val 3704"/>
              <a:gd name="f100" fmla="val 1473"/>
              <a:gd name="f101" fmla="val 3724"/>
              <a:gd name="f102" fmla="val 1567"/>
              <a:gd name="f103" fmla="val 3744"/>
              <a:gd name="f104" fmla="val 1665"/>
              <a:gd name="f105" fmla="val 3762"/>
              <a:gd name="f106" fmla="val 1769"/>
              <a:gd name="f107" fmla="val 3776"/>
              <a:gd name="f108" fmla="val 1871"/>
              <a:gd name="f109" fmla="val 3784"/>
              <a:gd name="f110" fmla="val 1974"/>
              <a:gd name="f111" fmla="val 2078"/>
              <a:gd name="f112" fmla="val 3780"/>
              <a:gd name="f113" fmla="val 2182"/>
              <a:gd name="f114" fmla="val 3771"/>
              <a:gd name="f115" fmla="val 2284"/>
              <a:gd name="f116" fmla="val 3756"/>
              <a:gd name="f117" fmla="val 2380"/>
              <a:gd name="f118" fmla="val 3736"/>
              <a:gd name="f119" fmla="val 2473"/>
              <a:gd name="f120" fmla="val 3713"/>
              <a:gd name="f121" fmla="val 2560"/>
              <a:gd name="f122" fmla="val 3674"/>
              <a:gd name="f123" fmla="val 2671"/>
              <a:gd name="f124" fmla="val 3631"/>
              <a:gd name="f125" fmla="val 3582"/>
              <a:gd name="f126" fmla="val 2873"/>
              <a:gd name="f127" fmla="val 3527"/>
              <a:gd name="f128" fmla="val 2964"/>
              <a:gd name="f129" fmla="val 3467"/>
              <a:gd name="f130" fmla="val 3049"/>
              <a:gd name="f131" fmla="val 3404"/>
              <a:gd name="f132" fmla="val 3129"/>
              <a:gd name="f133" fmla="val 3338"/>
              <a:gd name="f134" fmla="val 3204"/>
              <a:gd name="f135" fmla="val 3269"/>
              <a:gd name="f136" fmla="val 3271"/>
              <a:gd name="f137" fmla="val 3198"/>
              <a:gd name="f138" fmla="val 3334"/>
              <a:gd name="f139" fmla="val 3124"/>
              <a:gd name="f140" fmla="val 3393"/>
              <a:gd name="f141" fmla="val 3445"/>
              <a:gd name="f142" fmla="val 2974"/>
              <a:gd name="f143" fmla="val 3493"/>
              <a:gd name="f144" fmla="val 2900"/>
              <a:gd name="f145" fmla="val 3536"/>
              <a:gd name="f146" fmla="val 2825"/>
              <a:gd name="f147" fmla="val 3576"/>
              <a:gd name="f148" fmla="val 2751"/>
              <a:gd name="f149" fmla="val 3611"/>
              <a:gd name="f150" fmla="val 2680"/>
              <a:gd name="f151" fmla="val 3640"/>
              <a:gd name="f152" fmla="val 3667"/>
              <a:gd name="f153" fmla="val 2542"/>
              <a:gd name="f154" fmla="val 3689"/>
              <a:gd name="f155" fmla="val 2476"/>
              <a:gd name="f156" fmla="val 3709"/>
              <a:gd name="f157" fmla="val 2391"/>
              <a:gd name="f158" fmla="val 3727"/>
              <a:gd name="f159" fmla="val 2300"/>
              <a:gd name="f160" fmla="val 3738"/>
              <a:gd name="f161" fmla="val 2209"/>
              <a:gd name="f162" fmla="val 3742"/>
              <a:gd name="f163" fmla="val 2116"/>
              <a:gd name="f164" fmla="val 3740"/>
              <a:gd name="f165" fmla="val 2025"/>
              <a:gd name="f166" fmla="val 3733"/>
              <a:gd name="f167" fmla="val 1933"/>
              <a:gd name="f168" fmla="val 3720"/>
              <a:gd name="f169" fmla="val 1845"/>
              <a:gd name="f170" fmla="val 3682"/>
              <a:gd name="f171" fmla="val 1678"/>
              <a:gd name="f172" fmla="val 3660"/>
              <a:gd name="f173" fmla="val 1602"/>
              <a:gd name="f174" fmla="val 3634"/>
              <a:gd name="f175" fmla="val 1533"/>
              <a:gd name="f176" fmla="val 3607"/>
              <a:gd name="f177" fmla="val 1438"/>
              <a:gd name="f178" fmla="val 3565"/>
              <a:gd name="f179" fmla="val 1347"/>
              <a:gd name="f180" fmla="val 3518"/>
              <a:gd name="f181" fmla="val 1262"/>
              <a:gd name="f182" fmla="val 3469"/>
              <a:gd name="f183" fmla="val 1176"/>
              <a:gd name="f184" fmla="val 3416"/>
              <a:gd name="f185" fmla="val 1093"/>
              <a:gd name="f186" fmla="val 3364"/>
              <a:gd name="f187" fmla="val 1005"/>
              <a:gd name="f188" fmla="val 3309"/>
              <a:gd name="f189" fmla="val 913"/>
              <a:gd name="f190" fmla="val 3256"/>
              <a:gd name="f191" fmla="val 898"/>
              <a:gd name="f192" fmla="val 3247"/>
              <a:gd name="f193" fmla="val 880"/>
              <a:gd name="f194" fmla="val 3236"/>
              <a:gd name="f195" fmla="val 862"/>
              <a:gd name="f196" fmla="val 3225"/>
              <a:gd name="f197" fmla="val 842"/>
              <a:gd name="f198" fmla="val 3214"/>
              <a:gd name="f199" fmla="val 820"/>
              <a:gd name="f200" fmla="val 798"/>
              <a:gd name="f201" fmla="val 3193"/>
              <a:gd name="f202" fmla="val 776"/>
              <a:gd name="f203" fmla="val 3184"/>
              <a:gd name="f204" fmla="val 753"/>
              <a:gd name="f205" fmla="val 3174"/>
              <a:gd name="f206" fmla="val 729"/>
              <a:gd name="f207" fmla="val 3167"/>
              <a:gd name="f208" fmla="val 705"/>
              <a:gd name="f209" fmla="val 3164"/>
              <a:gd name="f210" fmla="val 682"/>
              <a:gd name="f211" fmla="val 3162"/>
              <a:gd name="f212" fmla="val 658"/>
              <a:gd name="f213" fmla="val 3169"/>
              <a:gd name="f214" fmla="val 613"/>
              <a:gd name="f215" fmla="val 3178"/>
              <a:gd name="f216" fmla="val 591"/>
              <a:gd name="f217" fmla="val 571"/>
              <a:gd name="f218" fmla="val 3213"/>
              <a:gd name="f219" fmla="val 553"/>
              <a:gd name="f220" fmla="val 534"/>
              <a:gd name="f221" fmla="val 3267"/>
              <a:gd name="f222" fmla="val 518"/>
              <a:gd name="f223" fmla="val 3304"/>
              <a:gd name="f224" fmla="val 504"/>
              <a:gd name="f225" fmla="val 3347"/>
              <a:gd name="f226" fmla="val 491"/>
              <a:gd name="f227" fmla="val 3396"/>
              <a:gd name="f228" fmla="val 482"/>
              <a:gd name="f229" fmla="val 3454"/>
              <a:gd name="f230" fmla="val 473"/>
              <a:gd name="f231" fmla="val 3522"/>
              <a:gd name="f232" fmla="val 467"/>
              <a:gd name="f233" fmla="val 3596"/>
              <a:gd name="f234" fmla="val 465"/>
              <a:gd name="f235" fmla="val 3680"/>
              <a:gd name="f236" fmla="val 3773"/>
              <a:gd name="f237" fmla="val 469"/>
              <a:gd name="f238" fmla="val 382"/>
              <a:gd name="f239" fmla="val 3873"/>
              <a:gd name="f240" fmla="val 291"/>
              <a:gd name="f241" fmla="val 3865"/>
              <a:gd name="f242" fmla="val 200"/>
              <a:gd name="f243" fmla="val 3862"/>
              <a:gd name="f244" fmla="val 107"/>
              <a:gd name="f245" fmla="val 16"/>
              <a:gd name="f246" fmla="val 3869"/>
              <a:gd name="f247" fmla="val 3840"/>
              <a:gd name="f248" fmla="val 11"/>
              <a:gd name="f249" fmla="val 3793"/>
              <a:gd name="f250" fmla="val 5"/>
              <a:gd name="f251" fmla="val 2"/>
              <a:gd name="f252" fmla="val 3618"/>
              <a:gd name="f253" fmla="val 3553"/>
              <a:gd name="f254" fmla="val 3484"/>
              <a:gd name="f255" fmla="val 9"/>
              <a:gd name="f256" fmla="val 3413"/>
              <a:gd name="f257" fmla="val 3342"/>
              <a:gd name="f258" fmla="val 29"/>
              <a:gd name="f259" fmla="val 44"/>
              <a:gd name="f260" fmla="val 3196"/>
              <a:gd name="f261" fmla="val 64"/>
              <a:gd name="f262" fmla="val 3125"/>
              <a:gd name="f263" fmla="val 85"/>
              <a:gd name="f264" fmla="val 3056"/>
              <a:gd name="f265" fmla="val 113"/>
              <a:gd name="f266" fmla="val 2989"/>
              <a:gd name="f267" fmla="val 145"/>
              <a:gd name="f268" fmla="val 2925"/>
              <a:gd name="f269" fmla="val 182"/>
              <a:gd name="f270" fmla="val 2867"/>
              <a:gd name="f271" fmla="val 224"/>
              <a:gd name="f272" fmla="val 2813"/>
              <a:gd name="f273" fmla="val 271"/>
              <a:gd name="f274" fmla="val 2765"/>
              <a:gd name="f275" fmla="val 324"/>
              <a:gd name="f276" fmla="val 2724"/>
              <a:gd name="f277" fmla="val 2689"/>
              <a:gd name="f278" fmla="val 429"/>
              <a:gd name="f279" fmla="val 2667"/>
              <a:gd name="f280" fmla="val 474"/>
              <a:gd name="f281" fmla="val 2654"/>
              <a:gd name="f282" fmla="val 516"/>
              <a:gd name="f283" fmla="val 2649"/>
              <a:gd name="f284" fmla="val 2647"/>
              <a:gd name="f285" fmla="val 594"/>
              <a:gd name="f286" fmla="val 2653"/>
              <a:gd name="f287" fmla="val 2662"/>
              <a:gd name="f288" fmla="val 2673"/>
              <a:gd name="f289" fmla="val 714"/>
              <a:gd name="f290" fmla="val 2684"/>
              <a:gd name="f291" fmla="val 758"/>
              <a:gd name="f292" fmla="val 2698"/>
              <a:gd name="f293" fmla="val 805"/>
              <a:gd name="f294" fmla="val 2709"/>
              <a:gd name="f295" fmla="val 2720"/>
              <a:gd name="f296" fmla="val 971"/>
              <a:gd name="f297" fmla="val 2734"/>
              <a:gd name="f298" fmla="val 1082"/>
              <a:gd name="f299" fmla="val 2738"/>
              <a:gd name="f300" fmla="val 1189"/>
              <a:gd name="f301" fmla="val 2733"/>
              <a:gd name="f302" fmla="val 1291"/>
              <a:gd name="f303" fmla="val 2718"/>
              <a:gd name="f304" fmla="val 1387"/>
              <a:gd name="f305" fmla="val 2694"/>
              <a:gd name="f306" fmla="val 1478"/>
              <a:gd name="f307" fmla="val 2664"/>
              <a:gd name="f308" fmla="val 1562"/>
              <a:gd name="f309" fmla="val 2625"/>
              <a:gd name="f310" fmla="val 1640"/>
              <a:gd name="f311" fmla="val 2580"/>
              <a:gd name="f312" fmla="val 1711"/>
              <a:gd name="f313" fmla="val 2527"/>
              <a:gd name="f314" fmla="val 1773"/>
              <a:gd name="f315" fmla="val 2471"/>
              <a:gd name="f316" fmla="val 1827"/>
              <a:gd name="f317" fmla="val 2409"/>
              <a:gd name="f318" fmla="val 1873"/>
              <a:gd name="f319" fmla="val 2342"/>
              <a:gd name="f320" fmla="val 1909"/>
              <a:gd name="f321" fmla="val 2273"/>
              <a:gd name="f322" fmla="val 2213"/>
              <a:gd name="f323" fmla="val 1947"/>
              <a:gd name="f324" fmla="val 2149"/>
              <a:gd name="f325" fmla="val 2084"/>
              <a:gd name="f326" fmla="val 1973"/>
              <a:gd name="f327" fmla="val 1993"/>
              <a:gd name="f328" fmla="val 1971"/>
              <a:gd name="f329" fmla="val 1904"/>
              <a:gd name="f330" fmla="val 1942"/>
              <a:gd name="f331" fmla="val 1736"/>
              <a:gd name="f332" fmla="val 1916"/>
              <a:gd name="f333" fmla="val 1658"/>
              <a:gd name="f334" fmla="val 1884"/>
              <a:gd name="f335" fmla="val 1585"/>
              <a:gd name="f336" fmla="val 1518"/>
              <a:gd name="f337" fmla="val 1458"/>
              <a:gd name="f338" fmla="val 1404"/>
              <a:gd name="f339" fmla="val 1714"/>
              <a:gd name="f340" fmla="val 1356"/>
              <a:gd name="f341" fmla="val 1669"/>
              <a:gd name="f342" fmla="val 1316"/>
              <a:gd name="f343" fmla="val 1618"/>
              <a:gd name="f344" fmla="val 1278"/>
              <a:gd name="f345" fmla="val 1564"/>
              <a:gd name="f346" fmla="val 1238"/>
              <a:gd name="f347" fmla="val 1513"/>
              <a:gd name="f348" fmla="val 1198"/>
              <a:gd name="f349" fmla="val 1464"/>
              <a:gd name="f350" fmla="val 1156"/>
              <a:gd name="f351" fmla="val 1422"/>
              <a:gd name="f352" fmla="val 1107"/>
              <a:gd name="f353" fmla="val 1358"/>
              <a:gd name="f354" fmla="val 1000"/>
              <a:gd name="f355" fmla="val 1334"/>
              <a:gd name="f356" fmla="val 938"/>
              <a:gd name="f357" fmla="val 874"/>
              <a:gd name="f358" fmla="val 1300"/>
              <a:gd name="f359" fmla="val 807"/>
              <a:gd name="f360" fmla="val 1285"/>
              <a:gd name="f361" fmla="val 736"/>
              <a:gd name="f362" fmla="val 1273"/>
              <a:gd name="f363" fmla="val 664"/>
              <a:gd name="f364" fmla="val 589"/>
              <a:gd name="f365" fmla="val 1260"/>
              <a:gd name="f366" fmla="val 585"/>
              <a:gd name="f367" fmla="val 1258"/>
              <a:gd name="f368" fmla="val 574"/>
              <a:gd name="f369" fmla="val 1256"/>
              <a:gd name="f370" fmla="val 1253"/>
              <a:gd name="f371" fmla="val 522"/>
              <a:gd name="f372" fmla="val 1251"/>
              <a:gd name="f373" fmla="val 485"/>
              <a:gd name="f374" fmla="val 1247"/>
              <a:gd name="f375" fmla="val 442"/>
              <a:gd name="f376" fmla="val 1244"/>
              <a:gd name="f377" fmla="val 394"/>
              <a:gd name="f378" fmla="val 1240"/>
              <a:gd name="f379" fmla="val 345"/>
              <a:gd name="f380" fmla="val 1236"/>
              <a:gd name="f381" fmla="val 293"/>
              <a:gd name="f382" fmla="val 1234"/>
              <a:gd name="f383" fmla="val 185"/>
              <a:gd name="f384" fmla="val 134"/>
              <a:gd name="f385" fmla="val 40"/>
              <a:gd name="f386" fmla="+- 0 0 -90"/>
              <a:gd name="f387" fmla="*/ f3 1 3785"/>
              <a:gd name="f388" fmla="*/ f4 1 3876"/>
              <a:gd name="f389" fmla="val f5"/>
              <a:gd name="f390" fmla="val f6"/>
              <a:gd name="f391" fmla="val f7"/>
              <a:gd name="f392" fmla="*/ f386 f0 1"/>
              <a:gd name="f393" fmla="+- f391 0 f389"/>
              <a:gd name="f394" fmla="+- f390 0 f389"/>
              <a:gd name="f395" fmla="*/ f392 1 f2"/>
              <a:gd name="f396" fmla="*/ f394 1 3785"/>
              <a:gd name="f397" fmla="*/ f393 1 3876"/>
              <a:gd name="f398" fmla="*/ 1754 f394 1"/>
              <a:gd name="f399" fmla="*/ 114 f393 1"/>
              <a:gd name="f400" fmla="*/ 1771 f394 1"/>
              <a:gd name="f401" fmla="*/ 367 f393 1"/>
              <a:gd name="f402" fmla="*/ 1818 f394 1"/>
              <a:gd name="f403" fmla="*/ 614 f393 1"/>
              <a:gd name="f404" fmla="*/ 1902 f394 1"/>
              <a:gd name="f405" fmla="*/ 796 f393 1"/>
              <a:gd name="f406" fmla="*/ 2038 f394 1"/>
              <a:gd name="f407" fmla="*/ 858 f393 1"/>
              <a:gd name="f408" fmla="*/ 2180 f394 1"/>
              <a:gd name="f409" fmla="*/ 802 f393 1"/>
              <a:gd name="f410" fmla="*/ 2320 f394 1"/>
              <a:gd name="f411" fmla="*/ 722 f393 1"/>
              <a:gd name="f412" fmla="*/ 2609 f394 1"/>
              <a:gd name="f413" fmla="*/ 640 f393 1"/>
              <a:gd name="f414" fmla="*/ 2954 f394 1"/>
              <a:gd name="f415" fmla="*/ 674 f393 1"/>
              <a:gd name="f416" fmla="*/ 3298 f394 1"/>
              <a:gd name="f417" fmla="*/ 856 f393 1"/>
              <a:gd name="f418" fmla="*/ 3556 f394 1"/>
              <a:gd name="f419" fmla="*/ 1133 f393 1"/>
              <a:gd name="f420" fmla="*/ 3704 f394 1"/>
              <a:gd name="f421" fmla="*/ 1473 f393 1"/>
              <a:gd name="f422" fmla="*/ 3776 f394 1"/>
              <a:gd name="f423" fmla="*/ 1871 f393 1"/>
              <a:gd name="f424" fmla="*/ 3771 f394 1"/>
              <a:gd name="f425" fmla="*/ 2284 f393 1"/>
              <a:gd name="f426" fmla="*/ 3674 f394 1"/>
              <a:gd name="f427" fmla="*/ 2671 f393 1"/>
              <a:gd name="f428" fmla="*/ 3467 f394 1"/>
              <a:gd name="f429" fmla="*/ 3049 f393 1"/>
              <a:gd name="f430" fmla="*/ 3198 f394 1"/>
              <a:gd name="f431" fmla="*/ 3334 f393 1"/>
              <a:gd name="f432" fmla="*/ 2900 f394 1"/>
              <a:gd name="f433" fmla="*/ 3536 f393 1"/>
              <a:gd name="f434" fmla="*/ 3667 f393 1"/>
              <a:gd name="f435" fmla="*/ 2300 f394 1"/>
              <a:gd name="f436" fmla="*/ 3738 f393 1"/>
              <a:gd name="f437" fmla="*/ 1933 f394 1"/>
              <a:gd name="f438" fmla="*/ 3720 f393 1"/>
              <a:gd name="f439" fmla="*/ 1602 f394 1"/>
              <a:gd name="f440" fmla="*/ 3634 f393 1"/>
              <a:gd name="f441" fmla="*/ 1262 f394 1"/>
              <a:gd name="f442" fmla="*/ 3469 f393 1"/>
              <a:gd name="f443" fmla="*/ 913 f394 1"/>
              <a:gd name="f444" fmla="*/ 3256 f393 1"/>
              <a:gd name="f445" fmla="*/ 842 f394 1"/>
              <a:gd name="f446" fmla="*/ 3214 f393 1"/>
              <a:gd name="f447" fmla="*/ 753 f394 1"/>
              <a:gd name="f448" fmla="*/ 3174 f393 1"/>
              <a:gd name="f449" fmla="*/ 658 f394 1"/>
              <a:gd name="f450" fmla="*/ 3164 f393 1"/>
              <a:gd name="f451" fmla="*/ 571 f394 1"/>
              <a:gd name="f452" fmla="*/ 3213 f393 1"/>
              <a:gd name="f453" fmla="*/ 504 f394 1"/>
              <a:gd name="f454" fmla="*/ 3347 f393 1"/>
              <a:gd name="f455" fmla="*/ 467 f394 1"/>
              <a:gd name="f456" fmla="*/ 3596 f393 1"/>
              <a:gd name="f457" fmla="*/ 382 f394 1"/>
              <a:gd name="f458" fmla="*/ 3873 f393 1"/>
              <a:gd name="f459" fmla="*/ 16 f394 1"/>
              <a:gd name="f460" fmla="*/ 3869 f393 1"/>
              <a:gd name="f461" fmla="*/ 2 f394 1"/>
              <a:gd name="f462" fmla="*/ 3682 f393 1"/>
              <a:gd name="f463" fmla="*/ 9 f394 1"/>
              <a:gd name="f464" fmla="*/ 3413 f393 1"/>
              <a:gd name="f465" fmla="*/ 64 f394 1"/>
              <a:gd name="f466" fmla="*/ 3125 f393 1"/>
              <a:gd name="f467" fmla="*/ 182 f394 1"/>
              <a:gd name="f468" fmla="*/ 2867 f393 1"/>
              <a:gd name="f469" fmla="*/ 2689 f393 1"/>
              <a:gd name="f470" fmla="*/ 556 f394 1"/>
              <a:gd name="f471" fmla="*/ 2647 f393 1"/>
              <a:gd name="f472" fmla="*/ 714 f394 1"/>
              <a:gd name="f473" fmla="*/ 2684 f393 1"/>
              <a:gd name="f474" fmla="*/ 971 f394 1"/>
              <a:gd name="f475" fmla="*/ 2734 f393 1"/>
              <a:gd name="f476" fmla="*/ 1387 f394 1"/>
              <a:gd name="f477" fmla="*/ 2694 f393 1"/>
              <a:gd name="f478" fmla="*/ 1711 f394 1"/>
              <a:gd name="f479" fmla="*/ 2527 f393 1"/>
              <a:gd name="f480" fmla="*/ 1909 f394 1"/>
              <a:gd name="f481" fmla="*/ 2273 f393 1"/>
              <a:gd name="f482" fmla="*/ 1973 f394 1"/>
              <a:gd name="f483" fmla="*/ 1993 f393 1"/>
              <a:gd name="f484" fmla="*/ 1916 f394 1"/>
              <a:gd name="f485" fmla="*/ 1658 f393 1"/>
              <a:gd name="f486" fmla="*/ 1760 f394 1"/>
              <a:gd name="f487" fmla="*/ 1404 f393 1"/>
              <a:gd name="f488" fmla="*/ 1564 f394 1"/>
              <a:gd name="f489" fmla="*/ 1238 f393 1"/>
              <a:gd name="f490" fmla="*/ 1056 f393 1"/>
              <a:gd name="f491" fmla="*/ 1300 f394 1"/>
              <a:gd name="f492" fmla="*/ 807 f393 1"/>
              <a:gd name="f493" fmla="*/ 1260 f394 1"/>
              <a:gd name="f494" fmla="*/ 585 f393 1"/>
              <a:gd name="f495" fmla="*/ 1251 f394 1"/>
              <a:gd name="f496" fmla="*/ 485 f393 1"/>
              <a:gd name="f497" fmla="*/ 1236 f394 1"/>
              <a:gd name="f498" fmla="*/ 293 f393 1"/>
              <a:gd name="f499" fmla="*/ 85 f393 1"/>
              <a:gd name="f500" fmla="+- f395 0 f1"/>
              <a:gd name="f501" fmla="*/ f398 1 3785"/>
              <a:gd name="f502" fmla="*/ f399 1 3876"/>
              <a:gd name="f503" fmla="*/ f400 1 3785"/>
              <a:gd name="f504" fmla="*/ f401 1 3876"/>
              <a:gd name="f505" fmla="*/ f402 1 3785"/>
              <a:gd name="f506" fmla="*/ f403 1 3876"/>
              <a:gd name="f507" fmla="*/ f404 1 3785"/>
              <a:gd name="f508" fmla="*/ f405 1 3876"/>
              <a:gd name="f509" fmla="*/ f406 1 3785"/>
              <a:gd name="f510" fmla="*/ f407 1 3876"/>
              <a:gd name="f511" fmla="*/ f408 1 3785"/>
              <a:gd name="f512" fmla="*/ f409 1 3876"/>
              <a:gd name="f513" fmla="*/ f410 1 3785"/>
              <a:gd name="f514" fmla="*/ f411 1 3876"/>
              <a:gd name="f515" fmla="*/ f412 1 3785"/>
              <a:gd name="f516" fmla="*/ f413 1 3876"/>
              <a:gd name="f517" fmla="*/ f414 1 3785"/>
              <a:gd name="f518" fmla="*/ f415 1 3876"/>
              <a:gd name="f519" fmla="*/ f416 1 3785"/>
              <a:gd name="f520" fmla="*/ f417 1 3876"/>
              <a:gd name="f521" fmla="*/ f418 1 3785"/>
              <a:gd name="f522" fmla="*/ f419 1 3876"/>
              <a:gd name="f523" fmla="*/ f420 1 3785"/>
              <a:gd name="f524" fmla="*/ f421 1 3876"/>
              <a:gd name="f525" fmla="*/ f422 1 3785"/>
              <a:gd name="f526" fmla="*/ f423 1 3876"/>
              <a:gd name="f527" fmla="*/ f424 1 3785"/>
              <a:gd name="f528" fmla="*/ f425 1 3876"/>
              <a:gd name="f529" fmla="*/ f426 1 3785"/>
              <a:gd name="f530" fmla="*/ f427 1 3876"/>
              <a:gd name="f531" fmla="*/ f428 1 3785"/>
              <a:gd name="f532" fmla="*/ f429 1 3876"/>
              <a:gd name="f533" fmla="*/ f430 1 3785"/>
              <a:gd name="f534" fmla="*/ f431 1 3876"/>
              <a:gd name="f535" fmla="*/ f432 1 3785"/>
              <a:gd name="f536" fmla="*/ f433 1 3876"/>
              <a:gd name="f537" fmla="*/ f434 1 3876"/>
              <a:gd name="f538" fmla="*/ f435 1 3785"/>
              <a:gd name="f539" fmla="*/ f436 1 3876"/>
              <a:gd name="f540" fmla="*/ f437 1 3785"/>
              <a:gd name="f541" fmla="*/ f438 1 3876"/>
              <a:gd name="f542" fmla="*/ f439 1 3785"/>
              <a:gd name="f543" fmla="*/ f440 1 3876"/>
              <a:gd name="f544" fmla="*/ f441 1 3785"/>
              <a:gd name="f545" fmla="*/ f442 1 3876"/>
              <a:gd name="f546" fmla="*/ f443 1 3785"/>
              <a:gd name="f547" fmla="*/ f444 1 3876"/>
              <a:gd name="f548" fmla="*/ f445 1 3785"/>
              <a:gd name="f549" fmla="*/ f446 1 3876"/>
              <a:gd name="f550" fmla="*/ f447 1 3785"/>
              <a:gd name="f551" fmla="*/ f448 1 3876"/>
              <a:gd name="f552" fmla="*/ f449 1 3785"/>
              <a:gd name="f553" fmla="*/ f450 1 3876"/>
              <a:gd name="f554" fmla="*/ f451 1 3785"/>
              <a:gd name="f555" fmla="*/ f452 1 3876"/>
              <a:gd name="f556" fmla="*/ f453 1 3785"/>
              <a:gd name="f557" fmla="*/ f454 1 3876"/>
              <a:gd name="f558" fmla="*/ f455 1 3785"/>
              <a:gd name="f559" fmla="*/ f456 1 3876"/>
              <a:gd name="f560" fmla="*/ f457 1 3785"/>
              <a:gd name="f561" fmla="*/ f458 1 3876"/>
              <a:gd name="f562" fmla="*/ f459 1 3785"/>
              <a:gd name="f563" fmla="*/ f460 1 3876"/>
              <a:gd name="f564" fmla="*/ f461 1 3785"/>
              <a:gd name="f565" fmla="*/ f462 1 3876"/>
              <a:gd name="f566" fmla="*/ f463 1 3785"/>
              <a:gd name="f567" fmla="*/ f464 1 3876"/>
              <a:gd name="f568" fmla="*/ f465 1 3785"/>
              <a:gd name="f569" fmla="*/ f466 1 3876"/>
              <a:gd name="f570" fmla="*/ f467 1 3785"/>
              <a:gd name="f571" fmla="*/ f468 1 3876"/>
              <a:gd name="f572" fmla="*/ f469 1 3876"/>
              <a:gd name="f573" fmla="*/ f470 1 3785"/>
              <a:gd name="f574" fmla="*/ f471 1 3876"/>
              <a:gd name="f575" fmla="*/ f472 1 3785"/>
              <a:gd name="f576" fmla="*/ f473 1 3876"/>
              <a:gd name="f577" fmla="*/ f474 1 3785"/>
              <a:gd name="f578" fmla="*/ f475 1 3876"/>
              <a:gd name="f579" fmla="*/ f476 1 3785"/>
              <a:gd name="f580" fmla="*/ f477 1 3876"/>
              <a:gd name="f581" fmla="*/ f478 1 3785"/>
              <a:gd name="f582" fmla="*/ f479 1 3876"/>
              <a:gd name="f583" fmla="*/ f480 1 3785"/>
              <a:gd name="f584" fmla="*/ f481 1 3876"/>
              <a:gd name="f585" fmla="*/ f482 1 3785"/>
              <a:gd name="f586" fmla="*/ f483 1 3876"/>
              <a:gd name="f587" fmla="*/ f484 1 3785"/>
              <a:gd name="f588" fmla="*/ f485 1 3876"/>
              <a:gd name="f589" fmla="*/ f486 1 3785"/>
              <a:gd name="f590" fmla="*/ f487 1 3876"/>
              <a:gd name="f591" fmla="*/ f488 1 3785"/>
              <a:gd name="f592" fmla="*/ f489 1 3876"/>
              <a:gd name="f593" fmla="*/ f490 1 3876"/>
              <a:gd name="f594" fmla="*/ f491 1 3785"/>
              <a:gd name="f595" fmla="*/ f492 1 3876"/>
              <a:gd name="f596" fmla="*/ f493 1 3785"/>
              <a:gd name="f597" fmla="*/ f494 1 3876"/>
              <a:gd name="f598" fmla="*/ f495 1 3785"/>
              <a:gd name="f599" fmla="*/ f496 1 3876"/>
              <a:gd name="f600" fmla="*/ f497 1 3785"/>
              <a:gd name="f601" fmla="*/ f498 1 3876"/>
              <a:gd name="f602" fmla="*/ f499 1 3876"/>
              <a:gd name="f603" fmla="*/ 0 1 f396"/>
              <a:gd name="f604" fmla="*/ f390 1 f396"/>
              <a:gd name="f605" fmla="*/ 0 1 f397"/>
              <a:gd name="f606" fmla="*/ f391 1 f397"/>
              <a:gd name="f607" fmla="*/ f501 1 f396"/>
              <a:gd name="f608" fmla="*/ f502 1 f397"/>
              <a:gd name="f609" fmla="*/ f503 1 f396"/>
              <a:gd name="f610" fmla="*/ f504 1 f397"/>
              <a:gd name="f611" fmla="*/ f505 1 f396"/>
              <a:gd name="f612" fmla="*/ f506 1 f397"/>
              <a:gd name="f613" fmla="*/ f507 1 f396"/>
              <a:gd name="f614" fmla="*/ f508 1 f397"/>
              <a:gd name="f615" fmla="*/ f509 1 f396"/>
              <a:gd name="f616" fmla="*/ f510 1 f397"/>
              <a:gd name="f617" fmla="*/ f511 1 f396"/>
              <a:gd name="f618" fmla="*/ f512 1 f397"/>
              <a:gd name="f619" fmla="*/ f513 1 f396"/>
              <a:gd name="f620" fmla="*/ f514 1 f397"/>
              <a:gd name="f621" fmla="*/ f515 1 f396"/>
              <a:gd name="f622" fmla="*/ f516 1 f397"/>
              <a:gd name="f623" fmla="*/ f517 1 f396"/>
              <a:gd name="f624" fmla="*/ f518 1 f397"/>
              <a:gd name="f625" fmla="*/ f519 1 f396"/>
              <a:gd name="f626" fmla="*/ f520 1 f397"/>
              <a:gd name="f627" fmla="*/ f521 1 f396"/>
              <a:gd name="f628" fmla="*/ f522 1 f397"/>
              <a:gd name="f629" fmla="*/ f523 1 f396"/>
              <a:gd name="f630" fmla="*/ f524 1 f397"/>
              <a:gd name="f631" fmla="*/ f525 1 f396"/>
              <a:gd name="f632" fmla="*/ f526 1 f397"/>
              <a:gd name="f633" fmla="*/ f527 1 f396"/>
              <a:gd name="f634" fmla="*/ f528 1 f397"/>
              <a:gd name="f635" fmla="*/ f529 1 f396"/>
              <a:gd name="f636" fmla="*/ f530 1 f397"/>
              <a:gd name="f637" fmla="*/ f531 1 f396"/>
              <a:gd name="f638" fmla="*/ f532 1 f397"/>
              <a:gd name="f639" fmla="*/ f533 1 f396"/>
              <a:gd name="f640" fmla="*/ f534 1 f397"/>
              <a:gd name="f641" fmla="*/ f535 1 f396"/>
              <a:gd name="f642" fmla="*/ f536 1 f397"/>
              <a:gd name="f643" fmla="*/ f537 1 f397"/>
              <a:gd name="f644" fmla="*/ f538 1 f396"/>
              <a:gd name="f645" fmla="*/ f539 1 f397"/>
              <a:gd name="f646" fmla="*/ f540 1 f396"/>
              <a:gd name="f647" fmla="*/ f541 1 f397"/>
              <a:gd name="f648" fmla="*/ f542 1 f396"/>
              <a:gd name="f649" fmla="*/ f543 1 f397"/>
              <a:gd name="f650" fmla="*/ f544 1 f396"/>
              <a:gd name="f651" fmla="*/ f545 1 f397"/>
              <a:gd name="f652" fmla="*/ f546 1 f396"/>
              <a:gd name="f653" fmla="*/ f547 1 f397"/>
              <a:gd name="f654" fmla="*/ f548 1 f396"/>
              <a:gd name="f655" fmla="*/ f549 1 f397"/>
              <a:gd name="f656" fmla="*/ f550 1 f396"/>
              <a:gd name="f657" fmla="*/ f551 1 f397"/>
              <a:gd name="f658" fmla="*/ f552 1 f396"/>
              <a:gd name="f659" fmla="*/ f553 1 f397"/>
              <a:gd name="f660" fmla="*/ f554 1 f396"/>
              <a:gd name="f661" fmla="*/ f555 1 f397"/>
              <a:gd name="f662" fmla="*/ f556 1 f396"/>
              <a:gd name="f663" fmla="*/ f557 1 f397"/>
              <a:gd name="f664" fmla="*/ f558 1 f396"/>
              <a:gd name="f665" fmla="*/ f559 1 f397"/>
              <a:gd name="f666" fmla="*/ f560 1 f396"/>
              <a:gd name="f667" fmla="*/ f561 1 f397"/>
              <a:gd name="f668" fmla="*/ f562 1 f396"/>
              <a:gd name="f669" fmla="*/ f563 1 f397"/>
              <a:gd name="f670" fmla="*/ f564 1 f396"/>
              <a:gd name="f671" fmla="*/ f565 1 f397"/>
              <a:gd name="f672" fmla="*/ f566 1 f396"/>
              <a:gd name="f673" fmla="*/ f567 1 f397"/>
              <a:gd name="f674" fmla="*/ f568 1 f396"/>
              <a:gd name="f675" fmla="*/ f569 1 f397"/>
              <a:gd name="f676" fmla="*/ f570 1 f396"/>
              <a:gd name="f677" fmla="*/ f571 1 f397"/>
              <a:gd name="f678" fmla="*/ f572 1 f397"/>
              <a:gd name="f679" fmla="*/ f573 1 f396"/>
              <a:gd name="f680" fmla="*/ f574 1 f397"/>
              <a:gd name="f681" fmla="*/ f575 1 f396"/>
              <a:gd name="f682" fmla="*/ f576 1 f397"/>
              <a:gd name="f683" fmla="*/ f577 1 f396"/>
              <a:gd name="f684" fmla="*/ f578 1 f397"/>
              <a:gd name="f685" fmla="*/ f579 1 f396"/>
              <a:gd name="f686" fmla="*/ f580 1 f397"/>
              <a:gd name="f687" fmla="*/ f581 1 f396"/>
              <a:gd name="f688" fmla="*/ f582 1 f397"/>
              <a:gd name="f689" fmla="*/ f583 1 f396"/>
              <a:gd name="f690" fmla="*/ f584 1 f397"/>
              <a:gd name="f691" fmla="*/ f585 1 f396"/>
              <a:gd name="f692" fmla="*/ f586 1 f397"/>
              <a:gd name="f693" fmla="*/ f587 1 f396"/>
              <a:gd name="f694" fmla="*/ f588 1 f397"/>
              <a:gd name="f695" fmla="*/ f589 1 f396"/>
              <a:gd name="f696" fmla="*/ f590 1 f397"/>
              <a:gd name="f697" fmla="*/ f591 1 f396"/>
              <a:gd name="f698" fmla="*/ f592 1 f397"/>
              <a:gd name="f699" fmla="*/ f593 1 f397"/>
              <a:gd name="f700" fmla="*/ f594 1 f396"/>
              <a:gd name="f701" fmla="*/ f595 1 f397"/>
              <a:gd name="f702" fmla="*/ f596 1 f396"/>
              <a:gd name="f703" fmla="*/ f597 1 f397"/>
              <a:gd name="f704" fmla="*/ f598 1 f396"/>
              <a:gd name="f705" fmla="*/ f599 1 f397"/>
              <a:gd name="f706" fmla="*/ f600 1 f396"/>
              <a:gd name="f707" fmla="*/ f601 1 f397"/>
              <a:gd name="f708" fmla="*/ f602 1 f397"/>
              <a:gd name="f709" fmla="*/ f603 f387 1"/>
              <a:gd name="f710" fmla="*/ f604 f387 1"/>
              <a:gd name="f711" fmla="*/ f606 f388 1"/>
              <a:gd name="f712" fmla="*/ f605 f388 1"/>
              <a:gd name="f713" fmla="*/ f607 f387 1"/>
              <a:gd name="f714" fmla="*/ f608 f388 1"/>
              <a:gd name="f715" fmla="*/ f609 f387 1"/>
              <a:gd name="f716" fmla="*/ f610 f388 1"/>
              <a:gd name="f717" fmla="*/ f611 f387 1"/>
              <a:gd name="f718" fmla="*/ f612 f388 1"/>
              <a:gd name="f719" fmla="*/ f613 f387 1"/>
              <a:gd name="f720" fmla="*/ f614 f388 1"/>
              <a:gd name="f721" fmla="*/ f615 f387 1"/>
              <a:gd name="f722" fmla="*/ f616 f388 1"/>
              <a:gd name="f723" fmla="*/ f617 f387 1"/>
              <a:gd name="f724" fmla="*/ f618 f388 1"/>
              <a:gd name="f725" fmla="*/ f619 f387 1"/>
              <a:gd name="f726" fmla="*/ f620 f388 1"/>
              <a:gd name="f727" fmla="*/ f621 f387 1"/>
              <a:gd name="f728" fmla="*/ f622 f388 1"/>
              <a:gd name="f729" fmla="*/ f623 f387 1"/>
              <a:gd name="f730" fmla="*/ f624 f388 1"/>
              <a:gd name="f731" fmla="*/ f625 f387 1"/>
              <a:gd name="f732" fmla="*/ f626 f388 1"/>
              <a:gd name="f733" fmla="*/ f627 f387 1"/>
              <a:gd name="f734" fmla="*/ f628 f388 1"/>
              <a:gd name="f735" fmla="*/ f629 f387 1"/>
              <a:gd name="f736" fmla="*/ f630 f388 1"/>
              <a:gd name="f737" fmla="*/ f631 f387 1"/>
              <a:gd name="f738" fmla="*/ f632 f388 1"/>
              <a:gd name="f739" fmla="*/ f633 f387 1"/>
              <a:gd name="f740" fmla="*/ f634 f388 1"/>
              <a:gd name="f741" fmla="*/ f635 f387 1"/>
              <a:gd name="f742" fmla="*/ f636 f388 1"/>
              <a:gd name="f743" fmla="*/ f637 f387 1"/>
              <a:gd name="f744" fmla="*/ f638 f388 1"/>
              <a:gd name="f745" fmla="*/ f639 f387 1"/>
              <a:gd name="f746" fmla="*/ f640 f388 1"/>
              <a:gd name="f747" fmla="*/ f641 f387 1"/>
              <a:gd name="f748" fmla="*/ f642 f388 1"/>
              <a:gd name="f749" fmla="*/ f643 f388 1"/>
              <a:gd name="f750" fmla="*/ f644 f387 1"/>
              <a:gd name="f751" fmla="*/ f645 f388 1"/>
              <a:gd name="f752" fmla="*/ f646 f387 1"/>
              <a:gd name="f753" fmla="*/ f647 f388 1"/>
              <a:gd name="f754" fmla="*/ f648 f387 1"/>
              <a:gd name="f755" fmla="*/ f649 f388 1"/>
              <a:gd name="f756" fmla="*/ f650 f387 1"/>
              <a:gd name="f757" fmla="*/ f651 f388 1"/>
              <a:gd name="f758" fmla="*/ f652 f387 1"/>
              <a:gd name="f759" fmla="*/ f653 f388 1"/>
              <a:gd name="f760" fmla="*/ f654 f387 1"/>
              <a:gd name="f761" fmla="*/ f655 f388 1"/>
              <a:gd name="f762" fmla="*/ f656 f387 1"/>
              <a:gd name="f763" fmla="*/ f657 f388 1"/>
              <a:gd name="f764" fmla="*/ f658 f387 1"/>
              <a:gd name="f765" fmla="*/ f659 f388 1"/>
              <a:gd name="f766" fmla="*/ f660 f387 1"/>
              <a:gd name="f767" fmla="*/ f661 f388 1"/>
              <a:gd name="f768" fmla="*/ f662 f387 1"/>
              <a:gd name="f769" fmla="*/ f663 f388 1"/>
              <a:gd name="f770" fmla="*/ f664 f387 1"/>
              <a:gd name="f771" fmla="*/ f665 f388 1"/>
              <a:gd name="f772" fmla="*/ f666 f387 1"/>
              <a:gd name="f773" fmla="*/ f667 f388 1"/>
              <a:gd name="f774" fmla="*/ f668 f387 1"/>
              <a:gd name="f775" fmla="*/ f669 f388 1"/>
              <a:gd name="f776" fmla="*/ f670 f387 1"/>
              <a:gd name="f777" fmla="*/ f671 f388 1"/>
              <a:gd name="f778" fmla="*/ f672 f387 1"/>
              <a:gd name="f779" fmla="*/ f673 f388 1"/>
              <a:gd name="f780" fmla="*/ f674 f387 1"/>
              <a:gd name="f781" fmla="*/ f675 f388 1"/>
              <a:gd name="f782" fmla="*/ f676 f387 1"/>
              <a:gd name="f783" fmla="*/ f677 f388 1"/>
              <a:gd name="f784" fmla="*/ f678 f388 1"/>
              <a:gd name="f785" fmla="*/ f679 f387 1"/>
              <a:gd name="f786" fmla="*/ f680 f388 1"/>
              <a:gd name="f787" fmla="*/ f681 f387 1"/>
              <a:gd name="f788" fmla="*/ f682 f388 1"/>
              <a:gd name="f789" fmla="*/ f683 f387 1"/>
              <a:gd name="f790" fmla="*/ f684 f388 1"/>
              <a:gd name="f791" fmla="*/ f685 f387 1"/>
              <a:gd name="f792" fmla="*/ f686 f388 1"/>
              <a:gd name="f793" fmla="*/ f687 f387 1"/>
              <a:gd name="f794" fmla="*/ f688 f388 1"/>
              <a:gd name="f795" fmla="*/ f689 f387 1"/>
              <a:gd name="f796" fmla="*/ f690 f388 1"/>
              <a:gd name="f797" fmla="*/ f691 f387 1"/>
              <a:gd name="f798" fmla="*/ f692 f388 1"/>
              <a:gd name="f799" fmla="*/ f693 f387 1"/>
              <a:gd name="f800" fmla="*/ f694 f388 1"/>
              <a:gd name="f801" fmla="*/ f695 f387 1"/>
              <a:gd name="f802" fmla="*/ f696 f388 1"/>
              <a:gd name="f803" fmla="*/ f697 f387 1"/>
              <a:gd name="f804" fmla="*/ f698 f388 1"/>
              <a:gd name="f805" fmla="*/ f699 f388 1"/>
              <a:gd name="f806" fmla="*/ f700 f387 1"/>
              <a:gd name="f807" fmla="*/ f701 f388 1"/>
              <a:gd name="f808" fmla="*/ f702 f387 1"/>
              <a:gd name="f809" fmla="*/ f703 f388 1"/>
              <a:gd name="f810" fmla="*/ f704 f387 1"/>
              <a:gd name="f811" fmla="*/ f705 f388 1"/>
              <a:gd name="f812" fmla="*/ f706 f387 1"/>
              <a:gd name="f813" fmla="*/ f707 f388 1"/>
              <a:gd name="f814" fmla="*/ f708 f388 1"/>
            </a:gdLst>
            <a:ahLst/>
            <a:cxnLst>
              <a:cxn ang="3cd4">
                <a:pos x="hc" y="t"/>
              </a:cxn>
              <a:cxn ang="0">
                <a:pos x="r" y="vc"/>
              </a:cxn>
              <a:cxn ang="cd4">
                <a:pos x="hc" y="b"/>
              </a:cxn>
              <a:cxn ang="cd2">
                <a:pos x="l" y="vc"/>
              </a:cxn>
              <a:cxn ang="f500">
                <a:pos x="f713" y="f714"/>
              </a:cxn>
              <a:cxn ang="f500">
                <a:pos x="f715" y="f716"/>
              </a:cxn>
              <a:cxn ang="f500">
                <a:pos x="f717" y="f718"/>
              </a:cxn>
              <a:cxn ang="f500">
                <a:pos x="f719" y="f720"/>
              </a:cxn>
              <a:cxn ang="f500">
                <a:pos x="f721" y="f722"/>
              </a:cxn>
              <a:cxn ang="f500">
                <a:pos x="f723" y="f724"/>
              </a:cxn>
              <a:cxn ang="f500">
                <a:pos x="f725" y="f726"/>
              </a:cxn>
              <a:cxn ang="f500">
                <a:pos x="f727" y="f728"/>
              </a:cxn>
              <a:cxn ang="f500">
                <a:pos x="f729" y="f730"/>
              </a:cxn>
              <a:cxn ang="f500">
                <a:pos x="f731" y="f732"/>
              </a:cxn>
              <a:cxn ang="f500">
                <a:pos x="f733" y="f734"/>
              </a:cxn>
              <a:cxn ang="f500">
                <a:pos x="f735" y="f736"/>
              </a:cxn>
              <a:cxn ang="f500">
                <a:pos x="f737" y="f738"/>
              </a:cxn>
              <a:cxn ang="f500">
                <a:pos x="f739" y="f740"/>
              </a:cxn>
              <a:cxn ang="f500">
                <a:pos x="f741" y="f742"/>
              </a:cxn>
              <a:cxn ang="f500">
                <a:pos x="f743" y="f744"/>
              </a:cxn>
              <a:cxn ang="f500">
                <a:pos x="f745" y="f746"/>
              </a:cxn>
              <a:cxn ang="f500">
                <a:pos x="f747" y="f748"/>
              </a:cxn>
              <a:cxn ang="f500">
                <a:pos x="f727" y="f749"/>
              </a:cxn>
              <a:cxn ang="f500">
                <a:pos x="f750" y="f751"/>
              </a:cxn>
              <a:cxn ang="f500">
                <a:pos x="f752" y="f753"/>
              </a:cxn>
              <a:cxn ang="f500">
                <a:pos x="f754" y="f755"/>
              </a:cxn>
              <a:cxn ang="f500">
                <a:pos x="f756" y="f757"/>
              </a:cxn>
              <a:cxn ang="f500">
                <a:pos x="f758" y="f759"/>
              </a:cxn>
              <a:cxn ang="f500">
                <a:pos x="f760" y="f761"/>
              </a:cxn>
              <a:cxn ang="f500">
                <a:pos x="f762" y="f763"/>
              </a:cxn>
              <a:cxn ang="f500">
                <a:pos x="f764" y="f765"/>
              </a:cxn>
              <a:cxn ang="f500">
                <a:pos x="f766" y="f767"/>
              </a:cxn>
              <a:cxn ang="f500">
                <a:pos x="f768" y="f769"/>
              </a:cxn>
              <a:cxn ang="f500">
                <a:pos x="f770" y="f771"/>
              </a:cxn>
              <a:cxn ang="f500">
                <a:pos x="f772" y="f773"/>
              </a:cxn>
              <a:cxn ang="f500">
                <a:pos x="f774" y="f775"/>
              </a:cxn>
              <a:cxn ang="f500">
                <a:pos x="f776" y="f777"/>
              </a:cxn>
              <a:cxn ang="f500">
                <a:pos x="f778" y="f779"/>
              </a:cxn>
              <a:cxn ang="f500">
                <a:pos x="f780" y="f781"/>
              </a:cxn>
              <a:cxn ang="f500">
                <a:pos x="f782" y="f783"/>
              </a:cxn>
              <a:cxn ang="f500">
                <a:pos x="f772" y="f784"/>
              </a:cxn>
              <a:cxn ang="f500">
                <a:pos x="f785" y="f786"/>
              </a:cxn>
              <a:cxn ang="f500">
                <a:pos x="f787" y="f788"/>
              </a:cxn>
              <a:cxn ang="f500">
                <a:pos x="f789" y="f790"/>
              </a:cxn>
              <a:cxn ang="f500">
                <a:pos x="f791" y="f792"/>
              </a:cxn>
              <a:cxn ang="f500">
                <a:pos x="f793" y="f794"/>
              </a:cxn>
              <a:cxn ang="f500">
                <a:pos x="f795" y="f796"/>
              </a:cxn>
              <a:cxn ang="f500">
                <a:pos x="f797" y="f798"/>
              </a:cxn>
              <a:cxn ang="f500">
                <a:pos x="f799" y="f800"/>
              </a:cxn>
              <a:cxn ang="f500">
                <a:pos x="f801" y="f802"/>
              </a:cxn>
              <a:cxn ang="f500">
                <a:pos x="f803" y="f804"/>
              </a:cxn>
              <a:cxn ang="f500">
                <a:pos x="f791" y="f805"/>
              </a:cxn>
              <a:cxn ang="f500">
                <a:pos x="f806" y="f807"/>
              </a:cxn>
              <a:cxn ang="f500">
                <a:pos x="f808" y="f809"/>
              </a:cxn>
              <a:cxn ang="f500">
                <a:pos x="f810" y="f811"/>
              </a:cxn>
              <a:cxn ang="f500">
                <a:pos x="f812" y="f813"/>
              </a:cxn>
              <a:cxn ang="f500">
                <a:pos x="f812" y="f814"/>
              </a:cxn>
            </a:cxnLst>
            <a:rect l="f709" t="f712" r="f710" b="f711"/>
            <a:pathLst>
              <a:path w="3785" h="3876">
                <a:moveTo>
                  <a:pt x="f8" y="f5"/>
                </a:moveTo>
                <a:lnTo>
                  <a:pt x="f9" y="f10"/>
                </a:lnTo>
                <a:lnTo>
                  <a:pt x="f9"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43"/>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6" y="f111"/>
                </a:lnTo>
                <a:lnTo>
                  <a:pt x="f112" y="f113"/>
                </a:lnTo>
                <a:lnTo>
                  <a:pt x="f114" y="f115"/>
                </a:lnTo>
                <a:lnTo>
                  <a:pt x="f116" y="f117"/>
                </a:lnTo>
                <a:lnTo>
                  <a:pt x="f118" y="f119"/>
                </a:lnTo>
                <a:lnTo>
                  <a:pt x="f120" y="f121"/>
                </a:lnTo>
                <a:lnTo>
                  <a:pt x="f122" y="f123"/>
                </a:lnTo>
                <a:lnTo>
                  <a:pt x="f124" y="f72"/>
                </a:lnTo>
                <a:lnTo>
                  <a:pt x="f125" y="f126"/>
                </a:lnTo>
                <a:lnTo>
                  <a:pt x="f127" y="f128"/>
                </a:lnTo>
                <a:lnTo>
                  <a:pt x="f129" y="f130"/>
                </a:lnTo>
                <a:lnTo>
                  <a:pt x="f131" y="f132"/>
                </a:lnTo>
                <a:lnTo>
                  <a:pt x="f133" y="f134"/>
                </a:lnTo>
                <a:lnTo>
                  <a:pt x="f135" y="f136"/>
                </a:lnTo>
                <a:lnTo>
                  <a:pt x="f137" y="f138"/>
                </a:lnTo>
                <a:lnTo>
                  <a:pt x="f139" y="f140"/>
                </a:lnTo>
                <a:lnTo>
                  <a:pt x="f130" y="f141"/>
                </a:lnTo>
                <a:lnTo>
                  <a:pt x="f142" y="f143"/>
                </a:lnTo>
                <a:lnTo>
                  <a:pt x="f144" y="f145"/>
                </a:lnTo>
                <a:lnTo>
                  <a:pt x="f146" y="f147"/>
                </a:lnTo>
                <a:lnTo>
                  <a:pt x="f148" y="f149"/>
                </a:lnTo>
                <a:lnTo>
                  <a:pt x="f150" y="f151"/>
                </a:lnTo>
                <a:lnTo>
                  <a:pt x="f68" y="f152"/>
                </a:lnTo>
                <a:lnTo>
                  <a:pt x="f153" y="f154"/>
                </a:lnTo>
                <a:lnTo>
                  <a:pt x="f155" y="f156"/>
                </a:lnTo>
                <a:lnTo>
                  <a:pt x="f157" y="f158"/>
                </a:lnTo>
                <a:lnTo>
                  <a:pt x="f159" y="f160"/>
                </a:lnTo>
                <a:lnTo>
                  <a:pt x="f161" y="f162"/>
                </a:lnTo>
                <a:lnTo>
                  <a:pt x="f163" y="f164"/>
                </a:lnTo>
                <a:lnTo>
                  <a:pt x="f165" y="f166"/>
                </a:lnTo>
                <a:lnTo>
                  <a:pt x="f167" y="f168"/>
                </a:lnTo>
                <a:lnTo>
                  <a:pt x="f169" y="f99"/>
                </a:lnTo>
                <a:lnTo>
                  <a:pt x="f16" y="f170"/>
                </a:lnTo>
                <a:lnTo>
                  <a:pt x="f171" y="f172"/>
                </a:lnTo>
                <a:lnTo>
                  <a:pt x="f173" y="f174"/>
                </a:lnTo>
                <a:lnTo>
                  <a:pt x="f175" y="f176"/>
                </a:lnTo>
                <a:lnTo>
                  <a:pt x="f177" y="f178"/>
                </a:lnTo>
                <a:lnTo>
                  <a:pt x="f179" y="f180"/>
                </a:lnTo>
                <a:lnTo>
                  <a:pt x="f181" y="f182"/>
                </a:lnTo>
                <a:lnTo>
                  <a:pt x="f183" y="f184"/>
                </a:lnTo>
                <a:lnTo>
                  <a:pt x="f185" y="f186"/>
                </a:lnTo>
                <a:lnTo>
                  <a:pt x="f187" y="f188"/>
                </a:lnTo>
                <a:lnTo>
                  <a:pt x="f189" y="f190"/>
                </a:lnTo>
                <a:lnTo>
                  <a:pt x="f191" y="f192"/>
                </a:lnTo>
                <a:lnTo>
                  <a:pt x="f193" y="f194"/>
                </a:lnTo>
                <a:lnTo>
                  <a:pt x="f195" y="f196"/>
                </a:lnTo>
                <a:lnTo>
                  <a:pt x="f197" y="f198"/>
                </a:lnTo>
                <a:lnTo>
                  <a:pt x="f199" y="f134"/>
                </a:lnTo>
                <a:lnTo>
                  <a:pt x="f200" y="f201"/>
                </a:lnTo>
                <a:lnTo>
                  <a:pt x="f202" y="f203"/>
                </a:lnTo>
                <a:lnTo>
                  <a:pt x="f204" y="f205"/>
                </a:lnTo>
                <a:lnTo>
                  <a:pt x="f206" y="f207"/>
                </a:lnTo>
                <a:lnTo>
                  <a:pt x="f208" y="f209"/>
                </a:lnTo>
                <a:lnTo>
                  <a:pt x="f210" y="f211"/>
                </a:lnTo>
                <a:lnTo>
                  <a:pt x="f212" y="f209"/>
                </a:lnTo>
                <a:lnTo>
                  <a:pt x="f73" y="f213"/>
                </a:lnTo>
                <a:lnTo>
                  <a:pt x="f214" y="f215"/>
                </a:lnTo>
                <a:lnTo>
                  <a:pt x="f216" y="f201"/>
                </a:lnTo>
                <a:lnTo>
                  <a:pt x="f217" y="f218"/>
                </a:lnTo>
                <a:lnTo>
                  <a:pt x="f219" y="f194"/>
                </a:lnTo>
                <a:lnTo>
                  <a:pt x="f220" y="f221"/>
                </a:lnTo>
                <a:lnTo>
                  <a:pt x="f222" y="f223"/>
                </a:lnTo>
                <a:lnTo>
                  <a:pt x="f224" y="f225"/>
                </a:lnTo>
                <a:lnTo>
                  <a:pt x="f226" y="f227"/>
                </a:lnTo>
                <a:lnTo>
                  <a:pt x="f228" y="f229"/>
                </a:lnTo>
                <a:lnTo>
                  <a:pt x="f230" y="f231"/>
                </a:lnTo>
                <a:lnTo>
                  <a:pt x="f232" y="f233"/>
                </a:lnTo>
                <a:lnTo>
                  <a:pt x="f234" y="f235"/>
                </a:lnTo>
                <a:lnTo>
                  <a:pt x="f234" y="f236"/>
                </a:lnTo>
                <a:lnTo>
                  <a:pt x="f237" y="f7"/>
                </a:lnTo>
                <a:lnTo>
                  <a:pt x="f238" y="f239"/>
                </a:lnTo>
                <a:lnTo>
                  <a:pt x="f240" y="f241"/>
                </a:lnTo>
                <a:lnTo>
                  <a:pt x="f242" y="f243"/>
                </a:lnTo>
                <a:lnTo>
                  <a:pt x="f244" y="f243"/>
                </a:lnTo>
                <a:lnTo>
                  <a:pt x="f245" y="f246"/>
                </a:lnTo>
                <a:lnTo>
                  <a:pt x="f245" y="f247"/>
                </a:lnTo>
                <a:lnTo>
                  <a:pt x="f248" y="f249"/>
                </a:lnTo>
                <a:lnTo>
                  <a:pt x="f250" y="f164"/>
                </a:lnTo>
                <a:lnTo>
                  <a:pt x="f251" y="f170"/>
                </a:lnTo>
                <a:lnTo>
                  <a:pt x="f5" y="f252"/>
                </a:lnTo>
                <a:lnTo>
                  <a:pt x="f5" y="f253"/>
                </a:lnTo>
                <a:lnTo>
                  <a:pt x="f10" y="f254"/>
                </a:lnTo>
                <a:lnTo>
                  <a:pt x="f255" y="f256"/>
                </a:lnTo>
                <a:lnTo>
                  <a:pt x="f245" y="f257"/>
                </a:lnTo>
                <a:lnTo>
                  <a:pt x="f258" y="f135"/>
                </a:lnTo>
                <a:lnTo>
                  <a:pt x="f259" y="f260"/>
                </a:lnTo>
                <a:lnTo>
                  <a:pt x="f261" y="f262"/>
                </a:lnTo>
                <a:lnTo>
                  <a:pt x="f263" y="f264"/>
                </a:lnTo>
                <a:lnTo>
                  <a:pt x="f265" y="f266"/>
                </a:lnTo>
                <a:lnTo>
                  <a:pt x="f267" y="f268"/>
                </a:lnTo>
                <a:lnTo>
                  <a:pt x="f269" y="f270"/>
                </a:lnTo>
                <a:lnTo>
                  <a:pt x="f271" y="f272"/>
                </a:lnTo>
                <a:lnTo>
                  <a:pt x="f273" y="f274"/>
                </a:lnTo>
                <a:lnTo>
                  <a:pt x="f275" y="f276"/>
                </a:lnTo>
                <a:lnTo>
                  <a:pt x="f238" y="f277"/>
                </a:lnTo>
                <a:lnTo>
                  <a:pt x="f278" y="f279"/>
                </a:lnTo>
                <a:lnTo>
                  <a:pt x="f280" y="f281"/>
                </a:lnTo>
                <a:lnTo>
                  <a:pt x="f282" y="f283"/>
                </a:lnTo>
                <a:lnTo>
                  <a:pt x="f27" y="f284"/>
                </a:lnTo>
                <a:lnTo>
                  <a:pt x="f285" y="f286"/>
                </a:lnTo>
                <a:lnTo>
                  <a:pt x="f71" y="f287"/>
                </a:lnTo>
                <a:lnTo>
                  <a:pt x="f65" y="f288"/>
                </a:lnTo>
                <a:lnTo>
                  <a:pt x="f289" y="f290"/>
                </a:lnTo>
                <a:lnTo>
                  <a:pt x="f291" y="f292"/>
                </a:lnTo>
                <a:lnTo>
                  <a:pt x="f293" y="f294"/>
                </a:lnTo>
                <a:lnTo>
                  <a:pt x="f43" y="f295"/>
                </a:lnTo>
                <a:lnTo>
                  <a:pt x="f296" y="f297"/>
                </a:lnTo>
                <a:lnTo>
                  <a:pt x="f298" y="f299"/>
                </a:lnTo>
                <a:lnTo>
                  <a:pt x="f300" y="f301"/>
                </a:lnTo>
                <a:lnTo>
                  <a:pt x="f302" y="f303"/>
                </a:lnTo>
                <a:lnTo>
                  <a:pt x="f304" y="f305"/>
                </a:lnTo>
                <a:lnTo>
                  <a:pt x="f306" y="f307"/>
                </a:lnTo>
                <a:lnTo>
                  <a:pt x="f308" y="f309"/>
                </a:lnTo>
                <a:lnTo>
                  <a:pt x="f310" y="f311"/>
                </a:lnTo>
                <a:lnTo>
                  <a:pt x="f312" y="f313"/>
                </a:lnTo>
                <a:lnTo>
                  <a:pt x="f314" y="f315"/>
                </a:lnTo>
                <a:lnTo>
                  <a:pt x="f316" y="f317"/>
                </a:lnTo>
                <a:lnTo>
                  <a:pt x="f318" y="f319"/>
                </a:lnTo>
                <a:lnTo>
                  <a:pt x="f320" y="f321"/>
                </a:lnTo>
                <a:lnTo>
                  <a:pt x="f38" y="f322"/>
                </a:lnTo>
                <a:lnTo>
                  <a:pt x="f323" y="f324"/>
                </a:lnTo>
                <a:lnTo>
                  <a:pt x="f40" y="f325"/>
                </a:lnTo>
                <a:lnTo>
                  <a:pt x="f326" y="f327"/>
                </a:lnTo>
                <a:lnTo>
                  <a:pt x="f328" y="f329"/>
                </a:lnTo>
                <a:lnTo>
                  <a:pt x="f40" y="f28"/>
                </a:lnTo>
                <a:lnTo>
                  <a:pt x="f330" y="f331"/>
                </a:lnTo>
                <a:lnTo>
                  <a:pt x="f332" y="f333"/>
                </a:lnTo>
                <a:lnTo>
                  <a:pt x="f334" y="f335"/>
                </a:lnTo>
                <a:lnTo>
                  <a:pt x="f169" y="f336"/>
                </a:lnTo>
                <a:lnTo>
                  <a:pt x="f26" y="f337"/>
                </a:lnTo>
                <a:lnTo>
                  <a:pt x="f16" y="f338"/>
                </a:lnTo>
                <a:lnTo>
                  <a:pt x="f339" y="f340"/>
                </a:lnTo>
                <a:lnTo>
                  <a:pt x="f341" y="f342"/>
                </a:lnTo>
                <a:lnTo>
                  <a:pt x="f343" y="f344"/>
                </a:lnTo>
                <a:lnTo>
                  <a:pt x="f345" y="f346"/>
                </a:lnTo>
                <a:lnTo>
                  <a:pt x="f347" y="f348"/>
                </a:lnTo>
                <a:lnTo>
                  <a:pt x="f349" y="f350"/>
                </a:lnTo>
                <a:lnTo>
                  <a:pt x="f351" y="f352"/>
                </a:lnTo>
                <a:lnTo>
                  <a:pt x="f304" y="f90"/>
                </a:lnTo>
                <a:lnTo>
                  <a:pt x="f353" y="f354"/>
                </a:lnTo>
                <a:lnTo>
                  <a:pt x="f355" y="f356"/>
                </a:lnTo>
                <a:lnTo>
                  <a:pt x="f342" y="f357"/>
                </a:lnTo>
                <a:lnTo>
                  <a:pt x="f358" y="f359"/>
                </a:lnTo>
                <a:lnTo>
                  <a:pt x="f360" y="f361"/>
                </a:lnTo>
                <a:lnTo>
                  <a:pt x="f362" y="f363"/>
                </a:lnTo>
                <a:lnTo>
                  <a:pt x="f181" y="f364"/>
                </a:lnTo>
                <a:lnTo>
                  <a:pt x="f365" y="f366"/>
                </a:lnTo>
                <a:lnTo>
                  <a:pt x="f367" y="f368"/>
                </a:lnTo>
                <a:lnTo>
                  <a:pt x="f369" y="f219"/>
                </a:lnTo>
                <a:lnTo>
                  <a:pt x="f370" y="f371"/>
                </a:lnTo>
                <a:lnTo>
                  <a:pt x="f372" y="f373"/>
                </a:lnTo>
                <a:lnTo>
                  <a:pt x="f374" y="f375"/>
                </a:lnTo>
                <a:lnTo>
                  <a:pt x="f376" y="f377"/>
                </a:lnTo>
                <a:lnTo>
                  <a:pt x="f378" y="f379"/>
                </a:lnTo>
                <a:lnTo>
                  <a:pt x="f380" y="f381"/>
                </a:lnTo>
                <a:lnTo>
                  <a:pt x="f382" y="f17"/>
                </a:lnTo>
                <a:lnTo>
                  <a:pt x="f382" y="f383"/>
                </a:lnTo>
                <a:lnTo>
                  <a:pt x="f382" y="f384"/>
                </a:lnTo>
                <a:lnTo>
                  <a:pt x="f380" y="f263"/>
                </a:lnTo>
                <a:lnTo>
                  <a:pt x="f378" y="f385"/>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1" b="0" i="0" u="none" strike="noStrike" kern="0" cap="none" spc="0" baseline="0">
              <a:solidFill>
                <a:srgbClr val="000000"/>
              </a:solidFill>
              <a:uFillTx/>
              <a:latin typeface="Arial"/>
              <a:ea typeface="Arial"/>
              <a:cs typeface="Arial"/>
            </a:endParaRPr>
          </a:p>
        </p:txBody>
      </p:sp>
      <p:sp>
        <p:nvSpPr>
          <p:cNvPr id="22" name="Google Shape;75;p13">
            <a:extLst>
              <a:ext uri="{FF2B5EF4-FFF2-40B4-BE49-F238E27FC236}">
                <a16:creationId xmlns:a16="http://schemas.microsoft.com/office/drawing/2014/main" id="{649908FD-DF05-8006-6F57-6CE7FF386E47}"/>
              </a:ext>
            </a:extLst>
          </p:cNvPr>
          <p:cNvSpPr txBox="1"/>
          <p:nvPr/>
        </p:nvSpPr>
        <p:spPr>
          <a:xfrm>
            <a:off x="483900" y="182413"/>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Índice</a:t>
            </a:r>
          </a:p>
        </p:txBody>
      </p:sp>
      <p:sp>
        <p:nvSpPr>
          <p:cNvPr id="23" name="Oval 34">
            <a:extLst>
              <a:ext uri="{FF2B5EF4-FFF2-40B4-BE49-F238E27FC236}">
                <a16:creationId xmlns:a16="http://schemas.microsoft.com/office/drawing/2014/main" id="{AFFBA96F-C0BA-9345-0E09-1D8B4B899529}"/>
              </a:ext>
            </a:extLst>
          </p:cNvPr>
          <p:cNvSpPr/>
          <p:nvPr/>
        </p:nvSpPr>
        <p:spPr>
          <a:xfrm>
            <a:off x="596737" y="2028312"/>
            <a:ext cx="679454" cy="68262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24" name="Grupo 32">
            <a:extLst>
              <a:ext uri="{FF2B5EF4-FFF2-40B4-BE49-F238E27FC236}">
                <a16:creationId xmlns:a16="http://schemas.microsoft.com/office/drawing/2014/main" id="{68444A92-3461-A72E-1727-D669098D500A}"/>
              </a:ext>
            </a:extLst>
          </p:cNvPr>
          <p:cNvGrpSpPr/>
          <p:nvPr/>
        </p:nvGrpSpPr>
        <p:grpSpPr>
          <a:xfrm>
            <a:off x="682837" y="2124270"/>
            <a:ext cx="507254" cy="455955"/>
            <a:chOff x="682837" y="2124270"/>
            <a:chExt cx="507254" cy="455955"/>
          </a:xfrm>
        </p:grpSpPr>
        <p:sp>
          <p:nvSpPr>
            <p:cNvPr id="25" name="Freeform 809">
              <a:extLst>
                <a:ext uri="{FF2B5EF4-FFF2-40B4-BE49-F238E27FC236}">
                  <a16:creationId xmlns:a16="http://schemas.microsoft.com/office/drawing/2014/main" id="{686FE355-B4C4-FAEB-4C6D-008F42893829}"/>
                </a:ext>
              </a:extLst>
            </p:cNvPr>
            <p:cNvSpPr/>
            <p:nvPr/>
          </p:nvSpPr>
          <p:spPr>
            <a:xfrm>
              <a:off x="682837" y="2198363"/>
              <a:ext cx="507254" cy="381862"/>
            </a:xfrm>
            <a:custGeom>
              <a:avLst/>
              <a:gdLst>
                <a:gd name="f0" fmla="val 10800000"/>
                <a:gd name="f1" fmla="val 5400000"/>
                <a:gd name="f2" fmla="val 180"/>
                <a:gd name="f3" fmla="val w"/>
                <a:gd name="f4" fmla="val h"/>
                <a:gd name="f5" fmla="val 0"/>
                <a:gd name="f6" fmla="val 400"/>
                <a:gd name="f7" fmla="val 299"/>
                <a:gd name="f8" fmla="val 340"/>
                <a:gd name="f9" fmla="val 60"/>
                <a:gd name="f10" fmla="val 27"/>
                <a:gd name="f11" fmla="val 272"/>
                <a:gd name="f12" fmla="val 239"/>
                <a:gd name="f13" fmla="val 373"/>
                <a:gd name="f14" fmla="+- 0 0 -90"/>
                <a:gd name="f15" fmla="*/ f3 1 400"/>
                <a:gd name="f16" fmla="*/ f4 1 299"/>
                <a:gd name="f17" fmla="val f5"/>
                <a:gd name="f18" fmla="val f6"/>
                <a:gd name="f19" fmla="val f7"/>
                <a:gd name="f20" fmla="*/ f14 f0 1"/>
                <a:gd name="f21" fmla="+- f19 0 f17"/>
                <a:gd name="f22" fmla="+- f18 0 f17"/>
                <a:gd name="f23" fmla="*/ f20 1 f2"/>
                <a:gd name="f24" fmla="*/ f22 1 400"/>
                <a:gd name="f25" fmla="*/ f21 1 299"/>
                <a:gd name="f26" fmla="*/ 340 f22 1"/>
                <a:gd name="f27" fmla="*/ 299 f21 1"/>
                <a:gd name="f28" fmla="*/ 60 f22 1"/>
                <a:gd name="f29" fmla="*/ 0 f22 1"/>
                <a:gd name="f30" fmla="*/ 239 f21 1"/>
                <a:gd name="f31" fmla="*/ 60 f21 1"/>
                <a:gd name="f32" fmla="*/ 0 f21 1"/>
                <a:gd name="f33" fmla="*/ 400 f22 1"/>
                <a:gd name="f34" fmla="+- f23 0 f1"/>
                <a:gd name="f35" fmla="*/ f26 1 400"/>
                <a:gd name="f36" fmla="*/ f27 1 299"/>
                <a:gd name="f37" fmla="*/ f28 1 400"/>
                <a:gd name="f38" fmla="*/ f29 1 400"/>
                <a:gd name="f39" fmla="*/ f30 1 299"/>
                <a:gd name="f40" fmla="*/ f31 1 299"/>
                <a:gd name="f41" fmla="*/ f32 1 299"/>
                <a:gd name="f42" fmla="*/ f33 1 400"/>
                <a:gd name="f43" fmla="*/ 0 1 f24"/>
                <a:gd name="f44" fmla="*/ f18 1 f24"/>
                <a:gd name="f45" fmla="*/ 0 1 f25"/>
                <a:gd name="f46" fmla="*/ f19 1 f25"/>
                <a:gd name="f47" fmla="*/ f35 1 f24"/>
                <a:gd name="f48" fmla="*/ f36 1 f25"/>
                <a:gd name="f49" fmla="*/ f37 1 f24"/>
                <a:gd name="f50" fmla="*/ f38 1 f24"/>
                <a:gd name="f51" fmla="*/ f39 1 f25"/>
                <a:gd name="f52" fmla="*/ f40 1 f25"/>
                <a:gd name="f53" fmla="*/ f41 1 f25"/>
                <a:gd name="f54" fmla="*/ f42 1 f24"/>
                <a:gd name="f55" fmla="*/ f43 f15 1"/>
                <a:gd name="f56" fmla="*/ f44 f15 1"/>
                <a:gd name="f57" fmla="*/ f46 f16 1"/>
                <a:gd name="f58" fmla="*/ f45 f16 1"/>
                <a:gd name="f59" fmla="*/ f47 f15 1"/>
                <a:gd name="f60" fmla="*/ f48 f16 1"/>
                <a:gd name="f61" fmla="*/ f49 f15 1"/>
                <a:gd name="f62" fmla="*/ f50 f15 1"/>
                <a:gd name="f63" fmla="*/ f51 f16 1"/>
                <a:gd name="f64" fmla="*/ f52 f16 1"/>
                <a:gd name="f65" fmla="*/ f53 f16 1"/>
                <a:gd name="f66" fmla="*/ f54 f15 1"/>
              </a:gdLst>
              <a:ahLst/>
              <a:cxnLst>
                <a:cxn ang="3cd4">
                  <a:pos x="hc" y="t"/>
                </a:cxn>
                <a:cxn ang="0">
                  <a:pos x="r" y="vc"/>
                </a:cxn>
                <a:cxn ang="cd4">
                  <a:pos x="hc" y="b"/>
                </a:cxn>
                <a:cxn ang="cd2">
                  <a:pos x="l" y="vc"/>
                </a:cxn>
                <a:cxn ang="f34">
                  <a:pos x="f59" y="f60"/>
                </a:cxn>
                <a:cxn ang="f34">
                  <a:pos x="f61" y="f60"/>
                </a:cxn>
                <a:cxn ang="f34">
                  <a:pos x="f62" y="f63"/>
                </a:cxn>
                <a:cxn ang="f34">
                  <a:pos x="f62" y="f64"/>
                </a:cxn>
                <a:cxn ang="f34">
                  <a:pos x="f61" y="f65"/>
                </a:cxn>
                <a:cxn ang="f34">
                  <a:pos x="f59" y="f65"/>
                </a:cxn>
                <a:cxn ang="f34">
                  <a:pos x="f66" y="f64"/>
                </a:cxn>
                <a:cxn ang="f34">
                  <a:pos x="f66" y="f63"/>
                </a:cxn>
                <a:cxn ang="f34">
                  <a:pos x="f59" y="f60"/>
                </a:cxn>
              </a:cxnLst>
              <a:rect l="f55" t="f58" r="f56" b="f57"/>
              <a:pathLst>
                <a:path w="400" h="299">
                  <a:moveTo>
                    <a:pt x="f8" y="f7"/>
                  </a:moveTo>
                  <a:cubicBezTo>
                    <a:pt x="f9" y="f7"/>
                    <a:pt x="f9" y="f7"/>
                    <a:pt x="f9" y="f7"/>
                  </a:cubicBezTo>
                  <a:cubicBezTo>
                    <a:pt x="f10" y="f7"/>
                    <a:pt x="f5" y="f11"/>
                    <a:pt x="f5" y="f12"/>
                  </a:cubicBezTo>
                  <a:cubicBezTo>
                    <a:pt x="f5" y="f9"/>
                    <a:pt x="f5" y="f9"/>
                    <a:pt x="f5" y="f9"/>
                  </a:cubicBezTo>
                  <a:cubicBezTo>
                    <a:pt x="f5" y="f10"/>
                    <a:pt x="f10" y="f5"/>
                    <a:pt x="f9" y="f5"/>
                  </a:cubicBezTo>
                  <a:cubicBezTo>
                    <a:pt x="f8" y="f5"/>
                    <a:pt x="f8" y="f5"/>
                    <a:pt x="f8" y="f5"/>
                  </a:cubicBezTo>
                  <a:cubicBezTo>
                    <a:pt x="f13" y="f5"/>
                    <a:pt x="f6" y="f10"/>
                    <a:pt x="f6" y="f9"/>
                  </a:cubicBezTo>
                  <a:cubicBezTo>
                    <a:pt x="f6" y="f12"/>
                    <a:pt x="f6" y="f12"/>
                    <a:pt x="f6" y="f12"/>
                  </a:cubicBezTo>
                  <a:cubicBezTo>
                    <a:pt x="f6" y="f11"/>
                    <a:pt x="f13"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810">
              <a:extLst>
                <a:ext uri="{FF2B5EF4-FFF2-40B4-BE49-F238E27FC236}">
                  <a16:creationId xmlns:a16="http://schemas.microsoft.com/office/drawing/2014/main" id="{D2B4910E-2A51-708B-411D-CE4A6E7AACB2}"/>
                </a:ext>
              </a:extLst>
            </p:cNvPr>
            <p:cNvSpPr/>
            <p:nvPr/>
          </p:nvSpPr>
          <p:spPr>
            <a:xfrm>
              <a:off x="825328" y="2124270"/>
              <a:ext cx="222281" cy="85496"/>
            </a:xfrm>
            <a:custGeom>
              <a:avLst/>
              <a:gdLst>
                <a:gd name="f0" fmla="val 10800000"/>
                <a:gd name="f1" fmla="val 5400000"/>
                <a:gd name="f2" fmla="val 180"/>
                <a:gd name="f3" fmla="val w"/>
                <a:gd name="f4" fmla="val h"/>
                <a:gd name="f5" fmla="val 0"/>
                <a:gd name="f6" fmla="val 175"/>
                <a:gd name="f7" fmla="val 68"/>
                <a:gd name="f8" fmla="val 65"/>
                <a:gd name="f9" fmla="val 61"/>
                <a:gd name="f10" fmla="val 1"/>
                <a:gd name="f11" fmla="val 56"/>
                <a:gd name="f12" fmla="val 3"/>
                <a:gd name="f13" fmla="val 40"/>
                <a:gd name="f14" fmla="val 12"/>
                <a:gd name="f15" fmla="val 29"/>
                <a:gd name="f16" fmla="val 16"/>
                <a:gd name="f17" fmla="val 25"/>
                <a:gd name="f18" fmla="val 28"/>
                <a:gd name="f19" fmla="val 42"/>
                <a:gd name="f20" fmla="val 6"/>
                <a:gd name="f21" fmla="val 48"/>
                <a:gd name="f22" fmla="val 4"/>
                <a:gd name="f23" fmla="val 59"/>
                <a:gd name="f24" fmla="val 2"/>
                <a:gd name="f25" fmla="val 75"/>
                <a:gd name="f26" fmla="val 103"/>
                <a:gd name="f27" fmla="val 115"/>
                <a:gd name="f28" fmla="val 119"/>
                <a:gd name="f29" fmla="val 131"/>
                <a:gd name="f30" fmla="val 5"/>
                <a:gd name="f31" fmla="val 137"/>
                <a:gd name="f32" fmla="val 8"/>
                <a:gd name="f33" fmla="val 139"/>
                <a:gd name="f34" fmla="val 9"/>
                <a:gd name="f35" fmla="val 143"/>
                <a:gd name="f36" fmla="val 11"/>
                <a:gd name="f37" fmla="val 150"/>
                <a:gd name="f38" fmla="val 15"/>
                <a:gd name="f39" fmla="val 157"/>
                <a:gd name="f40" fmla="val 22"/>
                <a:gd name="f41" fmla="val 167"/>
                <a:gd name="f42" fmla="val 33"/>
                <a:gd name="f43" fmla="val 171"/>
                <a:gd name="f44" fmla="val 43"/>
                <a:gd name="f45" fmla="val 172"/>
                <a:gd name="f46" fmla="val 46"/>
                <a:gd name="f47" fmla="val 174"/>
                <a:gd name="f48" fmla="val 54"/>
                <a:gd name="f49" fmla="val 66"/>
                <a:gd name="f50" fmla="val 168"/>
                <a:gd name="f51" fmla="val 161"/>
                <a:gd name="f52" fmla="val 154"/>
                <a:gd name="f53" fmla="val 67"/>
                <a:gd name="f54" fmla="val 63"/>
                <a:gd name="f55" fmla="val 153"/>
                <a:gd name="f56" fmla="val 58"/>
                <a:gd name="f57" fmla="val 151"/>
                <a:gd name="f58" fmla="val 52"/>
                <a:gd name="f59" fmla="val 146"/>
                <a:gd name="f60" fmla="val 41"/>
                <a:gd name="f61" fmla="val 138"/>
                <a:gd name="f62" fmla="val 34"/>
                <a:gd name="f63" fmla="val 135"/>
                <a:gd name="f64" fmla="val 32"/>
                <a:gd name="f65" fmla="val 129"/>
                <a:gd name="f66" fmla="val 123"/>
                <a:gd name="f67" fmla="val 26"/>
                <a:gd name="f68" fmla="val 118"/>
                <a:gd name="f69" fmla="val 112"/>
                <a:gd name="f70" fmla="val 24"/>
                <a:gd name="f71" fmla="val 106"/>
                <a:gd name="f72" fmla="val 99"/>
                <a:gd name="f73" fmla="val 23"/>
                <a:gd name="f74" fmla="val 85"/>
                <a:gd name="f75" fmla="val 71"/>
                <a:gd name="f76" fmla="val 47"/>
                <a:gd name="f77" fmla="val 27"/>
                <a:gd name="f78" fmla="val 38"/>
                <a:gd name="f79" fmla="val 53"/>
                <a:gd name="f80" fmla="val 64"/>
                <a:gd name="f81" fmla="+- 0 0 -90"/>
                <a:gd name="f82" fmla="*/ f3 1 175"/>
                <a:gd name="f83" fmla="*/ f4 1 68"/>
                <a:gd name="f84" fmla="val f5"/>
                <a:gd name="f85" fmla="val f6"/>
                <a:gd name="f86" fmla="val f7"/>
                <a:gd name="f87" fmla="*/ f81 f0 1"/>
                <a:gd name="f88" fmla="+- f86 0 f84"/>
                <a:gd name="f89" fmla="+- f85 0 f84"/>
                <a:gd name="f90" fmla="*/ f87 1 f2"/>
                <a:gd name="f91" fmla="*/ f89 1 175"/>
                <a:gd name="f92" fmla="*/ f88 1 68"/>
                <a:gd name="f93" fmla="*/ 0 f89 1"/>
                <a:gd name="f94" fmla="*/ 68 f88 1"/>
                <a:gd name="f95" fmla="*/ 1 f89 1"/>
                <a:gd name="f96" fmla="*/ 56 f88 1"/>
                <a:gd name="f97" fmla="*/ 16 f89 1"/>
                <a:gd name="f98" fmla="*/ 25 f88 1"/>
                <a:gd name="f99" fmla="*/ 48 f89 1"/>
                <a:gd name="f100" fmla="*/ 4 f88 1"/>
                <a:gd name="f101" fmla="*/ 75 f89 1"/>
                <a:gd name="f102" fmla="*/ 2 f88 1"/>
                <a:gd name="f103" fmla="*/ 119 f89 1"/>
                <a:gd name="f104" fmla="*/ 139 f89 1"/>
                <a:gd name="f105" fmla="*/ 9 f88 1"/>
                <a:gd name="f106" fmla="*/ 157 f89 1"/>
                <a:gd name="f107" fmla="*/ 22 f88 1"/>
                <a:gd name="f108" fmla="*/ 172 f89 1"/>
                <a:gd name="f109" fmla="*/ 46 f88 1"/>
                <a:gd name="f110" fmla="*/ 175 f89 1"/>
                <a:gd name="f111" fmla="*/ 66 f88 1"/>
                <a:gd name="f112" fmla="*/ 154 f89 1"/>
                <a:gd name="f113" fmla="*/ 67 f88 1"/>
                <a:gd name="f114" fmla="*/ 151 f89 1"/>
                <a:gd name="f115" fmla="*/ 52 f88 1"/>
                <a:gd name="f116" fmla="*/ 135 f89 1"/>
                <a:gd name="f117" fmla="*/ 32 f88 1"/>
                <a:gd name="f118" fmla="*/ 118 f89 1"/>
                <a:gd name="f119" fmla="*/ 99 f89 1"/>
                <a:gd name="f120" fmla="*/ 23 f88 1"/>
                <a:gd name="f121" fmla="*/ 58 f89 1"/>
                <a:gd name="f122" fmla="*/ 24 f88 1"/>
                <a:gd name="f123" fmla="*/ 40 f89 1"/>
                <a:gd name="f124" fmla="*/ 25 f89 1"/>
                <a:gd name="f125" fmla="*/ 53 f88 1"/>
                <a:gd name="f126" fmla="*/ 23 f89 1"/>
                <a:gd name="f127" fmla="+- f90 0 f1"/>
                <a:gd name="f128" fmla="*/ f93 1 175"/>
                <a:gd name="f129" fmla="*/ f94 1 68"/>
                <a:gd name="f130" fmla="*/ f95 1 175"/>
                <a:gd name="f131" fmla="*/ f96 1 68"/>
                <a:gd name="f132" fmla="*/ f97 1 175"/>
                <a:gd name="f133" fmla="*/ f98 1 68"/>
                <a:gd name="f134" fmla="*/ f99 1 175"/>
                <a:gd name="f135" fmla="*/ f100 1 68"/>
                <a:gd name="f136" fmla="*/ f101 1 175"/>
                <a:gd name="f137" fmla="*/ f102 1 68"/>
                <a:gd name="f138" fmla="*/ f103 1 175"/>
                <a:gd name="f139" fmla="*/ f104 1 175"/>
                <a:gd name="f140" fmla="*/ f105 1 68"/>
                <a:gd name="f141" fmla="*/ f106 1 175"/>
                <a:gd name="f142" fmla="*/ f107 1 68"/>
                <a:gd name="f143" fmla="*/ f108 1 175"/>
                <a:gd name="f144" fmla="*/ f109 1 68"/>
                <a:gd name="f145" fmla="*/ f110 1 175"/>
                <a:gd name="f146" fmla="*/ f111 1 68"/>
                <a:gd name="f147" fmla="*/ f112 1 175"/>
                <a:gd name="f148" fmla="*/ f113 1 68"/>
                <a:gd name="f149" fmla="*/ f114 1 175"/>
                <a:gd name="f150" fmla="*/ f115 1 68"/>
                <a:gd name="f151" fmla="*/ f116 1 175"/>
                <a:gd name="f152" fmla="*/ f117 1 68"/>
                <a:gd name="f153" fmla="*/ f118 1 175"/>
                <a:gd name="f154" fmla="*/ f119 1 175"/>
                <a:gd name="f155" fmla="*/ f120 1 68"/>
                <a:gd name="f156" fmla="*/ f121 1 175"/>
                <a:gd name="f157" fmla="*/ f122 1 68"/>
                <a:gd name="f158" fmla="*/ f123 1 175"/>
                <a:gd name="f159" fmla="*/ f124 1 175"/>
                <a:gd name="f160" fmla="*/ f125 1 68"/>
                <a:gd name="f161" fmla="*/ f126 1 175"/>
                <a:gd name="f162" fmla="*/ 0 1 f91"/>
                <a:gd name="f163" fmla="*/ f85 1 f91"/>
                <a:gd name="f164" fmla="*/ 0 1 f92"/>
                <a:gd name="f165" fmla="*/ f86 1 f92"/>
                <a:gd name="f166" fmla="*/ f128 1 f91"/>
                <a:gd name="f167" fmla="*/ f129 1 f92"/>
                <a:gd name="f168" fmla="*/ f130 1 f91"/>
                <a:gd name="f169" fmla="*/ f131 1 f92"/>
                <a:gd name="f170" fmla="*/ f132 1 f91"/>
                <a:gd name="f171" fmla="*/ f133 1 f92"/>
                <a:gd name="f172" fmla="*/ f134 1 f91"/>
                <a:gd name="f173" fmla="*/ f135 1 f92"/>
                <a:gd name="f174" fmla="*/ f136 1 f91"/>
                <a:gd name="f175" fmla="*/ f137 1 f92"/>
                <a:gd name="f176" fmla="*/ f138 1 f91"/>
                <a:gd name="f177" fmla="*/ f139 1 f91"/>
                <a:gd name="f178" fmla="*/ f140 1 f92"/>
                <a:gd name="f179" fmla="*/ f141 1 f91"/>
                <a:gd name="f180" fmla="*/ f142 1 f92"/>
                <a:gd name="f181" fmla="*/ f143 1 f91"/>
                <a:gd name="f182" fmla="*/ f144 1 f92"/>
                <a:gd name="f183" fmla="*/ f145 1 f91"/>
                <a:gd name="f184" fmla="*/ f146 1 f92"/>
                <a:gd name="f185" fmla="*/ f147 1 f91"/>
                <a:gd name="f186" fmla="*/ f148 1 f92"/>
                <a:gd name="f187" fmla="*/ f149 1 f91"/>
                <a:gd name="f188" fmla="*/ f150 1 f92"/>
                <a:gd name="f189" fmla="*/ f151 1 f91"/>
                <a:gd name="f190" fmla="*/ f152 1 f92"/>
                <a:gd name="f191" fmla="*/ f153 1 f91"/>
                <a:gd name="f192" fmla="*/ f154 1 f91"/>
                <a:gd name="f193" fmla="*/ f155 1 f92"/>
                <a:gd name="f194" fmla="*/ f156 1 f91"/>
                <a:gd name="f195" fmla="*/ f157 1 f92"/>
                <a:gd name="f196" fmla="*/ f158 1 f91"/>
                <a:gd name="f197" fmla="*/ f159 1 f91"/>
                <a:gd name="f198" fmla="*/ f160 1 f92"/>
                <a:gd name="f199" fmla="*/ f161 1 f91"/>
                <a:gd name="f200" fmla="*/ f162 f82 1"/>
                <a:gd name="f201" fmla="*/ f163 f82 1"/>
                <a:gd name="f202" fmla="*/ f165 f83 1"/>
                <a:gd name="f203" fmla="*/ f164 f83 1"/>
                <a:gd name="f204" fmla="*/ f166 f82 1"/>
                <a:gd name="f205" fmla="*/ f167 f83 1"/>
                <a:gd name="f206" fmla="*/ f168 f82 1"/>
                <a:gd name="f207" fmla="*/ f169 f83 1"/>
                <a:gd name="f208" fmla="*/ f170 f82 1"/>
                <a:gd name="f209" fmla="*/ f171 f83 1"/>
                <a:gd name="f210" fmla="*/ f172 f82 1"/>
                <a:gd name="f211" fmla="*/ f173 f83 1"/>
                <a:gd name="f212" fmla="*/ f174 f82 1"/>
                <a:gd name="f213" fmla="*/ f175 f83 1"/>
                <a:gd name="f214" fmla="*/ f176 f82 1"/>
                <a:gd name="f215" fmla="*/ f177 f82 1"/>
                <a:gd name="f216" fmla="*/ f178 f83 1"/>
                <a:gd name="f217" fmla="*/ f179 f82 1"/>
                <a:gd name="f218" fmla="*/ f180 f83 1"/>
                <a:gd name="f219" fmla="*/ f181 f82 1"/>
                <a:gd name="f220" fmla="*/ f182 f83 1"/>
                <a:gd name="f221" fmla="*/ f183 f82 1"/>
                <a:gd name="f222" fmla="*/ f184 f83 1"/>
                <a:gd name="f223" fmla="*/ f185 f82 1"/>
                <a:gd name="f224" fmla="*/ f186 f83 1"/>
                <a:gd name="f225" fmla="*/ f187 f82 1"/>
                <a:gd name="f226" fmla="*/ f188 f83 1"/>
                <a:gd name="f227" fmla="*/ f189 f82 1"/>
                <a:gd name="f228" fmla="*/ f190 f83 1"/>
                <a:gd name="f229" fmla="*/ f191 f82 1"/>
                <a:gd name="f230" fmla="*/ f192 f82 1"/>
                <a:gd name="f231" fmla="*/ f193 f83 1"/>
                <a:gd name="f232" fmla="*/ f194 f82 1"/>
                <a:gd name="f233" fmla="*/ f195 f83 1"/>
                <a:gd name="f234" fmla="*/ f196 f82 1"/>
                <a:gd name="f235" fmla="*/ f197 f82 1"/>
                <a:gd name="f236" fmla="*/ f198 f83 1"/>
                <a:gd name="f237" fmla="*/ f199 f82 1"/>
              </a:gdLst>
              <a:ahLst/>
              <a:cxnLst>
                <a:cxn ang="3cd4">
                  <a:pos x="hc" y="t"/>
                </a:cxn>
                <a:cxn ang="0">
                  <a:pos x="r" y="vc"/>
                </a:cxn>
                <a:cxn ang="cd4">
                  <a:pos x="hc" y="b"/>
                </a:cxn>
                <a:cxn ang="cd2">
                  <a:pos x="l" y="vc"/>
                </a:cxn>
                <a:cxn ang="f127">
                  <a:pos x="f204" y="f205"/>
                </a:cxn>
                <a:cxn ang="f127">
                  <a:pos x="f206" y="f207"/>
                </a:cxn>
                <a:cxn ang="f127">
                  <a:pos x="f208" y="f209"/>
                </a:cxn>
                <a:cxn ang="f127">
                  <a:pos x="f210" y="f211"/>
                </a:cxn>
                <a:cxn ang="f127">
                  <a:pos x="f212" y="f213"/>
                </a:cxn>
                <a:cxn ang="f127">
                  <a:pos x="f214" y="f213"/>
                </a:cxn>
                <a:cxn ang="f127">
                  <a:pos x="f215" y="f216"/>
                </a:cxn>
                <a:cxn ang="f127">
                  <a:pos x="f217" y="f218"/>
                </a:cxn>
                <a:cxn ang="f127">
                  <a:pos x="f219" y="f220"/>
                </a:cxn>
                <a:cxn ang="f127">
                  <a:pos x="f221" y="f222"/>
                </a:cxn>
                <a:cxn ang="f127">
                  <a:pos x="f223" y="f224"/>
                </a:cxn>
                <a:cxn ang="f127">
                  <a:pos x="f225" y="f226"/>
                </a:cxn>
                <a:cxn ang="f127">
                  <a:pos x="f227" y="f228"/>
                </a:cxn>
                <a:cxn ang="f127">
                  <a:pos x="f229" y="f209"/>
                </a:cxn>
                <a:cxn ang="f127">
                  <a:pos x="f230" y="f231"/>
                </a:cxn>
                <a:cxn ang="f127">
                  <a:pos x="f232" y="f233"/>
                </a:cxn>
                <a:cxn ang="f127">
                  <a:pos x="f234" y="f228"/>
                </a:cxn>
                <a:cxn ang="f127">
                  <a:pos x="f235" y="f236"/>
                </a:cxn>
                <a:cxn ang="f127">
                  <a:pos x="f237" y="f205"/>
                </a:cxn>
                <a:cxn ang="f127">
                  <a:pos x="f204" y="f205"/>
                </a:cxn>
              </a:cxnLst>
              <a:rect l="f200" t="f203" r="f201" b="f202"/>
              <a:pathLst>
                <a:path w="175" h="68">
                  <a:moveTo>
                    <a:pt x="f5" y="f7"/>
                  </a:moveTo>
                  <a:cubicBezTo>
                    <a:pt x="f5" y="f8"/>
                    <a:pt x="f5" y="f9"/>
                    <a:pt x="f10" y="f11"/>
                  </a:cubicBezTo>
                  <a:cubicBezTo>
                    <a:pt x="f12" y="f13"/>
                    <a:pt x="f14" y="f15"/>
                    <a:pt x="f16" y="f17"/>
                  </a:cubicBezTo>
                  <a:cubicBezTo>
                    <a:pt x="f18" y="f14"/>
                    <a:pt x="f19" y="f20"/>
                    <a:pt x="f21" y="f22"/>
                  </a:cubicBezTo>
                  <a:cubicBezTo>
                    <a:pt x="f23" y="f12"/>
                    <a:pt x="f7" y="f24"/>
                    <a:pt x="f25" y="f24"/>
                  </a:cubicBezTo>
                  <a:cubicBezTo>
                    <a:pt x="f26" y="f5"/>
                    <a:pt x="f27" y="f24"/>
                    <a:pt x="f28" y="f24"/>
                  </a:cubicBezTo>
                  <a:cubicBezTo>
                    <a:pt x="f29" y="f30"/>
                    <a:pt x="f31" y="f32"/>
                    <a:pt x="f33" y="f34"/>
                  </a:cubicBezTo>
                  <a:cubicBezTo>
                    <a:pt x="f35" y="f36"/>
                    <a:pt x="f37" y="f38"/>
                    <a:pt x="f39" y="f40"/>
                  </a:cubicBezTo>
                  <a:cubicBezTo>
                    <a:pt x="f41" y="f42"/>
                    <a:pt x="f43" y="f44"/>
                    <a:pt x="f45" y="f46"/>
                  </a:cubicBezTo>
                  <a:cubicBezTo>
                    <a:pt x="f47" y="f48"/>
                    <a:pt x="f6" y="f9"/>
                    <a:pt x="f6" y="f49"/>
                  </a:cubicBezTo>
                  <a:cubicBezTo>
                    <a:pt x="f50" y="f49"/>
                    <a:pt x="f51" y="f49"/>
                    <a:pt x="f52" y="f53"/>
                  </a:cubicBezTo>
                  <a:cubicBezTo>
                    <a:pt x="f52" y="f54"/>
                    <a:pt x="f55" y="f56"/>
                    <a:pt x="f57" y="f58"/>
                  </a:cubicBezTo>
                  <a:cubicBezTo>
                    <a:pt x="f59" y="f60"/>
                    <a:pt x="f61" y="f62"/>
                    <a:pt x="f63" y="f64"/>
                  </a:cubicBezTo>
                  <a:cubicBezTo>
                    <a:pt x="f65" y="f18"/>
                    <a:pt x="f66" y="f67"/>
                    <a:pt x="f68" y="f17"/>
                  </a:cubicBezTo>
                  <a:cubicBezTo>
                    <a:pt x="f69" y="f70"/>
                    <a:pt x="f71" y="f70"/>
                    <a:pt x="f72" y="f73"/>
                  </a:cubicBezTo>
                  <a:cubicBezTo>
                    <a:pt x="f74" y="f73"/>
                    <a:pt x="f75" y="f73"/>
                    <a:pt x="f56" y="f70"/>
                  </a:cubicBezTo>
                  <a:cubicBezTo>
                    <a:pt x="f48" y="f17"/>
                    <a:pt x="f76" y="f77"/>
                    <a:pt x="f13" y="f64"/>
                  </a:cubicBezTo>
                  <a:cubicBezTo>
                    <a:pt x="f78" y="f62"/>
                    <a:pt x="f15" y="f60"/>
                    <a:pt x="f17" y="f79"/>
                  </a:cubicBezTo>
                  <a:cubicBezTo>
                    <a:pt x="f73" y="f23"/>
                    <a:pt x="f73" y="f80"/>
                    <a:pt x="f73" y="f7"/>
                  </a:cubicBezTo>
                  <a:cubicBezTo>
                    <a:pt x="f38" y="f7"/>
                    <a:pt x="f32" y="f7"/>
                    <a:pt x="f5"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Oval 811">
              <a:extLst>
                <a:ext uri="{FF2B5EF4-FFF2-40B4-BE49-F238E27FC236}">
                  <a16:creationId xmlns:a16="http://schemas.microsoft.com/office/drawing/2014/main" id="{D7BE57CE-E860-F239-CE99-647698B69CEB}"/>
                </a:ext>
              </a:extLst>
            </p:cNvPr>
            <p:cNvSpPr/>
            <p:nvPr/>
          </p:nvSpPr>
          <p:spPr>
            <a:xfrm>
              <a:off x="805376" y="2261055"/>
              <a:ext cx="262176" cy="26217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812">
              <a:extLst>
                <a:ext uri="{FF2B5EF4-FFF2-40B4-BE49-F238E27FC236}">
                  <a16:creationId xmlns:a16="http://schemas.microsoft.com/office/drawing/2014/main" id="{0DF4E2A9-465D-404F-1272-1A8A8FC1013E}"/>
                </a:ext>
              </a:extLst>
            </p:cNvPr>
            <p:cNvSpPr/>
            <p:nvPr/>
          </p:nvSpPr>
          <p:spPr>
            <a:xfrm>
              <a:off x="905118" y="2306656"/>
              <a:ext cx="59847" cy="170983"/>
            </a:xfrm>
            <a:custGeom>
              <a:avLst/>
              <a:gdLst>
                <a:gd name="f0" fmla="val 10800000"/>
                <a:gd name="f1" fmla="val 5400000"/>
                <a:gd name="f2" fmla="val 180"/>
                <a:gd name="f3" fmla="val w"/>
                <a:gd name="f4" fmla="val h"/>
                <a:gd name="f5" fmla="val 0"/>
                <a:gd name="f6" fmla="val 46"/>
                <a:gd name="f7" fmla="val 136"/>
                <a:gd name="f8" fmla="val 40"/>
                <a:gd name="f9" fmla="val 7"/>
                <a:gd name="f10" fmla="val 3"/>
                <a:gd name="f11" fmla="val 133"/>
                <a:gd name="f12" fmla="val 130"/>
                <a:gd name="f13" fmla="val 6"/>
                <a:gd name="f14" fmla="val 44"/>
                <a:gd name="f15" fmla="+- 0 0 -90"/>
                <a:gd name="f16" fmla="*/ f3 1 46"/>
                <a:gd name="f17" fmla="*/ f4 1 136"/>
                <a:gd name="f18" fmla="val f5"/>
                <a:gd name="f19" fmla="val f6"/>
                <a:gd name="f20" fmla="val f7"/>
                <a:gd name="f21" fmla="*/ f15 f0 1"/>
                <a:gd name="f22" fmla="+- f20 0 f18"/>
                <a:gd name="f23" fmla="+- f19 0 f18"/>
                <a:gd name="f24" fmla="*/ f21 1 f2"/>
                <a:gd name="f25" fmla="*/ f23 1 46"/>
                <a:gd name="f26" fmla="*/ f22 1 136"/>
                <a:gd name="f27" fmla="*/ 40 f23 1"/>
                <a:gd name="f28" fmla="*/ 136 f22 1"/>
                <a:gd name="f29" fmla="*/ 7 f23 1"/>
                <a:gd name="f30" fmla="*/ 0 f23 1"/>
                <a:gd name="f31" fmla="*/ 130 f22 1"/>
                <a:gd name="f32" fmla="*/ 6 f22 1"/>
                <a:gd name="f33" fmla="*/ 0 f22 1"/>
                <a:gd name="f34" fmla="*/ 46 f23 1"/>
                <a:gd name="f35" fmla="+- f24 0 f1"/>
                <a:gd name="f36" fmla="*/ f27 1 46"/>
                <a:gd name="f37" fmla="*/ f28 1 136"/>
                <a:gd name="f38" fmla="*/ f29 1 46"/>
                <a:gd name="f39" fmla="*/ f30 1 46"/>
                <a:gd name="f40" fmla="*/ f31 1 136"/>
                <a:gd name="f41" fmla="*/ f32 1 136"/>
                <a:gd name="f42" fmla="*/ f33 1 136"/>
                <a:gd name="f43" fmla="*/ f34 1 46"/>
                <a:gd name="f44" fmla="*/ 0 1 f25"/>
                <a:gd name="f45" fmla="*/ f19 1 f25"/>
                <a:gd name="f46" fmla="*/ 0 1 f26"/>
                <a:gd name="f47" fmla="*/ f20 1 f26"/>
                <a:gd name="f48" fmla="*/ f36 1 f25"/>
                <a:gd name="f49" fmla="*/ f37 1 f26"/>
                <a:gd name="f50" fmla="*/ f38 1 f25"/>
                <a:gd name="f51" fmla="*/ f39 1 f25"/>
                <a:gd name="f52" fmla="*/ f40 1 f26"/>
                <a:gd name="f53" fmla="*/ f41 1 f26"/>
                <a:gd name="f54" fmla="*/ f42 1 f26"/>
                <a:gd name="f55" fmla="*/ f43 1 f25"/>
                <a:gd name="f56" fmla="*/ f44 f16 1"/>
                <a:gd name="f57" fmla="*/ f45 f16 1"/>
                <a:gd name="f58" fmla="*/ f47 f17 1"/>
                <a:gd name="f59" fmla="*/ f46 f17 1"/>
                <a:gd name="f60" fmla="*/ f48 f16 1"/>
                <a:gd name="f61" fmla="*/ f49 f17 1"/>
                <a:gd name="f62" fmla="*/ f50 f16 1"/>
                <a:gd name="f63" fmla="*/ f51 f16 1"/>
                <a:gd name="f64" fmla="*/ f52 f17 1"/>
                <a:gd name="f65" fmla="*/ f53 f17 1"/>
                <a:gd name="f66" fmla="*/ f54 f17 1"/>
                <a:gd name="f67" fmla="*/ f55 f16 1"/>
              </a:gdLst>
              <a:ahLst/>
              <a:cxnLst>
                <a:cxn ang="3cd4">
                  <a:pos x="hc" y="t"/>
                </a:cxn>
                <a:cxn ang="0">
                  <a:pos x="r" y="vc"/>
                </a:cxn>
                <a:cxn ang="cd4">
                  <a:pos x="hc" y="b"/>
                </a:cxn>
                <a:cxn ang="cd2">
                  <a:pos x="l" y="vc"/>
                </a:cxn>
                <a:cxn ang="f35">
                  <a:pos x="f60" y="f61"/>
                </a:cxn>
                <a:cxn ang="f35">
                  <a:pos x="f62" y="f61"/>
                </a:cxn>
                <a:cxn ang="f35">
                  <a:pos x="f63" y="f64"/>
                </a:cxn>
                <a:cxn ang="f35">
                  <a:pos x="f63" y="f65"/>
                </a:cxn>
                <a:cxn ang="f35">
                  <a:pos x="f62" y="f66"/>
                </a:cxn>
                <a:cxn ang="f35">
                  <a:pos x="f60" y="f66"/>
                </a:cxn>
                <a:cxn ang="f35">
                  <a:pos x="f67" y="f65"/>
                </a:cxn>
                <a:cxn ang="f35">
                  <a:pos x="f67" y="f64"/>
                </a:cxn>
                <a:cxn ang="f35">
                  <a:pos x="f60" y="f61"/>
                </a:cxn>
              </a:cxnLst>
              <a:rect l="f56" t="f59" r="f57" b="f58"/>
              <a:pathLst>
                <a:path w="46" h="136">
                  <a:moveTo>
                    <a:pt x="f8" y="f7"/>
                  </a:moveTo>
                  <a:cubicBezTo>
                    <a:pt x="f9" y="f7"/>
                    <a:pt x="f9" y="f7"/>
                    <a:pt x="f9" y="f7"/>
                  </a:cubicBezTo>
                  <a:cubicBezTo>
                    <a:pt x="f10" y="f7"/>
                    <a:pt x="f5" y="f11"/>
                    <a:pt x="f5" y="f12"/>
                  </a:cubicBezTo>
                  <a:cubicBezTo>
                    <a:pt x="f5" y="f13"/>
                    <a:pt x="f5" y="f13"/>
                    <a:pt x="f5" y="f13"/>
                  </a:cubicBezTo>
                  <a:cubicBezTo>
                    <a:pt x="f5" y="f10"/>
                    <a:pt x="f10" y="f5"/>
                    <a:pt x="f9" y="f5"/>
                  </a:cubicBezTo>
                  <a:cubicBezTo>
                    <a:pt x="f8" y="f5"/>
                    <a:pt x="f8" y="f5"/>
                    <a:pt x="f8" y="f5"/>
                  </a:cubicBezTo>
                  <a:cubicBezTo>
                    <a:pt x="f14" y="f5"/>
                    <a:pt x="f6" y="f10"/>
                    <a:pt x="f6" y="f13"/>
                  </a:cubicBezTo>
                  <a:cubicBezTo>
                    <a:pt x="f6" y="f12"/>
                    <a:pt x="f6" y="f12"/>
                    <a:pt x="f6" y="f12"/>
                  </a:cubicBezTo>
                  <a:cubicBezTo>
                    <a:pt x="f6" y="f11"/>
                    <a:pt x="f14"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813">
              <a:extLst>
                <a:ext uri="{FF2B5EF4-FFF2-40B4-BE49-F238E27FC236}">
                  <a16:creationId xmlns:a16="http://schemas.microsoft.com/office/drawing/2014/main" id="{0E81D49A-0326-CBAD-8D1F-86BD1F95F28D}"/>
                </a:ext>
              </a:extLst>
            </p:cNvPr>
            <p:cNvSpPr/>
            <p:nvPr/>
          </p:nvSpPr>
          <p:spPr>
            <a:xfrm>
              <a:off x="850977" y="2363650"/>
              <a:ext cx="170983" cy="56994"/>
            </a:xfrm>
            <a:custGeom>
              <a:avLst/>
              <a:gdLst>
                <a:gd name="f0" fmla="val 10800000"/>
                <a:gd name="f1" fmla="val 5400000"/>
                <a:gd name="f2" fmla="val 180"/>
                <a:gd name="f3" fmla="val w"/>
                <a:gd name="f4" fmla="val h"/>
                <a:gd name="f5" fmla="val 0"/>
                <a:gd name="f6" fmla="val 135"/>
                <a:gd name="f7" fmla="val 46"/>
                <a:gd name="f8" fmla="val 6"/>
                <a:gd name="f9" fmla="val 40"/>
                <a:gd name="f10" fmla="val 43"/>
                <a:gd name="f11" fmla="val 133"/>
                <a:gd name="f12" fmla="val 129"/>
                <a:gd name="f13" fmla="val 3"/>
                <a:gd name="f14" fmla="val 2"/>
                <a:gd name="f15" fmla="+- 0 0 -90"/>
                <a:gd name="f16" fmla="*/ f3 1 135"/>
                <a:gd name="f17" fmla="*/ f4 1 46"/>
                <a:gd name="f18" fmla="val f5"/>
                <a:gd name="f19" fmla="val f6"/>
                <a:gd name="f20" fmla="val f7"/>
                <a:gd name="f21" fmla="*/ f15 f0 1"/>
                <a:gd name="f22" fmla="+- f20 0 f18"/>
                <a:gd name="f23" fmla="+- f19 0 f18"/>
                <a:gd name="f24" fmla="*/ f21 1 f2"/>
                <a:gd name="f25" fmla="*/ f23 1 135"/>
                <a:gd name="f26" fmla="*/ f22 1 46"/>
                <a:gd name="f27" fmla="*/ 135 f23 1"/>
                <a:gd name="f28" fmla="*/ 6 f22 1"/>
                <a:gd name="f29" fmla="*/ 40 f22 1"/>
                <a:gd name="f30" fmla="*/ 129 f23 1"/>
                <a:gd name="f31" fmla="*/ 46 f22 1"/>
                <a:gd name="f32" fmla="*/ 6 f23 1"/>
                <a:gd name="f33" fmla="*/ 0 f23 1"/>
                <a:gd name="f34" fmla="*/ 0 f22 1"/>
                <a:gd name="f35" fmla="+- f24 0 f1"/>
                <a:gd name="f36" fmla="*/ f27 1 135"/>
                <a:gd name="f37" fmla="*/ f28 1 46"/>
                <a:gd name="f38" fmla="*/ f29 1 46"/>
                <a:gd name="f39" fmla="*/ f30 1 135"/>
                <a:gd name="f40" fmla="*/ f31 1 46"/>
                <a:gd name="f41" fmla="*/ f32 1 135"/>
                <a:gd name="f42" fmla="*/ f33 1 135"/>
                <a:gd name="f43" fmla="*/ f34 1 46"/>
                <a:gd name="f44" fmla="*/ 0 1 f25"/>
                <a:gd name="f45" fmla="*/ f19 1 f25"/>
                <a:gd name="f46" fmla="*/ 0 1 f26"/>
                <a:gd name="f47" fmla="*/ f20 1 f26"/>
                <a:gd name="f48" fmla="*/ f36 1 f25"/>
                <a:gd name="f49" fmla="*/ f37 1 f26"/>
                <a:gd name="f50" fmla="*/ f38 1 f26"/>
                <a:gd name="f51" fmla="*/ f39 1 f25"/>
                <a:gd name="f52" fmla="*/ f40 1 f26"/>
                <a:gd name="f53" fmla="*/ f41 1 f25"/>
                <a:gd name="f54" fmla="*/ f42 1 f25"/>
                <a:gd name="f55" fmla="*/ f43 1 f26"/>
                <a:gd name="f56" fmla="*/ f44 f16 1"/>
                <a:gd name="f57" fmla="*/ f45 f16 1"/>
                <a:gd name="f58" fmla="*/ f47 f17 1"/>
                <a:gd name="f59" fmla="*/ f46 f17 1"/>
                <a:gd name="f60" fmla="*/ f48 f16 1"/>
                <a:gd name="f61" fmla="*/ f49 f17 1"/>
                <a:gd name="f62" fmla="*/ f50 f17 1"/>
                <a:gd name="f63" fmla="*/ f51 f16 1"/>
                <a:gd name="f64" fmla="*/ f52 f17 1"/>
                <a:gd name="f65" fmla="*/ f53 f16 1"/>
                <a:gd name="f66" fmla="*/ f54 f16 1"/>
                <a:gd name="f67" fmla="*/ f55 f17 1"/>
              </a:gdLst>
              <a:ahLst/>
              <a:cxnLst>
                <a:cxn ang="3cd4">
                  <a:pos x="hc" y="t"/>
                </a:cxn>
                <a:cxn ang="0">
                  <a:pos x="r" y="vc"/>
                </a:cxn>
                <a:cxn ang="cd4">
                  <a:pos x="hc" y="b"/>
                </a:cxn>
                <a:cxn ang="cd2">
                  <a:pos x="l" y="vc"/>
                </a:cxn>
                <a:cxn ang="f35">
                  <a:pos x="f60" y="f61"/>
                </a:cxn>
                <a:cxn ang="f35">
                  <a:pos x="f60" y="f62"/>
                </a:cxn>
                <a:cxn ang="f35">
                  <a:pos x="f63" y="f64"/>
                </a:cxn>
                <a:cxn ang="f35">
                  <a:pos x="f65" y="f64"/>
                </a:cxn>
                <a:cxn ang="f35">
                  <a:pos x="f66" y="f62"/>
                </a:cxn>
                <a:cxn ang="f35">
                  <a:pos x="f66" y="f61"/>
                </a:cxn>
                <a:cxn ang="f35">
                  <a:pos x="f65" y="f67"/>
                </a:cxn>
                <a:cxn ang="f35">
                  <a:pos x="f63" y="f67"/>
                </a:cxn>
                <a:cxn ang="f35">
                  <a:pos x="f60" y="f61"/>
                </a:cxn>
              </a:cxnLst>
              <a:rect l="f56" t="f59" r="f57" b="f58"/>
              <a:pathLst>
                <a:path w="135" h="46">
                  <a:moveTo>
                    <a:pt x="f6" y="f8"/>
                  </a:moveTo>
                  <a:cubicBezTo>
                    <a:pt x="f6" y="f9"/>
                    <a:pt x="f6" y="f9"/>
                    <a:pt x="f6" y="f9"/>
                  </a:cubicBezTo>
                  <a:cubicBezTo>
                    <a:pt x="f6" y="f10"/>
                    <a:pt x="f11" y="f7"/>
                    <a:pt x="f12" y="f7"/>
                  </a:cubicBezTo>
                  <a:cubicBezTo>
                    <a:pt x="f8" y="f7"/>
                    <a:pt x="f8" y="f7"/>
                    <a:pt x="f8" y="f7"/>
                  </a:cubicBezTo>
                  <a:cubicBezTo>
                    <a:pt x="f13" y="f7"/>
                    <a:pt x="f5" y="f10"/>
                    <a:pt x="f5" y="f9"/>
                  </a:cubicBezTo>
                  <a:cubicBezTo>
                    <a:pt x="f5" y="f8"/>
                    <a:pt x="f5" y="f8"/>
                    <a:pt x="f5" y="f8"/>
                  </a:cubicBezTo>
                  <a:cubicBezTo>
                    <a:pt x="f5" y="f14"/>
                    <a:pt x="f13" y="f5"/>
                    <a:pt x="f8" y="f5"/>
                  </a:cubicBezTo>
                  <a:cubicBezTo>
                    <a:pt x="f12" y="f5"/>
                    <a:pt x="f12" y="f5"/>
                    <a:pt x="f12" y="f5"/>
                  </a:cubicBezTo>
                  <a:cubicBezTo>
                    <a:pt x="f11" y="f5"/>
                    <a:pt x="f6" y="f14"/>
                    <a:pt x="f6"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30" name="Elipse 19">
            <a:extLst>
              <a:ext uri="{FF2B5EF4-FFF2-40B4-BE49-F238E27FC236}">
                <a16:creationId xmlns:a16="http://schemas.microsoft.com/office/drawing/2014/main" id="{441B8B3A-E96D-2BD4-360E-72E63C56DE39}"/>
              </a:ext>
            </a:extLst>
          </p:cNvPr>
          <p:cNvSpPr/>
          <p:nvPr/>
        </p:nvSpPr>
        <p:spPr>
          <a:xfrm>
            <a:off x="4362840" y="205740"/>
            <a:ext cx="4210427" cy="421042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
              <a:alphaModFix/>
            </a:blip>
            <a:stretch>
              <a:fillRect/>
            </a:stretch>
          </a:blipFill>
          <a:ln w="25402" cap="flat">
            <a:solidFill>
              <a:srgbClr val="3494BA"/>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A620488F-2398-FB0E-FEBC-CF1A1E45870D}"/>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298FD71-13BB-4BC3-98C2-F87EA863A5FF}" type="slidenum">
              <a:t>20</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BE7DBA7E-630B-F90A-37BD-D5205F4227F6}"/>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Atención medica</a:t>
            </a:r>
          </a:p>
        </p:txBody>
      </p:sp>
      <p:grpSp>
        <p:nvGrpSpPr>
          <p:cNvPr id="4" name="Group 13">
            <a:extLst>
              <a:ext uri="{FF2B5EF4-FFF2-40B4-BE49-F238E27FC236}">
                <a16:creationId xmlns:a16="http://schemas.microsoft.com/office/drawing/2014/main" id="{B5F49986-A172-4411-0ECF-715856924209}"/>
              </a:ext>
            </a:extLst>
          </p:cNvPr>
          <p:cNvGrpSpPr/>
          <p:nvPr/>
        </p:nvGrpSpPr>
        <p:grpSpPr>
          <a:xfrm>
            <a:off x="447662" y="1284731"/>
            <a:ext cx="4619439" cy="2354488"/>
            <a:chOff x="447662" y="1284731"/>
            <a:chExt cx="4619439" cy="2354488"/>
          </a:xfrm>
        </p:grpSpPr>
        <p:sp>
          <p:nvSpPr>
            <p:cNvPr id="5" name="TextBox 6">
              <a:extLst>
                <a:ext uri="{FF2B5EF4-FFF2-40B4-BE49-F238E27FC236}">
                  <a16:creationId xmlns:a16="http://schemas.microsoft.com/office/drawing/2014/main" id="{016F55D8-A1D6-AC3D-E6C1-664AD24DD0DC}"/>
                </a:ext>
              </a:extLst>
            </p:cNvPr>
            <p:cNvSpPr txBox="1"/>
            <p:nvPr/>
          </p:nvSpPr>
          <p:spPr>
            <a:xfrm>
              <a:off x="447662" y="1807951"/>
              <a:ext cx="4619439"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pitchFamily="34"/>
                </a:rPr>
                <a:t>You can simply impress your audience and add a unique zing and appeal to your Presentations. Get a modern PowerPoint  Presentation that is beautifully designed. Easy to change colors, photos and Text. I hope and I believe that this Template will your Time, Money and Reputation. Easy to change colors, photos and Text. </a:t>
              </a:r>
            </a:p>
          </p:txBody>
        </p:sp>
        <p:sp>
          <p:nvSpPr>
            <p:cNvPr id="6" name="TextBox 7">
              <a:extLst>
                <a:ext uri="{FF2B5EF4-FFF2-40B4-BE49-F238E27FC236}">
                  <a16:creationId xmlns:a16="http://schemas.microsoft.com/office/drawing/2014/main" id="{0AE60AC9-4BBC-24F0-DCAF-8E1CD09B8FFD}"/>
                </a:ext>
              </a:extLst>
            </p:cNvPr>
            <p:cNvSpPr txBox="1"/>
            <p:nvPr/>
          </p:nvSpPr>
          <p:spPr>
            <a:xfrm>
              <a:off x="447662" y="1284731"/>
              <a:ext cx="4619439" cy="461662"/>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000000"/>
                  </a:solidFill>
                  <a:uFillTx/>
                  <a:latin typeface="Arial"/>
                  <a:ea typeface="Arial"/>
                  <a:cs typeface="Arial" pitchFamily="34"/>
                </a:rPr>
                <a:t>Contents A</a:t>
              </a:r>
            </a:p>
          </p:txBody>
        </p:sp>
        <p:sp>
          <p:nvSpPr>
            <p:cNvPr id="7" name="TextBox 9">
              <a:extLst>
                <a:ext uri="{FF2B5EF4-FFF2-40B4-BE49-F238E27FC236}">
                  <a16:creationId xmlns:a16="http://schemas.microsoft.com/office/drawing/2014/main" id="{777F22C0-1F07-5DEE-39BB-98E678622AE3}"/>
                </a:ext>
              </a:extLst>
            </p:cNvPr>
            <p:cNvSpPr txBox="1"/>
            <p:nvPr/>
          </p:nvSpPr>
          <p:spPr>
            <a:xfrm>
              <a:off x="447662" y="3116000"/>
              <a:ext cx="4619439" cy="523219"/>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Arial"/>
                  <a:ea typeface="Arial"/>
                  <a:cs typeface="Arial" pitchFamily="34"/>
                </a:rPr>
                <a:t>L</a:t>
              </a:r>
              <a:r>
                <a:rPr lang="en-US" sz="1400" b="0" i="0" u="none" strike="noStrike" kern="0" cap="none" spc="0" baseline="0">
                  <a:solidFill>
                    <a:srgbClr val="000000"/>
                  </a:solidFill>
                  <a:uFillTx/>
                  <a:latin typeface="Arial"/>
                  <a:ea typeface="Arial"/>
                  <a:cs typeface="Arial" pitchFamily="34"/>
                </a:rPr>
                <a:t>OREM IPSUM DOLOR SIT AMET,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Arial"/>
                  <a:ea typeface="Arial"/>
                  <a:cs typeface="Arial" pitchFamily="34"/>
                </a:rPr>
                <a:t>CU USU AGAM INTEGRE IMPEDIT.</a:t>
              </a:r>
            </a:p>
          </p:txBody>
        </p:sp>
      </p:grpSp>
      <p:sp>
        <p:nvSpPr>
          <p:cNvPr id="8" name="TextBox 9">
            <a:extLst>
              <a:ext uri="{FF2B5EF4-FFF2-40B4-BE49-F238E27FC236}">
                <a16:creationId xmlns:a16="http://schemas.microsoft.com/office/drawing/2014/main" id="{83AA1D07-5232-074D-D50D-EAA26D16E50E}"/>
              </a:ext>
            </a:extLst>
          </p:cNvPr>
          <p:cNvSpPr txBox="1"/>
          <p:nvPr/>
        </p:nvSpPr>
        <p:spPr>
          <a:xfrm>
            <a:off x="447662" y="3720181"/>
            <a:ext cx="4619439" cy="523219"/>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Arial"/>
                <a:ea typeface="Arial"/>
                <a:cs typeface="Arial" pitchFamily="34"/>
              </a:rPr>
              <a:t>L</a:t>
            </a:r>
            <a:r>
              <a:rPr lang="en-US" sz="1400" b="0" i="0" u="none" strike="noStrike" kern="0" cap="none" spc="0" baseline="0">
                <a:solidFill>
                  <a:srgbClr val="000000"/>
                </a:solidFill>
                <a:uFillTx/>
                <a:latin typeface="Arial"/>
                <a:ea typeface="Arial"/>
                <a:cs typeface="Arial" pitchFamily="34"/>
              </a:rPr>
              <a:t>OREM IPSUM DOLOR SIT AMET,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Arial"/>
                <a:ea typeface="Arial"/>
                <a:cs typeface="Arial" pitchFamily="34"/>
              </a:rPr>
              <a:t>CU USU AGAM INTEGRE IMPEDIT.</a:t>
            </a:r>
          </a:p>
        </p:txBody>
      </p:sp>
      <p:pic>
        <p:nvPicPr>
          <p:cNvPr id="9" name="Picture 2">
            <a:extLst>
              <a:ext uri="{FF2B5EF4-FFF2-40B4-BE49-F238E27FC236}">
                <a16:creationId xmlns:a16="http://schemas.microsoft.com/office/drawing/2014/main" id="{65C9C38C-2BA6-9725-BF35-45087F7832D4}"/>
              </a:ext>
            </a:extLst>
          </p:cNvPr>
          <p:cNvPicPr>
            <a:picLocks noChangeAspect="1"/>
          </p:cNvPicPr>
          <p:nvPr/>
        </p:nvPicPr>
        <p:blipFill>
          <a:blip r:embed="rId2"/>
          <a:srcRect r="36550"/>
          <a:stretch>
            <a:fillRect/>
          </a:stretch>
        </p:blipFill>
        <p:spPr>
          <a:xfrm>
            <a:off x="5473260" y="1285774"/>
            <a:ext cx="3223077" cy="3387870"/>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21">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6DAC8A16-2EAA-C011-B061-F34AF4CA01D3}"/>
              </a:ext>
            </a:extLst>
          </p:cNvPr>
          <p:cNvSpPr txBox="1"/>
          <p:nvPr/>
        </p:nvSpPr>
        <p:spPr>
          <a:xfrm>
            <a:off x="508479" y="3516023"/>
            <a:ext cx="3395825" cy="106182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0" cap="none" spc="0" baseline="0">
                <a:solidFill>
                  <a:srgbClr val="404040"/>
                </a:solidFill>
                <a:uFillTx/>
                <a:latin typeface="Arial"/>
                <a:ea typeface="Arial"/>
                <a:cs typeface="Arial" pitchFamily="34"/>
              </a:rPr>
              <a:t>You can simply impress your audience and add a unique zing and appeal to your Presentations. Easy to change colors, photos and Text. Get a modern PowerPoint  Presentation that is beautifully designed. </a:t>
            </a:r>
            <a:r>
              <a:rPr lang="en-US" sz="900" b="0" i="0" u="none" strike="noStrike" kern="0" cap="none" spc="0" baseline="0">
                <a:solidFill>
                  <a:srgbClr val="404040"/>
                </a:solidFill>
                <a:uFillTx/>
                <a:latin typeface="Arial"/>
                <a:ea typeface="HY견명조" pitchFamily="18"/>
                <a:cs typeface="Arial" pitchFamily="34"/>
              </a:rPr>
              <a:t>I hope and I believe that this Template will your Time, Money and Reputation. </a:t>
            </a:r>
            <a:r>
              <a:rPr lang="en-US" sz="900" b="0" i="0" u="none" strike="noStrike" kern="0" cap="none" spc="0" baseline="0">
                <a:solidFill>
                  <a:srgbClr val="404040"/>
                </a:solidFill>
                <a:uFillTx/>
                <a:latin typeface="Arial"/>
                <a:ea typeface="Arial"/>
                <a:cs typeface="Arial" pitchFamily="34"/>
              </a:rPr>
              <a:t>You can simply impress your audience and add a unique zing and appeal to your Presentations. </a:t>
            </a:r>
          </a:p>
        </p:txBody>
      </p:sp>
      <p:sp>
        <p:nvSpPr>
          <p:cNvPr id="3" name="TextBox 10">
            <a:extLst>
              <a:ext uri="{FF2B5EF4-FFF2-40B4-BE49-F238E27FC236}">
                <a16:creationId xmlns:a16="http://schemas.microsoft.com/office/drawing/2014/main" id="{5339008A-C24F-E9F6-1275-1C57DCFA3321}"/>
              </a:ext>
            </a:extLst>
          </p:cNvPr>
          <p:cNvSpPr txBox="1"/>
          <p:nvPr/>
        </p:nvSpPr>
        <p:spPr>
          <a:xfrm>
            <a:off x="508479" y="2878522"/>
            <a:ext cx="3395825" cy="5770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0" u="none" strike="noStrike" kern="0" cap="none" spc="0" baseline="0">
                <a:solidFill>
                  <a:srgbClr val="404040"/>
                </a:solidFill>
                <a:uFillTx/>
                <a:latin typeface="Arial"/>
                <a:ea typeface="Arial"/>
                <a:cs typeface="Arial" pitchFamily="34"/>
              </a:rPr>
              <a:t>Get a modern PowerPoint  Presentation that is beautifully designed. Easy to change colors, photos and Text.</a:t>
            </a:r>
          </a:p>
        </p:txBody>
      </p:sp>
      <p:sp>
        <p:nvSpPr>
          <p:cNvPr id="4" name="TextBox 6">
            <a:extLst>
              <a:ext uri="{FF2B5EF4-FFF2-40B4-BE49-F238E27FC236}">
                <a16:creationId xmlns:a16="http://schemas.microsoft.com/office/drawing/2014/main" id="{E56F22D3-97A9-2BBC-59EC-7D9B136319B0}"/>
              </a:ext>
            </a:extLst>
          </p:cNvPr>
          <p:cNvSpPr txBox="1"/>
          <p:nvPr/>
        </p:nvSpPr>
        <p:spPr>
          <a:xfrm>
            <a:off x="508479" y="398349"/>
            <a:ext cx="3226533"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0" cap="none" spc="0" baseline="0">
                <a:solidFill>
                  <a:srgbClr val="000000"/>
                </a:solidFill>
                <a:uFillTx/>
                <a:latin typeface="Arial"/>
                <a:ea typeface="Arial"/>
                <a:cs typeface="Arial" pitchFamily="34"/>
              </a:rPr>
              <a:t>Influential Business In </a:t>
            </a:r>
            <a:r>
              <a:rPr lang="en-US" sz="3600" b="0" i="0" u="none" strike="noStrike" kern="0" cap="none" spc="0" baseline="0">
                <a:solidFill>
                  <a:srgbClr val="58B6C0"/>
                </a:solidFill>
                <a:uFillTx/>
                <a:latin typeface="Arial"/>
                <a:ea typeface="Arial"/>
                <a:cs typeface="Arial" pitchFamily="34"/>
              </a:rPr>
              <a:t>Social Media</a:t>
            </a:r>
          </a:p>
        </p:txBody>
      </p:sp>
      <p:sp>
        <p:nvSpPr>
          <p:cNvPr id="5" name="Rectángulo 7">
            <a:extLst>
              <a:ext uri="{FF2B5EF4-FFF2-40B4-BE49-F238E27FC236}">
                <a16:creationId xmlns:a16="http://schemas.microsoft.com/office/drawing/2014/main" id="{0712733C-56DD-B9E6-42D0-7C96ECD8D1B7}"/>
              </a:ext>
            </a:extLst>
          </p:cNvPr>
          <p:cNvSpPr/>
          <p:nvPr/>
        </p:nvSpPr>
        <p:spPr>
          <a:xfrm>
            <a:off x="126937" y="96012"/>
            <a:ext cx="3989627" cy="4937760"/>
          </a:xfrm>
          <a:prstGeom prst="rect">
            <a:avLst/>
          </a:prstGeom>
          <a:noFill/>
          <a:ln w="57150" cap="flat">
            <a:solidFill>
              <a:srgbClr val="3282BE"/>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FFFFFF"/>
              </a:solidFill>
              <a:uFillTx/>
              <a:latin typeface="Arial"/>
            </a:endParaRPr>
          </a:p>
        </p:txBody>
      </p:sp>
      <p:pic>
        <p:nvPicPr>
          <p:cNvPr id="6" name="Picture 2" descr="fotografía de enfoque selectivo de la estatua de la mujer">
            <a:extLst>
              <a:ext uri="{FF2B5EF4-FFF2-40B4-BE49-F238E27FC236}">
                <a16:creationId xmlns:a16="http://schemas.microsoft.com/office/drawing/2014/main" id="{C3177EDC-4AB3-6A35-5BDC-C35322464C23}"/>
              </a:ext>
            </a:extLst>
          </p:cNvPr>
          <p:cNvPicPr>
            <a:picLocks noChangeAspect="1"/>
          </p:cNvPicPr>
          <p:nvPr/>
        </p:nvPicPr>
        <p:blipFill>
          <a:blip r:embed="rId3"/>
          <a:srcRect r="36686"/>
          <a:stretch>
            <a:fillRect/>
          </a:stretch>
        </p:blipFill>
        <p:spPr>
          <a:xfrm>
            <a:off x="4242130" y="0"/>
            <a:ext cx="4901869" cy="5143499"/>
          </a:xfrm>
          <a:prstGeom prst="rect">
            <a:avLst/>
          </a:prstGeom>
          <a:noFill/>
          <a:ln cap="flat">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4B1BBFF-78A1-4D78-B944-2C28FF5384DA}"/>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38E425-799C-4A12-89EC-E462C03A79A9}" type="slidenum">
              <a:t>22</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EE03127E-39CD-20D2-609D-B55BBBFBBED1}"/>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Estimulación temprana</a:t>
            </a:r>
          </a:p>
        </p:txBody>
      </p:sp>
      <p:grpSp>
        <p:nvGrpSpPr>
          <p:cNvPr id="4" name="Group 37">
            <a:extLst>
              <a:ext uri="{FF2B5EF4-FFF2-40B4-BE49-F238E27FC236}">
                <a16:creationId xmlns:a16="http://schemas.microsoft.com/office/drawing/2014/main" id="{3EBBCEAD-81EC-3BC6-543C-242ECB1BD825}"/>
              </a:ext>
            </a:extLst>
          </p:cNvPr>
          <p:cNvGrpSpPr/>
          <p:nvPr/>
        </p:nvGrpSpPr>
        <p:grpSpPr>
          <a:xfrm>
            <a:off x="444736" y="3046012"/>
            <a:ext cx="1462509" cy="1444322"/>
            <a:chOff x="444736" y="3046012"/>
            <a:chExt cx="1462509" cy="1444322"/>
          </a:xfrm>
        </p:grpSpPr>
        <p:sp>
          <p:nvSpPr>
            <p:cNvPr id="5" name="TextBox 38">
              <a:extLst>
                <a:ext uri="{FF2B5EF4-FFF2-40B4-BE49-F238E27FC236}">
                  <a16:creationId xmlns:a16="http://schemas.microsoft.com/office/drawing/2014/main" id="{33F9A535-483A-423A-D7D4-ACD177713B55}"/>
                </a:ext>
              </a:extLst>
            </p:cNvPr>
            <p:cNvSpPr txBox="1"/>
            <p:nvPr/>
          </p:nvSpPr>
          <p:spPr>
            <a:xfrm>
              <a:off x="444736" y="3290002"/>
              <a:ext cx="1462509"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04040"/>
                  </a:solidFill>
                  <a:uFillTx/>
                  <a:latin typeface="Arial"/>
                  <a:ea typeface="Arial Unicode MS"/>
                  <a:cs typeface="Arial" pitchFamily="34"/>
                </a:rPr>
                <a:t>You can simply impress your audience and add a unique zing</a:t>
              </a:r>
              <a:r>
                <a:rPr lang="en-US" sz="1200" b="0" i="0" u="none" strike="noStrike" kern="1200" cap="none" spc="0" baseline="0">
                  <a:solidFill>
                    <a:srgbClr val="595959"/>
                  </a:solidFill>
                  <a:uFillTx/>
                  <a:latin typeface="Arial"/>
                  <a:ea typeface="Arial Unicode MS"/>
                  <a:cs typeface="Arial" pitchFamily="34"/>
                </a:rPr>
                <a:t> and appeal to your Presentations.</a:t>
              </a:r>
              <a:r>
                <a:rPr lang="en-US" sz="1200" b="0" i="0" u="none" strike="noStrike" kern="1200" cap="none" spc="0" baseline="0">
                  <a:solidFill>
                    <a:srgbClr val="404040"/>
                  </a:solidFill>
                  <a:uFillTx/>
                  <a:latin typeface="Arial"/>
                  <a:ea typeface="Arial Unicode MS"/>
                  <a:cs typeface="Arial" pitchFamily="34"/>
                </a:rPr>
                <a:t>  </a:t>
              </a:r>
            </a:p>
          </p:txBody>
        </p:sp>
        <p:sp>
          <p:nvSpPr>
            <p:cNvPr id="6" name="TextBox 39">
              <a:extLst>
                <a:ext uri="{FF2B5EF4-FFF2-40B4-BE49-F238E27FC236}">
                  <a16:creationId xmlns:a16="http://schemas.microsoft.com/office/drawing/2014/main" id="{20351160-E82B-698B-D717-32884C5A241E}"/>
                </a:ext>
              </a:extLst>
            </p:cNvPr>
            <p:cNvSpPr txBox="1"/>
            <p:nvPr/>
          </p:nvSpPr>
          <p:spPr>
            <a:xfrm>
              <a:off x="444736" y="3046012"/>
              <a:ext cx="1462509"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04040"/>
                  </a:solidFill>
                  <a:uFillTx/>
                  <a:latin typeface="Arial"/>
                  <a:ea typeface="Arial Unicode MS"/>
                  <a:cs typeface="Arial" pitchFamily="34"/>
                </a:rPr>
                <a:t>Content  Here</a:t>
              </a:r>
            </a:p>
          </p:txBody>
        </p:sp>
      </p:grpSp>
      <p:grpSp>
        <p:nvGrpSpPr>
          <p:cNvPr id="7" name="Group 40">
            <a:extLst>
              <a:ext uri="{FF2B5EF4-FFF2-40B4-BE49-F238E27FC236}">
                <a16:creationId xmlns:a16="http://schemas.microsoft.com/office/drawing/2014/main" id="{6AA0EFDD-089F-7C9A-BCC4-BA6CC6651CE4}"/>
              </a:ext>
            </a:extLst>
          </p:cNvPr>
          <p:cNvGrpSpPr/>
          <p:nvPr/>
        </p:nvGrpSpPr>
        <p:grpSpPr>
          <a:xfrm>
            <a:off x="2139641" y="3046012"/>
            <a:ext cx="1462509" cy="1444322"/>
            <a:chOff x="2139641" y="3046012"/>
            <a:chExt cx="1462509" cy="1444322"/>
          </a:xfrm>
        </p:grpSpPr>
        <p:sp>
          <p:nvSpPr>
            <p:cNvPr id="8" name="TextBox 41">
              <a:extLst>
                <a:ext uri="{FF2B5EF4-FFF2-40B4-BE49-F238E27FC236}">
                  <a16:creationId xmlns:a16="http://schemas.microsoft.com/office/drawing/2014/main" id="{E8DAC943-09C7-9161-64CE-95985FED3D46}"/>
                </a:ext>
              </a:extLst>
            </p:cNvPr>
            <p:cNvSpPr txBox="1"/>
            <p:nvPr/>
          </p:nvSpPr>
          <p:spPr>
            <a:xfrm>
              <a:off x="2139641" y="3290002"/>
              <a:ext cx="1462509"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04040"/>
                  </a:solidFill>
                  <a:uFillTx/>
                  <a:latin typeface="Arial"/>
                  <a:ea typeface="Arial Unicode MS"/>
                  <a:cs typeface="Arial" pitchFamily="34"/>
                </a:rPr>
                <a:t>You can simply impress your audience and add a unique zing</a:t>
              </a:r>
              <a:r>
                <a:rPr lang="en-US" sz="1200" b="0" i="0" u="none" strike="noStrike" kern="1200" cap="none" spc="0" baseline="0">
                  <a:solidFill>
                    <a:srgbClr val="595959"/>
                  </a:solidFill>
                  <a:uFillTx/>
                  <a:latin typeface="Arial"/>
                  <a:ea typeface="Arial Unicode MS"/>
                  <a:cs typeface="Arial" pitchFamily="34"/>
                </a:rPr>
                <a:t> and appeal to your Presentations.</a:t>
              </a:r>
              <a:r>
                <a:rPr lang="en-US" sz="1200" b="0" i="0" u="none" strike="noStrike" kern="1200" cap="none" spc="0" baseline="0">
                  <a:solidFill>
                    <a:srgbClr val="404040"/>
                  </a:solidFill>
                  <a:uFillTx/>
                  <a:latin typeface="Arial"/>
                  <a:ea typeface="Arial Unicode MS"/>
                  <a:cs typeface="Arial" pitchFamily="34"/>
                </a:rPr>
                <a:t>  </a:t>
              </a:r>
            </a:p>
          </p:txBody>
        </p:sp>
        <p:sp>
          <p:nvSpPr>
            <p:cNvPr id="9" name="TextBox 42">
              <a:extLst>
                <a:ext uri="{FF2B5EF4-FFF2-40B4-BE49-F238E27FC236}">
                  <a16:creationId xmlns:a16="http://schemas.microsoft.com/office/drawing/2014/main" id="{EFEFDAFD-D3CA-7497-6E39-82AFC2C60927}"/>
                </a:ext>
              </a:extLst>
            </p:cNvPr>
            <p:cNvSpPr txBox="1"/>
            <p:nvPr/>
          </p:nvSpPr>
          <p:spPr>
            <a:xfrm>
              <a:off x="2139641" y="3046012"/>
              <a:ext cx="1462509"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04040"/>
                  </a:solidFill>
                  <a:uFillTx/>
                  <a:latin typeface="Arial"/>
                  <a:ea typeface="Arial Unicode MS"/>
                  <a:cs typeface="Arial" pitchFamily="34"/>
                </a:rPr>
                <a:t>Content  Here</a:t>
              </a:r>
            </a:p>
          </p:txBody>
        </p:sp>
      </p:grpSp>
      <p:grpSp>
        <p:nvGrpSpPr>
          <p:cNvPr id="10" name="Group 43">
            <a:extLst>
              <a:ext uri="{FF2B5EF4-FFF2-40B4-BE49-F238E27FC236}">
                <a16:creationId xmlns:a16="http://schemas.microsoft.com/office/drawing/2014/main" id="{24625A13-307A-F5F3-5A86-0F533F5EF6AE}"/>
              </a:ext>
            </a:extLst>
          </p:cNvPr>
          <p:cNvGrpSpPr/>
          <p:nvPr/>
        </p:nvGrpSpPr>
        <p:grpSpPr>
          <a:xfrm>
            <a:off x="3809993" y="3046012"/>
            <a:ext cx="1462509" cy="1444322"/>
            <a:chOff x="3809993" y="3046012"/>
            <a:chExt cx="1462509" cy="1444322"/>
          </a:xfrm>
        </p:grpSpPr>
        <p:sp>
          <p:nvSpPr>
            <p:cNvPr id="11" name="TextBox 44">
              <a:extLst>
                <a:ext uri="{FF2B5EF4-FFF2-40B4-BE49-F238E27FC236}">
                  <a16:creationId xmlns:a16="http://schemas.microsoft.com/office/drawing/2014/main" id="{F710B341-229B-D15B-15C6-016700FF2884}"/>
                </a:ext>
              </a:extLst>
            </p:cNvPr>
            <p:cNvSpPr txBox="1"/>
            <p:nvPr/>
          </p:nvSpPr>
          <p:spPr>
            <a:xfrm>
              <a:off x="3809993" y="3290002"/>
              <a:ext cx="1462509"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04040"/>
                  </a:solidFill>
                  <a:uFillTx/>
                  <a:latin typeface="Arial"/>
                  <a:ea typeface="Arial Unicode MS"/>
                  <a:cs typeface="Arial" pitchFamily="34"/>
                </a:rPr>
                <a:t>You can simply impress your audience and add a unique zing</a:t>
              </a:r>
              <a:r>
                <a:rPr lang="en-US" sz="1200" b="0" i="0" u="none" strike="noStrike" kern="1200" cap="none" spc="0" baseline="0">
                  <a:solidFill>
                    <a:srgbClr val="595959"/>
                  </a:solidFill>
                  <a:uFillTx/>
                  <a:latin typeface="Arial"/>
                  <a:ea typeface="Arial Unicode MS"/>
                  <a:cs typeface="Arial" pitchFamily="34"/>
                </a:rPr>
                <a:t> and appeal to your Presentations.</a:t>
              </a:r>
              <a:r>
                <a:rPr lang="en-US" sz="1200" b="0" i="0" u="none" strike="noStrike" kern="1200" cap="none" spc="0" baseline="0">
                  <a:solidFill>
                    <a:srgbClr val="404040"/>
                  </a:solidFill>
                  <a:uFillTx/>
                  <a:latin typeface="Arial"/>
                  <a:ea typeface="Arial Unicode MS"/>
                  <a:cs typeface="Arial" pitchFamily="34"/>
                </a:rPr>
                <a:t>  </a:t>
              </a:r>
            </a:p>
          </p:txBody>
        </p:sp>
        <p:sp>
          <p:nvSpPr>
            <p:cNvPr id="12" name="TextBox 45">
              <a:extLst>
                <a:ext uri="{FF2B5EF4-FFF2-40B4-BE49-F238E27FC236}">
                  <a16:creationId xmlns:a16="http://schemas.microsoft.com/office/drawing/2014/main" id="{DC84F5B4-B01E-E90C-8C3F-D4F694E77ACD}"/>
                </a:ext>
              </a:extLst>
            </p:cNvPr>
            <p:cNvSpPr txBox="1"/>
            <p:nvPr/>
          </p:nvSpPr>
          <p:spPr>
            <a:xfrm>
              <a:off x="3809993" y="3046012"/>
              <a:ext cx="1462509"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04040"/>
                  </a:solidFill>
                  <a:uFillTx/>
                  <a:latin typeface="Arial"/>
                  <a:ea typeface="Arial Unicode MS"/>
                  <a:cs typeface="Arial" pitchFamily="34"/>
                </a:rPr>
                <a:t>Content  Here</a:t>
              </a:r>
            </a:p>
          </p:txBody>
        </p:sp>
      </p:grpSp>
      <p:grpSp>
        <p:nvGrpSpPr>
          <p:cNvPr id="13" name="Group 46">
            <a:extLst>
              <a:ext uri="{FF2B5EF4-FFF2-40B4-BE49-F238E27FC236}">
                <a16:creationId xmlns:a16="http://schemas.microsoft.com/office/drawing/2014/main" id="{06112CB8-FF9B-7975-8CD4-836241FC1BAC}"/>
              </a:ext>
            </a:extLst>
          </p:cNvPr>
          <p:cNvGrpSpPr/>
          <p:nvPr/>
        </p:nvGrpSpPr>
        <p:grpSpPr>
          <a:xfrm>
            <a:off x="5528745" y="3047603"/>
            <a:ext cx="1462509" cy="1444331"/>
            <a:chOff x="5528745" y="3047603"/>
            <a:chExt cx="1462509" cy="1444331"/>
          </a:xfrm>
        </p:grpSpPr>
        <p:sp>
          <p:nvSpPr>
            <p:cNvPr id="14" name="TextBox 47">
              <a:extLst>
                <a:ext uri="{FF2B5EF4-FFF2-40B4-BE49-F238E27FC236}">
                  <a16:creationId xmlns:a16="http://schemas.microsoft.com/office/drawing/2014/main" id="{72FCF000-7E93-D96A-29CA-0CA84D6E6033}"/>
                </a:ext>
              </a:extLst>
            </p:cNvPr>
            <p:cNvSpPr txBox="1"/>
            <p:nvPr/>
          </p:nvSpPr>
          <p:spPr>
            <a:xfrm>
              <a:off x="5528745" y="3291602"/>
              <a:ext cx="1462509"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04040"/>
                  </a:solidFill>
                  <a:uFillTx/>
                  <a:latin typeface="Arial"/>
                  <a:ea typeface="Arial Unicode MS"/>
                  <a:cs typeface="Arial" pitchFamily="34"/>
                </a:rPr>
                <a:t>You can simply impress your audience and add a unique zing</a:t>
              </a:r>
              <a:r>
                <a:rPr lang="en-US" sz="1200" b="0" i="0" u="none" strike="noStrike" kern="1200" cap="none" spc="0" baseline="0">
                  <a:solidFill>
                    <a:srgbClr val="595959"/>
                  </a:solidFill>
                  <a:uFillTx/>
                  <a:latin typeface="Arial"/>
                  <a:ea typeface="Arial Unicode MS"/>
                  <a:cs typeface="Arial" pitchFamily="34"/>
                </a:rPr>
                <a:t> and appeal to your Presentations.</a:t>
              </a:r>
              <a:r>
                <a:rPr lang="en-US" sz="1200" b="0" i="0" u="none" strike="noStrike" kern="1200" cap="none" spc="0" baseline="0">
                  <a:solidFill>
                    <a:srgbClr val="404040"/>
                  </a:solidFill>
                  <a:uFillTx/>
                  <a:latin typeface="Arial"/>
                  <a:ea typeface="Arial Unicode MS"/>
                  <a:cs typeface="Arial" pitchFamily="34"/>
                </a:rPr>
                <a:t>  </a:t>
              </a:r>
            </a:p>
          </p:txBody>
        </p:sp>
        <p:sp>
          <p:nvSpPr>
            <p:cNvPr id="15" name="TextBox 48">
              <a:extLst>
                <a:ext uri="{FF2B5EF4-FFF2-40B4-BE49-F238E27FC236}">
                  <a16:creationId xmlns:a16="http://schemas.microsoft.com/office/drawing/2014/main" id="{95CF37F6-1026-BC8A-BBD1-03612A5B6E0A}"/>
                </a:ext>
              </a:extLst>
            </p:cNvPr>
            <p:cNvSpPr txBox="1"/>
            <p:nvPr/>
          </p:nvSpPr>
          <p:spPr>
            <a:xfrm>
              <a:off x="5528745" y="3047603"/>
              <a:ext cx="1462509"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04040"/>
                  </a:solidFill>
                  <a:uFillTx/>
                  <a:latin typeface="Arial"/>
                  <a:ea typeface="Arial Unicode MS"/>
                  <a:cs typeface="Arial" pitchFamily="34"/>
                </a:rPr>
                <a:t>Content  Here</a:t>
              </a:r>
            </a:p>
          </p:txBody>
        </p:sp>
      </p:grpSp>
      <p:grpSp>
        <p:nvGrpSpPr>
          <p:cNvPr id="16" name="Group 49">
            <a:extLst>
              <a:ext uri="{FF2B5EF4-FFF2-40B4-BE49-F238E27FC236}">
                <a16:creationId xmlns:a16="http://schemas.microsoft.com/office/drawing/2014/main" id="{EB30EF59-96AB-CEF6-0774-36BCE59839E7}"/>
              </a:ext>
            </a:extLst>
          </p:cNvPr>
          <p:cNvGrpSpPr/>
          <p:nvPr/>
        </p:nvGrpSpPr>
        <p:grpSpPr>
          <a:xfrm>
            <a:off x="7224354" y="3168002"/>
            <a:ext cx="1462509" cy="1444331"/>
            <a:chOff x="7224354" y="3168002"/>
            <a:chExt cx="1462509" cy="1444331"/>
          </a:xfrm>
        </p:grpSpPr>
        <p:sp>
          <p:nvSpPr>
            <p:cNvPr id="17" name="TextBox 50">
              <a:extLst>
                <a:ext uri="{FF2B5EF4-FFF2-40B4-BE49-F238E27FC236}">
                  <a16:creationId xmlns:a16="http://schemas.microsoft.com/office/drawing/2014/main" id="{91DE1BEF-2E2A-0EBF-B4FA-53195A02F79C}"/>
                </a:ext>
              </a:extLst>
            </p:cNvPr>
            <p:cNvSpPr txBox="1"/>
            <p:nvPr/>
          </p:nvSpPr>
          <p:spPr>
            <a:xfrm>
              <a:off x="7224354" y="3412001"/>
              <a:ext cx="1462509"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04040"/>
                  </a:solidFill>
                  <a:uFillTx/>
                  <a:latin typeface="Arial"/>
                  <a:ea typeface="Arial Unicode MS"/>
                  <a:cs typeface="Arial" pitchFamily="34"/>
                </a:rPr>
                <a:t>You can simply impress your audience and add a unique zing</a:t>
              </a:r>
              <a:r>
                <a:rPr lang="en-US" sz="1200" b="0" i="0" u="none" strike="noStrike" kern="1200" cap="none" spc="0" baseline="0">
                  <a:solidFill>
                    <a:srgbClr val="595959"/>
                  </a:solidFill>
                  <a:uFillTx/>
                  <a:latin typeface="Arial"/>
                  <a:ea typeface="Arial Unicode MS"/>
                  <a:cs typeface="Arial" pitchFamily="34"/>
                </a:rPr>
                <a:t> and appeal to your Presentations.</a:t>
              </a:r>
              <a:r>
                <a:rPr lang="en-US" sz="1200" b="0" i="0" u="none" strike="noStrike" kern="1200" cap="none" spc="0" baseline="0">
                  <a:solidFill>
                    <a:srgbClr val="404040"/>
                  </a:solidFill>
                  <a:uFillTx/>
                  <a:latin typeface="Arial"/>
                  <a:ea typeface="Arial Unicode MS"/>
                  <a:cs typeface="Arial" pitchFamily="34"/>
                </a:rPr>
                <a:t>  </a:t>
              </a:r>
            </a:p>
          </p:txBody>
        </p:sp>
        <p:sp>
          <p:nvSpPr>
            <p:cNvPr id="18" name="TextBox 51">
              <a:extLst>
                <a:ext uri="{FF2B5EF4-FFF2-40B4-BE49-F238E27FC236}">
                  <a16:creationId xmlns:a16="http://schemas.microsoft.com/office/drawing/2014/main" id="{637FC66F-DA47-B2C5-ACE5-F65C9B1C983F}"/>
                </a:ext>
              </a:extLst>
            </p:cNvPr>
            <p:cNvSpPr txBox="1"/>
            <p:nvPr/>
          </p:nvSpPr>
          <p:spPr>
            <a:xfrm>
              <a:off x="7224354" y="3168002"/>
              <a:ext cx="1462509"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04040"/>
                  </a:solidFill>
                  <a:uFillTx/>
                  <a:latin typeface="Arial"/>
                  <a:ea typeface="Arial Unicode MS"/>
                  <a:cs typeface="Arial" pitchFamily="34"/>
                </a:rPr>
                <a:t>Content  Here</a:t>
              </a:r>
            </a:p>
          </p:txBody>
        </p:sp>
      </p:grpSp>
      <p:cxnSp>
        <p:nvCxnSpPr>
          <p:cNvPr id="19" name="Straight Connector 6">
            <a:extLst>
              <a:ext uri="{FF2B5EF4-FFF2-40B4-BE49-F238E27FC236}">
                <a16:creationId xmlns:a16="http://schemas.microsoft.com/office/drawing/2014/main" id="{32A6E0EF-9BA6-0CA6-1035-8814DD880ED2}"/>
              </a:ext>
            </a:extLst>
          </p:cNvPr>
          <p:cNvCxnSpPr/>
          <p:nvPr/>
        </p:nvCxnSpPr>
        <p:spPr>
          <a:xfrm flipH="1">
            <a:off x="631347" y="2135508"/>
            <a:ext cx="7891107" cy="0"/>
          </a:xfrm>
          <a:prstGeom prst="straightConnector1">
            <a:avLst/>
          </a:prstGeom>
          <a:noFill/>
          <a:ln w="38103" cap="flat">
            <a:solidFill>
              <a:srgbClr val="B2B2B2"/>
            </a:solidFill>
            <a:prstDash val="solid"/>
            <a:miter/>
          </a:ln>
        </p:spPr>
      </p:cxnSp>
      <p:grpSp>
        <p:nvGrpSpPr>
          <p:cNvPr id="20" name="Group 7">
            <a:extLst>
              <a:ext uri="{FF2B5EF4-FFF2-40B4-BE49-F238E27FC236}">
                <a16:creationId xmlns:a16="http://schemas.microsoft.com/office/drawing/2014/main" id="{192280EF-D583-2497-27F4-471712509838}"/>
              </a:ext>
            </a:extLst>
          </p:cNvPr>
          <p:cNvGrpSpPr/>
          <p:nvPr/>
        </p:nvGrpSpPr>
        <p:grpSpPr>
          <a:xfrm>
            <a:off x="739685" y="1247890"/>
            <a:ext cx="872602" cy="1565151"/>
            <a:chOff x="739685" y="1247890"/>
            <a:chExt cx="872602" cy="1565151"/>
          </a:xfrm>
        </p:grpSpPr>
        <p:grpSp>
          <p:nvGrpSpPr>
            <p:cNvPr id="21" name="Group 8">
              <a:extLst>
                <a:ext uri="{FF2B5EF4-FFF2-40B4-BE49-F238E27FC236}">
                  <a16:creationId xmlns:a16="http://schemas.microsoft.com/office/drawing/2014/main" id="{1E013452-0568-8166-3C67-49BAD20D5843}"/>
                </a:ext>
              </a:extLst>
            </p:cNvPr>
            <p:cNvGrpSpPr/>
            <p:nvPr/>
          </p:nvGrpSpPr>
          <p:grpSpPr>
            <a:xfrm>
              <a:off x="739685" y="1247890"/>
              <a:ext cx="872602" cy="1565151"/>
              <a:chOff x="739685" y="1247890"/>
              <a:chExt cx="872602" cy="1565151"/>
            </a:xfrm>
          </p:grpSpPr>
          <p:cxnSp>
            <p:nvCxnSpPr>
              <p:cNvPr id="22" name="Straight Connector 10">
                <a:extLst>
                  <a:ext uri="{FF2B5EF4-FFF2-40B4-BE49-F238E27FC236}">
                    <a16:creationId xmlns:a16="http://schemas.microsoft.com/office/drawing/2014/main" id="{67A00AAA-ED3B-9ABC-A493-9C0782205364}"/>
                  </a:ext>
                </a:extLst>
              </p:cNvPr>
              <p:cNvCxnSpPr/>
              <p:nvPr/>
            </p:nvCxnSpPr>
            <p:spPr>
              <a:xfrm>
                <a:off x="1175991" y="1940439"/>
                <a:ext cx="0" cy="872602"/>
              </a:xfrm>
              <a:prstGeom prst="straightConnector1">
                <a:avLst/>
              </a:prstGeom>
              <a:noFill/>
              <a:ln w="38103" cap="flat">
                <a:solidFill>
                  <a:srgbClr val="B2B2B2"/>
                </a:solidFill>
                <a:prstDash val="solid"/>
                <a:miter/>
                <a:tailEnd type="arrow"/>
              </a:ln>
            </p:spPr>
          </p:cxnSp>
          <p:sp>
            <p:nvSpPr>
              <p:cNvPr id="23" name="Oval 11">
                <a:extLst>
                  <a:ext uri="{FF2B5EF4-FFF2-40B4-BE49-F238E27FC236}">
                    <a16:creationId xmlns:a16="http://schemas.microsoft.com/office/drawing/2014/main" id="{D882A2DE-6A90-F218-E382-62BA33677E7F}"/>
                  </a:ext>
                </a:extLst>
              </p:cNvPr>
              <p:cNvSpPr/>
              <p:nvPr/>
            </p:nvSpPr>
            <p:spPr>
              <a:xfrm>
                <a:off x="829717" y="1247890"/>
                <a:ext cx="692548" cy="6925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2B2B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24" name="Rectangle 12">
                <a:extLst>
                  <a:ext uri="{FF2B5EF4-FFF2-40B4-BE49-F238E27FC236}">
                    <a16:creationId xmlns:a16="http://schemas.microsoft.com/office/drawing/2014/main" id="{87069A5D-AC62-FC0C-5487-4CC8CBEE0D77}"/>
                  </a:ext>
                </a:extLst>
              </p:cNvPr>
              <p:cNvSpPr/>
              <p:nvPr/>
            </p:nvSpPr>
            <p:spPr>
              <a:xfrm>
                <a:off x="739685" y="2322201"/>
                <a:ext cx="872602" cy="346356"/>
              </a:xfrm>
              <a:prstGeom prst="rect">
                <a:avLst/>
              </a:prstGeom>
              <a:solidFill>
                <a:srgbClr val="FFFFFF"/>
              </a:solidFill>
              <a:ln w="38103" cap="flat">
                <a:solidFill>
                  <a:srgbClr val="B2B2B2"/>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grpSp>
        <p:sp>
          <p:nvSpPr>
            <p:cNvPr id="25" name="TextBox 9">
              <a:extLst>
                <a:ext uri="{FF2B5EF4-FFF2-40B4-BE49-F238E27FC236}">
                  <a16:creationId xmlns:a16="http://schemas.microsoft.com/office/drawing/2014/main" id="{5E9BF4B3-172C-F36E-5BCC-535A19E1240C}"/>
                </a:ext>
              </a:extLst>
            </p:cNvPr>
            <p:cNvSpPr txBox="1"/>
            <p:nvPr/>
          </p:nvSpPr>
          <p:spPr>
            <a:xfrm>
              <a:off x="852952" y="2367335"/>
              <a:ext cx="646078" cy="25641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404040"/>
                  </a:solidFill>
                  <a:uFillTx/>
                  <a:latin typeface="Arial" pitchFamily="34"/>
                  <a:ea typeface="Arial Unicode MS"/>
                  <a:cs typeface="Arial" pitchFamily="34"/>
                </a:rPr>
                <a:t>2016</a:t>
              </a:r>
            </a:p>
          </p:txBody>
        </p:sp>
      </p:grpSp>
      <p:grpSp>
        <p:nvGrpSpPr>
          <p:cNvPr id="26" name="Group 13">
            <a:extLst>
              <a:ext uri="{FF2B5EF4-FFF2-40B4-BE49-F238E27FC236}">
                <a16:creationId xmlns:a16="http://schemas.microsoft.com/office/drawing/2014/main" id="{76880CE6-3652-DC45-3725-114617824589}"/>
              </a:ext>
            </a:extLst>
          </p:cNvPr>
          <p:cNvGrpSpPr/>
          <p:nvPr/>
        </p:nvGrpSpPr>
        <p:grpSpPr>
          <a:xfrm>
            <a:off x="2434590" y="1247890"/>
            <a:ext cx="872602" cy="1565151"/>
            <a:chOff x="2434590" y="1247890"/>
            <a:chExt cx="872602" cy="1565151"/>
          </a:xfrm>
        </p:grpSpPr>
        <p:grpSp>
          <p:nvGrpSpPr>
            <p:cNvPr id="27" name="Group 14">
              <a:extLst>
                <a:ext uri="{FF2B5EF4-FFF2-40B4-BE49-F238E27FC236}">
                  <a16:creationId xmlns:a16="http://schemas.microsoft.com/office/drawing/2014/main" id="{3CB60376-3171-8791-8EF8-81E6D85C19EB}"/>
                </a:ext>
              </a:extLst>
            </p:cNvPr>
            <p:cNvGrpSpPr/>
            <p:nvPr/>
          </p:nvGrpSpPr>
          <p:grpSpPr>
            <a:xfrm>
              <a:off x="2434590" y="1247890"/>
              <a:ext cx="872602" cy="1565151"/>
              <a:chOff x="2434590" y="1247890"/>
              <a:chExt cx="872602" cy="1565151"/>
            </a:xfrm>
          </p:grpSpPr>
          <p:cxnSp>
            <p:nvCxnSpPr>
              <p:cNvPr id="28" name="Straight Connector 16">
                <a:extLst>
                  <a:ext uri="{FF2B5EF4-FFF2-40B4-BE49-F238E27FC236}">
                    <a16:creationId xmlns:a16="http://schemas.microsoft.com/office/drawing/2014/main" id="{5D726E1D-A7DF-CF6A-0DC3-C4CB2F63F845}"/>
                  </a:ext>
                </a:extLst>
              </p:cNvPr>
              <p:cNvCxnSpPr/>
              <p:nvPr/>
            </p:nvCxnSpPr>
            <p:spPr>
              <a:xfrm>
                <a:off x="2870895" y="1940439"/>
                <a:ext cx="0" cy="872602"/>
              </a:xfrm>
              <a:prstGeom prst="straightConnector1">
                <a:avLst/>
              </a:prstGeom>
              <a:noFill/>
              <a:ln w="38103" cap="flat">
                <a:solidFill>
                  <a:srgbClr val="FDBDC7"/>
                </a:solidFill>
                <a:prstDash val="solid"/>
                <a:miter/>
                <a:tailEnd type="arrow"/>
              </a:ln>
            </p:spPr>
          </p:cxnSp>
          <p:sp>
            <p:nvSpPr>
              <p:cNvPr id="29" name="Oval 17">
                <a:extLst>
                  <a:ext uri="{FF2B5EF4-FFF2-40B4-BE49-F238E27FC236}">
                    <a16:creationId xmlns:a16="http://schemas.microsoft.com/office/drawing/2014/main" id="{AF072669-ADB7-DD53-DDE2-1E225CF86251}"/>
                  </a:ext>
                </a:extLst>
              </p:cNvPr>
              <p:cNvSpPr/>
              <p:nvPr/>
            </p:nvSpPr>
            <p:spPr>
              <a:xfrm>
                <a:off x="2524621" y="1247890"/>
                <a:ext cx="692548" cy="6925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DBDC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30" name="Rectangle 18">
                <a:extLst>
                  <a:ext uri="{FF2B5EF4-FFF2-40B4-BE49-F238E27FC236}">
                    <a16:creationId xmlns:a16="http://schemas.microsoft.com/office/drawing/2014/main" id="{1E42AC23-9689-505C-D661-CC52F0BDD199}"/>
                  </a:ext>
                </a:extLst>
              </p:cNvPr>
              <p:cNvSpPr/>
              <p:nvPr/>
            </p:nvSpPr>
            <p:spPr>
              <a:xfrm>
                <a:off x="2434590" y="2322201"/>
                <a:ext cx="872602" cy="346356"/>
              </a:xfrm>
              <a:prstGeom prst="rect">
                <a:avLst/>
              </a:prstGeom>
              <a:solidFill>
                <a:srgbClr val="FFFFFF"/>
              </a:solidFill>
              <a:ln w="38103" cap="flat">
                <a:solidFill>
                  <a:srgbClr val="FDBDC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grpSp>
        <p:sp>
          <p:nvSpPr>
            <p:cNvPr id="31" name="TextBox 15">
              <a:extLst>
                <a:ext uri="{FF2B5EF4-FFF2-40B4-BE49-F238E27FC236}">
                  <a16:creationId xmlns:a16="http://schemas.microsoft.com/office/drawing/2014/main" id="{860BB187-7814-7ECC-BB9C-96D21C4C0892}"/>
                </a:ext>
              </a:extLst>
            </p:cNvPr>
            <p:cNvSpPr txBox="1"/>
            <p:nvPr/>
          </p:nvSpPr>
          <p:spPr>
            <a:xfrm>
              <a:off x="2547856" y="2367335"/>
              <a:ext cx="646078" cy="25641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404040"/>
                  </a:solidFill>
                  <a:uFillTx/>
                  <a:latin typeface="Arial" pitchFamily="34"/>
                  <a:ea typeface="Arial Unicode MS"/>
                  <a:cs typeface="Arial" pitchFamily="34"/>
                </a:rPr>
                <a:t>2017</a:t>
              </a:r>
            </a:p>
          </p:txBody>
        </p:sp>
      </p:grpSp>
      <p:grpSp>
        <p:nvGrpSpPr>
          <p:cNvPr id="32" name="Group 20">
            <a:extLst>
              <a:ext uri="{FF2B5EF4-FFF2-40B4-BE49-F238E27FC236}">
                <a16:creationId xmlns:a16="http://schemas.microsoft.com/office/drawing/2014/main" id="{17CFB010-F05C-25A5-73DD-591F1BDE3FBA}"/>
              </a:ext>
            </a:extLst>
          </p:cNvPr>
          <p:cNvGrpSpPr/>
          <p:nvPr/>
        </p:nvGrpSpPr>
        <p:grpSpPr>
          <a:xfrm>
            <a:off x="4129503" y="1247890"/>
            <a:ext cx="872602" cy="1565151"/>
            <a:chOff x="4129503" y="1247890"/>
            <a:chExt cx="872602" cy="1565151"/>
          </a:xfrm>
        </p:grpSpPr>
        <p:cxnSp>
          <p:nvCxnSpPr>
            <p:cNvPr id="33" name="Straight Connector 22">
              <a:extLst>
                <a:ext uri="{FF2B5EF4-FFF2-40B4-BE49-F238E27FC236}">
                  <a16:creationId xmlns:a16="http://schemas.microsoft.com/office/drawing/2014/main" id="{D57828E8-D33E-6D0E-FBC9-2E2E82DBC18F}"/>
                </a:ext>
              </a:extLst>
            </p:cNvPr>
            <p:cNvCxnSpPr/>
            <p:nvPr/>
          </p:nvCxnSpPr>
          <p:spPr>
            <a:xfrm>
              <a:off x="4565800" y="1940439"/>
              <a:ext cx="0" cy="872602"/>
            </a:xfrm>
            <a:prstGeom prst="straightConnector1">
              <a:avLst/>
            </a:prstGeom>
            <a:noFill/>
            <a:ln w="38103" cap="flat">
              <a:solidFill>
                <a:srgbClr val="85C2F8"/>
              </a:solidFill>
              <a:prstDash val="solid"/>
              <a:miter/>
              <a:tailEnd type="arrow"/>
            </a:ln>
          </p:spPr>
        </p:cxnSp>
        <p:sp>
          <p:nvSpPr>
            <p:cNvPr id="34" name="Oval 23">
              <a:extLst>
                <a:ext uri="{FF2B5EF4-FFF2-40B4-BE49-F238E27FC236}">
                  <a16:creationId xmlns:a16="http://schemas.microsoft.com/office/drawing/2014/main" id="{A451EC58-27AB-AE48-5117-D0573D6318C3}"/>
                </a:ext>
              </a:extLst>
            </p:cNvPr>
            <p:cNvSpPr/>
            <p:nvPr/>
          </p:nvSpPr>
          <p:spPr>
            <a:xfrm>
              <a:off x="4219526" y="1247890"/>
              <a:ext cx="692548" cy="6925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5C2F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35" name="Rectangle 24">
              <a:extLst>
                <a:ext uri="{FF2B5EF4-FFF2-40B4-BE49-F238E27FC236}">
                  <a16:creationId xmlns:a16="http://schemas.microsoft.com/office/drawing/2014/main" id="{16C1A923-27D6-6D83-C9EE-0CF3C9121057}"/>
                </a:ext>
              </a:extLst>
            </p:cNvPr>
            <p:cNvSpPr/>
            <p:nvPr/>
          </p:nvSpPr>
          <p:spPr>
            <a:xfrm>
              <a:off x="4129503" y="2322201"/>
              <a:ext cx="872602" cy="346356"/>
            </a:xfrm>
            <a:prstGeom prst="rect">
              <a:avLst/>
            </a:prstGeom>
            <a:solidFill>
              <a:srgbClr val="FFFFFF"/>
            </a:solidFill>
            <a:ln w="38103" cap="flat">
              <a:solidFill>
                <a:srgbClr val="85C2F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grpSp>
      <p:sp>
        <p:nvSpPr>
          <p:cNvPr id="36" name="TextBox 21">
            <a:extLst>
              <a:ext uri="{FF2B5EF4-FFF2-40B4-BE49-F238E27FC236}">
                <a16:creationId xmlns:a16="http://schemas.microsoft.com/office/drawing/2014/main" id="{AA6367E3-1C8C-DA13-8EAB-88E22FAD89F4}"/>
              </a:ext>
            </a:extLst>
          </p:cNvPr>
          <p:cNvSpPr txBox="1"/>
          <p:nvPr/>
        </p:nvSpPr>
        <p:spPr>
          <a:xfrm>
            <a:off x="4242761" y="2367335"/>
            <a:ext cx="646078" cy="25641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404040"/>
                </a:solidFill>
                <a:uFillTx/>
                <a:latin typeface="Arial" pitchFamily="34"/>
                <a:ea typeface="Arial Unicode MS"/>
                <a:cs typeface="Arial" pitchFamily="34"/>
              </a:rPr>
              <a:t>2018</a:t>
            </a:r>
          </a:p>
        </p:txBody>
      </p:sp>
      <p:grpSp>
        <p:nvGrpSpPr>
          <p:cNvPr id="37" name="Group 25">
            <a:extLst>
              <a:ext uri="{FF2B5EF4-FFF2-40B4-BE49-F238E27FC236}">
                <a16:creationId xmlns:a16="http://schemas.microsoft.com/office/drawing/2014/main" id="{4E3A3901-1AA4-2789-F0B6-116A9472C46D}"/>
              </a:ext>
            </a:extLst>
          </p:cNvPr>
          <p:cNvGrpSpPr/>
          <p:nvPr/>
        </p:nvGrpSpPr>
        <p:grpSpPr>
          <a:xfrm>
            <a:off x="5824407" y="1247890"/>
            <a:ext cx="872602" cy="1565151"/>
            <a:chOff x="5824407" y="1247890"/>
            <a:chExt cx="872602" cy="1565151"/>
          </a:xfrm>
        </p:grpSpPr>
        <p:grpSp>
          <p:nvGrpSpPr>
            <p:cNvPr id="38" name="Group 26">
              <a:extLst>
                <a:ext uri="{FF2B5EF4-FFF2-40B4-BE49-F238E27FC236}">
                  <a16:creationId xmlns:a16="http://schemas.microsoft.com/office/drawing/2014/main" id="{EAFE8DE9-B814-8833-3046-307B87849249}"/>
                </a:ext>
              </a:extLst>
            </p:cNvPr>
            <p:cNvGrpSpPr/>
            <p:nvPr/>
          </p:nvGrpSpPr>
          <p:grpSpPr>
            <a:xfrm>
              <a:off x="5824407" y="1247890"/>
              <a:ext cx="872602" cy="1565151"/>
              <a:chOff x="5824407" y="1247890"/>
              <a:chExt cx="872602" cy="1565151"/>
            </a:xfrm>
          </p:grpSpPr>
          <p:cxnSp>
            <p:nvCxnSpPr>
              <p:cNvPr id="39" name="Straight Connector 28">
                <a:extLst>
                  <a:ext uri="{FF2B5EF4-FFF2-40B4-BE49-F238E27FC236}">
                    <a16:creationId xmlns:a16="http://schemas.microsoft.com/office/drawing/2014/main" id="{567C6A5B-93A7-23FE-7630-9EB2C0D7BA65}"/>
                  </a:ext>
                </a:extLst>
              </p:cNvPr>
              <p:cNvCxnSpPr/>
              <p:nvPr/>
            </p:nvCxnSpPr>
            <p:spPr>
              <a:xfrm>
                <a:off x="6260704" y="1940439"/>
                <a:ext cx="0" cy="872602"/>
              </a:xfrm>
              <a:prstGeom prst="straightConnector1">
                <a:avLst/>
              </a:prstGeom>
              <a:noFill/>
              <a:ln w="38103" cap="flat">
                <a:solidFill>
                  <a:srgbClr val="96E5D8"/>
                </a:solidFill>
                <a:prstDash val="solid"/>
                <a:miter/>
                <a:tailEnd type="arrow"/>
              </a:ln>
            </p:spPr>
          </p:cxnSp>
          <p:sp>
            <p:nvSpPr>
              <p:cNvPr id="40" name="Oval 29">
                <a:extLst>
                  <a:ext uri="{FF2B5EF4-FFF2-40B4-BE49-F238E27FC236}">
                    <a16:creationId xmlns:a16="http://schemas.microsoft.com/office/drawing/2014/main" id="{AE5DAD30-1340-56B8-D3FE-56854AADE1E0}"/>
                  </a:ext>
                </a:extLst>
              </p:cNvPr>
              <p:cNvSpPr/>
              <p:nvPr/>
            </p:nvSpPr>
            <p:spPr>
              <a:xfrm>
                <a:off x="5914430" y="1247890"/>
                <a:ext cx="692548" cy="6925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6E5D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41" name="Rectangle 30">
                <a:extLst>
                  <a:ext uri="{FF2B5EF4-FFF2-40B4-BE49-F238E27FC236}">
                    <a16:creationId xmlns:a16="http://schemas.microsoft.com/office/drawing/2014/main" id="{249029C4-78BC-4FDB-CFAD-992C66DF1059}"/>
                  </a:ext>
                </a:extLst>
              </p:cNvPr>
              <p:cNvSpPr/>
              <p:nvPr/>
            </p:nvSpPr>
            <p:spPr>
              <a:xfrm>
                <a:off x="5824407" y="2322201"/>
                <a:ext cx="872602" cy="346356"/>
              </a:xfrm>
              <a:prstGeom prst="rect">
                <a:avLst/>
              </a:prstGeom>
              <a:solidFill>
                <a:srgbClr val="FFFFFF"/>
              </a:solidFill>
              <a:ln w="38103" cap="flat">
                <a:solidFill>
                  <a:srgbClr val="96E5D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grpSp>
        <p:sp>
          <p:nvSpPr>
            <p:cNvPr id="42" name="TextBox 27">
              <a:extLst>
                <a:ext uri="{FF2B5EF4-FFF2-40B4-BE49-F238E27FC236}">
                  <a16:creationId xmlns:a16="http://schemas.microsoft.com/office/drawing/2014/main" id="{F5931843-AFE7-B949-7F92-B162AD1118C8}"/>
                </a:ext>
              </a:extLst>
            </p:cNvPr>
            <p:cNvSpPr txBox="1"/>
            <p:nvPr/>
          </p:nvSpPr>
          <p:spPr>
            <a:xfrm>
              <a:off x="5937665" y="2367335"/>
              <a:ext cx="646078" cy="25641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404040"/>
                  </a:solidFill>
                  <a:uFillTx/>
                  <a:latin typeface="Arial" pitchFamily="34"/>
                  <a:ea typeface="Arial Unicode MS"/>
                  <a:cs typeface="Arial" pitchFamily="34"/>
                </a:rPr>
                <a:t>2019</a:t>
              </a:r>
            </a:p>
          </p:txBody>
        </p:sp>
      </p:grpSp>
      <p:grpSp>
        <p:nvGrpSpPr>
          <p:cNvPr id="43" name="Group 31">
            <a:extLst>
              <a:ext uri="{FF2B5EF4-FFF2-40B4-BE49-F238E27FC236}">
                <a16:creationId xmlns:a16="http://schemas.microsoft.com/office/drawing/2014/main" id="{27B1703D-0664-C18C-3BDC-723FAFB9C875}"/>
              </a:ext>
            </a:extLst>
          </p:cNvPr>
          <p:cNvGrpSpPr/>
          <p:nvPr/>
        </p:nvGrpSpPr>
        <p:grpSpPr>
          <a:xfrm>
            <a:off x="7519312" y="1247890"/>
            <a:ext cx="872602" cy="1565151"/>
            <a:chOff x="7519312" y="1247890"/>
            <a:chExt cx="872602" cy="1565151"/>
          </a:xfrm>
        </p:grpSpPr>
        <p:grpSp>
          <p:nvGrpSpPr>
            <p:cNvPr id="44" name="Group 32">
              <a:extLst>
                <a:ext uri="{FF2B5EF4-FFF2-40B4-BE49-F238E27FC236}">
                  <a16:creationId xmlns:a16="http://schemas.microsoft.com/office/drawing/2014/main" id="{E3AD6F58-5A4F-395E-E94F-C4DCC97B38C1}"/>
                </a:ext>
              </a:extLst>
            </p:cNvPr>
            <p:cNvGrpSpPr/>
            <p:nvPr/>
          </p:nvGrpSpPr>
          <p:grpSpPr>
            <a:xfrm>
              <a:off x="7519312" y="1247890"/>
              <a:ext cx="872602" cy="1565151"/>
              <a:chOff x="7519312" y="1247890"/>
              <a:chExt cx="872602" cy="1565151"/>
            </a:xfrm>
          </p:grpSpPr>
          <p:cxnSp>
            <p:nvCxnSpPr>
              <p:cNvPr id="45" name="Straight Connector 34">
                <a:extLst>
                  <a:ext uri="{FF2B5EF4-FFF2-40B4-BE49-F238E27FC236}">
                    <a16:creationId xmlns:a16="http://schemas.microsoft.com/office/drawing/2014/main" id="{4D6269EB-BB8A-EEF2-5A34-63B70C1B31FA}"/>
                  </a:ext>
                </a:extLst>
              </p:cNvPr>
              <p:cNvCxnSpPr/>
              <p:nvPr/>
            </p:nvCxnSpPr>
            <p:spPr>
              <a:xfrm>
                <a:off x="7955609" y="1940439"/>
                <a:ext cx="0" cy="872602"/>
              </a:xfrm>
              <a:prstGeom prst="straightConnector1">
                <a:avLst/>
              </a:prstGeom>
              <a:noFill/>
              <a:ln w="38103" cap="flat">
                <a:solidFill>
                  <a:srgbClr val="B2B2B2"/>
                </a:solidFill>
                <a:prstDash val="solid"/>
                <a:miter/>
                <a:tailEnd type="arrow"/>
              </a:ln>
            </p:spPr>
          </p:cxnSp>
          <p:sp>
            <p:nvSpPr>
              <p:cNvPr id="46" name="Oval 35">
                <a:extLst>
                  <a:ext uri="{FF2B5EF4-FFF2-40B4-BE49-F238E27FC236}">
                    <a16:creationId xmlns:a16="http://schemas.microsoft.com/office/drawing/2014/main" id="{736043D2-633F-2E2B-D331-3560BB032AE6}"/>
                  </a:ext>
                </a:extLst>
              </p:cNvPr>
              <p:cNvSpPr/>
              <p:nvPr/>
            </p:nvSpPr>
            <p:spPr>
              <a:xfrm>
                <a:off x="7609335" y="1247890"/>
                <a:ext cx="692548" cy="6925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E8BE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47" name="Rectangle 36">
                <a:extLst>
                  <a:ext uri="{FF2B5EF4-FFF2-40B4-BE49-F238E27FC236}">
                    <a16:creationId xmlns:a16="http://schemas.microsoft.com/office/drawing/2014/main" id="{300252C3-FB6F-C479-A57D-F2FE96C7E6B8}"/>
                  </a:ext>
                </a:extLst>
              </p:cNvPr>
              <p:cNvSpPr/>
              <p:nvPr/>
            </p:nvSpPr>
            <p:spPr>
              <a:xfrm>
                <a:off x="7519312" y="2322201"/>
                <a:ext cx="872602" cy="346356"/>
              </a:xfrm>
              <a:prstGeom prst="rect">
                <a:avLst/>
              </a:prstGeom>
              <a:solidFill>
                <a:srgbClr val="BE8BE2"/>
              </a:solidFill>
              <a:ln w="38103" cap="flat">
                <a:solidFill>
                  <a:srgbClr val="B2B2B2"/>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grpSp>
        <p:sp>
          <p:nvSpPr>
            <p:cNvPr id="48" name="TextBox 33">
              <a:extLst>
                <a:ext uri="{FF2B5EF4-FFF2-40B4-BE49-F238E27FC236}">
                  <a16:creationId xmlns:a16="http://schemas.microsoft.com/office/drawing/2014/main" id="{FE27DB4A-A334-553A-2C6F-2B8CB56DAF67}"/>
                </a:ext>
              </a:extLst>
            </p:cNvPr>
            <p:cNvSpPr txBox="1"/>
            <p:nvPr/>
          </p:nvSpPr>
          <p:spPr>
            <a:xfrm>
              <a:off x="7632569" y="2367335"/>
              <a:ext cx="646078" cy="25641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FFF"/>
                  </a:solidFill>
                  <a:uFillTx/>
                  <a:latin typeface="Arial" pitchFamily="34"/>
                  <a:ea typeface="Arial Unicode MS"/>
                  <a:cs typeface="Arial" pitchFamily="34"/>
                </a:rPr>
                <a:t>2020</a:t>
              </a:r>
            </a:p>
          </p:txBody>
        </p:sp>
      </p:grpSp>
      <p:sp>
        <p:nvSpPr>
          <p:cNvPr id="49" name="Rounded Rectangle 31">
            <a:extLst>
              <a:ext uri="{FF2B5EF4-FFF2-40B4-BE49-F238E27FC236}">
                <a16:creationId xmlns:a16="http://schemas.microsoft.com/office/drawing/2014/main" id="{4A240D2A-C665-C848-174B-B35525CAFB1B}"/>
              </a:ext>
            </a:extLst>
          </p:cNvPr>
          <p:cNvSpPr/>
          <p:nvPr/>
        </p:nvSpPr>
        <p:spPr>
          <a:xfrm>
            <a:off x="1059195" y="1444861"/>
            <a:ext cx="233592" cy="332119"/>
          </a:xfrm>
          <a:custGeom>
            <a:avLst/>
            <a:gdLst>
              <a:gd name="f0" fmla="val w"/>
              <a:gd name="f1" fmla="val h"/>
              <a:gd name="f2" fmla="val 0"/>
              <a:gd name="f3" fmla="val 2273269"/>
              <a:gd name="f4" fmla="val 3232141"/>
              <a:gd name="f5" fmla="val 1301358"/>
              <a:gd name="f6" fmla="val 1224998"/>
              <a:gd name="f7" fmla="val 1288512"/>
              <a:gd name="f8" fmla="val 1224739"/>
              <a:gd name="f9" fmla="val 1275404"/>
              <a:gd name="f10" fmla="val 1226994"/>
              <a:gd name="f11" fmla="val 1262722"/>
              <a:gd name="f12" fmla="val 1232060"/>
              <a:gd name="f13" fmla="val 1224020"/>
              <a:gd name="f14" fmla="val 1247517"/>
              <a:gd name="f15" fmla="val 1200469"/>
              <a:gd name="f16" fmla="val 1284678"/>
              <a:gd name="f17" fmla="val 1200858"/>
              <a:gd name="f18" fmla="val 1323955"/>
              <a:gd name="f19" fmla="val 1068969"/>
              <a:gd name="f20" fmla="val 1816173"/>
              <a:gd name="f21" fmla="val 975827"/>
              <a:gd name="f22" fmla="val 1468563"/>
              <a:gd name="f23" fmla="val 965224"/>
              <a:gd name="f24" fmla="val 1428990"/>
              <a:gd name="f25" fmla="val 932065"/>
              <a:gd name="f26" fmla="val 1401484"/>
              <a:gd name="f27" fmla="val 893889"/>
              <a:gd name="f28" fmla="val 1396168"/>
              <a:gd name="f29" fmla="val 887581"/>
              <a:gd name="f30" fmla="val 1395290"/>
              <a:gd name="f31" fmla="val 881136"/>
              <a:gd name="f32" fmla="val 1395017"/>
              <a:gd name="f33" fmla="val 874749"/>
              <a:gd name="f34" fmla="val 1397368"/>
              <a:gd name="f35" fmla="val 873048"/>
              <a:gd name="f36" fmla="val 1397069"/>
              <a:gd name="f37" fmla="val 871822"/>
              <a:gd name="f38" fmla="val 1397102"/>
              <a:gd name="f39" fmla="val 870599"/>
              <a:gd name="f40" fmla="val 1397158"/>
              <a:gd name="f41" fmla="val 869409"/>
              <a:gd name="f42" fmla="val 1397702"/>
              <a:gd name="f43" fmla="val 854690"/>
              <a:gd name="f44" fmla="val 1398625"/>
              <a:gd name="f45" fmla="val 852870"/>
              <a:gd name="f46" fmla="val 1399112"/>
              <a:gd name="f47" fmla="val 851076"/>
              <a:gd name="f48" fmla="val 1399648"/>
              <a:gd name="f49" fmla="val 849610"/>
              <a:gd name="f50" fmla="val 1401148"/>
              <a:gd name="f51" fmla="val 820426"/>
              <a:gd name="f52" fmla="val 1408603"/>
              <a:gd name="f53" fmla="val 795399"/>
              <a:gd name="f54" fmla="val 1429720"/>
              <a:gd name="f55" fmla="val 783580"/>
              <a:gd name="f56" fmla="val 1459921"/>
              <a:gd name="f57" fmla="val 576552"/>
              <a:gd name="f58" fmla="val 1988920"/>
              <a:gd name="f59" fmla="val 360960"/>
              <a:gd name="f60" fmla="val 306335"/>
              <a:gd name="f61" fmla="val 262052"/>
              <a:gd name="f62" fmla="val 2033203"/>
              <a:gd name="f63" fmla="val 2087828"/>
              <a:gd name="f64" fmla="val 2142453"/>
              <a:gd name="f65" fmla="val 2186736"/>
              <a:gd name="f66" fmla="val 624414"/>
              <a:gd name="f67" fmla="val 655679"/>
              <a:gd name="f68" fmla="val 2194749"/>
              <a:gd name="f69" fmla="val 687884"/>
              <a:gd name="f70" fmla="val 2184847"/>
              <a:gd name="f71" fmla="val 710155"/>
              <a:gd name="f72" fmla="val 2162843"/>
              <a:gd name="f73" fmla="val 728043"/>
              <a:gd name="f74" fmla="val 2149675"/>
              <a:gd name="f75" fmla="val 740236"/>
              <a:gd name="f76" fmla="val 2129868"/>
              <a:gd name="f77" fmla="val 742804"/>
              <a:gd name="f78" fmla="val 2106901"/>
              <a:gd name="f79" fmla="val 861090"/>
              <a:gd name="f80" fmla="val 1804659"/>
              <a:gd name="f81" fmla="val 967256"/>
              <a:gd name="f82" fmla="val 2200878"/>
              <a:gd name="f83" fmla="val 956121"/>
              <a:gd name="f84" fmla="val 2251327"/>
              <a:gd name="f85" fmla="val 986997"/>
              <a:gd name="f86" fmla="val 2301788"/>
              <a:gd name="f87" fmla="val 1037612"/>
              <a:gd name="f88" fmla="val 2315350"/>
              <a:gd name="f89" fmla="val 1044252"/>
              <a:gd name="f90" fmla="val 2317129"/>
              <a:gd name="f91" fmla="val 1050915"/>
              <a:gd name="f92" fmla="val 2318189"/>
              <a:gd name="f93" fmla="val 1057633"/>
              <a:gd name="f94" fmla="val 2316605"/>
              <a:gd name="f95" fmla="val 1061264"/>
              <a:gd name="f96" fmla="val 2317900"/>
              <a:gd name="f97" fmla="val 1065062"/>
              <a:gd name="f98" fmla="val 2318350"/>
              <a:gd name="f99" fmla="val 1068971"/>
              <a:gd name="f100" fmla="val 2317315"/>
              <a:gd name="f101" fmla="val 1072878"/>
              <a:gd name="f102" fmla="val 2318349"/>
              <a:gd name="f103" fmla="val 1076674"/>
              <a:gd name="f104" fmla="val 1080303"/>
              <a:gd name="f105" fmla="val 1100326"/>
              <a:gd name="f106" fmla="val 1150941"/>
              <a:gd name="f107" fmla="val 1181817"/>
              <a:gd name="f108" fmla="val 1170682"/>
              <a:gd name="f109" fmla="val 1320238"/>
              <a:gd name="f110" fmla="val 1642726"/>
              <a:gd name="f111" fmla="val 1513977"/>
              <a:gd name="f112" fmla="val 2127797"/>
              <a:gd name="f113" fmla="val 1531567"/>
              <a:gd name="f114" fmla="val 2171838"/>
              <a:gd name="f115" fmla="val 1577262"/>
              <a:gd name="f116" fmla="val 2196260"/>
              <a:gd name="f117" fmla="val 1621871"/>
              <a:gd name="f118" fmla="val 2186737"/>
              <a:gd name="f119" fmla="val 1878495"/>
              <a:gd name="f120" fmla="val 1933120"/>
              <a:gd name="f121" fmla="val 1977403"/>
              <a:gd name="f122" fmla="val 2142454"/>
              <a:gd name="f123" fmla="val 2087829"/>
              <a:gd name="f124" fmla="val 2033204"/>
              <a:gd name="f125" fmla="val 1988921"/>
              <a:gd name="f126" fmla="val 1671520"/>
              <a:gd name="f127" fmla="val 1391261"/>
              <a:gd name="f128" fmla="val 1287226"/>
              <a:gd name="f129" fmla="val 1376065"/>
              <a:gd name="f130" fmla="val 1249180"/>
              <a:gd name="f131" fmla="val 1339894"/>
              <a:gd name="f132" fmla="val 1225775"/>
              <a:gd name="f133" fmla="val 335892"/>
              <a:gd name="f134" fmla="val 524745"/>
              <a:gd name="f135" fmla="val 1937377"/>
              <a:gd name="f136" fmla="val 1996486"/>
              <a:gd name="f137" fmla="val 2044403"/>
              <a:gd name="f138" fmla="val 572662"/>
              <a:gd name="f139" fmla="val 631771"/>
              <a:gd name="f140" fmla="val 2898384"/>
              <a:gd name="f141" fmla="val 2957493"/>
              <a:gd name="f142" fmla="val 3005410"/>
              <a:gd name="f143" fmla="val 276783"/>
              <a:gd name="f144" fmla="val 228866"/>
              <a:gd name="f145" fmla="val 245659"/>
              <a:gd name="f146" fmla="val 437009"/>
              <a:gd name="f147" fmla="val 179890"/>
              <a:gd name="f148" fmla="val 126573"/>
              <a:gd name="f149" fmla="val 490326"/>
              <a:gd name="f150" fmla="val 556095"/>
              <a:gd name="f151" fmla="val 2974061"/>
              <a:gd name="f152" fmla="val 3039830"/>
              <a:gd name="f153" fmla="val 3093147"/>
              <a:gd name="f154" fmla="val 2027611"/>
              <a:gd name="f155" fmla="val 2093380"/>
              <a:gd name="f156" fmla="val 2146697"/>
              <a:gd name="f157" fmla="val 974181"/>
              <a:gd name="f158" fmla="val 1299087"/>
              <a:gd name="f159" fmla="val 1327680"/>
              <a:gd name="f160" fmla="val 1350860"/>
              <a:gd name="f161" fmla="val 23180"/>
              <a:gd name="f162" fmla="val 51773"/>
              <a:gd name="f163" fmla="val 155306"/>
              <a:gd name="f164" fmla="val 1381614"/>
              <a:gd name="f165" fmla="val 1410207"/>
              <a:gd name="f166" fmla="val 1433387"/>
              <a:gd name="f167" fmla="val 178486"/>
              <a:gd name="f168" fmla="val 207079"/>
              <a:gd name="f169" fmla="val 298015"/>
              <a:gd name="f170" fmla="val 2081269"/>
              <a:gd name="f171" fmla="val 2187308"/>
              <a:gd name="f172" fmla="val 383976"/>
              <a:gd name="f173" fmla="val 490015"/>
              <a:gd name="f174" fmla="val 3040141"/>
              <a:gd name="f175" fmla="val 3146180"/>
              <a:gd name="f176" fmla="val 192000"/>
              <a:gd name="f177" fmla="val 85961"/>
              <a:gd name="f178" fmla="val 839881"/>
              <a:gd name="f179" fmla="val 863061"/>
              <a:gd name="f180" fmla="val 891654"/>
              <a:gd name="f181" fmla="val 922408"/>
              <a:gd name="f182" fmla="val 945588"/>
              <a:gd name="f183" fmla="*/ f0 1 2273269"/>
              <a:gd name="f184" fmla="*/ f1 1 3232141"/>
              <a:gd name="f185" fmla="val f2"/>
              <a:gd name="f186" fmla="val f3"/>
              <a:gd name="f187" fmla="val f4"/>
              <a:gd name="f188" fmla="+- f187 0 f185"/>
              <a:gd name="f189" fmla="+- f186 0 f185"/>
              <a:gd name="f190" fmla="*/ f189 1 2273269"/>
              <a:gd name="f191" fmla="*/ f188 1 3232141"/>
              <a:gd name="f192" fmla="*/ f185 1 f190"/>
              <a:gd name="f193" fmla="*/ f186 1 f190"/>
              <a:gd name="f194" fmla="*/ f185 1 f191"/>
              <a:gd name="f195" fmla="*/ f187 1 f191"/>
              <a:gd name="f196" fmla="*/ f192 f183 1"/>
              <a:gd name="f197" fmla="*/ f193 f183 1"/>
              <a:gd name="f198" fmla="*/ f195 f184 1"/>
              <a:gd name="f199" fmla="*/ f194 f184 1"/>
            </a:gdLst>
            <a:ahLst/>
            <a:cxnLst>
              <a:cxn ang="3cd4">
                <a:pos x="hc" y="t"/>
              </a:cxn>
              <a:cxn ang="0">
                <a:pos x="r" y="vc"/>
              </a:cxn>
              <a:cxn ang="cd4">
                <a:pos x="hc" y="b"/>
              </a:cxn>
              <a:cxn ang="cd2">
                <a:pos x="l" y="vc"/>
              </a:cxn>
            </a:cxnLst>
            <a:rect l="f196" t="f199" r="f197" b="f198"/>
            <a:pathLst>
              <a:path w="2273269" h="3232141">
                <a:moveTo>
                  <a:pt x="f5" y="f6"/>
                </a:moveTo>
                <a:cubicBezTo>
                  <a:pt x="f7" y="f8"/>
                  <a:pt x="f9" y="f10"/>
                  <a:pt x="f11" y="f12"/>
                </a:cubicBez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cubicBezTo>
                  <a:pt x="f37" y="f38"/>
                  <a:pt x="f39" y="f40"/>
                  <a:pt x="f41" y="f42"/>
                </a:cubicBezTo>
                <a:lnTo>
                  <a:pt x="f43" y="f44"/>
                </a:lnTo>
                <a:cubicBezTo>
                  <a:pt x="f45" y="f46"/>
                  <a:pt x="f47" y="f48"/>
                  <a:pt x="f49" y="f50"/>
                </a:cubicBezTo>
                <a:cubicBezTo>
                  <a:pt x="f51" y="f52"/>
                  <a:pt x="f53" y="f54"/>
                  <a:pt x="f55" y="f56"/>
                </a:cubicBezTo>
                <a:lnTo>
                  <a:pt x="f57" y="f58"/>
                </a:lnTo>
                <a:lnTo>
                  <a:pt x="f59" y="f58"/>
                </a:lnTo>
                <a:cubicBezTo>
                  <a:pt x="f60" y="f58"/>
                  <a:pt x="f61" y="f62"/>
                  <a:pt x="f61" y="f63"/>
                </a:cubicBezTo>
                <a:cubicBezTo>
                  <a:pt x="f61" y="f64"/>
                  <a:pt x="f60" y="f65"/>
                  <a:pt x="f59" y="f65"/>
                </a:cubicBezTo>
                <a:lnTo>
                  <a:pt x="f66" y="f65"/>
                </a:lnTo>
                <a:cubicBezTo>
                  <a:pt x="f67" y="f68"/>
                  <a:pt x="f69" y="f70"/>
                  <a:pt x="f71" y="f72"/>
                </a:cubicBezTo>
                <a:cubicBezTo>
                  <a:pt x="f73" y="f74"/>
                  <a:pt x="f75" y="f76"/>
                  <a:pt x="f77" y="f78"/>
                </a:cubicBezTo>
                <a:lnTo>
                  <a:pt x="f79" y="f80"/>
                </a:lnTo>
                <a:lnTo>
                  <a:pt x="f81" y="f82"/>
                </a:lnTo>
                <a:cubicBezTo>
                  <a:pt x="f83" y="f84"/>
                  <a:pt x="f85" y="f86"/>
                  <a:pt x="f87" y="f88"/>
                </a:cubicBezTo>
                <a:cubicBezTo>
                  <a:pt x="f89" y="f90"/>
                  <a:pt x="f91" y="f92"/>
                  <a:pt x="f93" y="f94"/>
                </a:cubicBezTo>
                <a:cubicBezTo>
                  <a:pt x="f95" y="f96"/>
                  <a:pt x="f97" y="f98"/>
                  <a:pt x="f99" y="f100"/>
                </a:cubicBezTo>
                <a:cubicBezTo>
                  <a:pt x="f101" y="f102"/>
                  <a:pt x="f103" y="f96"/>
                  <a:pt x="f104" y="f94"/>
                </a:cubicBezTo>
                <a:lnTo>
                  <a:pt x="f105" y="f88"/>
                </a:lnTo>
                <a:cubicBezTo>
                  <a:pt x="f106" y="f86"/>
                  <a:pt x="f107" y="f84"/>
                  <a:pt x="f108" y="f82"/>
                </a:cubicBezTo>
                <a:lnTo>
                  <a:pt x="f109" y="f110"/>
                </a:lnTo>
                <a:lnTo>
                  <a:pt x="f111" y="f112"/>
                </a:lnTo>
                <a:cubicBezTo>
                  <a:pt x="f113" y="f114"/>
                  <a:pt x="f115" y="f116"/>
                  <a:pt x="f117" y="f118"/>
                </a:cubicBezTo>
                <a:lnTo>
                  <a:pt x="f119" y="f118"/>
                </a:lnTo>
                <a:cubicBezTo>
                  <a:pt x="f120" y="f118"/>
                  <a:pt x="f121" y="f122"/>
                  <a:pt x="f121" y="f123"/>
                </a:cubicBezTo>
                <a:cubicBezTo>
                  <a:pt x="f121" y="f124"/>
                  <a:pt x="f120" y="f125"/>
                  <a:pt x="f119" y="f125"/>
                </a:cubicBezTo>
                <a:lnTo>
                  <a:pt x="f126" y="f125"/>
                </a:lnTo>
                <a:lnTo>
                  <a:pt x="f127" y="f128"/>
                </a:lnTo>
                <a:cubicBezTo>
                  <a:pt x="f129" y="f130"/>
                  <a:pt x="f131" y="f132"/>
                  <a:pt x="f5" y="f6"/>
                </a:cubicBezTo>
                <a:close/>
                <a:moveTo>
                  <a:pt x="f133" y="f134"/>
                </a:moveTo>
                <a:lnTo>
                  <a:pt x="f135" y="f134"/>
                </a:lnTo>
                <a:cubicBezTo>
                  <a:pt x="f136" y="f134"/>
                  <a:pt x="f137" y="f138"/>
                  <a:pt x="f137" y="f139"/>
                </a:cubicBezTo>
                <a:lnTo>
                  <a:pt x="f137" y="f140"/>
                </a:lnTo>
                <a:cubicBezTo>
                  <a:pt x="f137" y="f141"/>
                  <a:pt x="f136" y="f142"/>
                  <a:pt x="f135" y="f142"/>
                </a:cubicBezTo>
                <a:lnTo>
                  <a:pt x="f133" y="f142"/>
                </a:lnTo>
                <a:cubicBezTo>
                  <a:pt x="f143" y="f142"/>
                  <a:pt x="f144" y="f141"/>
                  <a:pt x="f144" y="f140"/>
                </a:cubicBezTo>
                <a:lnTo>
                  <a:pt x="f144" y="f139"/>
                </a:lnTo>
                <a:cubicBezTo>
                  <a:pt x="f144" y="f138"/>
                  <a:pt x="f143" y="f134"/>
                  <a:pt x="f133" y="f134"/>
                </a:cubicBezTo>
                <a:close/>
                <a:moveTo>
                  <a:pt x="f145" y="f146"/>
                </a:moveTo>
                <a:cubicBezTo>
                  <a:pt x="f147" y="f146"/>
                  <a:pt x="f148" y="f149"/>
                  <a:pt x="f148" y="f150"/>
                </a:cubicBezTo>
                <a:lnTo>
                  <a:pt x="f148" y="f151"/>
                </a:lnTo>
                <a:cubicBezTo>
                  <a:pt x="f148" y="f152"/>
                  <a:pt x="f147" y="f153"/>
                  <a:pt x="f145" y="f153"/>
                </a:cubicBezTo>
                <a:lnTo>
                  <a:pt x="f154" y="f153"/>
                </a:lnTo>
                <a:cubicBezTo>
                  <a:pt x="f155" y="f153"/>
                  <a:pt x="f156" y="f152"/>
                  <a:pt x="f156" y="f151"/>
                </a:cubicBezTo>
                <a:lnTo>
                  <a:pt x="f156" y="f150"/>
                </a:lnTo>
                <a:cubicBezTo>
                  <a:pt x="f156" y="f149"/>
                  <a:pt x="f155" y="f146"/>
                  <a:pt x="f154" y="f146"/>
                </a:cubicBezTo>
                <a:close/>
                <a:moveTo>
                  <a:pt x="f157" y="f2"/>
                </a:moveTo>
                <a:lnTo>
                  <a:pt x="f158" y="f2"/>
                </a:lnTo>
                <a:cubicBezTo>
                  <a:pt x="f159" y="f2"/>
                  <a:pt x="f160" y="f161"/>
                  <a:pt x="f160" y="f162"/>
                </a:cubicBezTo>
                <a:lnTo>
                  <a:pt x="f160" y="f163"/>
                </a:lnTo>
                <a:lnTo>
                  <a:pt x="f164" y="f163"/>
                </a:lnTo>
                <a:cubicBezTo>
                  <a:pt x="f165" y="f163"/>
                  <a:pt x="f166" y="f167"/>
                  <a:pt x="f166" y="f168"/>
                </a:cubicBezTo>
                <a:lnTo>
                  <a:pt x="f166" y="f169"/>
                </a:lnTo>
                <a:lnTo>
                  <a:pt x="f170" y="f169"/>
                </a:lnTo>
                <a:cubicBezTo>
                  <a:pt x="f171" y="f169"/>
                  <a:pt x="f3" y="f172"/>
                  <a:pt x="f3" y="f173"/>
                </a:cubicBezTo>
                <a:lnTo>
                  <a:pt x="f3" y="f174"/>
                </a:lnTo>
                <a:cubicBezTo>
                  <a:pt x="f3" y="f175"/>
                  <a:pt x="f171" y="f4"/>
                  <a:pt x="f170" y="f4"/>
                </a:cubicBezTo>
                <a:lnTo>
                  <a:pt x="f176" y="f4"/>
                </a:lnTo>
                <a:cubicBezTo>
                  <a:pt x="f177" y="f4"/>
                  <a:pt x="f2" y="f175"/>
                  <a:pt x="f2" y="f174"/>
                </a:cubicBezTo>
                <a:lnTo>
                  <a:pt x="f2" y="f173"/>
                </a:lnTo>
                <a:cubicBezTo>
                  <a:pt x="f2" y="f172"/>
                  <a:pt x="f177" y="f169"/>
                  <a:pt x="f176" y="f169"/>
                </a:cubicBezTo>
                <a:lnTo>
                  <a:pt x="f178" y="f169"/>
                </a:lnTo>
                <a:lnTo>
                  <a:pt x="f178" y="f168"/>
                </a:lnTo>
                <a:cubicBezTo>
                  <a:pt x="f178" y="f167"/>
                  <a:pt x="f179" y="f163"/>
                  <a:pt x="f180" y="f163"/>
                </a:cubicBezTo>
                <a:lnTo>
                  <a:pt x="f181" y="f163"/>
                </a:lnTo>
                <a:lnTo>
                  <a:pt x="f181" y="f162"/>
                </a:lnTo>
                <a:cubicBezTo>
                  <a:pt x="f181" y="f161"/>
                  <a:pt x="f182" y="f2"/>
                  <a:pt x="f157"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50" name="Oval 50">
            <a:extLst>
              <a:ext uri="{FF2B5EF4-FFF2-40B4-BE49-F238E27FC236}">
                <a16:creationId xmlns:a16="http://schemas.microsoft.com/office/drawing/2014/main" id="{2033C0AA-3EF3-D5AF-DA18-3AC9275ED3FC}"/>
              </a:ext>
            </a:extLst>
          </p:cNvPr>
          <p:cNvSpPr/>
          <p:nvPr/>
        </p:nvSpPr>
        <p:spPr>
          <a:xfrm>
            <a:off x="2725780" y="1444861"/>
            <a:ext cx="294052" cy="332119"/>
          </a:xfrm>
          <a:custGeom>
            <a:avLst/>
            <a:gdLst>
              <a:gd name="f0" fmla="val w"/>
              <a:gd name="f1" fmla="val h"/>
              <a:gd name="f2" fmla="val 0"/>
              <a:gd name="f3" fmla="val 2868687"/>
              <a:gd name="f4" fmla="val 3240000"/>
              <a:gd name="f5" fmla="val 1433799"/>
              <a:gd name="f6" fmla="val 2290728"/>
              <a:gd name="f7" fmla="val 1317650"/>
              <a:gd name="f8" fmla="val 2346839"/>
              <a:gd name="f9" fmla="val 1203301"/>
              <a:gd name="f10" fmla="val 2394700"/>
              <a:gd name="f11" fmla="val 1093028"/>
              <a:gd name="f12" fmla="val 2434329"/>
              <a:gd name="f13" fmla="val 1167481"/>
              <a:gd name="f14" fmla="val 2812207"/>
              <a:gd name="f15" fmla="val 1292592"/>
              <a:gd name="f16" fmla="val 3060000"/>
              <a:gd name="f17" fmla="val 1434343"/>
              <a:gd name="f18" fmla="val 1576138"/>
              <a:gd name="f19" fmla="val 1701284"/>
              <a:gd name="f20" fmla="val 2812053"/>
              <a:gd name="f21" fmla="val 1774025"/>
              <a:gd name="f22" fmla="val 2433735"/>
              <a:gd name="f23" fmla="val 1663854"/>
              <a:gd name="f24" fmla="val 2394452"/>
              <a:gd name="f25" fmla="val 1549823"/>
              <a:gd name="f26" fmla="val 2346469"/>
              <a:gd name="f27" fmla="val 1824954"/>
              <a:gd name="f28" fmla="val 2078037"/>
              <a:gd name="f29" fmla="val 1794480"/>
              <a:gd name="f30" fmla="val 2097450"/>
              <a:gd name="f31" fmla="val 1763147"/>
              <a:gd name="f32" fmla="val 2116057"/>
              <a:gd name="f33" fmla="val 1731343"/>
              <a:gd name="f34" fmla="val 2134419"/>
              <a:gd name="f35" fmla="val 1635415"/>
              <a:gd name="f36" fmla="val 2187161"/>
              <a:gd name="f37" fmla="val 1691788"/>
              <a:gd name="f38" fmla="val 2215044"/>
              <a:gd name="f39" fmla="val 1747931"/>
              <a:gd name="f40" fmla="val 2239109"/>
              <a:gd name="f41" fmla="val 1803378"/>
              <a:gd name="f42" fmla="val 2259350"/>
              <a:gd name="f43" fmla="val 1812120"/>
              <a:gd name="f44" fmla="val 2201101"/>
              <a:gd name="f45" fmla="val 1819148"/>
              <a:gd name="f46" fmla="val 2140526"/>
              <a:gd name="f47" fmla="val 1042306"/>
              <a:gd name="f48" fmla="val 2077178"/>
              <a:gd name="f49" fmla="val 1047949"/>
              <a:gd name="f50" fmla="val 2140175"/>
              <a:gd name="f51" fmla="val 1055328"/>
              <a:gd name="f52" fmla="val 2201182"/>
              <a:gd name="f53" fmla="val 1063873"/>
              <a:gd name="f54" fmla="val 2259905"/>
              <a:gd name="f55" fmla="val 1119365"/>
              <a:gd name="f56" fmla="val 2238275"/>
              <a:gd name="f57" fmla="val 1176217"/>
              <a:gd name="f58" fmla="val 2214355"/>
              <a:gd name="f59" fmla="val 1233887"/>
              <a:gd name="f60" fmla="val 2187801"/>
              <a:gd name="f61" fmla="val 1201538"/>
              <a:gd name="f62" fmla="val 2170955"/>
              <a:gd name="f63" fmla="val 1169452"/>
              <a:gd name="f64" fmla="val 2152957"/>
              <a:gd name="f65" fmla="val 1137343"/>
              <a:gd name="f66" fmla="val 559768"/>
              <a:gd name="f67" fmla="val 1732679"/>
              <a:gd name="f68" fmla="val 268524"/>
              <a:gd name="f69" fmla="val 1984850"/>
              <a:gd name="f70" fmla="val 116369"/>
              <a:gd name="f71" fmla="val 2217202"/>
              <a:gd name="f72" fmla="val 187266"/>
              <a:gd name="f73" fmla="val 2340000"/>
              <a:gd name="f74" fmla="val 258144"/>
              <a:gd name="f75" fmla="val 2462764"/>
              <a:gd name="f76" fmla="val 535307"/>
              <a:gd name="f77" fmla="val 2447213"/>
              <a:gd name="f78" fmla="val 899736"/>
              <a:gd name="f79" fmla="val 2322555"/>
              <a:gd name="f80" fmla="val 878937"/>
              <a:gd name="f81" fmla="val 2207297"/>
              <a:gd name="f82" fmla="val 863223"/>
              <a:gd name="f83" fmla="val 2084405"/>
              <a:gd name="f84" fmla="val 853746"/>
              <a:gd name="f85" fmla="val 1955834"/>
              <a:gd name="f86" fmla="val 747454"/>
              <a:gd name="f87" fmla="val 1883220"/>
              <a:gd name="f88" fmla="val 648878"/>
              <a:gd name="f89" fmla="val 1808453"/>
              <a:gd name="f90" fmla="val 2309048"/>
              <a:gd name="f91" fmla="val 1730507"/>
              <a:gd name="f92" fmla="val 2220666"/>
              <a:gd name="f93" fmla="val 1807660"/>
              <a:gd name="f94" fmla="val 2121792"/>
              <a:gd name="f95" fmla="val 1882664"/>
              <a:gd name="f96" fmla="val 2015235"/>
              <a:gd name="f97" fmla="val 1955625"/>
              <a:gd name="f98" fmla="val 2005364"/>
              <a:gd name="f99" fmla="val 2084180"/>
              <a:gd name="f100" fmla="val 1989894"/>
              <a:gd name="f101" fmla="val 2207119"/>
              <a:gd name="f102" fmla="val 1967330"/>
              <a:gd name="f103" fmla="val 2322070"/>
              <a:gd name="f104" fmla="val 2081685"/>
              <a:gd name="f105" fmla="val 2358048"/>
              <a:gd name="f106" fmla="val 2116015"/>
              <a:gd name="f107" fmla="val 2320492"/>
              <a:gd name="f108" fmla="val 2165526"/>
              <a:gd name="f109" fmla="val 2297468"/>
              <a:gd name="f110" fmla="val 2220415"/>
              <a:gd name="f111" fmla="val 2302230"/>
              <a:gd name="f112" fmla="val 2372097"/>
              <a:gd name="f113" fmla="val 2348622"/>
              <a:gd name="f114" fmla="val 2399287"/>
              <a:gd name="f115" fmla="val 2420880"/>
              <a:gd name="f116" fmla="val 2542053"/>
              <a:gd name="f117" fmla="val 2432945"/>
              <a:gd name="f118" fmla="val 2642630"/>
              <a:gd name="f119" fmla="val 2407186"/>
              <a:gd name="f120" fmla="val 2681420"/>
              <a:gd name="f121" fmla="val 2752393"/>
              <a:gd name="f122" fmla="val 2217071"/>
              <a:gd name="f123" fmla="val 2599836"/>
              <a:gd name="f124" fmla="val 1984353"/>
              <a:gd name="f125" fmla="val 2026056"/>
              <a:gd name="f126" fmla="val 1510554"/>
              <a:gd name="f127" fmla="val 2027893"/>
              <a:gd name="f128" fmla="val 1546708"/>
              <a:gd name="f129" fmla="val 2028343"/>
              <a:gd name="f130" fmla="val 1583211"/>
              <a:gd name="f131" fmla="val 1620000"/>
              <a:gd name="f132" fmla="val 2024251"/>
              <a:gd name="f133" fmla="val 1730716"/>
              <a:gd name="f134" fmla="val 2173722"/>
              <a:gd name="f135" fmla="val 1619092"/>
              <a:gd name="f136" fmla="val 2127526"/>
              <a:gd name="f137" fmla="val 1582190"/>
              <a:gd name="f138" fmla="val 2078507"/>
              <a:gd name="f139" fmla="val 1545517"/>
              <a:gd name="f140" fmla="val 844436"/>
              <a:gd name="f141" fmla="val 1509285"/>
              <a:gd name="f142" fmla="val 694964"/>
              <a:gd name="f143" fmla="val 1620908"/>
              <a:gd name="f144" fmla="val 741160"/>
              <a:gd name="f145" fmla="val 1657811"/>
              <a:gd name="f146" fmla="val 790179"/>
              <a:gd name="f147" fmla="val 1694484"/>
              <a:gd name="f148" fmla="val 842630"/>
              <a:gd name="f149" fmla="val 1729447"/>
              <a:gd name="f150" fmla="val 840793"/>
              <a:gd name="f151" fmla="val 1693293"/>
              <a:gd name="f152" fmla="val 840343"/>
              <a:gd name="f153" fmla="val 1656790"/>
              <a:gd name="f154" fmla="val 1361184"/>
              <a:gd name="f155" fmla="val 1573534"/>
              <a:gd name="f156" fmla="val 1686371"/>
              <a:gd name="f157" fmla="val 1474021"/>
              <a:gd name="f158" fmla="val 1613212"/>
              <a:gd name="f159" fmla="val 1752403"/>
              <a:gd name="f160" fmla="val 1865240"/>
              <a:gd name="f161" fmla="val 1295152"/>
              <a:gd name="f162" fmla="val 1182315"/>
              <a:gd name="f163" fmla="val 1433770"/>
              <a:gd name="f164" fmla="val 1149513"/>
              <a:gd name="f165" fmla="val 1365445"/>
              <a:gd name="f166" fmla="val 1183896"/>
              <a:gd name="f167" fmla="val 1296585"/>
              <a:gd name="f168" fmla="val 1221489"/>
              <a:gd name="f169" fmla="val 1227343"/>
              <a:gd name="f170" fmla="val 1261466"/>
              <a:gd name="f171" fmla="val 1027157"/>
              <a:gd name="f172" fmla="val 1384911"/>
              <a:gd name="f173" fmla="val 1022222"/>
              <a:gd name="f174" fmla="val 1461370"/>
              <a:gd name="f175" fmla="val 1020343"/>
              <a:gd name="f176" fmla="val 1539922"/>
              <a:gd name="f177" fmla="val 1028287"/>
              <a:gd name="f178" fmla="val 1855786"/>
              <a:gd name="f179" fmla="val 1091680"/>
              <a:gd name="f180" fmla="val 1898065"/>
              <a:gd name="f181" fmla="val 1158394"/>
              <a:gd name="f182" fmla="val 1938727"/>
              <a:gd name="f183" fmla="val 1978535"/>
              <a:gd name="f184" fmla="val 1434916"/>
              <a:gd name="f185" fmla="val 2090488"/>
              <a:gd name="f186" fmla="val 1503241"/>
              <a:gd name="f187" fmla="val 2056105"/>
              <a:gd name="f188" fmla="val 1572101"/>
              <a:gd name="f189" fmla="val 2018511"/>
              <a:gd name="f190" fmla="val 1641343"/>
              <a:gd name="f191" fmla="val 1841530"/>
              <a:gd name="f192" fmla="val 1855090"/>
              <a:gd name="f193" fmla="val 1846464"/>
              <a:gd name="f194" fmla="val 1778631"/>
              <a:gd name="f195" fmla="val 1848343"/>
              <a:gd name="f196" fmla="val 1700079"/>
              <a:gd name="f197" fmla="val 1840399"/>
              <a:gd name="f198" fmla="val 1384214"/>
              <a:gd name="f199" fmla="val 1777006"/>
              <a:gd name="f200" fmla="val 1341936"/>
              <a:gd name="f201" fmla="val 1710293"/>
              <a:gd name="f202" fmla="val 1301274"/>
              <a:gd name="f203" fmla="val 1065308"/>
              <a:gd name="f204" fmla="val 980650"/>
              <a:gd name="f205" fmla="val 1056566"/>
              <a:gd name="f206" fmla="val 1038899"/>
              <a:gd name="f207" fmla="val 1049538"/>
              <a:gd name="f208" fmla="val 1099475"/>
              <a:gd name="f209" fmla="val 1043732"/>
              <a:gd name="f210" fmla="val 1161964"/>
              <a:gd name="f211" fmla="val 1074206"/>
              <a:gd name="f212" fmla="val 1142551"/>
              <a:gd name="f213" fmla="val 1105539"/>
              <a:gd name="f214" fmla="val 1123943"/>
              <a:gd name="f215" fmla="val 1105581"/>
              <a:gd name="f216" fmla="val 1233271"/>
              <a:gd name="f217" fmla="val 1052839"/>
              <a:gd name="f218" fmla="val 1176898"/>
              <a:gd name="f219" fmla="val 1024957"/>
              <a:gd name="f220" fmla="val 1120756"/>
              <a:gd name="f221" fmla="val 1000892"/>
              <a:gd name="f222" fmla="val 1804814"/>
              <a:gd name="f223" fmla="val 980095"/>
              <a:gd name="f224" fmla="val 1749321"/>
              <a:gd name="f225" fmla="val 1001726"/>
              <a:gd name="f226" fmla="val 1692469"/>
              <a:gd name="f227" fmla="val 1025646"/>
              <a:gd name="f228" fmla="val 1634800"/>
              <a:gd name="f229" fmla="val 1052200"/>
              <a:gd name="f230" fmla="val 1667149"/>
              <a:gd name="f231" fmla="val 1069046"/>
              <a:gd name="f232" fmla="val 1699234"/>
              <a:gd name="f233" fmla="val 1087043"/>
              <a:gd name="f234" fmla="val 1826380"/>
              <a:gd name="f235" fmla="val 1162822"/>
              <a:gd name="f236" fmla="val 1820738"/>
              <a:gd name="f237" fmla="val 1099825"/>
              <a:gd name="f238" fmla="val 1813359"/>
              <a:gd name="f239" fmla="val 1038819"/>
              <a:gd name="f240" fmla="val 2432236"/>
              <a:gd name="f241" fmla="val 816002"/>
              <a:gd name="f242" fmla="val 2308930"/>
              <a:gd name="f243" fmla="val 820546"/>
              <a:gd name="f244" fmla="val 2149627"/>
              <a:gd name="f245" fmla="val 855445"/>
              <a:gd name="f246" fmla="val 1968950"/>
              <a:gd name="f247" fmla="val 917446"/>
              <a:gd name="f248" fmla="val 1989749"/>
              <a:gd name="f249" fmla="val 1032703"/>
              <a:gd name="f250" fmla="val 2005463"/>
              <a:gd name="f251" fmla="val 1155596"/>
              <a:gd name="f252" fmla="val 2014941"/>
              <a:gd name="f253" fmla="val 1284167"/>
              <a:gd name="f254" fmla="val 2121232"/>
              <a:gd name="f255" fmla="val 1356780"/>
              <a:gd name="f256" fmla="val 2219808"/>
              <a:gd name="f257" fmla="val 1431548"/>
              <a:gd name="f258" fmla="val 2308918"/>
              <a:gd name="f259" fmla="val 1507322"/>
              <a:gd name="f260" fmla="val 2600162"/>
              <a:gd name="f261" fmla="val 1255150"/>
              <a:gd name="f262" fmla="val 2752317"/>
              <a:gd name="f263" fmla="val 1022798"/>
              <a:gd name="f264" fmla="val 900000"/>
              <a:gd name="f265" fmla="val 2645694"/>
              <a:gd name="f266" fmla="val 838121"/>
              <a:gd name="f267" fmla="val 2557557"/>
              <a:gd name="f268" fmla="val 811383"/>
              <a:gd name="f269" fmla="val 436450"/>
              <a:gd name="f270" fmla="val 816001"/>
              <a:gd name="f271" fmla="val 311129"/>
              <a:gd name="f272" fmla="val 222992"/>
              <a:gd name="f273" fmla="val 158404"/>
              <a:gd name="f274" fmla="val 949991"/>
              <a:gd name="f275" fmla="val 166508"/>
              <a:gd name="f276" fmla="val 1018139"/>
              <a:gd name="f277" fmla="val 206887"/>
              <a:gd name="f278" fmla="val 1097970"/>
              <a:gd name="f279" fmla="val 213842"/>
              <a:gd name="f280" fmla="val 1096217"/>
              <a:gd name="f281" fmla="val 221021"/>
              <a:gd name="f282" fmla="val 1095812"/>
              <a:gd name="f283" fmla="val 228294"/>
              <a:gd name="f284" fmla="val 334372"/>
              <a:gd name="f285" fmla="val 420366"/>
              <a:gd name="f286" fmla="val 1181806"/>
              <a:gd name="f287" fmla="val 1287884"/>
              <a:gd name="f288" fmla="val 1314219"/>
              <a:gd name="f289" fmla="val 415066"/>
              <a:gd name="f290" fmla="val 1339317"/>
              <a:gd name="f291" fmla="val 405427"/>
              <a:gd name="f292" fmla="val 1362148"/>
              <a:gd name="f293" fmla="val 450585"/>
              <a:gd name="f294" fmla="val 1410442"/>
              <a:gd name="f295" fmla="val 502437"/>
              <a:gd name="f296" fmla="val 1459559"/>
              <a:gd name="f297" fmla="val 559639"/>
              <a:gd name="f298" fmla="val 1509493"/>
              <a:gd name="f299" fmla="val 648020"/>
              <a:gd name="f300" fmla="val 1432341"/>
              <a:gd name="f301" fmla="val 746894"/>
              <a:gd name="f302" fmla="val 1357336"/>
              <a:gd name="f303" fmla="val 853451"/>
              <a:gd name="f304" fmla="val 1284376"/>
              <a:gd name="f305" fmla="val 863322"/>
              <a:gd name="f306" fmla="val 1155820"/>
              <a:gd name="f307" fmla="val 878792"/>
              <a:gd name="f308" fmla="val 1032881"/>
              <a:gd name="f309" fmla="val 901357"/>
              <a:gd name="f310" fmla="val 917930"/>
              <a:gd name="f311" fmla="val 719999"/>
              <a:gd name="f312" fmla="val 855651"/>
              <a:gd name="f313" fmla="val 560119"/>
              <a:gd name="f314" fmla="val 820559"/>
              <a:gd name="f315" fmla="val 180000"/>
              <a:gd name="f316" fmla="val 1292548"/>
              <a:gd name="f317" fmla="val 1167402"/>
              <a:gd name="f318" fmla="val 427948"/>
              <a:gd name="f319" fmla="val 1094661"/>
              <a:gd name="f320" fmla="val 806265"/>
              <a:gd name="f321" fmla="val 1204832"/>
              <a:gd name="f322" fmla="val 845548"/>
              <a:gd name="f323" fmla="val 1318864"/>
              <a:gd name="f324" fmla="val 893532"/>
              <a:gd name="f325" fmla="val 1434887"/>
              <a:gd name="f326" fmla="val 949272"/>
              <a:gd name="f327" fmla="val 1551037"/>
              <a:gd name="f328" fmla="val 893162"/>
              <a:gd name="f329" fmla="val 1665385"/>
              <a:gd name="f330" fmla="val 845301"/>
              <a:gd name="f331" fmla="val 1775658"/>
              <a:gd name="f332" fmla="val 805671"/>
              <a:gd name="f333" fmla="val 1751860"/>
              <a:gd name="f334" fmla="val 684885"/>
              <a:gd name="f335" fmla="val 1722886"/>
              <a:gd name="f336" fmla="val 577390"/>
              <a:gd name="f337" fmla="val 1688823"/>
              <a:gd name="f338" fmla="val 487405"/>
              <a:gd name="f339" fmla="val 1688009"/>
              <a:gd name="f340" fmla="val 487647"/>
              <a:gd name="f341" fmla="val 1687191"/>
              <a:gd name="f342" fmla="val 487652"/>
              <a:gd name="f343" fmla="val 1580293"/>
              <a:gd name="f344" fmla="val 1494299"/>
              <a:gd name="f345" fmla="val 401658"/>
              <a:gd name="f346" fmla="val 295580"/>
              <a:gd name="f347" fmla="val 264819"/>
              <a:gd name="f348" fmla="val 1501530"/>
              <a:gd name="f349" fmla="val 235747"/>
              <a:gd name="f350" fmla="val 1516122"/>
              <a:gd name="f351" fmla="val 210837"/>
              <a:gd name="f352" fmla="val 1490583"/>
              <a:gd name="f353" fmla="val 189985"/>
              <a:gd name="f354" fmla="val 1462798"/>
              <a:gd name="f355" fmla="val 1509303"/>
              <a:gd name="f356" fmla="val 1581019"/>
              <a:gd name="f357" fmla="val 37868"/>
              <a:gd name="f358" fmla="val 1646062"/>
              <a:gd name="f359" fmla="val 107907"/>
              <a:gd name="f360" fmla="val 1659037"/>
              <a:gd name="f361" fmla="val 104972"/>
              <a:gd name="f362" fmla="val 1672533"/>
              <a:gd name="f363" fmla="val 103508"/>
              <a:gd name="f364" fmla="val 1792449"/>
              <a:gd name="f365" fmla="val 1878443"/>
              <a:gd name="f366" fmla="val 189502"/>
              <a:gd name="f367" fmla="val 342831"/>
              <a:gd name="f368" fmla="val 1861381"/>
              <a:gd name="f369" fmla="val 386097"/>
              <a:gd name="f370" fmla="val 1831228"/>
              <a:gd name="f371" fmla="val 417985"/>
              <a:gd name="f372" fmla="val 1871860"/>
              <a:gd name="f373" fmla="val 515668"/>
              <a:gd name="f374" fmla="val 1906636"/>
              <a:gd name="f375" fmla="val 628220"/>
              <a:gd name="f376" fmla="val 1935357"/>
              <a:gd name="f377" fmla="val 752219"/>
              <a:gd name="f378" fmla="val 2379384"/>
              <a:gd name="f379" fmla="val 616814"/>
              <a:gd name="f380" fmla="val 2731816"/>
              <a:gd name="f381" fmla="val 627289"/>
              <a:gd name="f382" fmla="val 2837304"/>
              <a:gd name="f383" fmla="val 810000"/>
              <a:gd name="f384" fmla="val 2942793"/>
              <a:gd name="f385" fmla="val 992711"/>
              <a:gd name="f386" fmla="val 2775650"/>
              <a:gd name="f387" fmla="val 1303161"/>
              <a:gd name="f388" fmla="val 2436521"/>
              <a:gd name="f389" fmla="val 1620139"/>
              <a:gd name="f390" fmla="val 2775698"/>
              <a:gd name="f391" fmla="val 1936928"/>
              <a:gd name="f392" fmla="val 2942777"/>
              <a:gd name="f393" fmla="val 2247316"/>
              <a:gd name="f394" fmla="val 2430000"/>
              <a:gd name="f395" fmla="val 2771439"/>
              <a:gd name="f396" fmla="val 2544083"/>
              <a:gd name="f397" fmla="val 2609300"/>
              <a:gd name="f398" fmla="val 2591017"/>
              <a:gd name="f399" fmla="val 2388706"/>
              <a:gd name="f400" fmla="val 2577188"/>
              <a:gd name="f401" fmla="val 2358753"/>
              <a:gd name="f402" fmla="val 2639691"/>
              <a:gd name="f403" fmla="val 2294480"/>
              <a:gd name="f404" fmla="val 2681612"/>
              <a:gd name="f405" fmla="val 2122541"/>
              <a:gd name="f406" fmla="val 2041764"/>
              <a:gd name="f407" fmla="val 2608405"/>
              <a:gd name="f408" fmla="val 2030773"/>
              <a:gd name="f409" fmla="val 2513644"/>
              <a:gd name="f410" fmla="val 1999304"/>
              <a:gd name="f411" fmla="val 2506661"/>
              <a:gd name="f412" fmla="val 1967635"/>
              <a:gd name="f413" fmla="val 2497623"/>
              <a:gd name="f414" fmla="val 1935485"/>
              <a:gd name="f415" fmla="val 2487821"/>
              <a:gd name="f416" fmla="val 1830610"/>
              <a:gd name="f417" fmla="val 2940018"/>
              <a:gd name="f418" fmla="val 1645322"/>
              <a:gd name="f419" fmla="val 1223366"/>
              <a:gd name="f420" fmla="val 1038079"/>
              <a:gd name="f421" fmla="val 2940023"/>
              <a:gd name="f422" fmla="val 933330"/>
              <a:gd name="f423" fmla="val 2487781"/>
              <a:gd name="f424" fmla="val 489302"/>
              <a:gd name="f425" fmla="val 2623186"/>
              <a:gd name="f426" fmla="val 136870"/>
              <a:gd name="f427" fmla="val 2612712"/>
              <a:gd name="f428" fmla="val 31382"/>
              <a:gd name="f429" fmla="val -74106"/>
              <a:gd name="f430" fmla="val 2247290"/>
              <a:gd name="f431" fmla="val 93037"/>
              <a:gd name="f432" fmla="val 1936840"/>
              <a:gd name="f433" fmla="val 432165"/>
              <a:gd name="f434" fmla="val 1619862"/>
              <a:gd name="f435" fmla="val 378689"/>
              <a:gd name="f436" fmla="val 1569916"/>
              <a:gd name="f437" fmla="val 329491"/>
              <a:gd name="f438" fmla="val 1520128"/>
              <a:gd name="f439" fmla="val 285801"/>
              <a:gd name="f440" fmla="val 1470219"/>
              <a:gd name="f441" fmla="val 267844"/>
              <a:gd name="f442" fmla="val 1476857"/>
              <a:gd name="f443" fmla="val 248431"/>
              <a:gd name="f444" fmla="val 1479956"/>
              <a:gd name="f445" fmla="val 122216"/>
              <a:gd name="f446" fmla="val 36222"/>
              <a:gd name="f447" fmla="val 1393962"/>
              <a:gd name="f448" fmla="val 1246866"/>
              <a:gd name="f449" fmla="val 49080"/>
              <a:gd name="f450" fmla="val 1208850"/>
              <a:gd name="f451" fmla="val 73868"/>
              <a:gd name="f452" fmla="val 1179672"/>
              <a:gd name="f453" fmla="val -4733"/>
              <a:gd name="f454" fmla="val 1033688"/>
              <a:gd name="f455" fmla="val -23287"/>
              <a:gd name="f456" fmla="val 904690"/>
              <a:gd name="f457" fmla="val 136860"/>
              <a:gd name="f458" fmla="val 627306"/>
              <a:gd name="f459" fmla="val 489234"/>
              <a:gd name="f460" fmla="val 616816"/>
              <a:gd name="f461" fmla="val 933201"/>
              <a:gd name="f462" fmla="val 752179"/>
              <a:gd name="f463" fmla="val 1038076"/>
              <a:gd name="f464" fmla="val 299982"/>
              <a:gd name="f465" fmla="val 1223365"/>
              <a:gd name="f466" fmla="*/ f0 1 2868687"/>
              <a:gd name="f467" fmla="*/ f1 1 3240000"/>
              <a:gd name="f468" fmla="val f2"/>
              <a:gd name="f469" fmla="val f3"/>
              <a:gd name="f470" fmla="val f4"/>
              <a:gd name="f471" fmla="+- f470 0 f468"/>
              <a:gd name="f472" fmla="+- f469 0 f468"/>
              <a:gd name="f473" fmla="*/ f472 1 2868687"/>
              <a:gd name="f474" fmla="*/ f471 1 3240000"/>
              <a:gd name="f475" fmla="*/ f468 1 f473"/>
              <a:gd name="f476" fmla="*/ f469 1 f473"/>
              <a:gd name="f477" fmla="*/ f468 1 f474"/>
              <a:gd name="f478" fmla="*/ f470 1 f474"/>
              <a:gd name="f479" fmla="*/ f475 f466 1"/>
              <a:gd name="f480" fmla="*/ f476 f466 1"/>
              <a:gd name="f481" fmla="*/ f478 f467 1"/>
              <a:gd name="f482" fmla="*/ f477 f467 1"/>
            </a:gdLst>
            <a:ahLst/>
            <a:cxnLst>
              <a:cxn ang="3cd4">
                <a:pos x="hc" y="t"/>
              </a:cxn>
              <a:cxn ang="0">
                <a:pos x="r" y="vc"/>
              </a:cxn>
              <a:cxn ang="cd4">
                <a:pos x="hc" y="b"/>
              </a:cxn>
              <a:cxn ang="cd2">
                <a:pos x="l" y="vc"/>
              </a:cxn>
            </a:cxnLst>
            <a:rect l="f479" t="f482" r="f480" b="f481"/>
            <a:pathLst>
              <a:path w="2868687" h="3240000">
                <a:moveTo>
                  <a:pt x="f5" y="f6"/>
                </a:moveTo>
                <a:cubicBezTo>
                  <a:pt x="f7" y="f8"/>
                  <a:pt x="f9" y="f10"/>
                  <a:pt x="f11" y="f12"/>
                </a:cubicBezTo>
                <a:cubicBezTo>
                  <a:pt x="f13" y="f14"/>
                  <a:pt x="f15" y="f16"/>
                  <a:pt x="f17" y="f16"/>
                </a:cubicBezTo>
                <a:cubicBezTo>
                  <a:pt x="f18" y="f16"/>
                  <a:pt x="f19" y="f20"/>
                  <a:pt x="f21" y="f22"/>
                </a:cubicBezTo>
                <a:cubicBezTo>
                  <a:pt x="f23" y="f24"/>
                  <a:pt x="f25" y="f26"/>
                  <a:pt x="f5" y="f6"/>
                </a:cubicBezTo>
                <a:close/>
                <a:moveTo>
                  <a:pt x="f27" y="f28"/>
                </a:moveTo>
                <a:cubicBezTo>
                  <a:pt x="f29" y="f30"/>
                  <a:pt x="f31" y="f32"/>
                  <a:pt x="f33" y="f34"/>
                </a:cubicBezTo>
                <a:lnTo>
                  <a:pt x="f35" y="f36"/>
                </a:lnTo>
                <a:cubicBezTo>
                  <a:pt x="f37" y="f38"/>
                  <a:pt x="f39" y="f40"/>
                  <a:pt x="f41" y="f42"/>
                </a:cubicBezTo>
                <a:cubicBezTo>
                  <a:pt x="f43" y="f44"/>
                  <a:pt x="f45" y="f46"/>
                  <a:pt x="f27" y="f28"/>
                </a:cubicBezTo>
                <a:close/>
                <a:moveTo>
                  <a:pt x="f47" y="f48"/>
                </a:moveTo>
                <a:cubicBezTo>
                  <a:pt x="f49" y="f50"/>
                  <a:pt x="f51" y="f52"/>
                  <a:pt x="f53" y="f54"/>
                </a:cubicBezTo>
                <a:cubicBezTo>
                  <a:pt x="f55" y="f56"/>
                  <a:pt x="f57" y="f58"/>
                  <a:pt x="f59" y="f60"/>
                </a:cubicBezTo>
                <a:cubicBezTo>
                  <a:pt x="f61" y="f62"/>
                  <a:pt x="f63" y="f64"/>
                  <a:pt x="f65" y="f34"/>
                </a:cubicBezTo>
                <a:close/>
                <a:moveTo>
                  <a:pt x="f66" y="f67"/>
                </a:moveTo>
                <a:cubicBezTo>
                  <a:pt x="f68" y="f69"/>
                  <a:pt x="f70" y="f71"/>
                  <a:pt x="f72" y="f73"/>
                </a:cubicBezTo>
                <a:cubicBezTo>
                  <a:pt x="f74" y="f75"/>
                  <a:pt x="f76" y="f77"/>
                  <a:pt x="f78" y="f79"/>
                </a:cubicBezTo>
                <a:cubicBezTo>
                  <a:pt x="f80" y="f81"/>
                  <a:pt x="f82" y="f83"/>
                  <a:pt x="f84" y="f85"/>
                </a:cubicBezTo>
                <a:cubicBezTo>
                  <a:pt x="f86" y="f87"/>
                  <a:pt x="f88" y="f89"/>
                  <a:pt x="f66" y="f67"/>
                </a:cubicBezTo>
                <a:close/>
                <a:moveTo>
                  <a:pt x="f90" y="f91"/>
                </a:moveTo>
                <a:cubicBezTo>
                  <a:pt x="f92" y="f93"/>
                  <a:pt x="f94" y="f95"/>
                  <a:pt x="f96" y="f97"/>
                </a:cubicBezTo>
                <a:cubicBezTo>
                  <a:pt x="f98" y="f99"/>
                  <a:pt x="f100" y="f101"/>
                  <a:pt x="f102" y="f103"/>
                </a:cubicBezTo>
                <a:lnTo>
                  <a:pt x="f104" y="f105"/>
                </a:lnTo>
                <a:cubicBezTo>
                  <a:pt x="f106" y="f107"/>
                  <a:pt x="f108" y="f109"/>
                  <a:pt x="f110" y="f109"/>
                </a:cubicBezTo>
                <a:cubicBezTo>
                  <a:pt x="f111" y="f109"/>
                  <a:pt x="f112" y="f113"/>
                  <a:pt x="f114" y="f115"/>
                </a:cubicBezTo>
                <a:cubicBezTo>
                  <a:pt x="f116" y="f117"/>
                  <a:pt x="f118" y="f119"/>
                  <a:pt x="f120" y="f73"/>
                </a:cubicBezTo>
                <a:cubicBezTo>
                  <a:pt x="f121" y="f122"/>
                  <a:pt x="f123" y="f124"/>
                  <a:pt x="f90" y="f91"/>
                </a:cubicBezTo>
                <a:close/>
                <a:moveTo>
                  <a:pt x="f125" y="f126"/>
                </a:moveTo>
                <a:cubicBezTo>
                  <a:pt x="f127" y="f128"/>
                  <a:pt x="f129" y="f130"/>
                  <a:pt x="f129" y="f131"/>
                </a:cubicBezTo>
                <a:lnTo>
                  <a:pt x="f132" y="f133"/>
                </a:lnTo>
                <a:lnTo>
                  <a:pt x="f134" y="f135"/>
                </a:lnTo>
                <a:cubicBezTo>
                  <a:pt x="f136" y="f137"/>
                  <a:pt x="f138" y="f139"/>
                  <a:pt x="f125" y="f126"/>
                </a:cubicBezTo>
                <a:close/>
                <a:moveTo>
                  <a:pt x="f140" y="f141"/>
                </a:moveTo>
                <a:lnTo>
                  <a:pt x="f142" y="f143"/>
                </a:lnTo>
                <a:cubicBezTo>
                  <a:pt x="f144" y="f145"/>
                  <a:pt x="f146" y="f147"/>
                  <a:pt x="f148" y="f149"/>
                </a:cubicBezTo>
                <a:cubicBezTo>
                  <a:pt x="f150" y="f151"/>
                  <a:pt x="f152" y="f153"/>
                  <a:pt x="f152" y="f131"/>
                </a:cubicBezTo>
                <a:close/>
                <a:moveTo>
                  <a:pt x="f17" y="f154"/>
                </a:moveTo>
                <a:cubicBezTo>
                  <a:pt x="f155" y="f154"/>
                  <a:pt x="f156" y="f157"/>
                  <a:pt x="f156" y="f158"/>
                </a:cubicBezTo>
                <a:cubicBezTo>
                  <a:pt x="f156" y="f159"/>
                  <a:pt x="f155" y="f160"/>
                  <a:pt x="f17" y="f160"/>
                </a:cubicBezTo>
                <a:cubicBezTo>
                  <a:pt x="f161" y="f160"/>
                  <a:pt x="f162" y="f159"/>
                  <a:pt x="f162" y="f158"/>
                </a:cubicBezTo>
                <a:cubicBezTo>
                  <a:pt x="f162" y="f157"/>
                  <a:pt x="f161" y="f154"/>
                  <a:pt x="f17" y="f154"/>
                </a:cubicBezTo>
                <a:close/>
                <a:moveTo>
                  <a:pt x="f163" y="f164"/>
                </a:moveTo>
                <a:cubicBezTo>
                  <a:pt x="f165" y="f166"/>
                  <a:pt x="f167" y="f168"/>
                  <a:pt x="f169" y="f170"/>
                </a:cubicBezTo>
                <a:lnTo>
                  <a:pt x="f171" y="f172"/>
                </a:lnTo>
                <a:cubicBezTo>
                  <a:pt x="f173" y="f174"/>
                  <a:pt x="f175" y="f176"/>
                  <a:pt x="f175" y="f131"/>
                </a:cubicBezTo>
                <a:lnTo>
                  <a:pt x="f177" y="f178"/>
                </a:lnTo>
                <a:cubicBezTo>
                  <a:pt x="f179" y="f180"/>
                  <a:pt x="f181" y="f182"/>
                  <a:pt x="f169" y="f183"/>
                </a:cubicBezTo>
                <a:lnTo>
                  <a:pt x="f184" y="f185"/>
                </a:lnTo>
                <a:cubicBezTo>
                  <a:pt x="f186" y="f187"/>
                  <a:pt x="f188" y="f189"/>
                  <a:pt x="f190" y="f183"/>
                </a:cubicBezTo>
                <a:lnTo>
                  <a:pt x="f191" y="f192"/>
                </a:lnTo>
                <a:cubicBezTo>
                  <a:pt x="f193" y="f194"/>
                  <a:pt x="f195" y="f196"/>
                  <a:pt x="f195" y="f131"/>
                </a:cubicBezTo>
                <a:lnTo>
                  <a:pt x="f197" y="f198"/>
                </a:lnTo>
                <a:cubicBezTo>
                  <a:pt x="f199" y="f200"/>
                  <a:pt x="f201" y="f202"/>
                  <a:pt x="f190" y="f170"/>
                </a:cubicBezTo>
                <a:close/>
                <a:moveTo>
                  <a:pt x="f203" y="f204"/>
                </a:moveTo>
                <a:cubicBezTo>
                  <a:pt x="f205" y="f206"/>
                  <a:pt x="f207" y="f208"/>
                  <a:pt x="f209" y="f210"/>
                </a:cubicBezTo>
                <a:cubicBezTo>
                  <a:pt x="f211" y="f212"/>
                  <a:pt x="f213" y="f214"/>
                  <a:pt x="f65" y="f215"/>
                </a:cubicBezTo>
                <a:lnTo>
                  <a:pt x="f216" y="f217"/>
                </a:lnTo>
                <a:cubicBezTo>
                  <a:pt x="f218" y="f219"/>
                  <a:pt x="f220" y="f221"/>
                  <a:pt x="f203" y="f204"/>
                </a:cubicBezTo>
                <a:close/>
                <a:moveTo>
                  <a:pt x="f222" y="f223"/>
                </a:moveTo>
                <a:cubicBezTo>
                  <a:pt x="f224" y="f225"/>
                  <a:pt x="f226" y="f227"/>
                  <a:pt x="f228" y="f229"/>
                </a:cubicBezTo>
                <a:cubicBezTo>
                  <a:pt x="f230" y="f231"/>
                  <a:pt x="f232" y="f233"/>
                  <a:pt x="f33" y="f215"/>
                </a:cubicBezTo>
                <a:lnTo>
                  <a:pt x="f234" y="f235"/>
                </a:lnTo>
                <a:cubicBezTo>
                  <a:pt x="f236" y="f237"/>
                  <a:pt x="f238" y="f239"/>
                  <a:pt x="f222" y="f223"/>
                </a:cubicBezTo>
                <a:close/>
                <a:moveTo>
                  <a:pt x="f240" y="f241"/>
                </a:moveTo>
                <a:cubicBezTo>
                  <a:pt x="f242" y="f243"/>
                  <a:pt x="f244" y="f245"/>
                  <a:pt x="f246" y="f247"/>
                </a:cubicBezTo>
                <a:cubicBezTo>
                  <a:pt x="f248" y="f249"/>
                  <a:pt x="f250" y="f251"/>
                  <a:pt x="f252" y="f253"/>
                </a:cubicBezTo>
                <a:cubicBezTo>
                  <a:pt x="f254" y="f255"/>
                  <a:pt x="f256" y="f257"/>
                  <a:pt x="f258" y="f259"/>
                </a:cubicBezTo>
                <a:cubicBezTo>
                  <a:pt x="f260" y="f261"/>
                  <a:pt x="f262" y="f263"/>
                  <a:pt x="f120" y="f264"/>
                </a:cubicBezTo>
                <a:cubicBezTo>
                  <a:pt x="f265" y="f266"/>
                  <a:pt x="f267" y="f268"/>
                  <a:pt x="f240" y="f241"/>
                </a:cubicBezTo>
                <a:close/>
                <a:moveTo>
                  <a:pt x="f269" y="f270"/>
                </a:moveTo>
                <a:cubicBezTo>
                  <a:pt x="f271" y="f268"/>
                  <a:pt x="f272" y="f266"/>
                  <a:pt x="f72" y="f264"/>
                </a:cubicBezTo>
                <a:cubicBezTo>
                  <a:pt x="f273" y="f274"/>
                  <a:pt x="f275" y="f276"/>
                  <a:pt x="f277" y="f278"/>
                </a:cubicBezTo>
                <a:cubicBezTo>
                  <a:pt x="f279" y="f280"/>
                  <a:pt x="f281" y="f282"/>
                  <a:pt x="f283" y="f282"/>
                </a:cubicBezTo>
                <a:cubicBezTo>
                  <a:pt x="f284" y="f282"/>
                  <a:pt x="f285" y="f286"/>
                  <a:pt x="f285" y="f287"/>
                </a:cubicBezTo>
                <a:cubicBezTo>
                  <a:pt x="f285" y="f288"/>
                  <a:pt x="f289" y="f290"/>
                  <a:pt x="f291" y="f292"/>
                </a:cubicBezTo>
                <a:cubicBezTo>
                  <a:pt x="f293" y="f294"/>
                  <a:pt x="f295" y="f296"/>
                  <a:pt x="f297" y="f298"/>
                </a:cubicBezTo>
                <a:cubicBezTo>
                  <a:pt x="f299" y="f300"/>
                  <a:pt x="f301" y="f302"/>
                  <a:pt x="f303" y="f304"/>
                </a:cubicBezTo>
                <a:cubicBezTo>
                  <a:pt x="f305" y="f306"/>
                  <a:pt x="f307" y="f308"/>
                  <a:pt x="f309" y="f310"/>
                </a:cubicBezTo>
                <a:cubicBezTo>
                  <a:pt x="f311" y="f312"/>
                  <a:pt x="f313" y="f314"/>
                  <a:pt x="f269" y="f270"/>
                </a:cubicBezTo>
                <a:close/>
                <a:moveTo>
                  <a:pt x="f17" y="f315"/>
                </a:moveTo>
                <a:cubicBezTo>
                  <a:pt x="f316" y="f315"/>
                  <a:pt x="f317" y="f318"/>
                  <a:pt x="f319" y="f320"/>
                </a:cubicBezTo>
                <a:cubicBezTo>
                  <a:pt x="f321" y="f322"/>
                  <a:pt x="f323" y="f324"/>
                  <a:pt x="f325" y="f326"/>
                </a:cubicBezTo>
                <a:cubicBezTo>
                  <a:pt x="f327" y="f328"/>
                  <a:pt x="f329" y="f330"/>
                  <a:pt x="f331" y="f332"/>
                </a:cubicBezTo>
                <a:cubicBezTo>
                  <a:pt x="f333" y="f334"/>
                  <a:pt x="f335" y="f336"/>
                  <a:pt x="f337" y="f338"/>
                </a:cubicBezTo>
                <a:cubicBezTo>
                  <a:pt x="f339" y="f340"/>
                  <a:pt x="f341" y="f342"/>
                  <a:pt x="f156" y="f342"/>
                </a:cubicBezTo>
                <a:cubicBezTo>
                  <a:pt x="f343" y="f342"/>
                  <a:pt x="f344" y="f345"/>
                  <a:pt x="f344" y="f346"/>
                </a:cubicBezTo>
                <a:cubicBezTo>
                  <a:pt x="f344" y="f347"/>
                  <a:pt x="f348" y="f349"/>
                  <a:pt x="f350" y="f351"/>
                </a:cubicBezTo>
                <a:cubicBezTo>
                  <a:pt x="f352" y="f353"/>
                  <a:pt x="f354" y="f315"/>
                  <a:pt x="f17" y="f315"/>
                </a:cubicBezTo>
                <a:close/>
                <a:moveTo>
                  <a:pt x="f17" y="f2"/>
                </a:moveTo>
                <a:cubicBezTo>
                  <a:pt x="f355" y="f2"/>
                  <a:pt x="f356" y="f357"/>
                  <a:pt x="f358" y="f359"/>
                </a:cubicBezTo>
                <a:cubicBezTo>
                  <a:pt x="f360" y="f361"/>
                  <a:pt x="f362" y="f363"/>
                  <a:pt x="f156" y="f363"/>
                </a:cubicBezTo>
                <a:cubicBezTo>
                  <a:pt x="f364" y="f363"/>
                  <a:pt x="f365" y="f366"/>
                  <a:pt x="f365" y="f346"/>
                </a:cubicBezTo>
                <a:cubicBezTo>
                  <a:pt x="f365" y="f367"/>
                  <a:pt x="f368" y="f369"/>
                  <a:pt x="f370" y="f371"/>
                </a:cubicBezTo>
                <a:cubicBezTo>
                  <a:pt x="f372" y="f373"/>
                  <a:pt x="f374" y="f375"/>
                  <a:pt x="f376" y="f377"/>
                </a:cubicBezTo>
                <a:cubicBezTo>
                  <a:pt x="f378" y="f379"/>
                  <a:pt x="f380" y="f381"/>
                  <a:pt x="f382" y="f383"/>
                </a:cubicBezTo>
                <a:cubicBezTo>
                  <a:pt x="f384" y="f385"/>
                  <a:pt x="f386" y="f387"/>
                  <a:pt x="f388" y="f389"/>
                </a:cubicBezTo>
                <a:cubicBezTo>
                  <a:pt x="f390" y="f391"/>
                  <a:pt x="f392" y="f393"/>
                  <a:pt x="f382" y="f394"/>
                </a:cubicBezTo>
                <a:cubicBezTo>
                  <a:pt x="f395" y="f396"/>
                  <a:pt x="f397" y="f398"/>
                  <a:pt x="f399" y="f400"/>
                </a:cubicBezTo>
                <a:cubicBezTo>
                  <a:pt x="f401" y="f402"/>
                  <a:pt x="f403" y="f404"/>
                  <a:pt x="f110" y="f404"/>
                </a:cubicBezTo>
                <a:cubicBezTo>
                  <a:pt x="f405" y="f404"/>
                  <a:pt x="f406" y="f407"/>
                  <a:pt x="f408" y="f409"/>
                </a:cubicBezTo>
                <a:cubicBezTo>
                  <a:pt x="f410" y="f411"/>
                  <a:pt x="f412" y="f413"/>
                  <a:pt x="f414" y="f415"/>
                </a:cubicBezTo>
                <a:cubicBezTo>
                  <a:pt x="f416" y="f417"/>
                  <a:pt x="f418" y="f4"/>
                  <a:pt x="f17" y="f4"/>
                </a:cubicBezTo>
                <a:cubicBezTo>
                  <a:pt x="f419" y="f4"/>
                  <a:pt x="f420" y="f421"/>
                  <a:pt x="f422" y="f423"/>
                </a:cubicBezTo>
                <a:cubicBezTo>
                  <a:pt x="f424" y="f425"/>
                  <a:pt x="f426" y="f427"/>
                  <a:pt x="f428" y="f394"/>
                </a:cubicBezTo>
                <a:cubicBezTo>
                  <a:pt x="f429" y="f430"/>
                  <a:pt x="f431" y="f432"/>
                  <a:pt x="f433" y="f434"/>
                </a:cubicBezTo>
                <a:cubicBezTo>
                  <a:pt x="f435" y="f436"/>
                  <a:pt x="f437" y="f438"/>
                  <a:pt x="f439" y="f440"/>
                </a:cubicBezTo>
                <a:cubicBezTo>
                  <a:pt x="f441" y="f442"/>
                  <a:pt x="f443" y="f444"/>
                  <a:pt x="f283" y="f444"/>
                </a:cubicBezTo>
                <a:cubicBezTo>
                  <a:pt x="f445" y="f444"/>
                  <a:pt x="f446" y="f447"/>
                  <a:pt x="f446" y="f287"/>
                </a:cubicBezTo>
                <a:cubicBezTo>
                  <a:pt x="f446" y="f448"/>
                  <a:pt x="f449" y="f450"/>
                  <a:pt x="f451" y="f452"/>
                </a:cubicBezTo>
                <a:cubicBezTo>
                  <a:pt x="f453" y="f454"/>
                  <a:pt x="f455" y="f456"/>
                  <a:pt x="f428" y="f383"/>
                </a:cubicBezTo>
                <a:cubicBezTo>
                  <a:pt x="f457" y="f458"/>
                  <a:pt x="f459" y="f460"/>
                  <a:pt x="f461" y="f462"/>
                </a:cubicBezTo>
                <a:cubicBezTo>
                  <a:pt x="f463" y="f464"/>
                  <a:pt x="f465" y="f2"/>
                  <a:pt x="f17"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51" name="Heart 17">
            <a:extLst>
              <a:ext uri="{FF2B5EF4-FFF2-40B4-BE49-F238E27FC236}">
                <a16:creationId xmlns:a16="http://schemas.microsoft.com/office/drawing/2014/main" id="{846697A2-2C0F-0926-561B-2BC8AB01E3C1}"/>
              </a:ext>
            </a:extLst>
          </p:cNvPr>
          <p:cNvSpPr/>
          <p:nvPr/>
        </p:nvSpPr>
        <p:spPr>
          <a:xfrm>
            <a:off x="7798487" y="1456876"/>
            <a:ext cx="314242" cy="308107"/>
          </a:xfrm>
          <a:custGeom>
            <a:avLst/>
            <a:gdLst>
              <a:gd name="f0" fmla="val w"/>
              <a:gd name="f1" fmla="val h"/>
              <a:gd name="f2" fmla="val 0"/>
              <a:gd name="f3" fmla="val 3263621"/>
              <a:gd name="f4" fmla="val 3199863"/>
              <a:gd name="f5" fmla="val 1896188"/>
              <a:gd name="f6" fmla="val 786599"/>
              <a:gd name="f7" fmla="val 1878938"/>
              <a:gd name="f8" fmla="val 786251"/>
              <a:gd name="f9" fmla="val 1861335"/>
              <a:gd name="f10" fmla="val 789280"/>
              <a:gd name="f11" fmla="val 1844305"/>
              <a:gd name="f12" fmla="val 796082"/>
              <a:gd name="f13" fmla="val 1792333"/>
              <a:gd name="f14" fmla="val 816839"/>
              <a:gd name="f15" fmla="val 1760707"/>
              <a:gd name="f16" fmla="val 866742"/>
              <a:gd name="f17" fmla="val 1761231"/>
              <a:gd name="f18" fmla="val 919486"/>
              <a:gd name="f19" fmla="val 1573886"/>
              <a:gd name="f20" fmla="val 1618665"/>
              <a:gd name="f21" fmla="val 1438574"/>
              <a:gd name="f22" fmla="val 1113672"/>
              <a:gd name="f23" fmla="val 1424335"/>
              <a:gd name="f24" fmla="val 1060531"/>
              <a:gd name="f25" fmla="val 1379808"/>
              <a:gd name="f26" fmla="val 1023594"/>
              <a:gd name="f27" fmla="val 1328543"/>
              <a:gd name="f28" fmla="val 1016456"/>
              <a:gd name="f29" fmla="val 1320071"/>
              <a:gd name="f30" fmla="val 1015276"/>
              <a:gd name="f31" fmla="val 1311415"/>
              <a:gd name="f32" fmla="val 1014911"/>
              <a:gd name="f33" fmla="val 1302836"/>
              <a:gd name="f34" fmla="val 1018067"/>
              <a:gd name="f35" fmla="val 1300556"/>
              <a:gd name="f36" fmla="val 1017667"/>
              <a:gd name="f37" fmla="val 1298914"/>
              <a:gd name="f38" fmla="val 1017711"/>
              <a:gd name="f39" fmla="val 1297275"/>
              <a:gd name="f40" fmla="val 1017786"/>
              <a:gd name="f41" fmla="val 1295680"/>
              <a:gd name="f42" fmla="val 1018515"/>
              <a:gd name="f43" fmla="val 1275904"/>
              <a:gd name="f44" fmla="val 1019755"/>
              <a:gd name="f45" fmla="val 1273459"/>
              <a:gd name="f46" fmla="val 1020410"/>
              <a:gd name="f47" fmla="val 1271049"/>
              <a:gd name="f48" fmla="val 1021129"/>
              <a:gd name="f49" fmla="val 1269080"/>
              <a:gd name="f50" fmla="val 1023145"/>
              <a:gd name="f51" fmla="val 1229892"/>
              <a:gd name="f52" fmla="val 1033156"/>
              <a:gd name="f53" fmla="val 1196286"/>
              <a:gd name="f54" fmla="val 1061513"/>
              <a:gd name="f55" fmla="val 1180414"/>
              <a:gd name="f56" fmla="val 1102068"/>
              <a:gd name="f57" fmla="val 902406"/>
              <a:gd name="f58" fmla="val 1812437"/>
              <a:gd name="f59" fmla="val 612897"/>
              <a:gd name="f60" fmla="val 539543"/>
              <a:gd name="f61" fmla="val 480078"/>
              <a:gd name="f62" fmla="val 1871902"/>
              <a:gd name="f63" fmla="val 1945256"/>
              <a:gd name="f64" fmla="val 2018610"/>
              <a:gd name="f65" fmla="val 2078075"/>
              <a:gd name="f66" fmla="val 966673"/>
              <a:gd name="f67" fmla="val 1008666"/>
              <a:gd name="f68" fmla="val 2088839"/>
              <a:gd name="f69" fmla="val 1051924"/>
              <a:gd name="f70" fmla="val 2075535"/>
              <a:gd name="f71" fmla="val 1081835"/>
              <a:gd name="f72" fmla="val 2045978"/>
              <a:gd name="f73" fmla="val 1105846"/>
              <a:gd name="f74" fmla="val 2028294"/>
              <a:gd name="f75" fmla="val 1122213"/>
              <a:gd name="f76" fmla="val 2001701"/>
              <a:gd name="f77" fmla="val 1125659"/>
              <a:gd name="f78" fmla="val 1970866"/>
              <a:gd name="f79" fmla="val 1284498"/>
              <a:gd name="f80" fmla="val 1565001"/>
              <a:gd name="f81" fmla="val 1443089"/>
              <a:gd name="f82" fmla="val 2156868"/>
              <a:gd name="f83" fmla="val 1455914"/>
              <a:gd name="f84" fmla="val 2204733"/>
              <a:gd name="f85" fmla="val 1493311"/>
              <a:gd name="f86" fmla="val 2239452"/>
              <a:gd name="f87" fmla="val 1538593"/>
              <a:gd name="f88" fmla="val 2249086"/>
              <a:gd name="f89" fmla="val 1542015"/>
              <a:gd name="f90" fmla="val 2250785"/>
              <a:gd name="f91" fmla="val 1542604"/>
              <a:gd name="f92" fmla="val 2250943"/>
              <a:gd name="f93" fmla="val 1543193"/>
              <a:gd name="f94" fmla="val 2251097"/>
              <a:gd name="f95" fmla="val 1543870"/>
              <a:gd name="f96" fmla="val 2250902"/>
              <a:gd name="f97" fmla="val 1553422"/>
              <a:gd name="f98" fmla="val 2254514"/>
              <a:gd name="f99" fmla="val 1563610"/>
              <a:gd name="f100" fmla="val 2255524"/>
              <a:gd name="f101" fmla="val 2252783"/>
              <a:gd name="f102" fmla="val 1584162"/>
              <a:gd name="f103" fmla="val 1594351"/>
              <a:gd name="f104" fmla="val 2254515"/>
              <a:gd name="f105" fmla="val 1603903"/>
              <a:gd name="f106" fmla="val 2250901"/>
              <a:gd name="f107" fmla="val 1605758"/>
              <a:gd name="f108" fmla="val 1606974"/>
              <a:gd name="f109" fmla="val 2250459"/>
              <a:gd name="f110" fmla="val 1608181"/>
              <a:gd name="f111" fmla="val 2250118"/>
              <a:gd name="f112" fmla="val 1609178"/>
              <a:gd name="f113" fmla="val 1654461"/>
              <a:gd name="f114" fmla="val 2239453"/>
              <a:gd name="f115" fmla="val 1691859"/>
              <a:gd name="f116" fmla="val 2204734"/>
              <a:gd name="f117" fmla="val 1704684"/>
              <a:gd name="f118" fmla="val 1921541"/>
              <a:gd name="f119" fmla="val 1347547"/>
              <a:gd name="f120" fmla="val 2181705"/>
              <a:gd name="f121" fmla="val 1998928"/>
              <a:gd name="f122" fmla="val 2205326"/>
              <a:gd name="f123" fmla="val 2058070"/>
              <a:gd name="f124" fmla="val 2266689"/>
              <a:gd name="f125" fmla="val 2090865"/>
              <a:gd name="f126" fmla="val 2326593"/>
              <a:gd name="f127" fmla="val 2671200"/>
              <a:gd name="f128" fmla="val 2744554"/>
              <a:gd name="f129" fmla="val 2804019"/>
              <a:gd name="f130" fmla="val 2393261"/>
              <a:gd name="f131" fmla="val 2016914"/>
              <a:gd name="f132" fmla="val 870162"/>
              <a:gd name="f133" fmla="val 1996508"/>
              <a:gd name="f134" fmla="val 819071"/>
              <a:gd name="f135" fmla="val 1947937"/>
              <a:gd name="f136" fmla="val 787642"/>
              <a:gd name="f137" fmla="val 773454"/>
              <a:gd name="f138" fmla="val 106"/>
              <a:gd name="f139" fmla="val 1097282"/>
              <a:gd name="f140" fmla="val 5742"/>
              <a:gd name="f141" fmla="val 1441967"/>
              <a:gd name="f142" fmla="val 238301"/>
              <a:gd name="f143" fmla="val 1631811"/>
              <a:gd name="f144" fmla="val 769863"/>
              <a:gd name="f145" fmla="val 2306811"/>
              <a:gd name="f146" fmla="val -1120137"/>
              <a:gd name="f147" fmla="val 4939311"/>
              <a:gd name="f148" fmla="val -745455"/>
              <a:gd name="f149" fmla="val 1453301"/>
              <a:gd name="f150" fmla="val -54107"/>
              <a:gd name="f151" fmla="val -14297"/>
              <a:gd name="f152" fmla="*/ f0 1 3263621"/>
              <a:gd name="f153" fmla="*/ f1 1 3199863"/>
              <a:gd name="f154" fmla="val f2"/>
              <a:gd name="f155" fmla="val f3"/>
              <a:gd name="f156" fmla="val f4"/>
              <a:gd name="f157" fmla="+- f156 0 f154"/>
              <a:gd name="f158" fmla="+- f155 0 f154"/>
              <a:gd name="f159" fmla="*/ f158 1 3263621"/>
              <a:gd name="f160" fmla="*/ f157 1 3199863"/>
              <a:gd name="f161" fmla="*/ f154 1 f159"/>
              <a:gd name="f162" fmla="*/ f155 1 f159"/>
              <a:gd name="f163" fmla="*/ f154 1 f160"/>
              <a:gd name="f164" fmla="*/ f156 1 f160"/>
              <a:gd name="f165" fmla="*/ f161 f152 1"/>
              <a:gd name="f166" fmla="*/ f162 f152 1"/>
              <a:gd name="f167" fmla="*/ f164 f153 1"/>
              <a:gd name="f168" fmla="*/ f163 f153 1"/>
            </a:gdLst>
            <a:ahLst/>
            <a:cxnLst>
              <a:cxn ang="3cd4">
                <a:pos x="hc" y="t"/>
              </a:cxn>
              <a:cxn ang="0">
                <a:pos x="r" y="vc"/>
              </a:cxn>
              <a:cxn ang="cd4">
                <a:pos x="hc" y="b"/>
              </a:cxn>
              <a:cxn ang="cd2">
                <a:pos x="l" y="vc"/>
              </a:cxn>
            </a:cxnLst>
            <a:rect l="f165" t="f168" r="f166" b="f167"/>
            <a:pathLst>
              <a:path w="3263621" h="3199863">
                <a:moveTo>
                  <a:pt x="f5" y="f6"/>
                </a:moveTo>
                <a:cubicBezTo>
                  <a:pt x="f7" y="f8"/>
                  <a:pt x="f9" y="f10"/>
                  <a:pt x="f11" y="f12"/>
                </a:cubicBez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cubicBezTo>
                  <a:pt x="f37" y="f38"/>
                  <a:pt x="f39" y="f40"/>
                  <a:pt x="f41" y="f42"/>
                </a:cubicBezTo>
                <a:lnTo>
                  <a:pt x="f43" y="f44"/>
                </a:lnTo>
                <a:cubicBezTo>
                  <a:pt x="f45" y="f46"/>
                  <a:pt x="f47" y="f48"/>
                  <a:pt x="f49" y="f50"/>
                </a:cubicBezTo>
                <a:cubicBezTo>
                  <a:pt x="f51" y="f52"/>
                  <a:pt x="f53" y="f54"/>
                  <a:pt x="f55" y="f56"/>
                </a:cubicBezTo>
                <a:lnTo>
                  <a:pt x="f57" y="f58"/>
                </a:lnTo>
                <a:lnTo>
                  <a:pt x="f59" y="f58"/>
                </a:lnTo>
                <a:cubicBezTo>
                  <a:pt x="f60" y="f58"/>
                  <a:pt x="f61" y="f62"/>
                  <a:pt x="f61" y="f63"/>
                </a:cubicBezTo>
                <a:cubicBezTo>
                  <a:pt x="f61" y="f64"/>
                  <a:pt x="f60" y="f65"/>
                  <a:pt x="f59" y="f65"/>
                </a:cubicBezTo>
                <a:lnTo>
                  <a:pt x="f66" y="f65"/>
                </a:lnTo>
                <a:cubicBezTo>
                  <a:pt x="f67" y="f68"/>
                  <a:pt x="f69" y="f70"/>
                  <a:pt x="f71" y="f72"/>
                </a:cubicBezTo>
                <a:cubicBezTo>
                  <a:pt x="f73" y="f74"/>
                  <a:pt x="f75" y="f76"/>
                  <a:pt x="f77" y="f78"/>
                </a:cubicBezTo>
                <a:lnTo>
                  <a:pt x="f79" y="f80"/>
                </a:lnTo>
                <a:lnTo>
                  <a:pt x="f81" y="f82"/>
                </a:lnTo>
                <a:cubicBezTo>
                  <a:pt x="f83" y="f84"/>
                  <a:pt x="f85" y="f86"/>
                  <a:pt x="f87" y="f88"/>
                </a:cubicBezTo>
                <a:lnTo>
                  <a:pt x="f89" y="f90"/>
                </a:lnTo>
                <a:cubicBezTo>
                  <a:pt x="f91" y="f92"/>
                  <a:pt x="f93" y="f94"/>
                  <a:pt x="f95" y="f96"/>
                </a:cubicBezTo>
                <a:cubicBezTo>
                  <a:pt x="f97" y="f98"/>
                  <a:pt x="f99" y="f100"/>
                  <a:pt x="f19" y="f101"/>
                </a:cubicBezTo>
                <a:cubicBezTo>
                  <a:pt x="f102" y="f100"/>
                  <a:pt x="f103" y="f104"/>
                  <a:pt x="f105" y="f106"/>
                </a:cubicBezTo>
                <a:lnTo>
                  <a:pt x="f107" y="f90"/>
                </a:lnTo>
                <a:cubicBezTo>
                  <a:pt x="f108" y="f109"/>
                  <a:pt x="f110" y="f111"/>
                  <a:pt x="f112" y="f88"/>
                </a:cubicBezTo>
                <a:cubicBezTo>
                  <a:pt x="f113" y="f114"/>
                  <a:pt x="f115" y="f116"/>
                  <a:pt x="f117" y="f82"/>
                </a:cubicBezTo>
                <a:lnTo>
                  <a:pt x="f118" y="f119"/>
                </a:lnTo>
                <a:lnTo>
                  <a:pt x="f120" y="f121"/>
                </a:lnTo>
                <a:cubicBezTo>
                  <a:pt x="f122" y="f123"/>
                  <a:pt x="f124" y="f125"/>
                  <a:pt x="f126" y="f65"/>
                </a:cubicBezTo>
                <a:lnTo>
                  <a:pt x="f127" y="f65"/>
                </a:lnTo>
                <a:cubicBezTo>
                  <a:pt x="f128" y="f65"/>
                  <a:pt x="f129" y="f64"/>
                  <a:pt x="f129" y="f63"/>
                </a:cubicBezTo>
                <a:cubicBezTo>
                  <a:pt x="f129" y="f62"/>
                  <a:pt x="f128" y="f58"/>
                  <a:pt x="f127" y="f58"/>
                </a:cubicBezTo>
                <a:lnTo>
                  <a:pt x="f130" y="f58"/>
                </a:lnTo>
                <a:lnTo>
                  <a:pt x="f131" y="f132"/>
                </a:lnTo>
                <a:cubicBezTo>
                  <a:pt x="f133" y="f134"/>
                  <a:pt x="f135" y="f136"/>
                  <a:pt x="f5" y="f6"/>
                </a:cubicBezTo>
                <a:close/>
                <a:moveTo>
                  <a:pt x="f137" y="f138"/>
                </a:moveTo>
                <a:cubicBezTo>
                  <a:pt x="f139" y="f140"/>
                  <a:pt x="f141" y="f142"/>
                  <a:pt x="f143" y="f144"/>
                </a:cubicBezTo>
                <a:cubicBezTo>
                  <a:pt x="f145" y="f146"/>
                  <a:pt x="f147" y="f144"/>
                  <a:pt x="f143" y="f4"/>
                </a:cubicBezTo>
                <a:cubicBezTo>
                  <a:pt x="f148" y="f149"/>
                  <a:pt x="f150" y="f151"/>
                  <a:pt x="f137" y="f138"/>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52" name="Rounded Rectangle 25">
            <a:extLst>
              <a:ext uri="{FF2B5EF4-FFF2-40B4-BE49-F238E27FC236}">
                <a16:creationId xmlns:a16="http://schemas.microsoft.com/office/drawing/2014/main" id="{D981BE7D-E05A-F930-89AA-0C1E41B01500}"/>
              </a:ext>
            </a:extLst>
          </p:cNvPr>
          <p:cNvSpPr/>
          <p:nvPr/>
        </p:nvSpPr>
        <p:spPr>
          <a:xfrm>
            <a:off x="6104022" y="1479462"/>
            <a:ext cx="311965" cy="262926"/>
          </a:xfrm>
          <a:custGeom>
            <a:avLst/>
            <a:gdLst>
              <a:gd name="f0" fmla="val w"/>
              <a:gd name="f1" fmla="val h"/>
              <a:gd name="f2" fmla="val 0"/>
              <a:gd name="f3" fmla="val 3240000"/>
              <a:gd name="f4" fmla="val 2730652"/>
              <a:gd name="f5" fmla="val 1452811"/>
              <a:gd name="f6" fmla="val 1541940"/>
              <a:gd name="f7" fmla="val 1831951"/>
              <a:gd name="f8" fmla="val 1162800"/>
              <a:gd name="f9" fmla="val 2166329"/>
              <a:gd name="f10" fmla="val 2456340"/>
              <a:gd name="f11" fmla="val 1787189"/>
              <a:gd name="f12" fmla="val 2077200"/>
              <a:gd name="f13" fmla="val 1278453"/>
              <a:gd name="f14" fmla="val 2376509"/>
              <a:gd name="f15" fmla="val 2572097"/>
              <a:gd name="f16" fmla="val 3081445"/>
              <a:gd name="f17" fmla="val 2885857"/>
              <a:gd name="f18" fmla="val 354143"/>
              <a:gd name="f19" fmla="val 158555"/>
              <a:gd name="f20" fmla="val 1001150"/>
              <a:gd name="f21" fmla="val 200505"/>
              <a:gd name="f22" fmla="val 933045"/>
              <a:gd name="f23" fmla="val 877834"/>
              <a:gd name="f24" fmla="val 255715"/>
              <a:gd name="f25" fmla="val 323821"/>
              <a:gd name="f26" fmla="val 605836"/>
              <a:gd name="f27" fmla="val 2362163"/>
              <a:gd name="f28" fmla="val 2306952"/>
              <a:gd name="f29" fmla="val 2238846"/>
              <a:gd name="f30" fmla="val 843301"/>
              <a:gd name="f31" fmla="val 2396696"/>
              <a:gd name="f32" fmla="val 2488075"/>
              <a:gd name="f33" fmla="val 2562152"/>
              <a:gd name="f34" fmla="val 74077"/>
              <a:gd name="f35" fmla="val 165456"/>
              <a:gd name="f36" fmla="val 764391"/>
              <a:gd name="f37" fmla="val 959979"/>
              <a:gd name="f38" fmla="val 1134437"/>
              <a:gd name="f39" fmla="val 677845"/>
              <a:gd name="f40" fmla="val 751923"/>
              <a:gd name="f41" fmla="*/ f0 1 3240000"/>
              <a:gd name="f42" fmla="*/ f1 1 2730652"/>
              <a:gd name="f43" fmla="val f2"/>
              <a:gd name="f44" fmla="val f3"/>
              <a:gd name="f45" fmla="val f4"/>
              <a:gd name="f46" fmla="+- f45 0 f43"/>
              <a:gd name="f47" fmla="+- f44 0 f43"/>
              <a:gd name="f48" fmla="*/ f47 1 3240000"/>
              <a:gd name="f49" fmla="*/ f46 1 2730652"/>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3240000" h="2730652">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2" y="f13"/>
                </a:moveTo>
                <a:lnTo>
                  <a:pt x="f3" y="f13"/>
                </a:lnTo>
                <a:lnTo>
                  <a:pt x="f3" y="f14"/>
                </a:lnTo>
                <a:cubicBezTo>
                  <a:pt x="f3" y="f15"/>
                  <a:pt x="f16" y="f4"/>
                  <a:pt x="f17" y="f4"/>
                </a:cubicBezTo>
                <a:lnTo>
                  <a:pt x="f18" y="f4"/>
                </a:lnTo>
                <a:cubicBezTo>
                  <a:pt x="f19" y="f4"/>
                  <a:pt x="f2" y="f15"/>
                  <a:pt x="f2" y="f14"/>
                </a:cubicBezTo>
                <a:close/>
                <a:moveTo>
                  <a:pt x="f20" y="f21"/>
                </a:moveTo>
                <a:cubicBezTo>
                  <a:pt x="f22" y="f21"/>
                  <a:pt x="f23" y="f24"/>
                  <a:pt x="f23" y="f25"/>
                </a:cubicBezTo>
                <a:lnTo>
                  <a:pt x="f23" y="f26"/>
                </a:lnTo>
                <a:lnTo>
                  <a:pt x="f27" y="f26"/>
                </a:lnTo>
                <a:lnTo>
                  <a:pt x="f27" y="f25"/>
                </a:lnTo>
                <a:cubicBezTo>
                  <a:pt x="f27" y="f24"/>
                  <a:pt x="f28" y="f21"/>
                  <a:pt x="f29" y="f21"/>
                </a:cubicBezTo>
                <a:close/>
                <a:moveTo>
                  <a:pt x="f30" y="f2"/>
                </a:moveTo>
                <a:lnTo>
                  <a:pt x="f31" y="f2"/>
                </a:lnTo>
                <a:cubicBezTo>
                  <a:pt x="f32" y="f2"/>
                  <a:pt x="f33" y="f34"/>
                  <a:pt x="f33" y="f35"/>
                </a:cubicBezTo>
                <a:lnTo>
                  <a:pt x="f33" y="f26"/>
                </a:lnTo>
                <a:lnTo>
                  <a:pt x="f17" y="f26"/>
                </a:lnTo>
                <a:cubicBezTo>
                  <a:pt x="f16" y="f26"/>
                  <a:pt x="f3" y="f36"/>
                  <a:pt x="f3" y="f37"/>
                </a:cubicBezTo>
                <a:lnTo>
                  <a:pt x="f3" y="f38"/>
                </a:lnTo>
                <a:lnTo>
                  <a:pt x="f2" y="f38"/>
                </a:lnTo>
                <a:lnTo>
                  <a:pt x="f2" y="f37"/>
                </a:lnTo>
                <a:cubicBezTo>
                  <a:pt x="f2" y="f36"/>
                  <a:pt x="f19" y="f26"/>
                  <a:pt x="f18" y="f26"/>
                </a:cubicBezTo>
                <a:lnTo>
                  <a:pt x="f39" y="f26"/>
                </a:lnTo>
                <a:lnTo>
                  <a:pt x="f39" y="f35"/>
                </a:lnTo>
                <a:cubicBezTo>
                  <a:pt x="f39" y="f34"/>
                  <a:pt x="f40" y="f2"/>
                  <a:pt x="f30"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
        <p:nvSpPr>
          <p:cNvPr id="53" name="Chord 32">
            <a:extLst>
              <a:ext uri="{FF2B5EF4-FFF2-40B4-BE49-F238E27FC236}">
                <a16:creationId xmlns:a16="http://schemas.microsoft.com/office/drawing/2014/main" id="{E43C2135-C58A-B847-F8AC-6BF66E2B4E5B}"/>
              </a:ext>
            </a:extLst>
          </p:cNvPr>
          <p:cNvSpPr/>
          <p:nvPr/>
        </p:nvSpPr>
        <p:spPr>
          <a:xfrm>
            <a:off x="4402333" y="1456310"/>
            <a:ext cx="311965" cy="309231"/>
          </a:xfrm>
          <a:custGeom>
            <a:avLst/>
            <a:gdLst>
              <a:gd name="f0" fmla="val w"/>
              <a:gd name="f1" fmla="val h"/>
              <a:gd name="f2" fmla="val 0"/>
              <a:gd name="f3" fmla="val 3240000"/>
              <a:gd name="f4" fmla="val 3211580"/>
              <a:gd name="f5" fmla="val 991906"/>
              <a:gd name="f6" fmla="val 2959580"/>
              <a:gd name="f7" fmla="val 2193254"/>
              <a:gd name="f8" fmla="val 2215674"/>
              <a:gd name="f9" fmla="val 2233849"/>
              <a:gd name="f10" fmla="val 2977755"/>
              <a:gd name="f11" fmla="val 3000175"/>
              <a:gd name="f12" fmla="val 3170985"/>
              <a:gd name="f13" fmla="val 3193405"/>
              <a:gd name="f14" fmla="val 969486"/>
              <a:gd name="f15" fmla="val 951311"/>
              <a:gd name="f16" fmla="val 1439043"/>
              <a:gd name="f17" fmla="val 1763796"/>
              <a:gd name="f18" fmla="val 2067459"/>
              <a:gd name="f19" fmla="val 1135380"/>
              <a:gd name="f20" fmla="val 2374533"/>
              <a:gd name="f21" fmla="val 2678196"/>
              <a:gd name="f22" fmla="val 1746117"/>
              <a:gd name="f23" fmla="val 2049780"/>
              <a:gd name="f24" fmla="val 128358"/>
              <a:gd name="f25" fmla="val 1541040"/>
              <a:gd name="f26" fmla="val 3056915"/>
              <a:gd name="f27" fmla="val 1550917"/>
              <a:gd name="f28" fmla="val 3061111"/>
              <a:gd name="f29" fmla="val 2078028"/>
              <a:gd name="f30" fmla="val 2781683"/>
              <a:gd name="f31" fmla="val 2566719"/>
              <a:gd name="f32" fmla="val 2325284"/>
              <a:gd name="f33" fmla="val 2830467"/>
              <a:gd name="f34" fmla="val 2182018"/>
              <a:gd name="f35" fmla="val 2900953"/>
              <a:gd name="f36" fmla="val 1002135"/>
              <a:gd name="f37" fmla="val 950374"/>
              <a:gd name="f38" fmla="val 2879821"/>
              <a:gd name="f39" fmla="val 900231"/>
              <a:gd name="f40" fmla="val 2854191"/>
              <a:gd name="f41" fmla="val 851341"/>
              <a:gd name="f42" fmla="val 2825496"/>
              <a:gd name="f43" fmla="val 396732"/>
              <a:gd name="f44" fmla="val 2558675"/>
              <a:gd name="f45" fmla="val 120607"/>
              <a:gd name="f46" fmla="val 2068110"/>
              <a:gd name="f47" fmla="val 61067"/>
              <a:gd name="f48" fmla="val 1230414"/>
              <a:gd name="f49" fmla="val 3178933"/>
              <a:gd name="f50" fmla="val 3212659"/>
              <a:gd name="f51" fmla="val 1257755"/>
              <a:gd name="f52" fmla="val 1291481"/>
              <a:gd name="f53" fmla="val 1421347"/>
              <a:gd name="f54" fmla="val 1455073"/>
              <a:gd name="f55" fmla="val 1482414"/>
              <a:gd name="f56" fmla="val 27341"/>
              <a:gd name="f57" fmla="val 2481726"/>
              <a:gd name="f58" fmla="val 315922"/>
              <a:gd name="f59" fmla="val 2862412"/>
              <a:gd name="f60" fmla="val 696608"/>
              <a:gd name="f61" fmla="val 2420437"/>
              <a:gd name="f62" fmla="val 1138584"/>
              <a:gd name="f63" fmla="val 1659064"/>
              <a:gd name="f64" fmla="val 2730827"/>
              <a:gd name="f65" fmla="val 2765703"/>
              <a:gd name="f66" fmla="val 2800581"/>
              <a:gd name="f67" fmla="val 13305"/>
              <a:gd name="f68" fmla="val 2827191"/>
              <a:gd name="f69" fmla="val 39915"/>
              <a:gd name="f70" fmla="val 3143636"/>
              <a:gd name="f71" fmla="val 356360"/>
              <a:gd name="f72" fmla="val 3196857"/>
              <a:gd name="f73" fmla="val 409581"/>
              <a:gd name="f74" fmla="val 495868"/>
              <a:gd name="f75" fmla="val 549088"/>
              <a:gd name="f76" fmla="val 3082882"/>
              <a:gd name="f77" fmla="val 609843"/>
              <a:gd name="f78" fmla="val 3029661"/>
              <a:gd name="f79" fmla="val 663063"/>
              <a:gd name="f80" fmla="val 2943375"/>
              <a:gd name="f81" fmla="val 663064"/>
              <a:gd name="f82" fmla="val 2890155"/>
              <a:gd name="f83" fmla="val 2573708"/>
              <a:gd name="f84" fmla="val 293397"/>
              <a:gd name="f85" fmla="val 2520488"/>
              <a:gd name="f86" fmla="val 240176"/>
              <a:gd name="f87" fmla="val 153889"/>
              <a:gd name="f88" fmla="val 100669"/>
              <a:gd name="f89" fmla="val 2634463"/>
              <a:gd name="f90" fmla="val 39914"/>
              <a:gd name="f91" fmla="val 2661073"/>
              <a:gd name="f92" fmla="val 2695950"/>
              <a:gd name="f93" fmla="*/ f0 1 3240000"/>
              <a:gd name="f94" fmla="*/ f1 1 3211580"/>
              <a:gd name="f95" fmla="val f2"/>
              <a:gd name="f96" fmla="val f3"/>
              <a:gd name="f97" fmla="val f4"/>
              <a:gd name="f98" fmla="+- f97 0 f95"/>
              <a:gd name="f99" fmla="+- f96 0 f95"/>
              <a:gd name="f100" fmla="*/ f99 1 3240000"/>
              <a:gd name="f101" fmla="*/ f98 1 3211580"/>
              <a:gd name="f102" fmla="*/ f95 1 f100"/>
              <a:gd name="f103" fmla="*/ f96 1 f100"/>
              <a:gd name="f104" fmla="*/ f95 1 f101"/>
              <a:gd name="f105" fmla="*/ f97 1 f101"/>
              <a:gd name="f106" fmla="*/ f102 f93 1"/>
              <a:gd name="f107" fmla="*/ f103 f93 1"/>
              <a:gd name="f108" fmla="*/ f105 f94 1"/>
              <a:gd name="f109" fmla="*/ f104 f94 1"/>
            </a:gdLst>
            <a:ahLst/>
            <a:cxnLst>
              <a:cxn ang="3cd4">
                <a:pos x="hc" y="t"/>
              </a:cxn>
              <a:cxn ang="0">
                <a:pos x="r" y="vc"/>
              </a:cxn>
              <a:cxn ang="cd4">
                <a:pos x="hc" y="b"/>
              </a:cxn>
              <a:cxn ang="cd2">
                <a:pos x="l" y="vc"/>
              </a:cxn>
            </a:cxnLst>
            <a:rect l="f106" t="f109" r="f107" b="f108"/>
            <a:pathLst>
              <a:path w="3240000" h="3211580">
                <a:moveTo>
                  <a:pt x="f5" y="f6"/>
                </a:moveTo>
                <a:lnTo>
                  <a:pt x="f7" y="f6"/>
                </a:lnTo>
                <a:cubicBezTo>
                  <a:pt x="f8" y="f6"/>
                  <a:pt x="f9" y="f10"/>
                  <a:pt x="f9" y="f11"/>
                </a:cubicBezTo>
                <a:lnTo>
                  <a:pt x="f9" y="f12"/>
                </a:lnTo>
                <a:cubicBezTo>
                  <a:pt x="f9" y="f13"/>
                  <a:pt x="f8" y="f4"/>
                  <a:pt x="f7" y="f4"/>
                </a:cubicBezTo>
                <a:lnTo>
                  <a:pt x="f5" y="f4"/>
                </a:lnTo>
                <a:cubicBezTo>
                  <a:pt x="f14" y="f4"/>
                  <a:pt x="f15" y="f13"/>
                  <a:pt x="f15" y="f12"/>
                </a:cubicBezTo>
                <a:lnTo>
                  <a:pt x="f15" y="f11"/>
                </a:lnTo>
                <a:cubicBezTo>
                  <a:pt x="f15" y="f10"/>
                  <a:pt x="f14" y="f6"/>
                  <a:pt x="f5" y="f6"/>
                </a:cubicBezTo>
                <a:close/>
                <a:moveTo>
                  <a:pt x="f16" y="f17"/>
                </a:moveTo>
                <a:lnTo>
                  <a:pt x="f16" y="f18"/>
                </a:lnTo>
                <a:lnTo>
                  <a:pt x="f19" y="f18"/>
                </a:lnTo>
                <a:lnTo>
                  <a:pt x="f19" y="f20"/>
                </a:lnTo>
                <a:lnTo>
                  <a:pt x="f16" y="f20"/>
                </a:lnTo>
                <a:lnTo>
                  <a:pt x="f16" y="f21"/>
                </a:lnTo>
                <a:lnTo>
                  <a:pt x="f22" y="f21"/>
                </a:lnTo>
                <a:lnTo>
                  <a:pt x="f22" y="f20"/>
                </a:lnTo>
                <a:lnTo>
                  <a:pt x="f23" y="f20"/>
                </a:lnTo>
                <a:lnTo>
                  <a:pt x="f23" y="f18"/>
                </a:lnTo>
                <a:lnTo>
                  <a:pt x="f22" y="f18"/>
                </a:lnTo>
                <a:lnTo>
                  <a:pt x="f22" y="f17"/>
                </a:lnTo>
                <a:close/>
                <a:moveTo>
                  <a:pt x="f24" y="f25"/>
                </a:moveTo>
                <a:lnTo>
                  <a:pt x="f26" y="f27"/>
                </a:lnTo>
                <a:cubicBezTo>
                  <a:pt x="f28" y="f29"/>
                  <a:pt x="f30" y="f31"/>
                  <a:pt x="f32" y="f33"/>
                </a:cubicBezTo>
                <a:lnTo>
                  <a:pt x="f34" y="f35"/>
                </a:lnTo>
                <a:lnTo>
                  <a:pt x="f36" y="f35"/>
                </a:lnTo>
                <a:cubicBezTo>
                  <a:pt x="f37" y="f38"/>
                  <a:pt x="f39" y="f40"/>
                  <a:pt x="f41" y="f42"/>
                </a:cubicBezTo>
                <a:cubicBezTo>
                  <a:pt x="f43" y="f44"/>
                  <a:pt x="f45" y="f46"/>
                  <a:pt x="f24" y="f25"/>
                </a:cubicBezTo>
                <a:close/>
                <a:moveTo>
                  <a:pt x="f47" y="f48"/>
                </a:moveTo>
                <a:lnTo>
                  <a:pt x="f49" y="f48"/>
                </a:lnTo>
                <a:cubicBezTo>
                  <a:pt x="f50" y="f48"/>
                  <a:pt x="f3" y="f51"/>
                  <a:pt x="f3" y="f52"/>
                </a:cubicBezTo>
                <a:lnTo>
                  <a:pt x="f3" y="f53"/>
                </a:lnTo>
                <a:cubicBezTo>
                  <a:pt x="f3" y="f54"/>
                  <a:pt x="f50" y="f55"/>
                  <a:pt x="f49" y="f55"/>
                </a:cubicBezTo>
                <a:lnTo>
                  <a:pt x="f47" y="f55"/>
                </a:lnTo>
                <a:cubicBezTo>
                  <a:pt x="f56" y="f55"/>
                  <a:pt x="f2" y="f54"/>
                  <a:pt x="f2" y="f53"/>
                </a:cubicBezTo>
                <a:lnTo>
                  <a:pt x="f2" y="f52"/>
                </a:lnTo>
                <a:cubicBezTo>
                  <a:pt x="f2" y="f51"/>
                  <a:pt x="f56" y="f48"/>
                  <a:pt x="f47" y="f48"/>
                </a:cubicBezTo>
                <a:close/>
                <a:moveTo>
                  <a:pt x="f57" y="f58"/>
                </a:moveTo>
                <a:lnTo>
                  <a:pt x="f59" y="f60"/>
                </a:lnTo>
                <a:lnTo>
                  <a:pt x="f61" y="f62"/>
                </a:lnTo>
                <a:lnTo>
                  <a:pt x="f63" y="f62"/>
                </a:lnTo>
                <a:close/>
                <a:moveTo>
                  <a:pt x="f64" y="f2"/>
                </a:moveTo>
                <a:cubicBezTo>
                  <a:pt x="f65" y="f2"/>
                  <a:pt x="f66" y="f67"/>
                  <a:pt x="f68" y="f69"/>
                </a:cubicBezTo>
                <a:lnTo>
                  <a:pt x="f70" y="f71"/>
                </a:lnTo>
                <a:cubicBezTo>
                  <a:pt x="f72" y="f73"/>
                  <a:pt x="f72" y="f74"/>
                  <a:pt x="f70" y="f75"/>
                </a:cubicBezTo>
                <a:lnTo>
                  <a:pt x="f76" y="f77"/>
                </a:lnTo>
                <a:cubicBezTo>
                  <a:pt x="f78" y="f79"/>
                  <a:pt x="f80" y="f81"/>
                  <a:pt x="f82" y="f77"/>
                </a:cubicBezTo>
                <a:lnTo>
                  <a:pt x="f83" y="f84"/>
                </a:lnTo>
                <a:cubicBezTo>
                  <a:pt x="f85" y="f86"/>
                  <a:pt x="f85" y="f87"/>
                  <a:pt x="f83" y="f88"/>
                </a:cubicBezTo>
                <a:lnTo>
                  <a:pt x="f89" y="f90"/>
                </a:lnTo>
                <a:cubicBezTo>
                  <a:pt x="f91" y="f67"/>
                  <a:pt x="f92" y="f2"/>
                  <a:pt x="f64" y="f2"/>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1200" cap="none" spc="0" baseline="0">
              <a:solidFill>
                <a:srgbClr val="FFFFFF"/>
              </a:solidFill>
              <a:uFillTx/>
              <a:latin typeface="Arial"/>
              <a:ea typeface="Arial Unicode MS"/>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50">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BE148B-60A3-59F4-22EB-6F9CD17A5B94}"/>
              </a:ext>
            </a:extLst>
          </p:cNvPr>
          <p:cNvSpPr txBox="1">
            <a:spLocks noGrp="1"/>
          </p:cNvSpPr>
          <p:nvPr>
            <p:ph type="title"/>
          </p:nvPr>
        </p:nvSpPr>
        <p:spPr/>
        <p:txBody>
          <a:bodyPr/>
          <a:lstStyle/>
          <a:p>
            <a:endParaRPr lang="es-PE"/>
          </a:p>
        </p:txBody>
      </p:sp>
      <p:sp>
        <p:nvSpPr>
          <p:cNvPr id="3" name="직사각형 2">
            <a:extLst>
              <a:ext uri="{FF2B5EF4-FFF2-40B4-BE49-F238E27FC236}">
                <a16:creationId xmlns:a16="http://schemas.microsoft.com/office/drawing/2014/main" id="{C21122FE-0835-49D5-D2DB-B9B4827DE6B4}"/>
              </a:ext>
            </a:extLst>
          </p:cNvPr>
          <p:cNvSpPr/>
          <p:nvPr/>
        </p:nvSpPr>
        <p:spPr>
          <a:xfrm>
            <a:off x="3746177" y="1407453"/>
            <a:ext cx="4784881" cy="101566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a:rPr>
              <a:t>Get a modern PowerPoint  Presentation that is beautifully designed. I hope and I believe that this Template will your Time, Money and Reputation. Easy to change colors, photos and Text. </a:t>
            </a:r>
            <a:r>
              <a:rPr lang="en-US" sz="1200" b="0" i="0" u="none" strike="noStrike" kern="0" cap="none" spc="0" baseline="0">
                <a:solidFill>
                  <a:srgbClr val="404040"/>
                </a:solidFill>
                <a:uFillTx/>
                <a:latin typeface="Arial" pitchFamily="34"/>
                <a:ea typeface="Arial"/>
                <a:cs typeface="Arial" pitchFamily="34"/>
              </a:rPr>
              <a:t>You can simply impress your audience and add a unique zing and appeal to your Presentations.</a:t>
            </a:r>
            <a:r>
              <a:rPr lang="en-US" sz="1200" b="0" i="0" u="none" strike="noStrike" kern="0" cap="none" spc="0" baseline="0">
                <a:solidFill>
                  <a:srgbClr val="404040"/>
                </a:solidFill>
                <a:uFillTx/>
                <a:latin typeface="Arial"/>
                <a:ea typeface="Arial"/>
                <a:cs typeface="Arial"/>
              </a:rPr>
              <a:t>. </a:t>
            </a:r>
          </a:p>
        </p:txBody>
      </p:sp>
      <p:sp>
        <p:nvSpPr>
          <p:cNvPr id="4" name="직사각형 4">
            <a:extLst>
              <a:ext uri="{FF2B5EF4-FFF2-40B4-BE49-F238E27FC236}">
                <a16:creationId xmlns:a16="http://schemas.microsoft.com/office/drawing/2014/main" id="{991ED66D-751E-B91E-9A32-2F14AB4A5BD4}"/>
              </a:ext>
            </a:extLst>
          </p:cNvPr>
          <p:cNvSpPr/>
          <p:nvPr/>
        </p:nvSpPr>
        <p:spPr>
          <a:xfrm>
            <a:off x="3746168" y="2851821"/>
            <a:ext cx="2313496" cy="307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000000"/>
                </a:solidFill>
                <a:uFillTx/>
                <a:latin typeface="Arial"/>
                <a:ea typeface="Arial"/>
                <a:cs typeface="Arial"/>
              </a:rPr>
              <a:t>Personal skills</a:t>
            </a:r>
          </a:p>
        </p:txBody>
      </p:sp>
      <p:graphicFrame>
        <p:nvGraphicFramePr>
          <p:cNvPr id="5" name="Chart 1">
            <a:extLst>
              <a:ext uri="{FF2B5EF4-FFF2-40B4-BE49-F238E27FC236}">
                <a16:creationId xmlns:a16="http://schemas.microsoft.com/office/drawing/2014/main" id="{61EA959B-AB12-B94D-2337-319A9E014417}"/>
              </a:ext>
            </a:extLst>
          </p:cNvPr>
          <p:cNvGraphicFramePr/>
          <p:nvPr/>
        </p:nvGraphicFramePr>
        <p:xfrm>
          <a:off x="3746177" y="3116869"/>
          <a:ext cx="5397822" cy="1296866"/>
        </p:xfrm>
        <a:graphic>
          <a:graphicData uri="http://schemas.openxmlformats.org/drawingml/2006/chart">
            <c:chart xmlns:c="http://schemas.openxmlformats.org/drawingml/2006/chart" xmlns:r="http://schemas.openxmlformats.org/officeDocument/2006/relationships" r:id="rId3"/>
          </a:graphicData>
        </a:graphic>
      </p:graphicFrame>
      <p:sp>
        <p:nvSpPr>
          <p:cNvPr id="6" name="Marcador de número de diapositiva 1">
            <a:extLst>
              <a:ext uri="{FF2B5EF4-FFF2-40B4-BE49-F238E27FC236}">
                <a16:creationId xmlns:a16="http://schemas.microsoft.com/office/drawing/2014/main" id="{A3DF277B-79F4-F890-777B-7BF0A1C393B8}"/>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C5216FB-029E-4471-85E3-3B903C50400C}" type="slidenum">
              <a:t>23</a:t>
            </a:fld>
            <a:endParaRPr lang="es-PE" sz="1100" b="1" i="0" u="none" strike="noStrike" kern="0" cap="none" spc="0" baseline="0">
              <a:solidFill>
                <a:srgbClr val="3494BA"/>
              </a:solidFill>
              <a:uFillTx/>
              <a:latin typeface="DM Sans"/>
              <a:ea typeface="DM Sans"/>
              <a:cs typeface="DM Sans"/>
            </a:endParaRPr>
          </a:p>
        </p:txBody>
      </p:sp>
      <p:pic>
        <p:nvPicPr>
          <p:cNvPr id="7" name="Picture 2">
            <a:extLst>
              <a:ext uri="{FF2B5EF4-FFF2-40B4-BE49-F238E27FC236}">
                <a16:creationId xmlns:a16="http://schemas.microsoft.com/office/drawing/2014/main" id="{703E8ED8-F16A-EF28-77DD-E1DEA5E0A9D1}"/>
              </a:ext>
            </a:extLst>
          </p:cNvPr>
          <p:cNvPicPr>
            <a:picLocks noChangeAspect="1"/>
          </p:cNvPicPr>
          <p:nvPr/>
        </p:nvPicPr>
        <p:blipFill>
          <a:blip r:embed="rId4"/>
          <a:srcRect l="1" r="2184" b="10890"/>
          <a:stretch>
            <a:fillRect/>
          </a:stretch>
        </p:blipFill>
        <p:spPr>
          <a:xfrm>
            <a:off x="288977" y="2109337"/>
            <a:ext cx="3457190" cy="2100523"/>
          </a:xfrm>
          <a:prstGeom prst="rect">
            <a:avLst/>
          </a:prstGeom>
          <a:noFill/>
          <a:ln cap="flat">
            <a:noFill/>
          </a:ln>
        </p:spPr>
      </p:pic>
      <p:sp>
        <p:nvSpPr>
          <p:cNvPr id="8" name="직사각형 1">
            <a:extLst>
              <a:ext uri="{FF2B5EF4-FFF2-40B4-BE49-F238E27FC236}">
                <a16:creationId xmlns:a16="http://schemas.microsoft.com/office/drawing/2014/main" id="{9BA7F583-351C-CAB8-C219-C14702B179D0}"/>
              </a:ext>
            </a:extLst>
          </p:cNvPr>
          <p:cNvSpPr/>
          <p:nvPr/>
        </p:nvSpPr>
        <p:spPr>
          <a:xfrm>
            <a:off x="766349" y="1828800"/>
            <a:ext cx="2687997" cy="2569025"/>
          </a:xfrm>
          <a:prstGeom prst="rect">
            <a:avLst/>
          </a:prstGeom>
          <a:noFill/>
          <a:ln w="38103" cap="flat">
            <a:solidFill>
              <a:srgbClr val="3494BA"/>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Arial"/>
              <a:ea typeface="맑은 고딕" pitchFamily="3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46">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117F403C-E649-D4BF-C670-DBB6CB23F98A}"/>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D1E5F9F-94F9-4F7F-83B3-610732E43964}" type="slidenum">
              <a:t>24</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1867112C-4AD3-11FA-6B6C-A6FEF42A5B2A}"/>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Concepto</a:t>
            </a:r>
          </a:p>
        </p:txBody>
      </p:sp>
      <p:sp>
        <p:nvSpPr>
          <p:cNvPr id="4" name="Rectangle 4">
            <a:extLst>
              <a:ext uri="{FF2B5EF4-FFF2-40B4-BE49-F238E27FC236}">
                <a16:creationId xmlns:a16="http://schemas.microsoft.com/office/drawing/2014/main" id="{7F97CA6E-4728-D649-8A62-6FCD721E08CA}"/>
              </a:ext>
            </a:extLst>
          </p:cNvPr>
          <p:cNvSpPr/>
          <p:nvPr/>
        </p:nvSpPr>
        <p:spPr>
          <a:xfrm flipH="1">
            <a:off x="3160614" y="933154"/>
            <a:ext cx="5203795" cy="1836645"/>
          </a:xfrm>
          <a:custGeom>
            <a:avLst/>
            <a:gdLst>
              <a:gd name="f0" fmla="val 10800000"/>
              <a:gd name="f1" fmla="val 5400000"/>
              <a:gd name="f2" fmla="val 180"/>
              <a:gd name="f3" fmla="val w"/>
              <a:gd name="f4" fmla="val h"/>
              <a:gd name="f5" fmla="val 0"/>
              <a:gd name="f6" fmla="val 3747714"/>
              <a:gd name="f7" fmla="val 1012372"/>
              <a:gd name="f8" fmla="val 3744416"/>
              <a:gd name="f9" fmla="val 4260"/>
              <a:gd name="f10" fmla="+- 0 0 -90"/>
              <a:gd name="f11" fmla="*/ f3 1 3747714"/>
              <a:gd name="f12" fmla="*/ f4 1 1012372"/>
              <a:gd name="f13" fmla="val f5"/>
              <a:gd name="f14" fmla="val f6"/>
              <a:gd name="f15" fmla="val f7"/>
              <a:gd name="f16" fmla="*/ f10 f0 1"/>
              <a:gd name="f17" fmla="+- f15 0 f13"/>
              <a:gd name="f18" fmla="+- f14 0 f13"/>
              <a:gd name="f19" fmla="*/ f16 1 f2"/>
              <a:gd name="f20" fmla="*/ f18 1 3747714"/>
              <a:gd name="f21" fmla="*/ f17 1 1012372"/>
              <a:gd name="f22" fmla="*/ 3744416 f18 1"/>
              <a:gd name="f23" fmla="*/ 1012372 f17 1"/>
              <a:gd name="f24" fmla="*/ 0 f18 1"/>
              <a:gd name="f25" fmla="*/ 4260 f17 1"/>
              <a:gd name="f26" fmla="*/ 3747714 f18 1"/>
              <a:gd name="f27" fmla="*/ 0 f17 1"/>
              <a:gd name="f28" fmla="+- f19 0 f1"/>
              <a:gd name="f29" fmla="*/ f22 1 3747714"/>
              <a:gd name="f30" fmla="*/ f23 1 1012372"/>
              <a:gd name="f31" fmla="*/ f24 1 3747714"/>
              <a:gd name="f32" fmla="*/ f25 1 1012372"/>
              <a:gd name="f33" fmla="*/ f26 1 3747714"/>
              <a:gd name="f34" fmla="*/ f27 1 101237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0"/>
              </a:cxn>
              <a:cxn ang="f28">
                <a:pos x="f51" y="f52"/>
              </a:cxn>
              <a:cxn ang="f28">
                <a:pos x="f53" y="f54"/>
              </a:cxn>
            </a:cxnLst>
            <a:rect l="f45" t="f48" r="f46" b="f47"/>
            <a:pathLst>
              <a:path w="3747714" h="1012372">
                <a:moveTo>
                  <a:pt x="f8" y="f7"/>
                </a:moveTo>
                <a:lnTo>
                  <a:pt x="f5" y="f7"/>
                </a:lnTo>
                <a:lnTo>
                  <a:pt x="f5" y="f9"/>
                </a:lnTo>
                <a:lnTo>
                  <a:pt x="f6" y="f5"/>
                </a:lnTo>
              </a:path>
            </a:pathLst>
          </a:custGeom>
          <a:noFill/>
          <a:ln w="38103" cap="flat">
            <a:solidFill>
              <a:srgbClr val="75BDA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5" name="TextBox 4">
            <a:extLst>
              <a:ext uri="{FF2B5EF4-FFF2-40B4-BE49-F238E27FC236}">
                <a16:creationId xmlns:a16="http://schemas.microsoft.com/office/drawing/2014/main" id="{62ADDD5E-0C3A-6C34-BB1D-CB1A9D40C700}"/>
              </a:ext>
            </a:extLst>
          </p:cNvPr>
          <p:cNvSpPr txBox="1"/>
          <p:nvPr/>
        </p:nvSpPr>
        <p:spPr>
          <a:xfrm>
            <a:off x="3470952" y="1051212"/>
            <a:ext cx="4828918" cy="523219"/>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58B6C0"/>
                </a:solidFill>
                <a:uFillTx/>
                <a:latin typeface="Arial"/>
                <a:ea typeface="Arial"/>
                <a:cs typeface="Arial" pitchFamily="34"/>
              </a:rPr>
              <a:t>You can simply impress your audience and add a unique zing and appeal to your Presentations.</a:t>
            </a:r>
          </a:p>
        </p:txBody>
      </p:sp>
      <p:sp>
        <p:nvSpPr>
          <p:cNvPr id="6" name="TextBox 5">
            <a:extLst>
              <a:ext uri="{FF2B5EF4-FFF2-40B4-BE49-F238E27FC236}">
                <a16:creationId xmlns:a16="http://schemas.microsoft.com/office/drawing/2014/main" id="{A55FC433-C7F5-C5FD-1101-015B80A3CCC0}"/>
              </a:ext>
            </a:extLst>
          </p:cNvPr>
          <p:cNvSpPr txBox="1"/>
          <p:nvPr/>
        </p:nvSpPr>
        <p:spPr>
          <a:xfrm>
            <a:off x="3470952" y="1593369"/>
            <a:ext cx="4828918" cy="830997"/>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pitchFamily="34"/>
              </a:rPr>
              <a:t>You can simply impress your audience and add a unique zing and appeal to your Presentations. I hope and I believe that this Template will your Time, Money and Reputation. You can simply impress your audience and add a unique zing and appeal to your Presentations.. </a:t>
            </a:r>
          </a:p>
        </p:txBody>
      </p:sp>
      <p:sp>
        <p:nvSpPr>
          <p:cNvPr id="7" name="Rectangle 4">
            <a:extLst>
              <a:ext uri="{FF2B5EF4-FFF2-40B4-BE49-F238E27FC236}">
                <a16:creationId xmlns:a16="http://schemas.microsoft.com/office/drawing/2014/main" id="{D980C926-D965-6416-85D4-B2A8A6319872}"/>
              </a:ext>
            </a:extLst>
          </p:cNvPr>
          <p:cNvSpPr/>
          <p:nvPr/>
        </p:nvSpPr>
        <p:spPr>
          <a:xfrm flipH="1">
            <a:off x="3160614" y="2931100"/>
            <a:ext cx="5203795" cy="1836645"/>
          </a:xfrm>
          <a:custGeom>
            <a:avLst/>
            <a:gdLst>
              <a:gd name="f0" fmla="val 10800000"/>
              <a:gd name="f1" fmla="val 5400000"/>
              <a:gd name="f2" fmla="val 180"/>
              <a:gd name="f3" fmla="val w"/>
              <a:gd name="f4" fmla="val h"/>
              <a:gd name="f5" fmla="val 0"/>
              <a:gd name="f6" fmla="val 3747714"/>
              <a:gd name="f7" fmla="val 1012372"/>
              <a:gd name="f8" fmla="val 3744416"/>
              <a:gd name="f9" fmla="val 4260"/>
              <a:gd name="f10" fmla="+- 0 0 -90"/>
              <a:gd name="f11" fmla="*/ f3 1 3747714"/>
              <a:gd name="f12" fmla="*/ f4 1 1012372"/>
              <a:gd name="f13" fmla="val f5"/>
              <a:gd name="f14" fmla="val f6"/>
              <a:gd name="f15" fmla="val f7"/>
              <a:gd name="f16" fmla="*/ f10 f0 1"/>
              <a:gd name="f17" fmla="+- f15 0 f13"/>
              <a:gd name="f18" fmla="+- f14 0 f13"/>
              <a:gd name="f19" fmla="*/ f16 1 f2"/>
              <a:gd name="f20" fmla="*/ f18 1 3747714"/>
              <a:gd name="f21" fmla="*/ f17 1 1012372"/>
              <a:gd name="f22" fmla="*/ 3744416 f18 1"/>
              <a:gd name="f23" fmla="*/ 1012372 f17 1"/>
              <a:gd name="f24" fmla="*/ 0 f18 1"/>
              <a:gd name="f25" fmla="*/ 4260 f17 1"/>
              <a:gd name="f26" fmla="*/ 3747714 f18 1"/>
              <a:gd name="f27" fmla="*/ 0 f17 1"/>
              <a:gd name="f28" fmla="+- f19 0 f1"/>
              <a:gd name="f29" fmla="*/ f22 1 3747714"/>
              <a:gd name="f30" fmla="*/ f23 1 1012372"/>
              <a:gd name="f31" fmla="*/ f24 1 3747714"/>
              <a:gd name="f32" fmla="*/ f25 1 1012372"/>
              <a:gd name="f33" fmla="*/ f26 1 3747714"/>
              <a:gd name="f34" fmla="*/ f27 1 1012372"/>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0"/>
              </a:cxn>
              <a:cxn ang="f28">
                <a:pos x="f51" y="f52"/>
              </a:cxn>
              <a:cxn ang="f28">
                <a:pos x="f53" y="f54"/>
              </a:cxn>
            </a:cxnLst>
            <a:rect l="f45" t="f48" r="f46" b="f47"/>
            <a:pathLst>
              <a:path w="3747714" h="1012372">
                <a:moveTo>
                  <a:pt x="f8" y="f7"/>
                </a:moveTo>
                <a:lnTo>
                  <a:pt x="f5" y="f7"/>
                </a:lnTo>
                <a:lnTo>
                  <a:pt x="f5" y="f9"/>
                </a:lnTo>
                <a:lnTo>
                  <a:pt x="f6" y="f5"/>
                </a:lnTo>
              </a:path>
            </a:pathLst>
          </a:custGeom>
          <a:noFill/>
          <a:ln w="38103" cap="flat">
            <a:solidFill>
              <a:srgbClr val="75BDA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맑은 고딕" pitchFamily="34"/>
            </a:endParaRPr>
          </a:p>
        </p:txBody>
      </p:sp>
      <p:sp>
        <p:nvSpPr>
          <p:cNvPr id="8" name="TextBox 7">
            <a:extLst>
              <a:ext uri="{FF2B5EF4-FFF2-40B4-BE49-F238E27FC236}">
                <a16:creationId xmlns:a16="http://schemas.microsoft.com/office/drawing/2014/main" id="{C6218B5A-E261-32F1-A751-F336ADD51F20}"/>
              </a:ext>
            </a:extLst>
          </p:cNvPr>
          <p:cNvSpPr txBox="1"/>
          <p:nvPr/>
        </p:nvSpPr>
        <p:spPr>
          <a:xfrm>
            <a:off x="3460318" y="3049158"/>
            <a:ext cx="4828918" cy="523219"/>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3494BA"/>
                </a:solidFill>
                <a:uFillTx/>
                <a:latin typeface="Arial"/>
                <a:ea typeface="Arial"/>
                <a:cs typeface="Arial" pitchFamily="34"/>
              </a:rPr>
              <a:t>You can simply impress your audience and add a unique zing and appeal to your Presentations.</a:t>
            </a:r>
          </a:p>
        </p:txBody>
      </p:sp>
      <p:sp>
        <p:nvSpPr>
          <p:cNvPr id="9" name="TextBox 8">
            <a:extLst>
              <a:ext uri="{FF2B5EF4-FFF2-40B4-BE49-F238E27FC236}">
                <a16:creationId xmlns:a16="http://schemas.microsoft.com/office/drawing/2014/main" id="{B090D295-2BC7-7C57-A948-A9A135262166}"/>
              </a:ext>
            </a:extLst>
          </p:cNvPr>
          <p:cNvSpPr txBox="1"/>
          <p:nvPr/>
        </p:nvSpPr>
        <p:spPr>
          <a:xfrm>
            <a:off x="3460318" y="3591315"/>
            <a:ext cx="4828918" cy="830997"/>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pitchFamily="34"/>
              </a:rPr>
              <a:t>You can simply impress your audience and add a unique zing and appeal to your Presentations. I hope and I believe that this Template will your Time, Money and Reputation. You can simply impress your audience and add a unique zing and appeal to your Presentations.</a:t>
            </a:r>
          </a:p>
        </p:txBody>
      </p:sp>
      <p:sp>
        <p:nvSpPr>
          <p:cNvPr id="10" name="AutoShape 2">
            <a:extLst>
              <a:ext uri="{FF2B5EF4-FFF2-40B4-BE49-F238E27FC236}">
                <a16:creationId xmlns:a16="http://schemas.microsoft.com/office/drawing/2014/main" id="{D235E026-02FC-6A49-7095-0B9A12E7E63B}"/>
              </a:ext>
            </a:extLst>
          </p:cNvPr>
          <p:cNvSpPr/>
          <p:nvPr/>
        </p:nvSpPr>
        <p:spPr>
          <a:xfrm>
            <a:off x="1249363" y="1120770"/>
            <a:ext cx="1276346" cy="4000500"/>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4">
            <a:extLst>
              <a:ext uri="{FF2B5EF4-FFF2-40B4-BE49-F238E27FC236}">
                <a16:creationId xmlns:a16="http://schemas.microsoft.com/office/drawing/2014/main" id="{62500AB3-514C-C4CC-E954-E97A03409643}"/>
              </a:ext>
            </a:extLst>
          </p:cNvPr>
          <p:cNvSpPr/>
          <p:nvPr/>
        </p:nvSpPr>
        <p:spPr>
          <a:xfrm>
            <a:off x="1132868" y="1051212"/>
            <a:ext cx="1279529" cy="4006845"/>
          </a:xfrm>
          <a:custGeom>
            <a:avLst/>
            <a:gdLst>
              <a:gd name="f0" fmla="val 10800000"/>
              <a:gd name="f1" fmla="val 5400000"/>
              <a:gd name="f2" fmla="val 360"/>
              <a:gd name="f3" fmla="val 180"/>
              <a:gd name="f4" fmla="val w"/>
              <a:gd name="f5" fmla="val h"/>
              <a:gd name="f6" fmla="val 0"/>
              <a:gd name="f7" fmla="val 599"/>
              <a:gd name="f8" fmla="val 1881"/>
              <a:gd name="f9" fmla="val 543"/>
              <a:gd name="f10" fmla="val 1808"/>
              <a:gd name="f11" fmla="val 514"/>
              <a:gd name="f12" fmla="val 1794"/>
              <a:gd name="f13" fmla="val 484"/>
              <a:gd name="f14" fmla="val 1782"/>
              <a:gd name="f15" fmla="val 460"/>
              <a:gd name="f16" fmla="val 1759"/>
              <a:gd name="f17" fmla="val 453"/>
              <a:gd name="f18" fmla="val 1637"/>
              <a:gd name="f19" fmla="val 448"/>
              <a:gd name="f20" fmla="val 1514"/>
              <a:gd name="f21" fmla="val 449"/>
              <a:gd name="f22" fmla="val 1391"/>
              <a:gd name="f23" fmla="val 451"/>
              <a:gd name="f24" fmla="val 1280"/>
              <a:gd name="f25" fmla="val 454"/>
              <a:gd name="f26" fmla="val 1170"/>
              <a:gd name="f27" fmla="val 457"/>
              <a:gd name="f28" fmla="val 1060"/>
              <a:gd name="f29" fmla="val 458"/>
              <a:gd name="f30" fmla="val 1056"/>
              <a:gd name="f31" fmla="val 1052"/>
              <a:gd name="f32" fmla="val 1049"/>
              <a:gd name="f33" fmla="val 1031"/>
              <a:gd name="f34" fmla="val 459"/>
              <a:gd name="f35" fmla="val 1013"/>
              <a:gd name="f36" fmla="val 995"/>
              <a:gd name="f37" fmla="val 467"/>
              <a:gd name="f38" fmla="val 989"/>
              <a:gd name="f39" fmla="val 982"/>
              <a:gd name="f40" fmla="val 974"/>
              <a:gd name="f41" fmla="val 463"/>
              <a:gd name="f42" fmla="val 886"/>
              <a:gd name="f43" fmla="val 798"/>
              <a:gd name="f44" fmla="val 447"/>
              <a:gd name="f45" fmla="val 711"/>
              <a:gd name="f46" fmla="val 705"/>
              <a:gd name="f47" fmla="val 699"/>
              <a:gd name="f48" fmla="val 444"/>
              <a:gd name="f49" fmla="val 694"/>
              <a:gd name="f50" fmla="val 465"/>
              <a:gd name="f51" fmla="val 687"/>
              <a:gd name="f52" fmla="val 487"/>
              <a:gd name="f53" fmla="val 696"/>
              <a:gd name="f54" fmla="val 508"/>
              <a:gd name="f55" fmla="val 516"/>
              <a:gd name="f56" fmla="val 688"/>
              <a:gd name="f57" fmla="val 524"/>
              <a:gd name="f58" fmla="val 689"/>
              <a:gd name="f59" fmla="val 532"/>
              <a:gd name="f60" fmla="val 690"/>
              <a:gd name="f61" fmla="val 557"/>
              <a:gd name="f62" fmla="val 691"/>
              <a:gd name="f63" fmla="val 565"/>
              <a:gd name="f64" fmla="val 684"/>
              <a:gd name="f65" fmla="val 658"/>
              <a:gd name="f66" fmla="val 632"/>
              <a:gd name="f67" fmla="val 556"/>
              <a:gd name="f68" fmla="val 608"/>
              <a:gd name="f69" fmla="val 544"/>
              <a:gd name="f70" fmla="val 586"/>
              <a:gd name="f71" fmla="val 579"/>
              <a:gd name="f72" fmla="val 546"/>
              <a:gd name="f73" fmla="val 573"/>
              <a:gd name="f74" fmla="val 548"/>
              <a:gd name="f75" fmla="val 567"/>
              <a:gd name="f76" fmla="val 564"/>
              <a:gd name="f77" fmla="val 521"/>
              <a:gd name="f78" fmla="val 585"/>
              <a:gd name="f79" fmla="val 477"/>
              <a:gd name="f80" fmla="val 431"/>
              <a:gd name="f81" fmla="val 421"/>
              <a:gd name="f82" fmla="val 592"/>
              <a:gd name="f83" fmla="val 419"/>
              <a:gd name="f84" fmla="val 584"/>
              <a:gd name="f85" fmla="val 563"/>
              <a:gd name="f86" fmla="val 541"/>
              <a:gd name="f87" fmla="val 420"/>
              <a:gd name="f88" fmla="val 520"/>
              <a:gd name="f89" fmla="val 497"/>
              <a:gd name="f90" fmla="val 416"/>
              <a:gd name="f91" fmla="val 475"/>
              <a:gd name="f92" fmla="val 415"/>
              <a:gd name="f93" fmla="val 452"/>
              <a:gd name="f94" fmla="val 436"/>
              <a:gd name="f95" fmla="val 370"/>
              <a:gd name="f96" fmla="val 411"/>
              <a:gd name="f97" fmla="val 335"/>
              <a:gd name="f98" fmla="val 359"/>
              <a:gd name="f99" fmla="val 330"/>
              <a:gd name="f100" fmla="val 352"/>
              <a:gd name="f101" fmla="val 329"/>
              <a:gd name="f102" fmla="val 344"/>
              <a:gd name="f103" fmla="val 324"/>
              <a:gd name="f104" fmla="val 337"/>
              <a:gd name="f105" fmla="val 321"/>
              <a:gd name="f106" fmla="val 333"/>
              <a:gd name="f107" fmla="val 319"/>
              <a:gd name="f108" fmla="val 331"/>
              <a:gd name="f109" fmla="val 320"/>
              <a:gd name="f110" fmla="val 323"/>
              <a:gd name="f111" fmla="val 313"/>
              <a:gd name="f112" fmla="val 317"/>
              <a:gd name="f113" fmla="val 310"/>
              <a:gd name="f114" fmla="val 308"/>
              <a:gd name="f115" fmla="val 302"/>
              <a:gd name="f116" fmla="val 346"/>
              <a:gd name="f117" fmla="val 292"/>
              <a:gd name="f118" fmla="val 354"/>
              <a:gd name="f119" fmla="val 271"/>
              <a:gd name="f120" fmla="val 262"/>
              <a:gd name="f121" fmla="val 365"/>
              <a:gd name="f122" fmla="val 254"/>
              <a:gd name="f123" fmla="val 371"/>
              <a:gd name="f124" fmla="val 245"/>
              <a:gd name="f125" fmla="val 380"/>
              <a:gd name="f126" fmla="val 230"/>
              <a:gd name="f127" fmla="val 389"/>
              <a:gd name="f128" fmla="val 215"/>
              <a:gd name="f129" fmla="val 387"/>
              <a:gd name="f130" fmla="val 196"/>
              <a:gd name="f131" fmla="val 388"/>
              <a:gd name="f132" fmla="val 194"/>
              <a:gd name="f133" fmla="val 193"/>
              <a:gd name="f134" fmla="val 192"/>
              <a:gd name="f135" fmla="val 391"/>
              <a:gd name="f136" fmla="val 186"/>
              <a:gd name="f137" fmla="val 394"/>
              <a:gd name="f138" fmla="val 181"/>
              <a:gd name="f139" fmla="val 396"/>
              <a:gd name="f140" fmla="val 175"/>
              <a:gd name="f141" fmla="val 400"/>
              <a:gd name="f142" fmla="val 173"/>
              <a:gd name="f143" fmla="val 402"/>
              <a:gd name="f144" fmla="val 171"/>
              <a:gd name="f145" fmla="val 403"/>
              <a:gd name="f146" fmla="val 167"/>
              <a:gd name="f147" fmla="val 405"/>
              <a:gd name="f148" fmla="val 162"/>
              <a:gd name="f149" fmla="val 407"/>
              <a:gd name="f150" fmla="val 157"/>
              <a:gd name="f151" fmla="val 409"/>
              <a:gd name="f152" fmla="val 151"/>
              <a:gd name="f153" fmla="val 424"/>
              <a:gd name="f154" fmla="val 113"/>
              <a:gd name="f155" fmla="val 417"/>
              <a:gd name="f156" fmla="val 76"/>
              <a:gd name="f157" fmla="val 399"/>
              <a:gd name="f158" fmla="val 39"/>
              <a:gd name="f159" fmla="val 17"/>
              <a:gd name="f160" fmla="val 372"/>
              <a:gd name="f161" fmla="val 7"/>
              <a:gd name="f162" fmla="val 349"/>
              <a:gd name="f163" fmla="val 4"/>
              <a:gd name="f164" fmla="val 326"/>
              <a:gd name="f165" fmla="val 1"/>
              <a:gd name="f166" fmla="val 304"/>
              <a:gd name="f167" fmla="val 281"/>
              <a:gd name="f168" fmla="val 260"/>
              <a:gd name="f169" fmla="val 241"/>
              <a:gd name="f170" fmla="val 14"/>
              <a:gd name="f171" fmla="val 228"/>
              <a:gd name="f172" fmla="val 31"/>
              <a:gd name="f173" fmla="val 219"/>
              <a:gd name="f174" fmla="val 36"/>
              <a:gd name="f175" fmla="val 213"/>
              <a:gd name="f176" fmla="val 45"/>
              <a:gd name="f177" fmla="val 209"/>
              <a:gd name="f178" fmla="val 54"/>
              <a:gd name="f179" fmla="val 195"/>
              <a:gd name="f180" fmla="val 90"/>
              <a:gd name="f181" fmla="val 129"/>
              <a:gd name="f182" fmla="val 200"/>
              <a:gd name="f183" fmla="val 199"/>
              <a:gd name="f184" fmla="val 170"/>
              <a:gd name="f185" fmla="val 177"/>
              <a:gd name="f186" fmla="val 198"/>
              <a:gd name="f187" fmla="val 179"/>
              <a:gd name="f188" fmla="val 201"/>
              <a:gd name="f189" fmla="val 184"/>
              <a:gd name="f190" fmla="val 244"/>
              <a:gd name="f191" fmla="val 224"/>
              <a:gd name="f192" fmla="val 266"/>
              <a:gd name="f193" fmla="val 226"/>
              <a:gd name="f194" fmla="val 267"/>
              <a:gd name="f195" fmla="val 225"/>
              <a:gd name="f196" fmla="val 272"/>
              <a:gd name="f197" fmla="val 275"/>
              <a:gd name="f198" fmla="val 289"/>
              <a:gd name="f199" fmla="val 222"/>
              <a:gd name="f200" fmla="val 301"/>
              <a:gd name="f201" fmla="val 207"/>
              <a:gd name="f202" fmla="val 307"/>
              <a:gd name="f203" fmla="val 204"/>
              <a:gd name="f204" fmla="val 303"/>
              <a:gd name="f205" fmla="val 197"/>
              <a:gd name="f206" fmla="val 143"/>
              <a:gd name="f207" fmla="val 325"/>
              <a:gd name="f208" fmla="val 114"/>
              <a:gd name="f209" fmla="val 77"/>
              <a:gd name="f210" fmla="val 343"/>
              <a:gd name="f211" fmla="val 51"/>
              <a:gd name="f212" fmla="val 368"/>
              <a:gd name="f213" fmla="val 40"/>
              <a:gd name="f214" fmla="val 406"/>
              <a:gd name="f215" fmla="val 26"/>
              <a:gd name="f216" fmla="val 16"/>
              <a:gd name="f217" fmla="val 511"/>
              <a:gd name="f218" fmla="val 580"/>
              <a:gd name="f219" fmla="val 3"/>
              <a:gd name="f220" fmla="val 589"/>
              <a:gd name="f221" fmla="val 18"/>
              <a:gd name="f222" fmla="val 596"/>
              <a:gd name="f223" fmla="val 628"/>
              <a:gd name="f224" fmla="val 12"/>
              <a:gd name="f225" fmla="val 660"/>
              <a:gd name="f226" fmla="val 693"/>
              <a:gd name="f227" fmla="val 729"/>
              <a:gd name="f228" fmla="val 745"/>
              <a:gd name="f229" fmla="val 71"/>
              <a:gd name="f230" fmla="val 740"/>
              <a:gd name="f231" fmla="val 95"/>
              <a:gd name="f232" fmla="val 737"/>
              <a:gd name="f233" fmla="val 117"/>
              <a:gd name="f234" fmla="val 727"/>
              <a:gd name="f235" fmla="val 140"/>
              <a:gd name="f236" fmla="val 722"/>
              <a:gd name="f237" fmla="val 744"/>
              <a:gd name="f238" fmla="val 131"/>
              <a:gd name="f239" fmla="val 765"/>
              <a:gd name="f240" fmla="val 123"/>
              <a:gd name="f241" fmla="val 785"/>
              <a:gd name="f242" fmla="val 101"/>
              <a:gd name="f243" fmla="val 839"/>
              <a:gd name="f244" fmla="val 896"/>
              <a:gd name="f245" fmla="val 99"/>
              <a:gd name="f246" fmla="val 953"/>
              <a:gd name="f247" fmla="val 102"/>
              <a:gd name="f248" fmla="val 1005"/>
              <a:gd name="f249" fmla="val 119"/>
              <a:gd name="f250" fmla="val 1108"/>
              <a:gd name="f251" fmla="val 1109"/>
              <a:gd name="f252" fmla="val 1110"/>
              <a:gd name="f253" fmla="val 1198"/>
              <a:gd name="f254" fmla="val 1285"/>
              <a:gd name="f255" fmla="val 106"/>
              <a:gd name="f256" fmla="val 1372"/>
              <a:gd name="f257" fmla="val 91"/>
              <a:gd name="f258" fmla="val 1492"/>
              <a:gd name="f259" fmla="val 86"/>
              <a:gd name="f260" fmla="val 1613"/>
              <a:gd name="f261" fmla="val 1734"/>
              <a:gd name="f262" fmla="val 1744"/>
              <a:gd name="f263" fmla="val 97"/>
              <a:gd name="f264" fmla="val 1753"/>
              <a:gd name="f265" fmla="val 104"/>
              <a:gd name="f266" fmla="val 1789"/>
              <a:gd name="f267" fmla="val 93"/>
              <a:gd name="f268" fmla="val 1818"/>
              <a:gd name="f269" fmla="val 105"/>
              <a:gd name="f270" fmla="val 1847"/>
              <a:gd name="f271" fmla="val 1857"/>
              <a:gd name="f272" fmla="val 1863"/>
              <a:gd name="f273" fmla="val 121"/>
              <a:gd name="f274" fmla="val 1867"/>
              <a:gd name="f275" fmla="val 150"/>
              <a:gd name="f276" fmla="val 1878"/>
              <a:gd name="f277" fmla="val 210"/>
              <a:gd name="f278" fmla="val 1874"/>
              <a:gd name="f279" fmla="val 1871"/>
              <a:gd name="f280" fmla="val 1864"/>
              <a:gd name="f281" fmla="val 231"/>
              <a:gd name="f282" fmla="val 1851"/>
              <a:gd name="f283" fmla="val 239"/>
              <a:gd name="f284" fmla="val 1825"/>
              <a:gd name="f285" fmla="val 232"/>
              <a:gd name="f286" fmla="val 1800"/>
              <a:gd name="f287" fmla="val 1775"/>
              <a:gd name="f288" fmla="val 243"/>
              <a:gd name="f289" fmla="val 1768"/>
              <a:gd name="f290" fmla="val 248"/>
              <a:gd name="f291" fmla="val 1756"/>
              <a:gd name="f292" fmla="val 249"/>
              <a:gd name="f293" fmla="val 1736"/>
              <a:gd name="f294" fmla="val 250"/>
              <a:gd name="f295" fmla="val 1696"/>
              <a:gd name="f296" fmla="val 1657"/>
              <a:gd name="f297" fmla="val 258"/>
              <a:gd name="f298" fmla="val 1618"/>
              <a:gd name="f299" fmla="val 1522"/>
              <a:gd name="f300" fmla="val 1427"/>
              <a:gd name="f301" fmla="val 284"/>
              <a:gd name="f302" fmla="val 1331"/>
              <a:gd name="f303" fmla="val 288"/>
              <a:gd name="f304" fmla="val 1289"/>
              <a:gd name="f305" fmla="val 1248"/>
              <a:gd name="f306" fmla="val 296"/>
              <a:gd name="f307" fmla="val 1206"/>
              <a:gd name="f308" fmla="val 1218"/>
              <a:gd name="f309" fmla="val 299"/>
              <a:gd name="f310" fmla="val 1231"/>
              <a:gd name="f311" fmla="val 298"/>
              <a:gd name="f312" fmla="val 1244"/>
              <a:gd name="f313" fmla="val 1315"/>
              <a:gd name="f314" fmla="val 291"/>
              <a:gd name="f315" fmla="val 1387"/>
              <a:gd name="f316" fmla="val 290"/>
              <a:gd name="f317" fmla="val 1458"/>
              <a:gd name="f318" fmla="val 287"/>
              <a:gd name="f319" fmla="val 1556"/>
              <a:gd name="f320" fmla="val 1653"/>
              <a:gd name="f321" fmla="val 305"/>
              <a:gd name="f322" fmla="val 1751"/>
              <a:gd name="f323" fmla="val 306"/>
              <a:gd name="f324" fmla="val 1762"/>
              <a:gd name="f325" fmla="val 1772"/>
              <a:gd name="f326" fmla="val 1778"/>
              <a:gd name="f327" fmla="val 1792"/>
              <a:gd name="f328" fmla="val 314"/>
              <a:gd name="f329" fmla="val 1805"/>
              <a:gd name="f330" fmla="val 1819"/>
              <a:gd name="f331" fmla="val 1840"/>
              <a:gd name="f332" fmla="val 351"/>
              <a:gd name="f333" fmla="val 1841"/>
              <a:gd name="f334" fmla="val 382"/>
              <a:gd name="f335" fmla="val 1843"/>
              <a:gd name="f336" fmla="val 412"/>
              <a:gd name="f337" fmla="val 1848"/>
              <a:gd name="f338" fmla="val 442"/>
              <a:gd name="f339" fmla="val 1853"/>
              <a:gd name="f340" fmla="val 481"/>
              <a:gd name="f341" fmla="val 1860"/>
              <a:gd name="f342" fmla="val 1866"/>
              <a:gd name="f343" fmla="val 561"/>
              <a:gd name="f344" fmla="val 1856"/>
              <a:gd name="f345" fmla="val 570"/>
              <a:gd name="f346" fmla="val 582"/>
              <a:gd name="f347" fmla="val 1839"/>
              <a:gd name="f348" fmla="val 576"/>
              <a:gd name="f349" fmla="val 1820"/>
              <a:gd name="f350" fmla="val 558"/>
              <a:gd name="f351" fmla="val 1816"/>
              <a:gd name="f352" fmla="val 103"/>
              <a:gd name="f353" fmla="val 638"/>
              <a:gd name="f354" fmla="val 107"/>
              <a:gd name="f355" fmla="val 627"/>
              <a:gd name="f356" fmla="val 621"/>
              <a:gd name="f357" fmla="val 111"/>
              <a:gd name="f358" fmla="val 620"/>
              <a:gd name="f359" fmla="val 116"/>
              <a:gd name="f360" fmla="val 619"/>
              <a:gd name="f361" fmla="val 616"/>
              <a:gd name="f362" fmla="val 122"/>
              <a:gd name="f363" fmla="val 615"/>
              <a:gd name="f364" fmla="val 127"/>
              <a:gd name="f365" fmla="val 625"/>
              <a:gd name="f366" fmla="val 132"/>
              <a:gd name="f367" fmla="val 635"/>
              <a:gd name="f368" fmla="val 135"/>
              <a:gd name="f369" fmla="val 647"/>
              <a:gd name="f370" fmla="val 648"/>
              <a:gd name="f371" fmla="val 649"/>
              <a:gd name="f372" fmla="val 650"/>
              <a:gd name="f373" fmla="val 128"/>
              <a:gd name="f374" fmla="val 652"/>
              <a:gd name="f375" fmla="val 654"/>
              <a:gd name="f376" fmla="val 98"/>
              <a:gd name="f377" fmla="val 1758"/>
              <a:gd name="f378" fmla="+- 0 0 -90"/>
              <a:gd name="f379" fmla="*/ f4 1 599"/>
              <a:gd name="f380" fmla="*/ f5 1 1881"/>
              <a:gd name="f381" fmla="val f6"/>
              <a:gd name="f382" fmla="val f7"/>
              <a:gd name="f383" fmla="val f8"/>
              <a:gd name="f384" fmla="*/ f378 f0 1"/>
              <a:gd name="f385" fmla="+- f383 0 f381"/>
              <a:gd name="f386" fmla="+- f382 0 f381"/>
              <a:gd name="f387" fmla="*/ f384 1 f3"/>
              <a:gd name="f388" fmla="*/ f386 1 599"/>
              <a:gd name="f389" fmla="*/ f385 1 1881"/>
              <a:gd name="f390" fmla="*/ 460 f386 1"/>
              <a:gd name="f391" fmla="*/ 1759 f385 1"/>
              <a:gd name="f392" fmla="*/ 457 f386 1"/>
              <a:gd name="f393" fmla="*/ 1060 f385 1"/>
              <a:gd name="f394" fmla="*/ 995 f385 1"/>
              <a:gd name="f395" fmla="*/ 447 f386 1"/>
              <a:gd name="f396" fmla="*/ 711 f385 1"/>
              <a:gd name="f397" fmla="*/ 444 f386 1"/>
              <a:gd name="f398" fmla="*/ 694 f385 1"/>
              <a:gd name="f399" fmla="*/ 508 f386 1"/>
              <a:gd name="f400" fmla="*/ 687 f385 1"/>
              <a:gd name="f401" fmla="*/ 565 f386 1"/>
              <a:gd name="f402" fmla="*/ 658 f385 1"/>
              <a:gd name="f403" fmla="*/ 544 f386 1"/>
              <a:gd name="f404" fmla="*/ 586 f385 1"/>
              <a:gd name="f405" fmla="*/ 548 f386 1"/>
              <a:gd name="f406" fmla="*/ 567 f385 1"/>
              <a:gd name="f407" fmla="*/ 599 f386 1"/>
              <a:gd name="f408" fmla="*/ 431 f385 1"/>
              <a:gd name="f409" fmla="*/ 520 f386 1"/>
              <a:gd name="f410" fmla="*/ 420 f385 1"/>
              <a:gd name="f411" fmla="*/ 452 f386 1"/>
              <a:gd name="f412" fmla="*/ 415 f385 1"/>
              <a:gd name="f413" fmla="*/ 359 f386 1"/>
              <a:gd name="f414" fmla="*/ 330 f385 1"/>
              <a:gd name="f415" fmla="*/ 329 f386 1"/>
              <a:gd name="f416" fmla="*/ 323 f385 1"/>
              <a:gd name="f417" fmla="*/ 354 f386 1"/>
              <a:gd name="f418" fmla="*/ 271 f385 1"/>
              <a:gd name="f419" fmla="*/ 387 f386 1"/>
              <a:gd name="f420" fmla="*/ 196 f385 1"/>
              <a:gd name="f421" fmla="*/ 389 f386 1"/>
              <a:gd name="f422" fmla="*/ 192 f385 1"/>
              <a:gd name="f423" fmla="*/ 396 f386 1"/>
              <a:gd name="f424" fmla="*/ 175 f385 1"/>
              <a:gd name="f425" fmla="*/ 403 f386 1"/>
              <a:gd name="f426" fmla="*/ 167 f385 1"/>
              <a:gd name="f427" fmla="*/ 409 f386 1"/>
              <a:gd name="f428" fmla="*/ 151 f385 1"/>
              <a:gd name="f429" fmla="*/ 349 f386 1"/>
              <a:gd name="f430" fmla="*/ 4 f385 1"/>
              <a:gd name="f431" fmla="*/ 228 f386 1"/>
              <a:gd name="f432" fmla="*/ 31 f385 1"/>
              <a:gd name="f433" fmla="*/ 200 f386 1"/>
              <a:gd name="f434" fmla="*/ 196 f386 1"/>
              <a:gd name="f435" fmla="*/ 177 f385 1"/>
              <a:gd name="f436" fmla="*/ 201 f386 1"/>
              <a:gd name="f437" fmla="*/ 184 f385 1"/>
              <a:gd name="f438" fmla="*/ 224 f386 1"/>
              <a:gd name="f439" fmla="*/ 266 f385 1"/>
              <a:gd name="f440" fmla="*/ 225 f386 1"/>
              <a:gd name="f441" fmla="*/ 275 f385 1"/>
              <a:gd name="f442" fmla="*/ 207 f386 1"/>
              <a:gd name="f443" fmla="*/ 307 f385 1"/>
              <a:gd name="f444" fmla="*/ 197 f386 1"/>
              <a:gd name="f445" fmla="*/ 304 f385 1"/>
              <a:gd name="f446" fmla="*/ 40 f386 1"/>
              <a:gd name="f447" fmla="*/ 406 f385 1"/>
              <a:gd name="f448" fmla="*/ 18 f386 1"/>
              <a:gd name="f449" fmla="*/ 596 f385 1"/>
              <a:gd name="f450" fmla="*/ 71 f386 1"/>
              <a:gd name="f451" fmla="*/ 740 f385 1"/>
              <a:gd name="f452" fmla="*/ 123 f386 1"/>
              <a:gd name="f453" fmla="*/ 785 f385 1"/>
              <a:gd name="f454" fmla="*/ 113 f386 1"/>
              <a:gd name="f455" fmla="*/ 1108 f385 1"/>
              <a:gd name="f456" fmla="*/ 106 f386 1"/>
              <a:gd name="f457" fmla="*/ 1372 f385 1"/>
              <a:gd name="f458" fmla="*/ 104 f386 1"/>
              <a:gd name="f459" fmla="*/ 121 f386 1"/>
              <a:gd name="f460" fmla="*/ 1867 f385 1"/>
              <a:gd name="f461" fmla="*/ 231 f386 1"/>
              <a:gd name="f462" fmla="*/ 1851 f385 1"/>
              <a:gd name="f463" fmla="*/ 249 f386 1"/>
              <a:gd name="f464" fmla="*/ 1736 f385 1"/>
              <a:gd name="f465" fmla="*/ 284 f386 1"/>
              <a:gd name="f466" fmla="*/ 1331 f385 1"/>
              <a:gd name="f467" fmla="*/ 298 f386 1"/>
              <a:gd name="f468" fmla="*/ 1244 f385 1"/>
              <a:gd name="f469" fmla="*/ 305 f386 1"/>
              <a:gd name="f470" fmla="*/ 1751 f385 1"/>
              <a:gd name="f471" fmla="*/ 317 f386 1"/>
              <a:gd name="f472" fmla="*/ 1819 f385 1"/>
              <a:gd name="f473" fmla="*/ 442 f386 1"/>
              <a:gd name="f474" fmla="*/ 1853 f385 1"/>
              <a:gd name="f475" fmla="*/ 584 f386 1"/>
              <a:gd name="f476" fmla="*/ 1839 f385 1"/>
              <a:gd name="f477" fmla="*/ 103 f386 1"/>
              <a:gd name="f478" fmla="*/ 638 f385 1"/>
              <a:gd name="f479" fmla="*/ 616 f385 1"/>
              <a:gd name="f480" fmla="*/ 135 f386 1"/>
              <a:gd name="f481" fmla="*/ 647 f385 1"/>
              <a:gd name="f482" fmla="*/ 652 f385 1"/>
              <a:gd name="f483" fmla="*/ 107 f386 1"/>
              <a:gd name="f484" fmla="*/ 1758 f385 1"/>
              <a:gd name="f485" fmla="+- f387 0 f1"/>
              <a:gd name="f486" fmla="*/ f390 1 599"/>
              <a:gd name="f487" fmla="*/ f391 1 1881"/>
              <a:gd name="f488" fmla="*/ f392 1 599"/>
              <a:gd name="f489" fmla="*/ f393 1 1881"/>
              <a:gd name="f490" fmla="*/ f394 1 1881"/>
              <a:gd name="f491" fmla="*/ f395 1 599"/>
              <a:gd name="f492" fmla="*/ f396 1 1881"/>
              <a:gd name="f493" fmla="*/ f397 1 599"/>
              <a:gd name="f494" fmla="*/ f398 1 1881"/>
              <a:gd name="f495" fmla="*/ f399 1 599"/>
              <a:gd name="f496" fmla="*/ f400 1 1881"/>
              <a:gd name="f497" fmla="*/ f401 1 599"/>
              <a:gd name="f498" fmla="*/ f402 1 1881"/>
              <a:gd name="f499" fmla="*/ f403 1 599"/>
              <a:gd name="f500" fmla="*/ f404 1 1881"/>
              <a:gd name="f501" fmla="*/ f405 1 599"/>
              <a:gd name="f502" fmla="*/ f406 1 1881"/>
              <a:gd name="f503" fmla="*/ f407 1 599"/>
              <a:gd name="f504" fmla="*/ f408 1 1881"/>
              <a:gd name="f505" fmla="*/ f409 1 599"/>
              <a:gd name="f506" fmla="*/ f410 1 1881"/>
              <a:gd name="f507" fmla="*/ f411 1 599"/>
              <a:gd name="f508" fmla="*/ f412 1 1881"/>
              <a:gd name="f509" fmla="*/ f413 1 599"/>
              <a:gd name="f510" fmla="*/ f414 1 1881"/>
              <a:gd name="f511" fmla="*/ f415 1 599"/>
              <a:gd name="f512" fmla="*/ f416 1 1881"/>
              <a:gd name="f513" fmla="*/ f417 1 599"/>
              <a:gd name="f514" fmla="*/ f418 1 1881"/>
              <a:gd name="f515" fmla="*/ f419 1 599"/>
              <a:gd name="f516" fmla="*/ f420 1 1881"/>
              <a:gd name="f517" fmla="*/ f421 1 599"/>
              <a:gd name="f518" fmla="*/ f422 1 1881"/>
              <a:gd name="f519" fmla="*/ f423 1 599"/>
              <a:gd name="f520" fmla="*/ f424 1 1881"/>
              <a:gd name="f521" fmla="*/ f425 1 599"/>
              <a:gd name="f522" fmla="*/ f426 1 1881"/>
              <a:gd name="f523" fmla="*/ f427 1 599"/>
              <a:gd name="f524" fmla="*/ f428 1 1881"/>
              <a:gd name="f525" fmla="*/ f429 1 599"/>
              <a:gd name="f526" fmla="*/ f430 1 1881"/>
              <a:gd name="f527" fmla="*/ f431 1 599"/>
              <a:gd name="f528" fmla="*/ f432 1 1881"/>
              <a:gd name="f529" fmla="*/ f433 1 599"/>
              <a:gd name="f530" fmla="*/ f434 1 599"/>
              <a:gd name="f531" fmla="*/ f435 1 1881"/>
              <a:gd name="f532" fmla="*/ f436 1 599"/>
              <a:gd name="f533" fmla="*/ f437 1 1881"/>
              <a:gd name="f534" fmla="*/ f438 1 599"/>
              <a:gd name="f535" fmla="*/ f439 1 1881"/>
              <a:gd name="f536" fmla="*/ f440 1 599"/>
              <a:gd name="f537" fmla="*/ f441 1 1881"/>
              <a:gd name="f538" fmla="*/ f442 1 599"/>
              <a:gd name="f539" fmla="*/ f443 1 1881"/>
              <a:gd name="f540" fmla="*/ f444 1 599"/>
              <a:gd name="f541" fmla="*/ f445 1 1881"/>
              <a:gd name="f542" fmla="*/ f446 1 599"/>
              <a:gd name="f543" fmla="*/ f447 1 1881"/>
              <a:gd name="f544" fmla="*/ f448 1 599"/>
              <a:gd name="f545" fmla="*/ f449 1 1881"/>
              <a:gd name="f546" fmla="*/ f450 1 599"/>
              <a:gd name="f547" fmla="*/ f451 1 1881"/>
              <a:gd name="f548" fmla="*/ f452 1 599"/>
              <a:gd name="f549" fmla="*/ f453 1 1881"/>
              <a:gd name="f550" fmla="*/ f454 1 599"/>
              <a:gd name="f551" fmla="*/ f455 1 1881"/>
              <a:gd name="f552" fmla="*/ f456 1 599"/>
              <a:gd name="f553" fmla="*/ f457 1 1881"/>
              <a:gd name="f554" fmla="*/ f458 1 599"/>
              <a:gd name="f555" fmla="*/ f459 1 599"/>
              <a:gd name="f556" fmla="*/ f460 1 1881"/>
              <a:gd name="f557" fmla="*/ f461 1 599"/>
              <a:gd name="f558" fmla="*/ f462 1 1881"/>
              <a:gd name="f559" fmla="*/ f463 1 599"/>
              <a:gd name="f560" fmla="*/ f464 1 1881"/>
              <a:gd name="f561" fmla="*/ f465 1 599"/>
              <a:gd name="f562" fmla="*/ f466 1 1881"/>
              <a:gd name="f563" fmla="*/ f467 1 599"/>
              <a:gd name="f564" fmla="*/ f468 1 1881"/>
              <a:gd name="f565" fmla="*/ f469 1 599"/>
              <a:gd name="f566" fmla="*/ f470 1 1881"/>
              <a:gd name="f567" fmla="*/ f471 1 599"/>
              <a:gd name="f568" fmla="*/ f472 1 1881"/>
              <a:gd name="f569" fmla="*/ f473 1 599"/>
              <a:gd name="f570" fmla="*/ f474 1 1881"/>
              <a:gd name="f571" fmla="*/ f475 1 599"/>
              <a:gd name="f572" fmla="*/ f476 1 1881"/>
              <a:gd name="f573" fmla="*/ f477 1 599"/>
              <a:gd name="f574" fmla="*/ f478 1 1881"/>
              <a:gd name="f575" fmla="*/ f479 1 1881"/>
              <a:gd name="f576" fmla="*/ f480 1 599"/>
              <a:gd name="f577" fmla="*/ f481 1 1881"/>
              <a:gd name="f578" fmla="*/ f482 1 1881"/>
              <a:gd name="f579" fmla="*/ f483 1 599"/>
              <a:gd name="f580" fmla="*/ f484 1 1881"/>
              <a:gd name="f581" fmla="*/ 0 1 f388"/>
              <a:gd name="f582" fmla="*/ f382 1 f388"/>
              <a:gd name="f583" fmla="*/ 0 1 f389"/>
              <a:gd name="f584" fmla="*/ f383 1 f389"/>
              <a:gd name="f585" fmla="*/ f486 1 f388"/>
              <a:gd name="f586" fmla="*/ f487 1 f389"/>
              <a:gd name="f587" fmla="*/ f488 1 f388"/>
              <a:gd name="f588" fmla="*/ f489 1 f389"/>
              <a:gd name="f589" fmla="*/ f490 1 f389"/>
              <a:gd name="f590" fmla="*/ f491 1 f388"/>
              <a:gd name="f591" fmla="*/ f492 1 f389"/>
              <a:gd name="f592" fmla="*/ f493 1 f388"/>
              <a:gd name="f593" fmla="*/ f494 1 f389"/>
              <a:gd name="f594" fmla="*/ f495 1 f388"/>
              <a:gd name="f595" fmla="*/ f496 1 f389"/>
              <a:gd name="f596" fmla="*/ f497 1 f388"/>
              <a:gd name="f597" fmla="*/ f498 1 f389"/>
              <a:gd name="f598" fmla="*/ f499 1 f388"/>
              <a:gd name="f599" fmla="*/ f500 1 f389"/>
              <a:gd name="f600" fmla="*/ f501 1 f388"/>
              <a:gd name="f601" fmla="*/ f502 1 f389"/>
              <a:gd name="f602" fmla="*/ f503 1 f388"/>
              <a:gd name="f603" fmla="*/ f504 1 f389"/>
              <a:gd name="f604" fmla="*/ f505 1 f388"/>
              <a:gd name="f605" fmla="*/ f506 1 f389"/>
              <a:gd name="f606" fmla="*/ f507 1 f388"/>
              <a:gd name="f607" fmla="*/ f508 1 f389"/>
              <a:gd name="f608" fmla="*/ f509 1 f388"/>
              <a:gd name="f609" fmla="*/ f510 1 f389"/>
              <a:gd name="f610" fmla="*/ f511 1 f388"/>
              <a:gd name="f611" fmla="*/ f512 1 f389"/>
              <a:gd name="f612" fmla="*/ f513 1 f388"/>
              <a:gd name="f613" fmla="*/ f514 1 f389"/>
              <a:gd name="f614" fmla="*/ f515 1 f388"/>
              <a:gd name="f615" fmla="*/ f516 1 f389"/>
              <a:gd name="f616" fmla="*/ f517 1 f388"/>
              <a:gd name="f617" fmla="*/ f518 1 f389"/>
              <a:gd name="f618" fmla="*/ f519 1 f388"/>
              <a:gd name="f619" fmla="*/ f520 1 f389"/>
              <a:gd name="f620" fmla="*/ f521 1 f388"/>
              <a:gd name="f621" fmla="*/ f522 1 f389"/>
              <a:gd name="f622" fmla="*/ f523 1 f388"/>
              <a:gd name="f623" fmla="*/ f524 1 f389"/>
              <a:gd name="f624" fmla="*/ f525 1 f388"/>
              <a:gd name="f625" fmla="*/ f526 1 f389"/>
              <a:gd name="f626" fmla="*/ f527 1 f388"/>
              <a:gd name="f627" fmla="*/ f528 1 f389"/>
              <a:gd name="f628" fmla="*/ f529 1 f388"/>
              <a:gd name="f629" fmla="*/ f530 1 f388"/>
              <a:gd name="f630" fmla="*/ f531 1 f389"/>
              <a:gd name="f631" fmla="*/ f532 1 f388"/>
              <a:gd name="f632" fmla="*/ f533 1 f389"/>
              <a:gd name="f633" fmla="*/ f534 1 f388"/>
              <a:gd name="f634" fmla="*/ f535 1 f389"/>
              <a:gd name="f635" fmla="*/ f536 1 f388"/>
              <a:gd name="f636" fmla="*/ f537 1 f389"/>
              <a:gd name="f637" fmla="*/ f538 1 f388"/>
              <a:gd name="f638" fmla="*/ f539 1 f389"/>
              <a:gd name="f639" fmla="*/ f540 1 f388"/>
              <a:gd name="f640" fmla="*/ f541 1 f389"/>
              <a:gd name="f641" fmla="*/ f542 1 f388"/>
              <a:gd name="f642" fmla="*/ f543 1 f389"/>
              <a:gd name="f643" fmla="*/ f544 1 f388"/>
              <a:gd name="f644" fmla="*/ f545 1 f389"/>
              <a:gd name="f645" fmla="*/ f546 1 f388"/>
              <a:gd name="f646" fmla="*/ f547 1 f389"/>
              <a:gd name="f647" fmla="*/ f548 1 f388"/>
              <a:gd name="f648" fmla="*/ f549 1 f389"/>
              <a:gd name="f649" fmla="*/ f550 1 f388"/>
              <a:gd name="f650" fmla="*/ f551 1 f389"/>
              <a:gd name="f651" fmla="*/ f552 1 f388"/>
              <a:gd name="f652" fmla="*/ f553 1 f389"/>
              <a:gd name="f653" fmla="*/ f554 1 f388"/>
              <a:gd name="f654" fmla="*/ f555 1 f388"/>
              <a:gd name="f655" fmla="*/ f556 1 f389"/>
              <a:gd name="f656" fmla="*/ f557 1 f388"/>
              <a:gd name="f657" fmla="*/ f558 1 f389"/>
              <a:gd name="f658" fmla="*/ f559 1 f388"/>
              <a:gd name="f659" fmla="*/ f560 1 f389"/>
              <a:gd name="f660" fmla="*/ f561 1 f388"/>
              <a:gd name="f661" fmla="*/ f562 1 f389"/>
              <a:gd name="f662" fmla="*/ f563 1 f388"/>
              <a:gd name="f663" fmla="*/ f564 1 f389"/>
              <a:gd name="f664" fmla="*/ f565 1 f388"/>
              <a:gd name="f665" fmla="*/ f566 1 f389"/>
              <a:gd name="f666" fmla="*/ f567 1 f388"/>
              <a:gd name="f667" fmla="*/ f568 1 f389"/>
              <a:gd name="f668" fmla="*/ f569 1 f388"/>
              <a:gd name="f669" fmla="*/ f570 1 f389"/>
              <a:gd name="f670" fmla="*/ f571 1 f388"/>
              <a:gd name="f671" fmla="*/ f572 1 f389"/>
              <a:gd name="f672" fmla="*/ f573 1 f388"/>
              <a:gd name="f673" fmla="*/ f574 1 f389"/>
              <a:gd name="f674" fmla="*/ f575 1 f389"/>
              <a:gd name="f675" fmla="*/ f576 1 f388"/>
              <a:gd name="f676" fmla="*/ f577 1 f389"/>
              <a:gd name="f677" fmla="*/ f578 1 f389"/>
              <a:gd name="f678" fmla="*/ f579 1 f388"/>
              <a:gd name="f679" fmla="*/ f580 1 f389"/>
              <a:gd name="f680" fmla="*/ f581 f379 1"/>
              <a:gd name="f681" fmla="*/ f582 f379 1"/>
              <a:gd name="f682" fmla="*/ f584 f380 1"/>
              <a:gd name="f683" fmla="*/ f583 f380 1"/>
              <a:gd name="f684" fmla="*/ f585 f379 1"/>
              <a:gd name="f685" fmla="*/ f586 f380 1"/>
              <a:gd name="f686" fmla="*/ f587 f379 1"/>
              <a:gd name="f687" fmla="*/ f588 f380 1"/>
              <a:gd name="f688" fmla="*/ f589 f380 1"/>
              <a:gd name="f689" fmla="*/ f590 f379 1"/>
              <a:gd name="f690" fmla="*/ f591 f380 1"/>
              <a:gd name="f691" fmla="*/ f592 f379 1"/>
              <a:gd name="f692" fmla="*/ f593 f380 1"/>
              <a:gd name="f693" fmla="*/ f594 f379 1"/>
              <a:gd name="f694" fmla="*/ f595 f380 1"/>
              <a:gd name="f695" fmla="*/ f596 f379 1"/>
              <a:gd name="f696" fmla="*/ f597 f380 1"/>
              <a:gd name="f697" fmla="*/ f598 f379 1"/>
              <a:gd name="f698" fmla="*/ f599 f380 1"/>
              <a:gd name="f699" fmla="*/ f600 f379 1"/>
              <a:gd name="f700" fmla="*/ f601 f380 1"/>
              <a:gd name="f701" fmla="*/ f602 f379 1"/>
              <a:gd name="f702" fmla="*/ f603 f380 1"/>
              <a:gd name="f703" fmla="*/ f604 f379 1"/>
              <a:gd name="f704" fmla="*/ f605 f380 1"/>
              <a:gd name="f705" fmla="*/ f606 f379 1"/>
              <a:gd name="f706" fmla="*/ f607 f380 1"/>
              <a:gd name="f707" fmla="*/ f608 f379 1"/>
              <a:gd name="f708" fmla="*/ f609 f380 1"/>
              <a:gd name="f709" fmla="*/ f610 f379 1"/>
              <a:gd name="f710" fmla="*/ f611 f380 1"/>
              <a:gd name="f711" fmla="*/ f612 f379 1"/>
              <a:gd name="f712" fmla="*/ f613 f380 1"/>
              <a:gd name="f713" fmla="*/ f614 f379 1"/>
              <a:gd name="f714" fmla="*/ f615 f380 1"/>
              <a:gd name="f715" fmla="*/ f616 f379 1"/>
              <a:gd name="f716" fmla="*/ f617 f380 1"/>
              <a:gd name="f717" fmla="*/ f618 f379 1"/>
              <a:gd name="f718" fmla="*/ f619 f380 1"/>
              <a:gd name="f719" fmla="*/ f620 f379 1"/>
              <a:gd name="f720" fmla="*/ f621 f380 1"/>
              <a:gd name="f721" fmla="*/ f622 f379 1"/>
              <a:gd name="f722" fmla="*/ f623 f380 1"/>
              <a:gd name="f723" fmla="*/ f624 f379 1"/>
              <a:gd name="f724" fmla="*/ f625 f380 1"/>
              <a:gd name="f725" fmla="*/ f626 f379 1"/>
              <a:gd name="f726" fmla="*/ f627 f380 1"/>
              <a:gd name="f727" fmla="*/ f628 f379 1"/>
              <a:gd name="f728" fmla="*/ f629 f379 1"/>
              <a:gd name="f729" fmla="*/ f630 f380 1"/>
              <a:gd name="f730" fmla="*/ f631 f379 1"/>
              <a:gd name="f731" fmla="*/ f632 f380 1"/>
              <a:gd name="f732" fmla="*/ f633 f379 1"/>
              <a:gd name="f733" fmla="*/ f634 f380 1"/>
              <a:gd name="f734" fmla="*/ f635 f379 1"/>
              <a:gd name="f735" fmla="*/ f636 f380 1"/>
              <a:gd name="f736" fmla="*/ f637 f379 1"/>
              <a:gd name="f737" fmla="*/ f638 f380 1"/>
              <a:gd name="f738" fmla="*/ f639 f379 1"/>
              <a:gd name="f739" fmla="*/ f640 f380 1"/>
              <a:gd name="f740" fmla="*/ f641 f379 1"/>
              <a:gd name="f741" fmla="*/ f642 f380 1"/>
              <a:gd name="f742" fmla="*/ f643 f379 1"/>
              <a:gd name="f743" fmla="*/ f644 f380 1"/>
              <a:gd name="f744" fmla="*/ f645 f379 1"/>
              <a:gd name="f745" fmla="*/ f646 f380 1"/>
              <a:gd name="f746" fmla="*/ f647 f379 1"/>
              <a:gd name="f747" fmla="*/ f648 f380 1"/>
              <a:gd name="f748" fmla="*/ f649 f379 1"/>
              <a:gd name="f749" fmla="*/ f650 f380 1"/>
              <a:gd name="f750" fmla="*/ f651 f379 1"/>
              <a:gd name="f751" fmla="*/ f652 f380 1"/>
              <a:gd name="f752" fmla="*/ f653 f379 1"/>
              <a:gd name="f753" fmla="*/ f654 f379 1"/>
              <a:gd name="f754" fmla="*/ f655 f380 1"/>
              <a:gd name="f755" fmla="*/ f656 f379 1"/>
              <a:gd name="f756" fmla="*/ f657 f380 1"/>
              <a:gd name="f757" fmla="*/ f658 f379 1"/>
              <a:gd name="f758" fmla="*/ f659 f380 1"/>
              <a:gd name="f759" fmla="*/ f660 f379 1"/>
              <a:gd name="f760" fmla="*/ f661 f380 1"/>
              <a:gd name="f761" fmla="*/ f662 f379 1"/>
              <a:gd name="f762" fmla="*/ f663 f380 1"/>
              <a:gd name="f763" fmla="*/ f664 f379 1"/>
              <a:gd name="f764" fmla="*/ f665 f380 1"/>
              <a:gd name="f765" fmla="*/ f666 f379 1"/>
              <a:gd name="f766" fmla="*/ f667 f380 1"/>
              <a:gd name="f767" fmla="*/ f668 f379 1"/>
              <a:gd name="f768" fmla="*/ f669 f380 1"/>
              <a:gd name="f769" fmla="*/ f670 f379 1"/>
              <a:gd name="f770" fmla="*/ f671 f380 1"/>
              <a:gd name="f771" fmla="*/ f672 f379 1"/>
              <a:gd name="f772" fmla="*/ f673 f380 1"/>
              <a:gd name="f773" fmla="*/ f674 f380 1"/>
              <a:gd name="f774" fmla="*/ f675 f379 1"/>
              <a:gd name="f775" fmla="*/ f676 f380 1"/>
              <a:gd name="f776" fmla="*/ f677 f380 1"/>
              <a:gd name="f777" fmla="*/ f678 f379 1"/>
              <a:gd name="f778" fmla="*/ f679 f380 1"/>
            </a:gdLst>
            <a:ahLst/>
            <a:cxnLst>
              <a:cxn ang="3cd4">
                <a:pos x="hc" y="t"/>
              </a:cxn>
              <a:cxn ang="0">
                <a:pos x="r" y="vc"/>
              </a:cxn>
              <a:cxn ang="cd4">
                <a:pos x="hc" y="b"/>
              </a:cxn>
              <a:cxn ang="cd2">
                <a:pos x="l" y="vc"/>
              </a:cxn>
              <a:cxn ang="f485">
                <a:pos x="f684" y="f685"/>
              </a:cxn>
              <a:cxn ang="f485">
                <a:pos x="f686" y="f687"/>
              </a:cxn>
              <a:cxn ang="f485">
                <a:pos x="f684" y="f688"/>
              </a:cxn>
              <a:cxn ang="f485">
                <a:pos x="f689" y="f690"/>
              </a:cxn>
              <a:cxn ang="f485">
                <a:pos x="f691" y="f692"/>
              </a:cxn>
              <a:cxn ang="f485">
                <a:pos x="f693" y="f694"/>
              </a:cxn>
              <a:cxn ang="f485">
                <a:pos x="f695" y="f696"/>
              </a:cxn>
              <a:cxn ang="f485">
                <a:pos x="f697" y="f698"/>
              </a:cxn>
              <a:cxn ang="f485">
                <a:pos x="f699" y="f700"/>
              </a:cxn>
              <a:cxn ang="f485">
                <a:pos x="f701" y="f702"/>
              </a:cxn>
              <a:cxn ang="f485">
                <a:pos x="f703" y="f704"/>
              </a:cxn>
              <a:cxn ang="f485">
                <a:pos x="f703" y="f704"/>
              </a:cxn>
              <a:cxn ang="f485">
                <a:pos x="f705" y="f706"/>
              </a:cxn>
              <a:cxn ang="f485">
                <a:pos x="f707" y="f708"/>
              </a:cxn>
              <a:cxn ang="f485">
                <a:pos x="f709" y="f710"/>
              </a:cxn>
              <a:cxn ang="f485">
                <a:pos x="f711" y="f712"/>
              </a:cxn>
              <a:cxn ang="f485">
                <a:pos x="f713" y="f714"/>
              </a:cxn>
              <a:cxn ang="f485">
                <a:pos x="f713" y="f714"/>
              </a:cxn>
              <a:cxn ang="f485">
                <a:pos x="f715" y="f716"/>
              </a:cxn>
              <a:cxn ang="f485">
                <a:pos x="f717" y="f718"/>
              </a:cxn>
              <a:cxn ang="f485">
                <a:pos x="f717" y="f718"/>
              </a:cxn>
              <a:cxn ang="f485">
                <a:pos x="f719" y="f720"/>
              </a:cxn>
              <a:cxn ang="f485">
                <a:pos x="f721" y="f722"/>
              </a:cxn>
              <a:cxn ang="f485">
                <a:pos x="f723" y="f724"/>
              </a:cxn>
              <a:cxn ang="f485">
                <a:pos x="f725" y="f726"/>
              </a:cxn>
              <a:cxn ang="f485">
                <a:pos x="f727" y="f720"/>
              </a:cxn>
              <a:cxn ang="f485">
                <a:pos x="f728" y="f729"/>
              </a:cxn>
              <a:cxn ang="f485">
                <a:pos x="f730" y="f731"/>
              </a:cxn>
              <a:cxn ang="f485">
                <a:pos x="f732" y="f733"/>
              </a:cxn>
              <a:cxn ang="f485">
                <a:pos x="f734" y="f735"/>
              </a:cxn>
              <a:cxn ang="f485">
                <a:pos x="f736" y="f737"/>
              </a:cxn>
              <a:cxn ang="f485">
                <a:pos x="f738" y="f739"/>
              </a:cxn>
              <a:cxn ang="f485">
                <a:pos x="f740" y="f741"/>
              </a:cxn>
              <a:cxn ang="f485">
                <a:pos x="f742" y="f743"/>
              </a:cxn>
              <a:cxn ang="f485">
                <a:pos x="f744" y="f745"/>
              </a:cxn>
              <a:cxn ang="f485">
                <a:pos x="f746" y="f747"/>
              </a:cxn>
              <a:cxn ang="f485">
                <a:pos x="f748" y="f749"/>
              </a:cxn>
              <a:cxn ang="f485">
                <a:pos x="f750" y="f751"/>
              </a:cxn>
              <a:cxn ang="f485">
                <a:pos x="f752" y="f685"/>
              </a:cxn>
              <a:cxn ang="f485">
                <a:pos x="f753" y="f754"/>
              </a:cxn>
              <a:cxn ang="f485">
                <a:pos x="f755" y="f756"/>
              </a:cxn>
              <a:cxn ang="f485">
                <a:pos x="f755" y="f756"/>
              </a:cxn>
              <a:cxn ang="f485">
                <a:pos x="f757" y="f758"/>
              </a:cxn>
              <a:cxn ang="f485">
                <a:pos x="f759" y="f760"/>
              </a:cxn>
              <a:cxn ang="f485">
                <a:pos x="f761" y="f762"/>
              </a:cxn>
              <a:cxn ang="f485">
                <a:pos x="f763" y="f764"/>
              </a:cxn>
              <a:cxn ang="f485">
                <a:pos x="f765" y="f766"/>
              </a:cxn>
              <a:cxn ang="f485">
                <a:pos x="f767" y="f768"/>
              </a:cxn>
              <a:cxn ang="f485">
                <a:pos x="f769" y="f770"/>
              </a:cxn>
              <a:cxn ang="f485">
                <a:pos x="f769" y="f770"/>
              </a:cxn>
              <a:cxn ang="f485">
                <a:pos x="f771" y="f772"/>
              </a:cxn>
              <a:cxn ang="f485">
                <a:pos x="f753" y="f773"/>
              </a:cxn>
              <a:cxn ang="f485">
                <a:pos x="f774" y="f775"/>
              </a:cxn>
              <a:cxn ang="f485">
                <a:pos x="f748" y="f776"/>
              </a:cxn>
              <a:cxn ang="f485">
                <a:pos x="f777" y="f778"/>
              </a:cxn>
              <a:cxn ang="f485">
                <a:pos x="f777" y="f778"/>
              </a:cxn>
              <a:cxn ang="f485">
                <a:pos x="f777" y="f778"/>
              </a:cxn>
            </a:cxnLst>
            <a:rect l="f680" t="f683" r="f681" b="f682"/>
            <a:pathLst>
              <a:path w="599" h="1881">
                <a:moveTo>
                  <a:pt x="f9" y="f10"/>
                </a:moveTo>
                <a:cubicBezTo>
                  <a:pt x="f11" y="f12"/>
                  <a:pt x="f13" y="f14"/>
                  <a:pt x="f15" y="f16"/>
                </a:cubicBezTo>
                <a:cubicBezTo>
                  <a:pt x="f17" y="f18"/>
                  <a:pt x="f19" y="f20"/>
                  <a:pt x="f21" y="f22"/>
                </a:cubicBezTo>
                <a:cubicBezTo>
                  <a:pt x="f23" y="f24"/>
                  <a:pt x="f25" y="f26"/>
                  <a:pt x="f27" y="f28"/>
                </a:cubicBezTo>
                <a:cubicBezTo>
                  <a:pt x="f29" y="f30"/>
                  <a:pt x="f29" y="f31"/>
                  <a:pt x="f29" y="f32"/>
                </a:cubicBezTo>
                <a:cubicBezTo>
                  <a:pt x="f15" y="f33"/>
                  <a:pt x="f34" y="f35"/>
                  <a:pt x="f15" y="f36"/>
                </a:cubicBezTo>
                <a:cubicBezTo>
                  <a:pt x="f37" y="f38"/>
                  <a:pt x="f37" y="f39"/>
                  <a:pt x="f37" y="f40"/>
                </a:cubicBezTo>
                <a:cubicBezTo>
                  <a:pt x="f41" y="f42"/>
                  <a:pt x="f27" y="f43"/>
                  <a:pt x="f44" y="f45"/>
                </a:cubicBezTo>
                <a:cubicBezTo>
                  <a:pt x="f19" y="f46"/>
                  <a:pt x="f19" y="f47"/>
                  <a:pt x="f48" y="f49"/>
                </a:cubicBezTo>
                <a:cubicBezTo>
                  <a:pt x="f48" y="f49"/>
                  <a:pt x="f48" y="f49"/>
                  <a:pt x="f48" y="f49"/>
                </a:cubicBezTo>
                <a:cubicBezTo>
                  <a:pt x="f48" y="f49"/>
                  <a:pt x="f48" y="f49"/>
                  <a:pt x="f48" y="f49"/>
                </a:cubicBezTo>
                <a:cubicBezTo>
                  <a:pt x="f50" y="f51"/>
                  <a:pt x="f52" y="f53"/>
                  <a:pt x="f54" y="f51"/>
                </a:cubicBezTo>
                <a:cubicBezTo>
                  <a:pt x="f55" y="f56"/>
                  <a:pt x="f57" y="f58"/>
                  <a:pt x="f59" y="f60"/>
                </a:cubicBezTo>
                <a:cubicBezTo>
                  <a:pt x="f61" y="f62"/>
                  <a:pt x="f63" y="f64"/>
                  <a:pt x="f63" y="f65"/>
                </a:cubicBezTo>
                <a:cubicBezTo>
                  <a:pt x="f63" y="f66"/>
                  <a:pt x="f67" y="f68"/>
                  <a:pt x="f69" y="f70"/>
                </a:cubicBezTo>
                <a:cubicBezTo>
                  <a:pt x="f69" y="f70"/>
                  <a:pt x="f69" y="f70"/>
                  <a:pt x="f69" y="f70"/>
                </a:cubicBezTo>
                <a:cubicBezTo>
                  <a:pt x="f69" y="f70"/>
                  <a:pt x="f69" y="f70"/>
                  <a:pt x="f69" y="f70"/>
                </a:cubicBezTo>
                <a:cubicBezTo>
                  <a:pt x="f69" y="f71"/>
                  <a:pt x="f72" y="f73"/>
                  <a:pt x="f74" y="f75"/>
                </a:cubicBezTo>
                <a:cubicBezTo>
                  <a:pt x="f76" y="f77"/>
                  <a:pt x="f78" y="f79"/>
                  <a:pt x="f7" y="f80"/>
                </a:cubicBezTo>
                <a:cubicBezTo>
                  <a:pt x="f7" y="f80"/>
                  <a:pt x="f7" y="f80"/>
                  <a:pt x="f7" y="f80"/>
                </a:cubicBezTo>
                <a:cubicBezTo>
                  <a:pt x="f7" y="f81"/>
                  <a:pt x="f82" y="f83"/>
                  <a:pt x="f84" y="f83"/>
                </a:cubicBezTo>
                <a:cubicBezTo>
                  <a:pt x="f85" y="f83"/>
                  <a:pt x="f86" y="f87"/>
                  <a:pt x="f88" y="f87"/>
                </a:cubicBezTo>
                <a:cubicBezTo>
                  <a:pt x="f88" y="f87"/>
                  <a:pt x="f88" y="f87"/>
                  <a:pt x="f88" y="f87"/>
                </a:cubicBezTo>
                <a:cubicBezTo>
                  <a:pt x="f88" y="f87"/>
                  <a:pt x="f88" y="f87"/>
                  <a:pt x="f88" y="f87"/>
                </a:cubicBezTo>
                <a:cubicBezTo>
                  <a:pt x="f89" y="f90"/>
                  <a:pt x="f91" y="f92"/>
                  <a:pt x="f93" y="f92"/>
                </a:cubicBezTo>
                <a:cubicBezTo>
                  <a:pt x="f93" y="f92"/>
                  <a:pt x="f93" y="f92"/>
                  <a:pt x="f93" y="f92"/>
                </a:cubicBezTo>
                <a:cubicBezTo>
                  <a:pt x="f93" y="f92"/>
                  <a:pt x="f93" y="f92"/>
                  <a:pt x="f93" y="f92"/>
                </a:cubicBezTo>
                <a:cubicBezTo>
                  <a:pt x="f94" y="f95"/>
                  <a:pt x="f96" y="f97"/>
                  <a:pt x="f98" y="f99"/>
                </a:cubicBezTo>
                <a:cubicBezTo>
                  <a:pt x="f100" y="f101"/>
                  <a:pt x="f102" y="f103"/>
                  <a:pt x="f104" y="f105"/>
                </a:cubicBezTo>
                <a:cubicBezTo>
                  <a:pt x="f106" y="f107"/>
                  <a:pt x="f108" y="f109"/>
                  <a:pt x="f101" y="f110"/>
                </a:cubicBezTo>
                <a:cubicBezTo>
                  <a:pt x="f109" y="f105"/>
                  <a:pt x="f111" y="f112"/>
                  <a:pt x="f113" y="f114"/>
                </a:cubicBezTo>
                <a:cubicBezTo>
                  <a:pt x="f99" y="f115"/>
                  <a:pt x="f116" y="f117"/>
                  <a:pt x="f118" y="f119"/>
                </a:cubicBezTo>
                <a:cubicBezTo>
                  <a:pt x="f2" y="f120"/>
                  <a:pt x="f121" y="f122"/>
                  <a:pt x="f123" y="f124"/>
                </a:cubicBezTo>
                <a:cubicBezTo>
                  <a:pt x="f125" y="f126"/>
                  <a:pt x="f127" y="f128"/>
                  <a:pt x="f129" y="f130"/>
                </a:cubicBezTo>
                <a:cubicBezTo>
                  <a:pt x="f129" y="f130"/>
                  <a:pt x="f129" y="f130"/>
                  <a:pt x="f129" y="f130"/>
                </a:cubicBezTo>
                <a:cubicBezTo>
                  <a:pt x="f129" y="f130"/>
                  <a:pt x="f129" y="f130"/>
                  <a:pt x="f129" y="f130"/>
                </a:cubicBezTo>
                <a:cubicBezTo>
                  <a:pt x="f131" y="f132"/>
                  <a:pt x="f131" y="f133"/>
                  <a:pt x="f127" y="f134"/>
                </a:cubicBezTo>
                <a:cubicBezTo>
                  <a:pt x="f127" y="f134"/>
                  <a:pt x="f127" y="f134"/>
                  <a:pt x="f127" y="f134"/>
                </a:cubicBezTo>
                <a:cubicBezTo>
                  <a:pt x="f127" y="f134"/>
                  <a:pt x="f127" y="f134"/>
                  <a:pt x="f127" y="f134"/>
                </a:cubicBezTo>
                <a:cubicBezTo>
                  <a:pt x="f135" y="f136"/>
                  <a:pt x="f137" y="f138"/>
                  <a:pt x="f139" y="f140"/>
                </a:cubicBezTo>
                <a:cubicBezTo>
                  <a:pt x="f139" y="f140"/>
                  <a:pt x="f139" y="f140"/>
                  <a:pt x="f139" y="f140"/>
                </a:cubicBezTo>
                <a:cubicBezTo>
                  <a:pt x="f139" y="f140"/>
                  <a:pt x="f139" y="f140"/>
                  <a:pt x="f139" y="f140"/>
                </a:cubicBezTo>
                <a:cubicBezTo>
                  <a:pt x="f141" y="f142"/>
                  <a:pt x="f143" y="f144"/>
                  <a:pt x="f145" y="f146"/>
                </a:cubicBezTo>
                <a:cubicBezTo>
                  <a:pt x="f145" y="f146"/>
                  <a:pt x="f145" y="f146"/>
                  <a:pt x="f145" y="f146"/>
                </a:cubicBezTo>
                <a:cubicBezTo>
                  <a:pt x="f147" y="f148"/>
                  <a:pt x="f149" y="f150"/>
                  <a:pt x="f151" y="f152"/>
                </a:cubicBezTo>
                <a:cubicBezTo>
                  <a:pt x="f151" y="f152"/>
                  <a:pt x="f151" y="f152"/>
                  <a:pt x="f151" y="f152"/>
                </a:cubicBezTo>
                <a:cubicBezTo>
                  <a:pt x="f153" y="f154"/>
                  <a:pt x="f155" y="f156"/>
                  <a:pt x="f157" y="f158"/>
                </a:cubicBezTo>
                <a:cubicBezTo>
                  <a:pt x="f127" y="f159"/>
                  <a:pt x="f160" y="f161"/>
                  <a:pt x="f162" y="f163"/>
                </a:cubicBezTo>
                <a:cubicBezTo>
                  <a:pt x="f164" y="f165"/>
                  <a:pt x="f166" y="f6"/>
                  <a:pt x="f167" y="f163"/>
                </a:cubicBezTo>
                <a:cubicBezTo>
                  <a:pt x="f168" y="f161"/>
                  <a:pt x="f169" y="f170"/>
                  <a:pt x="f171" y="f172"/>
                </a:cubicBezTo>
                <a:cubicBezTo>
                  <a:pt x="f173" y="f174"/>
                  <a:pt x="f175" y="f176"/>
                  <a:pt x="f177" y="f178"/>
                </a:cubicBezTo>
                <a:cubicBezTo>
                  <a:pt x="f179" y="f180"/>
                  <a:pt x="f179" y="f181"/>
                  <a:pt x="f182" y="f146"/>
                </a:cubicBezTo>
                <a:cubicBezTo>
                  <a:pt x="f183" y="f184"/>
                  <a:pt x="f179" y="f142"/>
                  <a:pt x="f130" y="f185"/>
                </a:cubicBezTo>
                <a:cubicBezTo>
                  <a:pt x="f130" y="f185"/>
                  <a:pt x="f130" y="f185"/>
                  <a:pt x="f130" y="f185"/>
                </a:cubicBezTo>
                <a:cubicBezTo>
                  <a:pt x="f186" y="f187"/>
                  <a:pt x="f182" y="f138"/>
                  <a:pt x="f188" y="f189"/>
                </a:cubicBezTo>
                <a:cubicBezTo>
                  <a:pt x="f188" y="f189"/>
                  <a:pt x="f188" y="f189"/>
                  <a:pt x="f188" y="f189"/>
                </a:cubicBezTo>
                <a:cubicBezTo>
                  <a:pt x="f188" y="f189"/>
                  <a:pt x="f188" y="f189"/>
                  <a:pt x="f188" y="f189"/>
                </a:cubicBezTo>
                <a:cubicBezTo>
                  <a:pt x="f182" y="f175"/>
                  <a:pt x="f179" y="f190"/>
                  <a:pt x="f191" y="f192"/>
                </a:cubicBezTo>
                <a:cubicBezTo>
                  <a:pt x="f193" y="f194"/>
                  <a:pt x="f195" y="f196"/>
                  <a:pt x="f195" y="f197"/>
                </a:cubicBezTo>
                <a:cubicBezTo>
                  <a:pt x="f195" y="f197"/>
                  <a:pt x="f195" y="f197"/>
                  <a:pt x="f195" y="f197"/>
                </a:cubicBezTo>
                <a:cubicBezTo>
                  <a:pt x="f191" y="f198"/>
                  <a:pt x="f199" y="f200"/>
                  <a:pt x="f201" y="f202"/>
                </a:cubicBezTo>
                <a:cubicBezTo>
                  <a:pt x="f201" y="f202"/>
                  <a:pt x="f201" y="f202"/>
                  <a:pt x="f201" y="f202"/>
                </a:cubicBezTo>
                <a:cubicBezTo>
                  <a:pt x="f201" y="f202"/>
                  <a:pt x="f201" y="f202"/>
                  <a:pt x="f201" y="f202"/>
                </a:cubicBezTo>
                <a:cubicBezTo>
                  <a:pt x="f203" y="f204"/>
                  <a:pt x="f188" y="f115"/>
                  <a:pt x="f205" y="f166"/>
                </a:cubicBezTo>
                <a:cubicBezTo>
                  <a:pt x="f144" y="f112"/>
                  <a:pt x="f206" y="f207"/>
                  <a:pt x="f208" y="f106"/>
                </a:cubicBezTo>
                <a:cubicBezTo>
                  <a:pt x="f209" y="f210"/>
                  <a:pt x="f211" y="f212"/>
                  <a:pt x="f213" y="f214"/>
                </a:cubicBezTo>
                <a:cubicBezTo>
                  <a:pt x="f215" y="f29"/>
                  <a:pt x="f216" y="f217"/>
                  <a:pt x="f163" y="f85"/>
                </a:cubicBezTo>
                <a:cubicBezTo>
                  <a:pt x="f6" y="f218"/>
                  <a:pt x="f219" y="f220"/>
                  <a:pt x="f221" y="f222"/>
                </a:cubicBezTo>
                <a:cubicBezTo>
                  <a:pt x="f216" y="f223"/>
                  <a:pt x="f224" y="f225"/>
                  <a:pt x="f170" y="f226"/>
                </a:cubicBezTo>
                <a:cubicBezTo>
                  <a:pt x="f216" y="f227"/>
                  <a:pt x="f174" y="f228"/>
                  <a:pt x="f229" y="f230"/>
                </a:cubicBezTo>
                <a:cubicBezTo>
                  <a:pt x="f231" y="f232"/>
                  <a:pt x="f233" y="f234"/>
                  <a:pt x="f235" y="f236"/>
                </a:cubicBezTo>
                <a:cubicBezTo>
                  <a:pt x="f235" y="f237"/>
                  <a:pt x="f238" y="f239"/>
                  <a:pt x="f240" y="f241"/>
                </a:cubicBezTo>
                <a:cubicBezTo>
                  <a:pt x="f242" y="f243"/>
                  <a:pt x="f231" y="f244"/>
                  <a:pt x="f245" y="f246"/>
                </a:cubicBezTo>
                <a:cubicBezTo>
                  <a:pt x="f247" y="f248"/>
                  <a:pt x="f249" y="f30"/>
                  <a:pt x="f154" y="f250"/>
                </a:cubicBezTo>
                <a:cubicBezTo>
                  <a:pt x="f154" y="f251"/>
                  <a:pt x="f154" y="f252"/>
                  <a:pt x="f154" y="f252"/>
                </a:cubicBezTo>
                <a:cubicBezTo>
                  <a:pt x="f154" y="f253"/>
                  <a:pt x="f233" y="f254"/>
                  <a:pt x="f255" y="f256"/>
                </a:cubicBezTo>
                <a:cubicBezTo>
                  <a:pt x="f257" y="f258"/>
                  <a:pt x="f259" y="f260"/>
                  <a:pt x="f231" y="f261"/>
                </a:cubicBezTo>
                <a:cubicBezTo>
                  <a:pt x="f231" y="f262"/>
                  <a:pt x="f263" y="f264"/>
                  <a:pt x="f265" y="f16"/>
                </a:cubicBezTo>
                <a:cubicBezTo>
                  <a:pt x="f245" y="f266"/>
                  <a:pt x="f267" y="f268"/>
                  <a:pt x="f269" y="f270"/>
                </a:cubicBezTo>
                <a:cubicBezTo>
                  <a:pt x="f269" y="f271"/>
                  <a:pt x="f154" y="f272"/>
                  <a:pt x="f273" y="f274"/>
                </a:cubicBezTo>
                <a:cubicBezTo>
                  <a:pt x="f275" y="f276"/>
                  <a:pt x="f3" y="f8"/>
                  <a:pt x="f277" y="f278"/>
                </a:cubicBezTo>
                <a:cubicBezTo>
                  <a:pt x="f199" y="f279"/>
                  <a:pt x="f126" y="f280"/>
                  <a:pt x="f281" y="f282"/>
                </a:cubicBezTo>
                <a:cubicBezTo>
                  <a:pt x="f281" y="f282"/>
                  <a:pt x="f281" y="f282"/>
                  <a:pt x="f281" y="f282"/>
                </a:cubicBezTo>
                <a:cubicBezTo>
                  <a:pt x="f281" y="f282"/>
                  <a:pt x="f281" y="f282"/>
                  <a:pt x="f281" y="f282"/>
                </a:cubicBezTo>
                <a:cubicBezTo>
                  <a:pt x="f283" y="f284"/>
                  <a:pt x="f285" y="f286"/>
                  <a:pt x="f191" y="f287"/>
                </a:cubicBezTo>
                <a:cubicBezTo>
                  <a:pt x="f288" y="f289"/>
                  <a:pt x="f290" y="f291"/>
                  <a:pt x="f292" y="f293"/>
                </a:cubicBezTo>
                <a:cubicBezTo>
                  <a:pt x="f294" y="f295"/>
                  <a:pt x="f122" y="f296"/>
                  <a:pt x="f297" y="f298"/>
                </a:cubicBezTo>
                <a:cubicBezTo>
                  <a:pt x="f192" y="f299"/>
                  <a:pt x="f197" y="f300"/>
                  <a:pt x="f301" y="f302"/>
                </a:cubicBezTo>
                <a:cubicBezTo>
                  <a:pt x="f303" y="f304"/>
                  <a:pt x="f117" y="f305"/>
                  <a:pt x="f306" y="f307"/>
                </a:cubicBezTo>
                <a:cubicBezTo>
                  <a:pt x="f200" y="f308"/>
                  <a:pt x="f309" y="f310"/>
                  <a:pt x="f311" y="f312"/>
                </a:cubicBezTo>
                <a:cubicBezTo>
                  <a:pt x="f306" y="f313"/>
                  <a:pt x="f314" y="f315"/>
                  <a:pt x="f316" y="f317"/>
                </a:cubicBezTo>
                <a:cubicBezTo>
                  <a:pt x="f318" y="f319"/>
                  <a:pt x="f311" y="f320"/>
                  <a:pt x="f321" y="f322"/>
                </a:cubicBezTo>
                <a:cubicBezTo>
                  <a:pt x="f323" y="f324"/>
                  <a:pt x="f113" y="f325"/>
                  <a:pt x="f105" y="f326"/>
                </a:cubicBezTo>
                <a:cubicBezTo>
                  <a:pt x="f107" y="f327"/>
                  <a:pt x="f328" y="f329"/>
                  <a:pt x="f112" y="f330"/>
                </a:cubicBezTo>
                <a:cubicBezTo>
                  <a:pt x="f109" y="f331"/>
                  <a:pt x="f104" y="f331"/>
                  <a:pt x="f332" y="f333"/>
                </a:cubicBezTo>
                <a:cubicBezTo>
                  <a:pt x="f334" y="f335"/>
                  <a:pt x="f336" y="f337"/>
                  <a:pt x="f338" y="f339"/>
                </a:cubicBezTo>
                <a:cubicBezTo>
                  <a:pt x="f340" y="f341"/>
                  <a:pt x="f77" y="f342"/>
                  <a:pt x="f343" y="f344"/>
                </a:cubicBezTo>
                <a:cubicBezTo>
                  <a:pt x="f345" y="f339"/>
                  <a:pt x="f346" y="f339"/>
                  <a:pt x="f84" y="f347"/>
                </a:cubicBezTo>
                <a:cubicBezTo>
                  <a:pt x="f84" y="f347"/>
                  <a:pt x="f84" y="f347"/>
                  <a:pt x="f84" y="f347"/>
                </a:cubicBezTo>
                <a:cubicBezTo>
                  <a:pt x="f84" y="f347"/>
                  <a:pt x="f84" y="f347"/>
                  <a:pt x="f84" y="f347"/>
                </a:cubicBezTo>
                <a:cubicBezTo>
                  <a:pt x="f348" y="f349"/>
                  <a:pt x="f350" y="f351"/>
                  <a:pt x="f9" y="f10"/>
                </a:cubicBezTo>
                <a:close/>
                <a:moveTo>
                  <a:pt x="f352" y="f353"/>
                </a:moveTo>
                <a:cubicBezTo>
                  <a:pt x="f269" y="f66"/>
                  <a:pt x="f354" y="f355"/>
                  <a:pt x="f269" y="f356"/>
                </a:cubicBezTo>
                <a:cubicBezTo>
                  <a:pt x="f357" y="f358"/>
                  <a:pt x="f359" y="f360"/>
                  <a:pt x="f273" y="f361"/>
                </a:cubicBezTo>
                <a:cubicBezTo>
                  <a:pt x="f273" y="f361"/>
                  <a:pt x="f362" y="f363"/>
                  <a:pt x="f362" y="f363"/>
                </a:cubicBezTo>
                <a:cubicBezTo>
                  <a:pt x="f364" y="f365"/>
                  <a:pt x="f366" y="f367"/>
                  <a:pt x="f368" y="f369"/>
                </a:cubicBezTo>
                <a:cubicBezTo>
                  <a:pt x="f368" y="f370"/>
                  <a:pt x="f368" y="f371"/>
                  <a:pt x="f368" y="f372"/>
                </a:cubicBezTo>
                <a:cubicBezTo>
                  <a:pt x="f373" y="f372"/>
                  <a:pt x="f273" y="f372"/>
                  <a:pt x="f154" y="f374"/>
                </a:cubicBezTo>
                <a:cubicBezTo>
                  <a:pt x="f245" y="f375"/>
                  <a:pt x="f376" y="f371"/>
                  <a:pt x="f352" y="f353"/>
                </a:cubicBezTo>
                <a:close/>
                <a:moveTo>
                  <a:pt x="f354" y="f377"/>
                </a:moveTo>
                <a:cubicBezTo>
                  <a:pt x="f354" y="f377"/>
                  <a:pt x="f354" y="f377"/>
                  <a:pt x="f354" y="f377"/>
                </a:cubicBezTo>
                <a:cubicBezTo>
                  <a:pt x="f354" y="f377"/>
                  <a:pt x="f354" y="f377"/>
                  <a:pt x="f354" y="f377"/>
                </a:cubicBezTo>
                <a:cubicBezTo>
                  <a:pt x="f354" y="f377"/>
                  <a:pt x="f354" y="f377"/>
                  <a:pt x="f354" y="f377"/>
                </a:cubicBezTo>
                <a:cubicBezTo>
                  <a:pt x="f354" y="f377"/>
                  <a:pt x="f354" y="f377"/>
                  <a:pt x="f354" y="f377"/>
                </a:cubicBezTo>
                <a:cubicBezTo>
                  <a:pt x="f354" y="f377"/>
                  <a:pt x="f354" y="f377"/>
                  <a:pt x="f354" y="f37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058429FE-0129-8EA8-E8B5-20372D759B86}"/>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2F951A8-200B-4F48-966F-24B1504F0D66}" type="slidenum">
              <a:t>25</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6576D8F0-79FC-D8F7-9486-B17B271659D4}"/>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Lo que no se debe consumir</a:t>
            </a:r>
          </a:p>
        </p:txBody>
      </p:sp>
      <p:sp>
        <p:nvSpPr>
          <p:cNvPr id="4" name="Freeform 63">
            <a:extLst>
              <a:ext uri="{FF2B5EF4-FFF2-40B4-BE49-F238E27FC236}">
                <a16:creationId xmlns:a16="http://schemas.microsoft.com/office/drawing/2014/main" id="{1CC50823-8FAB-CD7A-FA8E-119AFDCA32B3}"/>
              </a:ext>
            </a:extLst>
          </p:cNvPr>
          <p:cNvSpPr/>
          <p:nvPr/>
        </p:nvSpPr>
        <p:spPr>
          <a:xfrm>
            <a:off x="3929661" y="1649979"/>
            <a:ext cx="745327" cy="450451"/>
          </a:xfrm>
          <a:custGeom>
            <a:avLst/>
            <a:gdLst>
              <a:gd name="f0" fmla="val 10800000"/>
              <a:gd name="f1" fmla="val 5400000"/>
              <a:gd name="f2" fmla="val 180"/>
              <a:gd name="f3" fmla="val w"/>
              <a:gd name="f4" fmla="val h"/>
              <a:gd name="f5" fmla="val 0"/>
              <a:gd name="f6" fmla="val 783081"/>
              <a:gd name="f7" fmla="val 228955"/>
              <a:gd name="f8" fmla="val 435947"/>
              <a:gd name="f9" fmla="val 8466"/>
              <a:gd name="f10" fmla="+- 0 0 -90"/>
              <a:gd name="f11" fmla="*/ f3 1 783081"/>
              <a:gd name="f12" fmla="*/ f4 1 228955"/>
              <a:gd name="f13" fmla="val f5"/>
              <a:gd name="f14" fmla="val f6"/>
              <a:gd name="f15" fmla="val f7"/>
              <a:gd name="f16" fmla="*/ f10 f0 1"/>
              <a:gd name="f17" fmla="+- f15 0 f13"/>
              <a:gd name="f18" fmla="+- f14 0 f13"/>
              <a:gd name="f19" fmla="*/ f16 1 f2"/>
              <a:gd name="f20" fmla="*/ f18 1 783081"/>
              <a:gd name="f21" fmla="*/ f17 1 228955"/>
              <a:gd name="f22" fmla="*/ 0 f18 1"/>
              <a:gd name="f23" fmla="*/ 228955 f17 1"/>
              <a:gd name="f24" fmla="*/ 435947 f18 1"/>
              <a:gd name="f25" fmla="*/ 8466 f17 1"/>
              <a:gd name="f26" fmla="*/ 783081 f18 1"/>
              <a:gd name="f27" fmla="*/ 0 f17 1"/>
              <a:gd name="f28" fmla="+- f19 0 f1"/>
              <a:gd name="f29" fmla="*/ f22 1 783081"/>
              <a:gd name="f30" fmla="*/ f23 1 228955"/>
              <a:gd name="f31" fmla="*/ f24 1 783081"/>
              <a:gd name="f32" fmla="*/ f25 1 228955"/>
              <a:gd name="f33" fmla="*/ f26 1 783081"/>
              <a:gd name="f34" fmla="*/ f27 1 228955"/>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783081" h="228955">
                <a:moveTo>
                  <a:pt x="f5" y="f7"/>
                </a:moveTo>
                <a:lnTo>
                  <a:pt x="f8" y="f9"/>
                </a:lnTo>
                <a:lnTo>
                  <a:pt x="f6" y="f5"/>
                </a:lnTo>
              </a:path>
            </a:pathLst>
          </a:custGeom>
          <a:noFill/>
          <a:ln w="15873" cap="flat">
            <a:solidFill>
              <a:srgbClr val="3494BA"/>
            </a:solidFill>
            <a:prstDash val="solid"/>
            <a:tail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맑은 고딕" pitchFamily="34"/>
            </a:endParaRPr>
          </a:p>
        </p:txBody>
      </p:sp>
      <p:sp>
        <p:nvSpPr>
          <p:cNvPr id="5" name="Freeform 79">
            <a:extLst>
              <a:ext uri="{FF2B5EF4-FFF2-40B4-BE49-F238E27FC236}">
                <a16:creationId xmlns:a16="http://schemas.microsoft.com/office/drawing/2014/main" id="{005A30EF-533E-E642-A58D-3207B9CAEE8E}"/>
              </a:ext>
            </a:extLst>
          </p:cNvPr>
          <p:cNvSpPr/>
          <p:nvPr/>
        </p:nvSpPr>
        <p:spPr>
          <a:xfrm>
            <a:off x="4051733" y="2807701"/>
            <a:ext cx="642301" cy="185101"/>
          </a:xfrm>
          <a:custGeom>
            <a:avLst/>
            <a:gdLst>
              <a:gd name="f0" fmla="val 10800000"/>
              <a:gd name="f1" fmla="val 5400000"/>
              <a:gd name="f2" fmla="val 180"/>
              <a:gd name="f3" fmla="val w"/>
              <a:gd name="f4" fmla="val h"/>
              <a:gd name="f5" fmla="val 0"/>
              <a:gd name="f6" fmla="val 311461"/>
              <a:gd name="f7" fmla="val 97475"/>
              <a:gd name="f8" fmla="val 142128"/>
              <a:gd name="f9" fmla="+- 0 0 -90"/>
              <a:gd name="f10" fmla="*/ f3 1 311461"/>
              <a:gd name="f11" fmla="*/ f4 1 97475"/>
              <a:gd name="f12" fmla="val f5"/>
              <a:gd name="f13" fmla="val f6"/>
              <a:gd name="f14" fmla="val f7"/>
              <a:gd name="f15" fmla="*/ f9 f0 1"/>
              <a:gd name="f16" fmla="+- f14 0 f12"/>
              <a:gd name="f17" fmla="+- f13 0 f12"/>
              <a:gd name="f18" fmla="*/ f15 1 f2"/>
              <a:gd name="f19" fmla="*/ f17 1 311461"/>
              <a:gd name="f20" fmla="*/ f16 1 97475"/>
              <a:gd name="f21" fmla="*/ 0 f17 1"/>
              <a:gd name="f22" fmla="*/ 97475 f16 1"/>
              <a:gd name="f23" fmla="*/ 142128 f17 1"/>
              <a:gd name="f24" fmla="*/ 0 f16 1"/>
              <a:gd name="f25" fmla="*/ 311461 f17 1"/>
              <a:gd name="f26" fmla="+- f18 0 f1"/>
              <a:gd name="f27" fmla="*/ f21 1 311461"/>
              <a:gd name="f28" fmla="*/ f22 1 97475"/>
              <a:gd name="f29" fmla="*/ f23 1 311461"/>
              <a:gd name="f30" fmla="*/ f24 1 97475"/>
              <a:gd name="f31" fmla="*/ f25 1 311461"/>
              <a:gd name="f32" fmla="*/ f12 1 f19"/>
              <a:gd name="f33" fmla="*/ f13 1 f19"/>
              <a:gd name="f34" fmla="*/ f12 1 f20"/>
              <a:gd name="f35" fmla="*/ f14 1 f20"/>
              <a:gd name="f36" fmla="*/ f27 1 f19"/>
              <a:gd name="f37" fmla="*/ f28 1 f20"/>
              <a:gd name="f38" fmla="*/ f29 1 f19"/>
              <a:gd name="f39" fmla="*/ f30 1 f20"/>
              <a:gd name="f40" fmla="*/ f31 1 f19"/>
              <a:gd name="f41" fmla="*/ f32 f10 1"/>
              <a:gd name="f42" fmla="*/ f33 f10 1"/>
              <a:gd name="f43" fmla="*/ f35 f11 1"/>
              <a:gd name="f44" fmla="*/ f34 f11 1"/>
              <a:gd name="f45" fmla="*/ f36 f10 1"/>
              <a:gd name="f46" fmla="*/ f37 f11 1"/>
              <a:gd name="f47" fmla="*/ f38 f10 1"/>
              <a:gd name="f48" fmla="*/ f39 f11 1"/>
              <a:gd name="f49" fmla="*/ f40 f10 1"/>
            </a:gdLst>
            <a:ahLst/>
            <a:cxnLst>
              <a:cxn ang="3cd4">
                <a:pos x="hc" y="t"/>
              </a:cxn>
              <a:cxn ang="0">
                <a:pos x="r" y="vc"/>
              </a:cxn>
              <a:cxn ang="cd4">
                <a:pos x="hc" y="b"/>
              </a:cxn>
              <a:cxn ang="cd2">
                <a:pos x="l" y="vc"/>
              </a:cxn>
              <a:cxn ang="f26">
                <a:pos x="f45" y="f46"/>
              </a:cxn>
              <a:cxn ang="f26">
                <a:pos x="f47" y="f48"/>
              </a:cxn>
              <a:cxn ang="f26">
                <a:pos x="f49" y="f48"/>
              </a:cxn>
            </a:cxnLst>
            <a:rect l="f41" t="f44" r="f42" b="f43"/>
            <a:pathLst>
              <a:path w="311461" h="97475">
                <a:moveTo>
                  <a:pt x="f5" y="f7"/>
                </a:moveTo>
                <a:lnTo>
                  <a:pt x="f8" y="f5"/>
                </a:lnTo>
                <a:lnTo>
                  <a:pt x="f6" y="f5"/>
                </a:lnTo>
              </a:path>
            </a:pathLst>
          </a:custGeom>
          <a:noFill/>
          <a:ln w="15873" cap="flat">
            <a:solidFill>
              <a:srgbClr val="58B6C0"/>
            </a:solidFill>
            <a:prstDash val="solid"/>
            <a:tail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맑은 고딕" pitchFamily="34"/>
            </a:endParaRPr>
          </a:p>
        </p:txBody>
      </p:sp>
      <p:grpSp>
        <p:nvGrpSpPr>
          <p:cNvPr id="6" name="Group 6">
            <a:extLst>
              <a:ext uri="{FF2B5EF4-FFF2-40B4-BE49-F238E27FC236}">
                <a16:creationId xmlns:a16="http://schemas.microsoft.com/office/drawing/2014/main" id="{60967012-D5B9-2BDA-8964-5388AA67EA5E}"/>
              </a:ext>
            </a:extLst>
          </p:cNvPr>
          <p:cNvGrpSpPr/>
          <p:nvPr/>
        </p:nvGrpSpPr>
        <p:grpSpPr>
          <a:xfrm>
            <a:off x="5662513" y="1371782"/>
            <a:ext cx="2232800" cy="615336"/>
            <a:chOff x="5662513" y="1371782"/>
            <a:chExt cx="2232800" cy="615336"/>
          </a:xfrm>
        </p:grpSpPr>
        <p:sp>
          <p:nvSpPr>
            <p:cNvPr id="7" name="TextBox 7">
              <a:extLst>
                <a:ext uri="{FF2B5EF4-FFF2-40B4-BE49-F238E27FC236}">
                  <a16:creationId xmlns:a16="http://schemas.microsoft.com/office/drawing/2014/main" id="{4D3B7F6D-92E8-A538-1A6F-F13889910ABE}"/>
                </a:ext>
              </a:extLst>
            </p:cNvPr>
            <p:cNvSpPr txBox="1"/>
            <p:nvPr/>
          </p:nvSpPr>
          <p:spPr>
            <a:xfrm>
              <a:off x="5662513" y="1371782"/>
              <a:ext cx="2232800" cy="199750"/>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404040"/>
                  </a:solidFill>
                  <a:uFillTx/>
                  <a:latin typeface="Arial"/>
                  <a:ea typeface="Arial"/>
                  <a:cs typeface="Arial" pitchFamily="34"/>
                </a:rPr>
                <a:t>Content  Here</a:t>
              </a:r>
            </a:p>
          </p:txBody>
        </p:sp>
        <p:sp>
          <p:nvSpPr>
            <p:cNvPr id="8" name="TextBox 8">
              <a:extLst>
                <a:ext uri="{FF2B5EF4-FFF2-40B4-BE49-F238E27FC236}">
                  <a16:creationId xmlns:a16="http://schemas.microsoft.com/office/drawing/2014/main" id="{3A471EB7-88D8-F8DF-81A5-9BF35D715EE9}"/>
                </a:ext>
              </a:extLst>
            </p:cNvPr>
            <p:cNvSpPr txBox="1"/>
            <p:nvPr/>
          </p:nvSpPr>
          <p:spPr>
            <a:xfrm>
              <a:off x="5662513" y="1521040"/>
              <a:ext cx="2232800" cy="46607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a:t>
              </a:r>
            </a:p>
          </p:txBody>
        </p:sp>
      </p:grpSp>
      <p:grpSp>
        <p:nvGrpSpPr>
          <p:cNvPr id="9" name="Group 9">
            <a:extLst>
              <a:ext uri="{FF2B5EF4-FFF2-40B4-BE49-F238E27FC236}">
                <a16:creationId xmlns:a16="http://schemas.microsoft.com/office/drawing/2014/main" id="{C9B590B4-D493-1ACD-887A-48A296CBB921}"/>
              </a:ext>
            </a:extLst>
          </p:cNvPr>
          <p:cNvGrpSpPr/>
          <p:nvPr/>
        </p:nvGrpSpPr>
        <p:grpSpPr>
          <a:xfrm>
            <a:off x="5662513" y="2544226"/>
            <a:ext cx="2232800" cy="615336"/>
            <a:chOff x="5662513" y="2544226"/>
            <a:chExt cx="2232800" cy="615336"/>
          </a:xfrm>
        </p:grpSpPr>
        <p:sp>
          <p:nvSpPr>
            <p:cNvPr id="10" name="TextBox 10">
              <a:extLst>
                <a:ext uri="{FF2B5EF4-FFF2-40B4-BE49-F238E27FC236}">
                  <a16:creationId xmlns:a16="http://schemas.microsoft.com/office/drawing/2014/main" id="{BF5F2ECF-1746-71EE-3806-446F7B6D2C6A}"/>
                </a:ext>
              </a:extLst>
            </p:cNvPr>
            <p:cNvSpPr txBox="1"/>
            <p:nvPr/>
          </p:nvSpPr>
          <p:spPr>
            <a:xfrm>
              <a:off x="5662513" y="2544226"/>
              <a:ext cx="2232800" cy="199750"/>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404040"/>
                  </a:solidFill>
                  <a:uFillTx/>
                  <a:latin typeface="Arial"/>
                  <a:ea typeface="Arial"/>
                  <a:cs typeface="Arial" pitchFamily="34"/>
                </a:rPr>
                <a:t>Content  Here</a:t>
              </a:r>
            </a:p>
          </p:txBody>
        </p:sp>
        <p:sp>
          <p:nvSpPr>
            <p:cNvPr id="11" name="TextBox 11">
              <a:extLst>
                <a:ext uri="{FF2B5EF4-FFF2-40B4-BE49-F238E27FC236}">
                  <a16:creationId xmlns:a16="http://schemas.microsoft.com/office/drawing/2014/main" id="{231D7374-E346-993E-ECAE-460ABF490980}"/>
                </a:ext>
              </a:extLst>
            </p:cNvPr>
            <p:cNvSpPr txBox="1"/>
            <p:nvPr/>
          </p:nvSpPr>
          <p:spPr>
            <a:xfrm>
              <a:off x="5662513" y="2693484"/>
              <a:ext cx="2232800" cy="46607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a:t>
              </a:r>
            </a:p>
          </p:txBody>
        </p:sp>
      </p:grpSp>
      <p:grpSp>
        <p:nvGrpSpPr>
          <p:cNvPr id="12" name="Group 12">
            <a:extLst>
              <a:ext uri="{FF2B5EF4-FFF2-40B4-BE49-F238E27FC236}">
                <a16:creationId xmlns:a16="http://schemas.microsoft.com/office/drawing/2014/main" id="{5D5EDDB7-FA84-046C-7124-DBA4FE632638}"/>
              </a:ext>
            </a:extLst>
          </p:cNvPr>
          <p:cNvGrpSpPr/>
          <p:nvPr/>
        </p:nvGrpSpPr>
        <p:grpSpPr>
          <a:xfrm>
            <a:off x="5662513" y="3716670"/>
            <a:ext cx="2232800" cy="615335"/>
            <a:chOff x="5662513" y="3716670"/>
            <a:chExt cx="2232800" cy="615335"/>
          </a:xfrm>
        </p:grpSpPr>
        <p:sp>
          <p:nvSpPr>
            <p:cNvPr id="13" name="TextBox 13">
              <a:extLst>
                <a:ext uri="{FF2B5EF4-FFF2-40B4-BE49-F238E27FC236}">
                  <a16:creationId xmlns:a16="http://schemas.microsoft.com/office/drawing/2014/main" id="{7671B8C0-6117-2A5A-3B0F-670AB777120D}"/>
                </a:ext>
              </a:extLst>
            </p:cNvPr>
            <p:cNvSpPr txBox="1"/>
            <p:nvPr/>
          </p:nvSpPr>
          <p:spPr>
            <a:xfrm>
              <a:off x="5662513" y="3716670"/>
              <a:ext cx="2232800" cy="199750"/>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404040"/>
                  </a:solidFill>
                  <a:uFillTx/>
                  <a:latin typeface="Arial"/>
                  <a:ea typeface="Arial"/>
                  <a:cs typeface="Arial" pitchFamily="34"/>
                </a:rPr>
                <a:t>Content  Here</a:t>
              </a:r>
            </a:p>
          </p:txBody>
        </p:sp>
        <p:sp>
          <p:nvSpPr>
            <p:cNvPr id="14" name="TextBox 14">
              <a:extLst>
                <a:ext uri="{FF2B5EF4-FFF2-40B4-BE49-F238E27FC236}">
                  <a16:creationId xmlns:a16="http://schemas.microsoft.com/office/drawing/2014/main" id="{491D6AB1-DCC6-A26D-05C8-90CEFE6113CB}"/>
                </a:ext>
              </a:extLst>
            </p:cNvPr>
            <p:cNvSpPr txBox="1"/>
            <p:nvPr/>
          </p:nvSpPr>
          <p:spPr>
            <a:xfrm>
              <a:off x="5662513" y="3865927"/>
              <a:ext cx="2232800" cy="46607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You can simply impress your audience and add a unique zing and appeal to your Presentations.  </a:t>
              </a:r>
            </a:p>
          </p:txBody>
        </p:sp>
      </p:grpSp>
      <p:sp>
        <p:nvSpPr>
          <p:cNvPr id="15" name="Freeform 63">
            <a:extLst>
              <a:ext uri="{FF2B5EF4-FFF2-40B4-BE49-F238E27FC236}">
                <a16:creationId xmlns:a16="http://schemas.microsoft.com/office/drawing/2014/main" id="{5254EEDA-5B94-E6FC-33F6-4790CB2CDD5F}"/>
              </a:ext>
            </a:extLst>
          </p:cNvPr>
          <p:cNvSpPr/>
          <p:nvPr/>
        </p:nvSpPr>
        <p:spPr>
          <a:xfrm flipV="1">
            <a:off x="3849194" y="3737783"/>
            <a:ext cx="811539" cy="286554"/>
          </a:xfrm>
          <a:custGeom>
            <a:avLst/>
            <a:gdLst>
              <a:gd name="f0" fmla="val 10800000"/>
              <a:gd name="f1" fmla="val 5400000"/>
              <a:gd name="f2" fmla="val 180"/>
              <a:gd name="f3" fmla="val w"/>
              <a:gd name="f4" fmla="val h"/>
              <a:gd name="f5" fmla="val 0"/>
              <a:gd name="f6" fmla="val 660400"/>
              <a:gd name="f7" fmla="val 330200"/>
              <a:gd name="f8" fmla="val 313266"/>
              <a:gd name="f9" fmla="val 8466"/>
              <a:gd name="f10" fmla="+- 0 0 -90"/>
              <a:gd name="f11" fmla="*/ f3 1 660400"/>
              <a:gd name="f12" fmla="*/ f4 1 330200"/>
              <a:gd name="f13" fmla="val f5"/>
              <a:gd name="f14" fmla="val f6"/>
              <a:gd name="f15" fmla="val f7"/>
              <a:gd name="f16" fmla="*/ f10 f0 1"/>
              <a:gd name="f17" fmla="+- f15 0 f13"/>
              <a:gd name="f18" fmla="+- f14 0 f13"/>
              <a:gd name="f19" fmla="*/ f16 1 f2"/>
              <a:gd name="f20" fmla="*/ f18 1 660400"/>
              <a:gd name="f21" fmla="*/ f17 1 330200"/>
              <a:gd name="f22" fmla="*/ 0 f18 1"/>
              <a:gd name="f23" fmla="*/ 330200 f17 1"/>
              <a:gd name="f24" fmla="*/ 313266 f18 1"/>
              <a:gd name="f25" fmla="*/ 8466 f17 1"/>
              <a:gd name="f26" fmla="*/ 660400 f18 1"/>
              <a:gd name="f27" fmla="*/ 0 f17 1"/>
              <a:gd name="f28" fmla="+- f19 0 f1"/>
              <a:gd name="f29" fmla="*/ f22 1 660400"/>
              <a:gd name="f30" fmla="*/ f23 1 330200"/>
              <a:gd name="f31" fmla="*/ f24 1 660400"/>
              <a:gd name="f32" fmla="*/ f25 1 330200"/>
              <a:gd name="f33" fmla="*/ f26 1 660400"/>
              <a:gd name="f34" fmla="*/ f27 1 330200"/>
              <a:gd name="f35" fmla="*/ f13 1 f20"/>
              <a:gd name="f36" fmla="*/ f14 1 f20"/>
              <a:gd name="f37" fmla="*/ f13 1 f21"/>
              <a:gd name="f38" fmla="*/ f15 1 f21"/>
              <a:gd name="f39" fmla="*/ f29 1 f20"/>
              <a:gd name="f40" fmla="*/ f30 1 f21"/>
              <a:gd name="f41" fmla="*/ f31 1 f20"/>
              <a:gd name="f42" fmla="*/ f32 1 f21"/>
              <a:gd name="f43" fmla="*/ f33 1 f20"/>
              <a:gd name="f44" fmla="*/ f34 1 f21"/>
              <a:gd name="f45" fmla="*/ f35 f11 1"/>
              <a:gd name="f46" fmla="*/ f36 f11 1"/>
              <a:gd name="f47" fmla="*/ f38 f12 1"/>
              <a:gd name="f48" fmla="*/ f37 f12 1"/>
              <a:gd name="f49" fmla="*/ f39 f11 1"/>
              <a:gd name="f50" fmla="*/ f40 f12 1"/>
              <a:gd name="f51" fmla="*/ f41 f11 1"/>
              <a:gd name="f52" fmla="*/ f42 f12 1"/>
              <a:gd name="f53" fmla="*/ f43 f11 1"/>
              <a:gd name="f54" fmla="*/ f44 f12 1"/>
            </a:gdLst>
            <a:ahLst/>
            <a:cxnLst>
              <a:cxn ang="3cd4">
                <a:pos x="hc" y="t"/>
              </a:cxn>
              <a:cxn ang="0">
                <a:pos x="r" y="vc"/>
              </a:cxn>
              <a:cxn ang="cd4">
                <a:pos x="hc" y="b"/>
              </a:cxn>
              <a:cxn ang="cd2">
                <a:pos x="l" y="vc"/>
              </a:cxn>
              <a:cxn ang="f28">
                <a:pos x="f49" y="f50"/>
              </a:cxn>
              <a:cxn ang="f28">
                <a:pos x="f51" y="f52"/>
              </a:cxn>
              <a:cxn ang="f28">
                <a:pos x="f53" y="f54"/>
              </a:cxn>
            </a:cxnLst>
            <a:rect l="f45" t="f48" r="f46" b="f47"/>
            <a:pathLst>
              <a:path w="660400" h="330200">
                <a:moveTo>
                  <a:pt x="f5" y="f7"/>
                </a:moveTo>
                <a:lnTo>
                  <a:pt x="f8" y="f9"/>
                </a:lnTo>
                <a:lnTo>
                  <a:pt x="f6" y="f5"/>
                </a:lnTo>
              </a:path>
            </a:pathLst>
          </a:custGeom>
          <a:noFill/>
          <a:ln w="15873" cap="flat">
            <a:solidFill>
              <a:srgbClr val="75BDA7"/>
            </a:solidFill>
            <a:prstDash val="solid"/>
            <a:tail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맑은 고딕" pitchFamily="34"/>
            </a:endParaRPr>
          </a:p>
        </p:txBody>
      </p:sp>
      <p:grpSp>
        <p:nvGrpSpPr>
          <p:cNvPr id="16" name="Grupo 3">
            <a:extLst>
              <a:ext uri="{FF2B5EF4-FFF2-40B4-BE49-F238E27FC236}">
                <a16:creationId xmlns:a16="http://schemas.microsoft.com/office/drawing/2014/main" id="{DF15AA7D-E444-A5C0-DD52-E6D0FDC892EF}"/>
              </a:ext>
            </a:extLst>
          </p:cNvPr>
          <p:cNvGrpSpPr/>
          <p:nvPr/>
        </p:nvGrpSpPr>
        <p:grpSpPr>
          <a:xfrm>
            <a:off x="4987119" y="1396416"/>
            <a:ext cx="557107" cy="557107"/>
            <a:chOff x="4987119" y="1396416"/>
            <a:chExt cx="557107" cy="557107"/>
          </a:xfrm>
        </p:grpSpPr>
        <p:sp>
          <p:nvSpPr>
            <p:cNvPr id="17" name="Freeform: Shape 32">
              <a:extLst>
                <a:ext uri="{FF2B5EF4-FFF2-40B4-BE49-F238E27FC236}">
                  <a16:creationId xmlns:a16="http://schemas.microsoft.com/office/drawing/2014/main" id="{9011CB4C-E81A-8514-317C-622C4C51C7A4}"/>
                </a:ext>
              </a:extLst>
            </p:cNvPr>
            <p:cNvSpPr/>
            <p:nvPr/>
          </p:nvSpPr>
          <p:spPr>
            <a:xfrm>
              <a:off x="5166076" y="1504910"/>
              <a:ext cx="217526" cy="349090"/>
            </a:xfrm>
            <a:custGeom>
              <a:avLst/>
              <a:gdLst>
                <a:gd name="f0" fmla="val 10800000"/>
                <a:gd name="f1" fmla="val 5400000"/>
                <a:gd name="f2" fmla="val 180"/>
                <a:gd name="f3" fmla="val w"/>
                <a:gd name="f4" fmla="val h"/>
                <a:gd name="f5" fmla="val 0"/>
                <a:gd name="f6" fmla="val 301654"/>
                <a:gd name="f7" fmla="val 484094"/>
                <a:gd name="f8" fmla="val 75583"/>
                <a:gd name="f9" fmla="val 483559"/>
                <a:gd name="f10" fmla="val 75826"/>
                <a:gd name="f11" fmla="val 85821"/>
                <a:gd name="f12" fmla="val 83332"/>
                <a:gd name="f13" fmla="val 484710"/>
                <a:gd name="f14" fmla="val 76007"/>
                <a:gd name="f15" fmla="val 483636"/>
                <a:gd name="f16" fmla="val 75478"/>
                <a:gd name="f17" fmla="val 483540"/>
                <a:gd name="f18" fmla="val 73754"/>
                <a:gd name="f19" fmla="val 483558"/>
                <a:gd name="f20" fmla="val 71002"/>
                <a:gd name="f21" fmla="val 483556"/>
                <a:gd name="f22" fmla="val 71690"/>
                <a:gd name="f23" fmla="val 483550"/>
                <a:gd name="f24" fmla="val 74905"/>
                <a:gd name="f25" fmla="val 483541"/>
                <a:gd name="f26" fmla="val 96604"/>
                <a:gd name="f27" fmla="val 265076"/>
                <a:gd name="f28" fmla="val 89069"/>
                <a:gd name="f29" fmla="val 82962"/>
                <a:gd name="f30" fmla="val 271184"/>
                <a:gd name="f31" fmla="val 278718"/>
                <a:gd name="f32" fmla="val 286252"/>
                <a:gd name="f33" fmla="val 292360"/>
                <a:gd name="f34" fmla="val 104138"/>
                <a:gd name="f35" fmla="val 110246"/>
                <a:gd name="f36" fmla="val 71628"/>
                <a:gd name="f37" fmla="val 242199"/>
                <a:gd name="f38" fmla="val 66296"/>
                <a:gd name="f39" fmla="val 61974"/>
                <a:gd name="f40" fmla="val 246522"/>
                <a:gd name="f41" fmla="val 251853"/>
                <a:gd name="f42" fmla="val 257185"/>
                <a:gd name="f43" fmla="val 261508"/>
                <a:gd name="f44" fmla="val 76960"/>
                <a:gd name="f45" fmla="val 81283"/>
                <a:gd name="f46" fmla="val 132204"/>
                <a:gd name="f47" fmla="val 84371"/>
                <a:gd name="f48" fmla="val 99332"/>
                <a:gd name="f49" fmla="val 84896"/>
                <a:gd name="f50" fmla="val 69425"/>
                <a:gd name="f51" fmla="val 91507"/>
                <a:gd name="f52" fmla="val 40986"/>
                <a:gd name="f53" fmla="val 101791"/>
                <a:gd name="f54" fmla="val 16850"/>
                <a:gd name="f55" fmla="val 110606"/>
                <a:gd name="f56" fmla="val 19159"/>
                <a:gd name="f57" fmla="val 138100"/>
                <a:gd name="f58" fmla="val 43715"/>
                <a:gd name="f59" fmla="val 388904"/>
                <a:gd name="f60" fmla="val 48752"/>
                <a:gd name="f61" fmla="val 432768"/>
                <a:gd name="f62" fmla="val 51270"/>
                <a:gd name="f63" fmla="val 454700"/>
                <a:gd name="f64" fmla="val 65909"/>
                <a:gd name="f65" fmla="val 463778"/>
                <a:gd name="f66" fmla="val 77059"/>
                <a:gd name="f67" fmla="val 467372"/>
                <a:gd name="f68" fmla="val 84119"/>
                <a:gd name="f69" fmla="val 469058"/>
                <a:gd name="f70" fmla="val 83685"/>
                <a:gd name="f71" fmla="val 469059"/>
                <a:gd name="f72" fmla="val 80902"/>
                <a:gd name="f73" fmla="val 469068"/>
                <a:gd name="f74" fmla="val 80297"/>
                <a:gd name="f75" fmla="val 469075"/>
                <a:gd name="f76" fmla="val 82654"/>
                <a:gd name="f77" fmla="val 469077"/>
                <a:gd name="f78" fmla="val 84198"/>
                <a:gd name="f79" fmla="val 84523"/>
                <a:gd name="f80" fmla="val 469155"/>
                <a:gd name="f81" fmla="val 90845"/>
                <a:gd name="f82" fmla="val 470140"/>
                <a:gd name="f83" fmla="val 93010"/>
                <a:gd name="f84" fmla="val 84431"/>
                <a:gd name="f85" fmla="val 88019"/>
                <a:gd name="f86" fmla="val 469048"/>
                <a:gd name="f87" fmla="val 109131"/>
                <a:gd name="f88" fmla="val 468998"/>
                <a:gd name="f89" fmla="val 173157"/>
                <a:gd name="f90" fmla="val 468920"/>
                <a:gd name="f91" fmla="val 193148"/>
                <a:gd name="f92" fmla="val 219802"/>
                <a:gd name="f93" fmla="val 469287"/>
                <a:gd name="f94" fmla="val 227988"/>
                <a:gd name="f95" fmla="val 438855"/>
                <a:gd name="f96" fmla="val 230296"/>
                <a:gd name="f97" fmla="val 431089"/>
                <a:gd name="f98" fmla="val 232815"/>
                <a:gd name="f99" fmla="val 423324"/>
                <a:gd name="f100" fmla="val 259259"/>
                <a:gd name="f101" fmla="val 134112"/>
                <a:gd name="f102" fmla="val 125717"/>
                <a:gd name="f103" fmla="val 117322"/>
                <a:gd name="f104" fmla="val 255691"/>
                <a:gd name="f105" fmla="val 108507"/>
                <a:gd name="f106" fmla="val 241210"/>
                <a:gd name="f107" fmla="val 103470"/>
                <a:gd name="f108" fmla="val 214713"/>
                <a:gd name="f109" fmla="val 95370"/>
                <a:gd name="f110" fmla="val 211803"/>
                <a:gd name="f111" fmla="val 106740"/>
                <a:gd name="f112" fmla="val 203282"/>
                <a:gd name="f113" fmla="val 140056"/>
                <a:gd name="f114" fmla="val 193529"/>
                <a:gd name="f115" fmla="val 178276"/>
                <a:gd name="f116" fmla="val 185906"/>
                <a:gd name="f117" fmla="val 208167"/>
                <a:gd name="f118" fmla="val 185754"/>
                <a:gd name="f119" fmla="val 208759"/>
                <a:gd name="f120" fmla="val 198556"/>
                <a:gd name="f121" fmla="val 210965"/>
                <a:gd name="f122" fmla="val 206334"/>
                <a:gd name="f123" fmla="val 212583"/>
                <a:gd name="f124" fmla="val 214319"/>
                <a:gd name="f125" fmla="val 214522"/>
                <a:gd name="f126" fmla="val 222531"/>
                <a:gd name="f127" fmla="val 216804"/>
                <a:gd name="f128" fmla="val 234284"/>
                <a:gd name="f129" fmla="val 220162"/>
                <a:gd name="f130" fmla="val 237222"/>
                <a:gd name="f131" fmla="val 225829"/>
                <a:gd name="f132" fmla="val 231285"/>
                <a:gd name="f133" fmla="val 236742"/>
                <a:gd name="f134" fmla="val 215605"/>
                <a:gd name="f135" fmla="val 425423"/>
                <a:gd name="f136" fmla="val 213716"/>
                <a:gd name="f137" fmla="val 430460"/>
                <a:gd name="f138" fmla="val 211827"/>
                <a:gd name="f139" fmla="val 435497"/>
                <a:gd name="f140" fmla="val 205111"/>
                <a:gd name="f141" fmla="val 455225"/>
                <a:gd name="f142" fmla="val 183493"/>
                <a:gd name="f143" fmla="val 167280"/>
                <a:gd name="f144" fmla="val 115060"/>
                <a:gd name="f145" fmla="val 97843"/>
                <a:gd name="f146" fmla="val 94925"/>
                <a:gd name="f147" fmla="val 101929"/>
                <a:gd name="f148" fmla="val 100168"/>
                <a:gd name="f149" fmla="val 455904"/>
                <a:gd name="f150" fmla="val 95010"/>
                <a:gd name="f151" fmla="val 455247"/>
                <a:gd name="f152" fmla="val 94895"/>
                <a:gd name="f153" fmla="val 88917"/>
                <a:gd name="f154" fmla="val 454071"/>
                <a:gd name="f155" fmla="val 79814"/>
                <a:gd name="f156" fmla="val 451710"/>
                <a:gd name="f157" fmla="val 67850"/>
                <a:gd name="f158" fmla="val 445781"/>
                <a:gd name="f159" fmla="val 65752"/>
                <a:gd name="f160" fmla="val 431509"/>
                <a:gd name="f161" fmla="val 61554"/>
                <a:gd name="f162" fmla="val 402966"/>
                <a:gd name="f163" fmla="val 41406"/>
                <a:gd name="f164" fmla="val 239261"/>
                <a:gd name="f165" fmla="val 39517"/>
                <a:gd name="f166" fmla="val 221211"/>
                <a:gd name="f167" fmla="val 59245"/>
                <a:gd name="f168" fmla="val 215754"/>
                <a:gd name="f169" fmla="val 88235"/>
                <a:gd name="f170" fmla="val 207359"/>
                <a:gd name="f171" fmla="val 119110"/>
                <a:gd name="f172" fmla="val 202735"/>
                <a:gd name="f173" fmla="val 154228"/>
                <a:gd name="f174" fmla="val 204906"/>
                <a:gd name="f175" fmla="val 172247"/>
                <a:gd name="f176" fmla="val 206693"/>
                <a:gd name="f177" fmla="val 201522"/>
                <a:gd name="f178" fmla="val 92257"/>
                <a:gd name="f179" fmla="val 183923"/>
                <a:gd name="f180" fmla="val 88451"/>
                <a:gd name="f181" fmla="val 165818"/>
                <a:gd name="f182" fmla="val 85368"/>
                <a:gd name="f183" fmla="val 148640"/>
                <a:gd name="f184" fmla="val 84109"/>
                <a:gd name="f185" fmla="val 238061"/>
                <a:gd name="f186" fmla="val 301024"/>
                <a:gd name="f187" fmla="val 13852"/>
                <a:gd name="f188" fmla="val 260938"/>
                <a:gd name="f189" fmla="val 248555"/>
                <a:gd name="f190" fmla="val 233234"/>
                <a:gd name="f191" fmla="val 234074"/>
                <a:gd name="f192" fmla="val 21408"/>
                <a:gd name="f193" fmla="val 231345"/>
                <a:gd name="f194" fmla="val 30852"/>
                <a:gd name="f195" fmla="val 230768"/>
                <a:gd name="f196" fmla="val 32846"/>
                <a:gd name="f197" fmla="val 226820"/>
                <a:gd name="f198" fmla="val 48141"/>
                <a:gd name="f199" fmla="val 221222"/>
                <a:gd name="f200" fmla="val 69962"/>
                <a:gd name="f201" fmla="val 219741"/>
                <a:gd name="f202" fmla="val 75739"/>
                <a:gd name="f203" fmla="val 223284"/>
                <a:gd name="f204" fmla="val 76460"/>
                <a:gd name="f205" fmla="val 234343"/>
                <a:gd name="f206" fmla="val 79177"/>
                <a:gd name="f207" fmla="val 245696"/>
                <a:gd name="f208" fmla="val 82430"/>
                <a:gd name="f209" fmla="val 257370"/>
                <a:gd name="f210" fmla="val 86260"/>
                <a:gd name="f211" fmla="val 274160"/>
                <a:gd name="f212" fmla="val 91717"/>
                <a:gd name="f213" fmla="val 278148"/>
                <a:gd name="f214" fmla="val 101371"/>
                <a:gd name="f215" fmla="val 110396"/>
                <a:gd name="f216" fmla="val 119421"/>
                <a:gd name="f217" fmla="val 247506"/>
                <a:gd name="f218" fmla="val 433818"/>
                <a:gd name="f219" fmla="val 244777"/>
                <a:gd name="f220" fmla="val 442213"/>
                <a:gd name="f221" fmla="val 242049"/>
                <a:gd name="f222" fmla="val 450608"/>
                <a:gd name="f223" fmla="val 232605"/>
                <a:gd name="f224" fmla="val 201752"/>
                <a:gd name="f225" fmla="val 178613"/>
                <a:gd name="f226" fmla="val 483402"/>
                <a:gd name="f227" fmla="val 104356"/>
                <a:gd name="f228" fmla="val 483480"/>
                <a:gd name="f229" fmla="val 79918"/>
                <a:gd name="f230" fmla="val 483529"/>
                <a:gd name="f231" fmla="val 71976"/>
                <a:gd name="f232" fmla="val 482899"/>
                <a:gd name="f233" fmla="val 58888"/>
                <a:gd name="f234" fmla="val 480035"/>
                <a:gd name="f235" fmla="val 37785"/>
                <a:gd name="f236" fmla="val 470901"/>
                <a:gd name="f237" fmla="val 34480"/>
                <a:gd name="f238" fmla="val 444102"/>
                <a:gd name="f239" fmla="val 28603"/>
                <a:gd name="f240" fmla="val 396460"/>
                <a:gd name="f241" fmla="val 60"/>
                <a:gd name="f242" fmla="val 123828"/>
                <a:gd name="f243" fmla="val -2459"/>
                <a:gd name="f244" fmla="val 93816"/>
                <a:gd name="f245" fmla="val 25245"/>
                <a:gd name="f246" fmla="val 74671"/>
                <a:gd name="f247" fmla="val 67529"/>
                <a:gd name="f248" fmla="val 127994"/>
                <a:gd name="f249" fmla="val 59776"/>
                <a:gd name="f250" fmla="val 190967"/>
                <a:gd name="f251" fmla="val 69880"/>
                <a:gd name="f252" fmla="val 206440"/>
                <a:gd name="f253" fmla="val 73030"/>
                <a:gd name="f254" fmla="val 221901"/>
                <a:gd name="f255" fmla="val 12593"/>
                <a:gd name="f256" fmla="val 223790"/>
                <a:gd name="f257" fmla="val 5247"/>
                <a:gd name="f258" fmla="val 230506"/>
                <a:gd name="f259" fmla="+- 0 0 -90"/>
                <a:gd name="f260" fmla="*/ f3 1 301654"/>
                <a:gd name="f261" fmla="*/ f4 1 484094"/>
                <a:gd name="f262" fmla="val f5"/>
                <a:gd name="f263" fmla="val f6"/>
                <a:gd name="f264" fmla="val f7"/>
                <a:gd name="f265" fmla="*/ f259 f0 1"/>
                <a:gd name="f266" fmla="+- f264 0 f262"/>
                <a:gd name="f267" fmla="+- f263 0 f262"/>
                <a:gd name="f268" fmla="*/ f265 1 f2"/>
                <a:gd name="f269" fmla="*/ f267 1 301654"/>
                <a:gd name="f270" fmla="*/ f266 1 484094"/>
                <a:gd name="f271" fmla="*/ 75583 f267 1"/>
                <a:gd name="f272" fmla="*/ 483559 f266 1"/>
                <a:gd name="f273" fmla="*/ 75826 f267 1"/>
                <a:gd name="f274" fmla="*/ 76007 f267 1"/>
                <a:gd name="f275" fmla="*/ 483636 f266 1"/>
                <a:gd name="f276" fmla="*/ 75478 f267 1"/>
                <a:gd name="f277" fmla="*/ 483540 f266 1"/>
                <a:gd name="f278" fmla="*/ 73754 f267 1"/>
                <a:gd name="f279" fmla="*/ 483558 f266 1"/>
                <a:gd name="f280" fmla="*/ 74905 f267 1"/>
                <a:gd name="f281" fmla="*/ 483541 f266 1"/>
                <a:gd name="f282" fmla="*/ 96604 f267 1"/>
                <a:gd name="f283" fmla="*/ 265076 f266 1"/>
                <a:gd name="f284" fmla="*/ 82962 f267 1"/>
                <a:gd name="f285" fmla="*/ 278718 f266 1"/>
                <a:gd name="f286" fmla="*/ 292360 f266 1"/>
                <a:gd name="f287" fmla="*/ 110246 f267 1"/>
                <a:gd name="f288" fmla="*/ 71628 f267 1"/>
                <a:gd name="f289" fmla="*/ 242199 f266 1"/>
                <a:gd name="f290" fmla="*/ 61974 f267 1"/>
                <a:gd name="f291" fmla="*/ 251853 f266 1"/>
                <a:gd name="f292" fmla="*/ 261508 f266 1"/>
                <a:gd name="f293" fmla="*/ 81283 f267 1"/>
                <a:gd name="f294" fmla="*/ 132204 f267 1"/>
                <a:gd name="f295" fmla="*/ 84371 f266 1"/>
                <a:gd name="f296" fmla="*/ 40986 f267 1"/>
                <a:gd name="f297" fmla="*/ 101791 f266 1"/>
                <a:gd name="f298" fmla="*/ 19159 f267 1"/>
                <a:gd name="f299" fmla="*/ 138100 f266 1"/>
                <a:gd name="f300" fmla="*/ 48752 f267 1"/>
                <a:gd name="f301" fmla="*/ 432768 f266 1"/>
                <a:gd name="f302" fmla="*/ 77059 f267 1"/>
                <a:gd name="f303" fmla="*/ 467372 f266 1"/>
                <a:gd name="f304" fmla="*/ 84119 f267 1"/>
                <a:gd name="f305" fmla="*/ 469058 f266 1"/>
                <a:gd name="f306" fmla="*/ 83685 f267 1"/>
                <a:gd name="f307" fmla="*/ 469059 f266 1"/>
                <a:gd name="f308" fmla="*/ 82654 f267 1"/>
                <a:gd name="f309" fmla="*/ 469077 f266 1"/>
                <a:gd name="f310" fmla="*/ 84198 f267 1"/>
                <a:gd name="f311" fmla="*/ 84523 f267 1"/>
                <a:gd name="f312" fmla="*/ 469155 f266 1"/>
                <a:gd name="f313" fmla="*/ 84431 f267 1"/>
                <a:gd name="f314" fmla="*/ 88019 f267 1"/>
                <a:gd name="f315" fmla="*/ 469048 f266 1"/>
                <a:gd name="f316" fmla="*/ 193148 f267 1"/>
                <a:gd name="f317" fmla="*/ 230296 f267 1"/>
                <a:gd name="f318" fmla="*/ 431089 f266 1"/>
                <a:gd name="f319" fmla="*/ 259259 f267 1"/>
                <a:gd name="f320" fmla="*/ 125717 f266 1"/>
                <a:gd name="f321" fmla="*/ 241210 f267 1"/>
                <a:gd name="f322" fmla="*/ 103470 f266 1"/>
                <a:gd name="f323" fmla="*/ 214713 f267 1"/>
                <a:gd name="f324" fmla="*/ 95370 f266 1"/>
                <a:gd name="f325" fmla="*/ 211803 f267 1"/>
                <a:gd name="f326" fmla="*/ 106740 f266 1"/>
                <a:gd name="f327" fmla="*/ 185906 f267 1"/>
                <a:gd name="f328" fmla="*/ 208167 f266 1"/>
                <a:gd name="f329" fmla="*/ 185754 f267 1"/>
                <a:gd name="f330" fmla="*/ 208759 f266 1"/>
                <a:gd name="f331" fmla="*/ 198556 f267 1"/>
                <a:gd name="f332" fmla="*/ 210965 f266 1"/>
                <a:gd name="f333" fmla="*/ 222531 f267 1"/>
                <a:gd name="f334" fmla="*/ 216804 f266 1"/>
                <a:gd name="f335" fmla="*/ 237222 f267 1"/>
                <a:gd name="f336" fmla="*/ 231285 f266 1"/>
                <a:gd name="f337" fmla="*/ 213716 f267 1"/>
                <a:gd name="f338" fmla="*/ 430460 f266 1"/>
                <a:gd name="f339" fmla="*/ 183493 f267 1"/>
                <a:gd name="f340" fmla="*/ 455225 f266 1"/>
                <a:gd name="f341" fmla="*/ 97843 f267 1"/>
                <a:gd name="f342" fmla="*/ 94925 f267 1"/>
                <a:gd name="f343" fmla="*/ 95010 f267 1"/>
                <a:gd name="f344" fmla="*/ 455247 f266 1"/>
                <a:gd name="f345" fmla="*/ 94895 f267 1"/>
                <a:gd name="f346" fmla="*/ 88917 f267 1"/>
                <a:gd name="f347" fmla="*/ 454071 f266 1"/>
                <a:gd name="f348" fmla="*/ 65752 f267 1"/>
                <a:gd name="f349" fmla="*/ 431509 f266 1"/>
                <a:gd name="f350" fmla="*/ 41406 f267 1"/>
                <a:gd name="f351" fmla="*/ 239261 f266 1"/>
                <a:gd name="f352" fmla="*/ 59245 f267 1"/>
                <a:gd name="f353" fmla="*/ 215754 f266 1"/>
                <a:gd name="f354" fmla="*/ 154228 f267 1"/>
                <a:gd name="f355" fmla="*/ 204906 f266 1"/>
                <a:gd name="f356" fmla="*/ 172247 f267 1"/>
                <a:gd name="f357" fmla="*/ 206693 f266 1"/>
                <a:gd name="f358" fmla="*/ 201522 f267 1"/>
                <a:gd name="f359" fmla="*/ 92257 f266 1"/>
                <a:gd name="f360" fmla="*/ 183923 f267 1"/>
                <a:gd name="f361" fmla="*/ 88451 f266 1"/>
                <a:gd name="f362" fmla="*/ 238061 f267 1"/>
                <a:gd name="f363" fmla="*/ 0 f266 1"/>
                <a:gd name="f364" fmla="*/ 301654 f267 1"/>
                <a:gd name="f365" fmla="*/ 301024 f267 1"/>
                <a:gd name="f366" fmla="*/ 13852 f266 1"/>
                <a:gd name="f367" fmla="*/ 248555 f267 1"/>
                <a:gd name="f368" fmla="*/ 231345 f267 1"/>
                <a:gd name="f369" fmla="*/ 30852 f266 1"/>
                <a:gd name="f370" fmla="*/ 221222 f267 1"/>
                <a:gd name="f371" fmla="*/ 69962 f266 1"/>
                <a:gd name="f372" fmla="*/ 219741 f267 1"/>
                <a:gd name="f373" fmla="*/ 75739 f266 1"/>
                <a:gd name="f374" fmla="*/ 223284 f267 1"/>
                <a:gd name="f375" fmla="*/ 76460 f266 1"/>
                <a:gd name="f376" fmla="*/ 257370 f267 1"/>
                <a:gd name="f377" fmla="*/ 86260 f266 1"/>
                <a:gd name="f378" fmla="*/ 278148 f267 1"/>
                <a:gd name="f379" fmla="*/ 110396 f266 1"/>
                <a:gd name="f380" fmla="*/ 244777 f267 1"/>
                <a:gd name="f381" fmla="*/ 442213 f266 1"/>
                <a:gd name="f382" fmla="*/ 201752 f267 1"/>
                <a:gd name="f383" fmla="*/ 79918 f267 1"/>
                <a:gd name="f384" fmla="*/ 483529 f266 1"/>
                <a:gd name="f385" fmla="*/ 71976 f267 1"/>
                <a:gd name="f386" fmla="*/ 482899 f266 1"/>
                <a:gd name="f387" fmla="*/ 34480 f267 1"/>
                <a:gd name="f388" fmla="*/ 444102 f266 1"/>
                <a:gd name="f389" fmla="*/ 60 f267 1"/>
                <a:gd name="f390" fmla="*/ 123828 f266 1"/>
                <a:gd name="f391" fmla="*/ 25245 f267 1"/>
                <a:gd name="f392" fmla="*/ 190967 f267 1"/>
                <a:gd name="f393" fmla="*/ 69880 f266 1"/>
                <a:gd name="f394" fmla="*/ 206440 f267 1"/>
                <a:gd name="f395" fmla="*/ 73030 f266 1"/>
                <a:gd name="f396" fmla="*/ 221901 f267 1"/>
                <a:gd name="f397" fmla="*/ 12593 f266 1"/>
                <a:gd name="f398" fmla="+- f268 0 f1"/>
                <a:gd name="f399" fmla="*/ f271 1 301654"/>
                <a:gd name="f400" fmla="*/ f272 1 484094"/>
                <a:gd name="f401" fmla="*/ f273 1 301654"/>
                <a:gd name="f402" fmla="*/ f274 1 301654"/>
                <a:gd name="f403" fmla="*/ f275 1 484094"/>
                <a:gd name="f404" fmla="*/ f276 1 301654"/>
                <a:gd name="f405" fmla="*/ f277 1 484094"/>
                <a:gd name="f406" fmla="*/ f278 1 301654"/>
                <a:gd name="f407" fmla="*/ f279 1 484094"/>
                <a:gd name="f408" fmla="*/ f280 1 301654"/>
                <a:gd name="f409" fmla="*/ f281 1 484094"/>
                <a:gd name="f410" fmla="*/ f282 1 301654"/>
                <a:gd name="f411" fmla="*/ f283 1 484094"/>
                <a:gd name="f412" fmla="*/ f284 1 301654"/>
                <a:gd name="f413" fmla="*/ f285 1 484094"/>
                <a:gd name="f414" fmla="*/ f286 1 484094"/>
                <a:gd name="f415" fmla="*/ f287 1 301654"/>
                <a:gd name="f416" fmla="*/ f288 1 301654"/>
                <a:gd name="f417" fmla="*/ f289 1 484094"/>
                <a:gd name="f418" fmla="*/ f290 1 301654"/>
                <a:gd name="f419" fmla="*/ f291 1 484094"/>
                <a:gd name="f420" fmla="*/ f292 1 484094"/>
                <a:gd name="f421" fmla="*/ f293 1 301654"/>
                <a:gd name="f422" fmla="*/ f294 1 301654"/>
                <a:gd name="f423" fmla="*/ f295 1 484094"/>
                <a:gd name="f424" fmla="*/ f296 1 301654"/>
                <a:gd name="f425" fmla="*/ f297 1 484094"/>
                <a:gd name="f426" fmla="*/ f298 1 301654"/>
                <a:gd name="f427" fmla="*/ f299 1 484094"/>
                <a:gd name="f428" fmla="*/ f300 1 301654"/>
                <a:gd name="f429" fmla="*/ f301 1 484094"/>
                <a:gd name="f430" fmla="*/ f302 1 301654"/>
                <a:gd name="f431" fmla="*/ f303 1 484094"/>
                <a:gd name="f432" fmla="*/ f304 1 301654"/>
                <a:gd name="f433" fmla="*/ f305 1 484094"/>
                <a:gd name="f434" fmla="*/ f306 1 301654"/>
                <a:gd name="f435" fmla="*/ f307 1 484094"/>
                <a:gd name="f436" fmla="*/ f308 1 301654"/>
                <a:gd name="f437" fmla="*/ f309 1 484094"/>
                <a:gd name="f438" fmla="*/ f310 1 301654"/>
                <a:gd name="f439" fmla="*/ f311 1 301654"/>
                <a:gd name="f440" fmla="*/ f312 1 484094"/>
                <a:gd name="f441" fmla="*/ f313 1 301654"/>
                <a:gd name="f442" fmla="*/ f314 1 301654"/>
                <a:gd name="f443" fmla="*/ f315 1 484094"/>
                <a:gd name="f444" fmla="*/ f316 1 301654"/>
                <a:gd name="f445" fmla="*/ f317 1 301654"/>
                <a:gd name="f446" fmla="*/ f318 1 484094"/>
                <a:gd name="f447" fmla="*/ f319 1 301654"/>
                <a:gd name="f448" fmla="*/ f320 1 484094"/>
                <a:gd name="f449" fmla="*/ f321 1 301654"/>
                <a:gd name="f450" fmla="*/ f322 1 484094"/>
                <a:gd name="f451" fmla="*/ f323 1 301654"/>
                <a:gd name="f452" fmla="*/ f324 1 484094"/>
                <a:gd name="f453" fmla="*/ f325 1 301654"/>
                <a:gd name="f454" fmla="*/ f326 1 484094"/>
                <a:gd name="f455" fmla="*/ f327 1 301654"/>
                <a:gd name="f456" fmla="*/ f328 1 484094"/>
                <a:gd name="f457" fmla="*/ f329 1 301654"/>
                <a:gd name="f458" fmla="*/ f330 1 484094"/>
                <a:gd name="f459" fmla="*/ f331 1 301654"/>
                <a:gd name="f460" fmla="*/ f332 1 484094"/>
                <a:gd name="f461" fmla="*/ f333 1 301654"/>
                <a:gd name="f462" fmla="*/ f334 1 484094"/>
                <a:gd name="f463" fmla="*/ f335 1 301654"/>
                <a:gd name="f464" fmla="*/ f336 1 484094"/>
                <a:gd name="f465" fmla="*/ f337 1 301654"/>
                <a:gd name="f466" fmla="*/ f338 1 484094"/>
                <a:gd name="f467" fmla="*/ f339 1 301654"/>
                <a:gd name="f468" fmla="*/ f340 1 484094"/>
                <a:gd name="f469" fmla="*/ f341 1 301654"/>
                <a:gd name="f470" fmla="*/ f342 1 301654"/>
                <a:gd name="f471" fmla="*/ f343 1 301654"/>
                <a:gd name="f472" fmla="*/ f344 1 484094"/>
                <a:gd name="f473" fmla="*/ f345 1 301654"/>
                <a:gd name="f474" fmla="*/ f346 1 301654"/>
                <a:gd name="f475" fmla="*/ f347 1 484094"/>
                <a:gd name="f476" fmla="*/ f348 1 301654"/>
                <a:gd name="f477" fmla="*/ f349 1 484094"/>
                <a:gd name="f478" fmla="*/ f350 1 301654"/>
                <a:gd name="f479" fmla="*/ f351 1 484094"/>
                <a:gd name="f480" fmla="*/ f352 1 301654"/>
                <a:gd name="f481" fmla="*/ f353 1 484094"/>
                <a:gd name="f482" fmla="*/ f354 1 301654"/>
                <a:gd name="f483" fmla="*/ f355 1 484094"/>
                <a:gd name="f484" fmla="*/ f356 1 301654"/>
                <a:gd name="f485" fmla="*/ f357 1 484094"/>
                <a:gd name="f486" fmla="*/ f358 1 301654"/>
                <a:gd name="f487" fmla="*/ f359 1 484094"/>
                <a:gd name="f488" fmla="*/ f360 1 301654"/>
                <a:gd name="f489" fmla="*/ f361 1 484094"/>
                <a:gd name="f490" fmla="*/ f362 1 301654"/>
                <a:gd name="f491" fmla="*/ f363 1 484094"/>
                <a:gd name="f492" fmla="*/ f364 1 301654"/>
                <a:gd name="f493" fmla="*/ f365 1 301654"/>
                <a:gd name="f494" fmla="*/ f366 1 484094"/>
                <a:gd name="f495" fmla="*/ f367 1 301654"/>
                <a:gd name="f496" fmla="*/ f368 1 301654"/>
                <a:gd name="f497" fmla="*/ f369 1 484094"/>
                <a:gd name="f498" fmla="*/ f370 1 301654"/>
                <a:gd name="f499" fmla="*/ f371 1 484094"/>
                <a:gd name="f500" fmla="*/ f372 1 301654"/>
                <a:gd name="f501" fmla="*/ f373 1 484094"/>
                <a:gd name="f502" fmla="*/ f374 1 301654"/>
                <a:gd name="f503" fmla="*/ f375 1 484094"/>
                <a:gd name="f504" fmla="*/ f376 1 301654"/>
                <a:gd name="f505" fmla="*/ f377 1 484094"/>
                <a:gd name="f506" fmla="*/ f378 1 301654"/>
                <a:gd name="f507" fmla="*/ f379 1 484094"/>
                <a:gd name="f508" fmla="*/ f380 1 301654"/>
                <a:gd name="f509" fmla="*/ f381 1 484094"/>
                <a:gd name="f510" fmla="*/ f382 1 301654"/>
                <a:gd name="f511" fmla="*/ f383 1 301654"/>
                <a:gd name="f512" fmla="*/ f384 1 484094"/>
                <a:gd name="f513" fmla="*/ f385 1 301654"/>
                <a:gd name="f514" fmla="*/ f386 1 484094"/>
                <a:gd name="f515" fmla="*/ f387 1 301654"/>
                <a:gd name="f516" fmla="*/ f388 1 484094"/>
                <a:gd name="f517" fmla="*/ f389 1 301654"/>
                <a:gd name="f518" fmla="*/ f390 1 484094"/>
                <a:gd name="f519" fmla="*/ f391 1 301654"/>
                <a:gd name="f520" fmla="*/ f392 1 301654"/>
                <a:gd name="f521" fmla="*/ f393 1 484094"/>
                <a:gd name="f522" fmla="*/ f394 1 301654"/>
                <a:gd name="f523" fmla="*/ f395 1 484094"/>
                <a:gd name="f524" fmla="*/ f396 1 301654"/>
                <a:gd name="f525" fmla="*/ f397 1 484094"/>
                <a:gd name="f526" fmla="*/ f262 1 f269"/>
                <a:gd name="f527" fmla="*/ f263 1 f269"/>
                <a:gd name="f528" fmla="*/ f262 1 f270"/>
                <a:gd name="f529" fmla="*/ f264 1 f270"/>
                <a:gd name="f530" fmla="*/ f399 1 f269"/>
                <a:gd name="f531" fmla="*/ f400 1 f270"/>
                <a:gd name="f532" fmla="*/ f401 1 f269"/>
                <a:gd name="f533" fmla="*/ f402 1 f269"/>
                <a:gd name="f534" fmla="*/ f403 1 f270"/>
                <a:gd name="f535" fmla="*/ f404 1 f269"/>
                <a:gd name="f536" fmla="*/ f405 1 f270"/>
                <a:gd name="f537" fmla="*/ f406 1 f269"/>
                <a:gd name="f538" fmla="*/ f407 1 f270"/>
                <a:gd name="f539" fmla="*/ f408 1 f269"/>
                <a:gd name="f540" fmla="*/ f409 1 f270"/>
                <a:gd name="f541" fmla="*/ f410 1 f269"/>
                <a:gd name="f542" fmla="*/ f411 1 f270"/>
                <a:gd name="f543" fmla="*/ f412 1 f269"/>
                <a:gd name="f544" fmla="*/ f413 1 f270"/>
                <a:gd name="f545" fmla="*/ f414 1 f270"/>
                <a:gd name="f546" fmla="*/ f415 1 f269"/>
                <a:gd name="f547" fmla="*/ f416 1 f269"/>
                <a:gd name="f548" fmla="*/ f417 1 f270"/>
                <a:gd name="f549" fmla="*/ f418 1 f269"/>
                <a:gd name="f550" fmla="*/ f419 1 f270"/>
                <a:gd name="f551" fmla="*/ f420 1 f270"/>
                <a:gd name="f552" fmla="*/ f421 1 f269"/>
                <a:gd name="f553" fmla="*/ f422 1 f269"/>
                <a:gd name="f554" fmla="*/ f423 1 f270"/>
                <a:gd name="f555" fmla="*/ f424 1 f269"/>
                <a:gd name="f556" fmla="*/ f425 1 f270"/>
                <a:gd name="f557" fmla="*/ f426 1 f269"/>
                <a:gd name="f558" fmla="*/ f427 1 f270"/>
                <a:gd name="f559" fmla="*/ f428 1 f269"/>
                <a:gd name="f560" fmla="*/ f429 1 f270"/>
                <a:gd name="f561" fmla="*/ f430 1 f269"/>
                <a:gd name="f562" fmla="*/ f431 1 f270"/>
                <a:gd name="f563" fmla="*/ f432 1 f269"/>
                <a:gd name="f564" fmla="*/ f433 1 f270"/>
                <a:gd name="f565" fmla="*/ f434 1 f269"/>
                <a:gd name="f566" fmla="*/ f435 1 f270"/>
                <a:gd name="f567" fmla="*/ f436 1 f269"/>
                <a:gd name="f568" fmla="*/ f437 1 f270"/>
                <a:gd name="f569" fmla="*/ f438 1 f269"/>
                <a:gd name="f570" fmla="*/ f439 1 f269"/>
                <a:gd name="f571" fmla="*/ f440 1 f270"/>
                <a:gd name="f572" fmla="*/ f441 1 f269"/>
                <a:gd name="f573" fmla="*/ f442 1 f269"/>
                <a:gd name="f574" fmla="*/ f443 1 f270"/>
                <a:gd name="f575" fmla="*/ f444 1 f269"/>
                <a:gd name="f576" fmla="*/ f445 1 f269"/>
                <a:gd name="f577" fmla="*/ f446 1 f270"/>
                <a:gd name="f578" fmla="*/ f447 1 f269"/>
                <a:gd name="f579" fmla="*/ f448 1 f270"/>
                <a:gd name="f580" fmla="*/ f449 1 f269"/>
                <a:gd name="f581" fmla="*/ f450 1 f270"/>
                <a:gd name="f582" fmla="*/ f451 1 f269"/>
                <a:gd name="f583" fmla="*/ f452 1 f270"/>
                <a:gd name="f584" fmla="*/ f453 1 f269"/>
                <a:gd name="f585" fmla="*/ f454 1 f270"/>
                <a:gd name="f586" fmla="*/ f455 1 f269"/>
                <a:gd name="f587" fmla="*/ f456 1 f270"/>
                <a:gd name="f588" fmla="*/ f457 1 f269"/>
                <a:gd name="f589" fmla="*/ f458 1 f270"/>
                <a:gd name="f590" fmla="*/ f459 1 f269"/>
                <a:gd name="f591" fmla="*/ f460 1 f270"/>
                <a:gd name="f592" fmla="*/ f461 1 f269"/>
                <a:gd name="f593" fmla="*/ f462 1 f270"/>
                <a:gd name="f594" fmla="*/ f463 1 f269"/>
                <a:gd name="f595" fmla="*/ f464 1 f270"/>
                <a:gd name="f596" fmla="*/ f465 1 f269"/>
                <a:gd name="f597" fmla="*/ f466 1 f270"/>
                <a:gd name="f598" fmla="*/ f467 1 f269"/>
                <a:gd name="f599" fmla="*/ f468 1 f270"/>
                <a:gd name="f600" fmla="*/ f469 1 f269"/>
                <a:gd name="f601" fmla="*/ f470 1 f269"/>
                <a:gd name="f602" fmla="*/ f471 1 f269"/>
                <a:gd name="f603" fmla="*/ f472 1 f270"/>
                <a:gd name="f604" fmla="*/ f473 1 f269"/>
                <a:gd name="f605" fmla="*/ f474 1 f269"/>
                <a:gd name="f606" fmla="*/ f475 1 f270"/>
                <a:gd name="f607" fmla="*/ f476 1 f269"/>
                <a:gd name="f608" fmla="*/ f477 1 f270"/>
                <a:gd name="f609" fmla="*/ f478 1 f269"/>
                <a:gd name="f610" fmla="*/ f479 1 f270"/>
                <a:gd name="f611" fmla="*/ f480 1 f269"/>
                <a:gd name="f612" fmla="*/ f481 1 f270"/>
                <a:gd name="f613" fmla="*/ f482 1 f269"/>
                <a:gd name="f614" fmla="*/ f483 1 f270"/>
                <a:gd name="f615" fmla="*/ f484 1 f269"/>
                <a:gd name="f616" fmla="*/ f485 1 f270"/>
                <a:gd name="f617" fmla="*/ f486 1 f269"/>
                <a:gd name="f618" fmla="*/ f487 1 f270"/>
                <a:gd name="f619" fmla="*/ f488 1 f269"/>
                <a:gd name="f620" fmla="*/ f489 1 f270"/>
                <a:gd name="f621" fmla="*/ f490 1 f269"/>
                <a:gd name="f622" fmla="*/ f491 1 f270"/>
                <a:gd name="f623" fmla="*/ f492 1 f269"/>
                <a:gd name="f624" fmla="*/ f493 1 f269"/>
                <a:gd name="f625" fmla="*/ f494 1 f270"/>
                <a:gd name="f626" fmla="*/ f495 1 f269"/>
                <a:gd name="f627" fmla="*/ f496 1 f269"/>
                <a:gd name="f628" fmla="*/ f497 1 f270"/>
                <a:gd name="f629" fmla="*/ f498 1 f269"/>
                <a:gd name="f630" fmla="*/ f499 1 f270"/>
                <a:gd name="f631" fmla="*/ f500 1 f269"/>
                <a:gd name="f632" fmla="*/ f501 1 f270"/>
                <a:gd name="f633" fmla="*/ f502 1 f269"/>
                <a:gd name="f634" fmla="*/ f503 1 f270"/>
                <a:gd name="f635" fmla="*/ f504 1 f269"/>
                <a:gd name="f636" fmla="*/ f505 1 f270"/>
                <a:gd name="f637" fmla="*/ f506 1 f269"/>
                <a:gd name="f638" fmla="*/ f507 1 f270"/>
                <a:gd name="f639" fmla="*/ f508 1 f269"/>
                <a:gd name="f640" fmla="*/ f509 1 f270"/>
                <a:gd name="f641" fmla="*/ f510 1 f269"/>
                <a:gd name="f642" fmla="*/ f511 1 f269"/>
                <a:gd name="f643" fmla="*/ f512 1 f270"/>
                <a:gd name="f644" fmla="*/ f513 1 f269"/>
                <a:gd name="f645" fmla="*/ f514 1 f270"/>
                <a:gd name="f646" fmla="*/ f515 1 f269"/>
                <a:gd name="f647" fmla="*/ f516 1 f270"/>
                <a:gd name="f648" fmla="*/ f517 1 f269"/>
                <a:gd name="f649" fmla="*/ f518 1 f270"/>
                <a:gd name="f650" fmla="*/ f519 1 f269"/>
                <a:gd name="f651" fmla="*/ f520 1 f269"/>
                <a:gd name="f652" fmla="*/ f521 1 f270"/>
                <a:gd name="f653" fmla="*/ f522 1 f269"/>
                <a:gd name="f654" fmla="*/ f523 1 f270"/>
                <a:gd name="f655" fmla="*/ f524 1 f269"/>
                <a:gd name="f656" fmla="*/ f525 1 f270"/>
                <a:gd name="f657" fmla="*/ f526 f260 1"/>
                <a:gd name="f658" fmla="*/ f527 f260 1"/>
                <a:gd name="f659" fmla="*/ f529 f261 1"/>
                <a:gd name="f660" fmla="*/ f528 f261 1"/>
                <a:gd name="f661" fmla="*/ f530 f260 1"/>
                <a:gd name="f662" fmla="*/ f531 f261 1"/>
                <a:gd name="f663" fmla="*/ f532 f260 1"/>
                <a:gd name="f664" fmla="*/ f533 f260 1"/>
                <a:gd name="f665" fmla="*/ f534 f261 1"/>
                <a:gd name="f666" fmla="*/ f535 f260 1"/>
                <a:gd name="f667" fmla="*/ f536 f261 1"/>
                <a:gd name="f668" fmla="*/ f537 f260 1"/>
                <a:gd name="f669" fmla="*/ f538 f261 1"/>
                <a:gd name="f670" fmla="*/ f539 f260 1"/>
                <a:gd name="f671" fmla="*/ f540 f261 1"/>
                <a:gd name="f672" fmla="*/ f541 f260 1"/>
                <a:gd name="f673" fmla="*/ f542 f261 1"/>
                <a:gd name="f674" fmla="*/ f543 f260 1"/>
                <a:gd name="f675" fmla="*/ f544 f261 1"/>
                <a:gd name="f676" fmla="*/ f545 f261 1"/>
                <a:gd name="f677" fmla="*/ f546 f260 1"/>
                <a:gd name="f678" fmla="*/ f547 f260 1"/>
                <a:gd name="f679" fmla="*/ f548 f261 1"/>
                <a:gd name="f680" fmla="*/ f549 f260 1"/>
                <a:gd name="f681" fmla="*/ f550 f261 1"/>
                <a:gd name="f682" fmla="*/ f551 f261 1"/>
                <a:gd name="f683" fmla="*/ f552 f260 1"/>
                <a:gd name="f684" fmla="*/ f553 f260 1"/>
                <a:gd name="f685" fmla="*/ f554 f261 1"/>
                <a:gd name="f686" fmla="*/ f555 f260 1"/>
                <a:gd name="f687" fmla="*/ f556 f261 1"/>
                <a:gd name="f688" fmla="*/ f557 f260 1"/>
                <a:gd name="f689" fmla="*/ f558 f261 1"/>
                <a:gd name="f690" fmla="*/ f559 f260 1"/>
                <a:gd name="f691" fmla="*/ f560 f261 1"/>
                <a:gd name="f692" fmla="*/ f561 f260 1"/>
                <a:gd name="f693" fmla="*/ f562 f261 1"/>
                <a:gd name="f694" fmla="*/ f563 f260 1"/>
                <a:gd name="f695" fmla="*/ f564 f261 1"/>
                <a:gd name="f696" fmla="*/ f565 f260 1"/>
                <a:gd name="f697" fmla="*/ f566 f261 1"/>
                <a:gd name="f698" fmla="*/ f567 f260 1"/>
                <a:gd name="f699" fmla="*/ f568 f261 1"/>
                <a:gd name="f700" fmla="*/ f569 f260 1"/>
                <a:gd name="f701" fmla="*/ f570 f260 1"/>
                <a:gd name="f702" fmla="*/ f571 f261 1"/>
                <a:gd name="f703" fmla="*/ f572 f260 1"/>
                <a:gd name="f704" fmla="*/ f573 f260 1"/>
                <a:gd name="f705" fmla="*/ f574 f261 1"/>
                <a:gd name="f706" fmla="*/ f575 f260 1"/>
                <a:gd name="f707" fmla="*/ f576 f260 1"/>
                <a:gd name="f708" fmla="*/ f577 f261 1"/>
                <a:gd name="f709" fmla="*/ f578 f260 1"/>
                <a:gd name="f710" fmla="*/ f579 f261 1"/>
                <a:gd name="f711" fmla="*/ f580 f260 1"/>
                <a:gd name="f712" fmla="*/ f581 f261 1"/>
                <a:gd name="f713" fmla="*/ f582 f260 1"/>
                <a:gd name="f714" fmla="*/ f583 f261 1"/>
                <a:gd name="f715" fmla="*/ f584 f260 1"/>
                <a:gd name="f716" fmla="*/ f585 f261 1"/>
                <a:gd name="f717" fmla="*/ f586 f260 1"/>
                <a:gd name="f718" fmla="*/ f587 f261 1"/>
                <a:gd name="f719" fmla="*/ f588 f260 1"/>
                <a:gd name="f720" fmla="*/ f589 f261 1"/>
                <a:gd name="f721" fmla="*/ f590 f260 1"/>
                <a:gd name="f722" fmla="*/ f591 f261 1"/>
                <a:gd name="f723" fmla="*/ f592 f260 1"/>
                <a:gd name="f724" fmla="*/ f593 f261 1"/>
                <a:gd name="f725" fmla="*/ f594 f260 1"/>
                <a:gd name="f726" fmla="*/ f595 f261 1"/>
                <a:gd name="f727" fmla="*/ f596 f260 1"/>
                <a:gd name="f728" fmla="*/ f597 f261 1"/>
                <a:gd name="f729" fmla="*/ f598 f260 1"/>
                <a:gd name="f730" fmla="*/ f599 f261 1"/>
                <a:gd name="f731" fmla="*/ f600 f260 1"/>
                <a:gd name="f732" fmla="*/ f601 f260 1"/>
                <a:gd name="f733" fmla="*/ f602 f260 1"/>
                <a:gd name="f734" fmla="*/ f603 f261 1"/>
                <a:gd name="f735" fmla="*/ f604 f260 1"/>
                <a:gd name="f736" fmla="*/ f605 f260 1"/>
                <a:gd name="f737" fmla="*/ f606 f261 1"/>
                <a:gd name="f738" fmla="*/ f607 f260 1"/>
                <a:gd name="f739" fmla="*/ f608 f261 1"/>
                <a:gd name="f740" fmla="*/ f609 f260 1"/>
                <a:gd name="f741" fmla="*/ f610 f261 1"/>
                <a:gd name="f742" fmla="*/ f611 f260 1"/>
                <a:gd name="f743" fmla="*/ f612 f261 1"/>
                <a:gd name="f744" fmla="*/ f613 f260 1"/>
                <a:gd name="f745" fmla="*/ f614 f261 1"/>
                <a:gd name="f746" fmla="*/ f615 f260 1"/>
                <a:gd name="f747" fmla="*/ f616 f261 1"/>
                <a:gd name="f748" fmla="*/ f617 f260 1"/>
                <a:gd name="f749" fmla="*/ f618 f261 1"/>
                <a:gd name="f750" fmla="*/ f619 f260 1"/>
                <a:gd name="f751" fmla="*/ f620 f261 1"/>
                <a:gd name="f752" fmla="*/ f621 f260 1"/>
                <a:gd name="f753" fmla="*/ f622 f261 1"/>
                <a:gd name="f754" fmla="*/ f623 f260 1"/>
                <a:gd name="f755" fmla="*/ f624 f260 1"/>
                <a:gd name="f756" fmla="*/ f625 f261 1"/>
                <a:gd name="f757" fmla="*/ f626 f260 1"/>
                <a:gd name="f758" fmla="*/ f627 f260 1"/>
                <a:gd name="f759" fmla="*/ f628 f261 1"/>
                <a:gd name="f760" fmla="*/ f629 f260 1"/>
                <a:gd name="f761" fmla="*/ f630 f261 1"/>
                <a:gd name="f762" fmla="*/ f631 f260 1"/>
                <a:gd name="f763" fmla="*/ f632 f261 1"/>
                <a:gd name="f764" fmla="*/ f633 f260 1"/>
                <a:gd name="f765" fmla="*/ f634 f261 1"/>
                <a:gd name="f766" fmla="*/ f635 f260 1"/>
                <a:gd name="f767" fmla="*/ f636 f261 1"/>
                <a:gd name="f768" fmla="*/ f637 f260 1"/>
                <a:gd name="f769" fmla="*/ f638 f261 1"/>
                <a:gd name="f770" fmla="*/ f639 f260 1"/>
                <a:gd name="f771" fmla="*/ f640 f261 1"/>
                <a:gd name="f772" fmla="*/ f641 f260 1"/>
                <a:gd name="f773" fmla="*/ f642 f260 1"/>
                <a:gd name="f774" fmla="*/ f643 f261 1"/>
                <a:gd name="f775" fmla="*/ f644 f260 1"/>
                <a:gd name="f776" fmla="*/ f645 f261 1"/>
                <a:gd name="f777" fmla="*/ f646 f260 1"/>
                <a:gd name="f778" fmla="*/ f647 f261 1"/>
                <a:gd name="f779" fmla="*/ f648 f260 1"/>
                <a:gd name="f780" fmla="*/ f649 f261 1"/>
                <a:gd name="f781" fmla="*/ f650 f260 1"/>
                <a:gd name="f782" fmla="*/ f651 f260 1"/>
                <a:gd name="f783" fmla="*/ f652 f261 1"/>
                <a:gd name="f784" fmla="*/ f653 f260 1"/>
                <a:gd name="f785" fmla="*/ f654 f261 1"/>
                <a:gd name="f786" fmla="*/ f655 f260 1"/>
                <a:gd name="f787" fmla="*/ f656 f261 1"/>
              </a:gdLst>
              <a:ahLst/>
              <a:cxnLst>
                <a:cxn ang="3cd4">
                  <a:pos x="hc" y="t"/>
                </a:cxn>
                <a:cxn ang="0">
                  <a:pos x="r" y="vc"/>
                </a:cxn>
                <a:cxn ang="cd4">
                  <a:pos x="hc" y="b"/>
                </a:cxn>
                <a:cxn ang="cd2">
                  <a:pos x="l" y="vc"/>
                </a:cxn>
                <a:cxn ang="f398">
                  <a:pos x="f661" y="f662"/>
                </a:cxn>
                <a:cxn ang="f398">
                  <a:pos x="f663" y="f662"/>
                </a:cxn>
                <a:cxn ang="f398">
                  <a:pos x="f664" y="f665"/>
                </a:cxn>
                <a:cxn ang="f398">
                  <a:pos x="f666" y="f667"/>
                </a:cxn>
                <a:cxn ang="f398">
                  <a:pos x="f661" y="f662"/>
                </a:cxn>
                <a:cxn ang="f398">
                  <a:pos x="f668" y="f669"/>
                </a:cxn>
                <a:cxn ang="f398">
                  <a:pos x="f670" y="f671"/>
                </a:cxn>
                <a:cxn ang="f398">
                  <a:pos x="f672" y="f673"/>
                </a:cxn>
                <a:cxn ang="f398">
                  <a:pos x="f674" y="f675"/>
                </a:cxn>
                <a:cxn ang="f398">
                  <a:pos x="f672" y="f676"/>
                </a:cxn>
                <a:cxn ang="f398">
                  <a:pos x="f677" y="f675"/>
                </a:cxn>
                <a:cxn ang="f398">
                  <a:pos x="f672" y="f673"/>
                </a:cxn>
                <a:cxn ang="f398">
                  <a:pos x="f678" y="f679"/>
                </a:cxn>
                <a:cxn ang="f398">
                  <a:pos x="f680" y="f681"/>
                </a:cxn>
                <a:cxn ang="f398">
                  <a:pos x="f678" y="f682"/>
                </a:cxn>
                <a:cxn ang="f398">
                  <a:pos x="f683" y="f681"/>
                </a:cxn>
                <a:cxn ang="f398">
                  <a:pos x="f678" y="f679"/>
                </a:cxn>
                <a:cxn ang="f398">
                  <a:pos x="f684" y="f685"/>
                </a:cxn>
                <a:cxn ang="f398">
                  <a:pos x="f686" y="f687"/>
                </a:cxn>
                <a:cxn ang="f398">
                  <a:pos x="f688" y="f689"/>
                </a:cxn>
                <a:cxn ang="f398">
                  <a:pos x="f690" y="f691"/>
                </a:cxn>
                <a:cxn ang="f398">
                  <a:pos x="f692" y="f693"/>
                </a:cxn>
                <a:cxn ang="f398">
                  <a:pos x="f694" y="f695"/>
                </a:cxn>
                <a:cxn ang="f398">
                  <a:pos x="f696" y="f697"/>
                </a:cxn>
                <a:cxn ang="f398">
                  <a:pos x="f698" y="f699"/>
                </a:cxn>
                <a:cxn ang="f398">
                  <a:pos x="f700" y="f699"/>
                </a:cxn>
                <a:cxn ang="f398">
                  <a:pos x="f701" y="f702"/>
                </a:cxn>
                <a:cxn ang="f398">
                  <a:pos x="f703" y="f699"/>
                </a:cxn>
                <a:cxn ang="f398">
                  <a:pos x="f700" y="f699"/>
                </a:cxn>
                <a:cxn ang="f398">
                  <a:pos x="f694" y="f695"/>
                </a:cxn>
                <a:cxn ang="f398">
                  <a:pos x="f704" y="f705"/>
                </a:cxn>
                <a:cxn ang="f398">
                  <a:pos x="f706" y="f699"/>
                </a:cxn>
                <a:cxn ang="f398">
                  <a:pos x="f707" y="f708"/>
                </a:cxn>
                <a:cxn ang="f398">
                  <a:pos x="f709" y="f710"/>
                </a:cxn>
                <a:cxn ang="f398">
                  <a:pos x="f711" y="f712"/>
                </a:cxn>
                <a:cxn ang="f398">
                  <a:pos x="f713" y="f714"/>
                </a:cxn>
                <a:cxn ang="f398">
                  <a:pos x="f715" y="f716"/>
                </a:cxn>
                <a:cxn ang="f398">
                  <a:pos x="f717" y="f718"/>
                </a:cxn>
                <a:cxn ang="f398">
                  <a:pos x="f719" y="f720"/>
                </a:cxn>
                <a:cxn ang="f398">
                  <a:pos x="f721" y="f722"/>
                </a:cxn>
                <a:cxn ang="f398">
                  <a:pos x="f723" y="f724"/>
                </a:cxn>
                <a:cxn ang="f398">
                  <a:pos x="f725" y="f726"/>
                </a:cxn>
                <a:cxn ang="f398">
                  <a:pos x="f727" y="f728"/>
                </a:cxn>
                <a:cxn ang="f398">
                  <a:pos x="f729" y="f730"/>
                </a:cxn>
                <a:cxn ang="f398">
                  <a:pos x="f731" y="f730"/>
                </a:cxn>
                <a:cxn ang="f398">
                  <a:pos x="f732" y="f730"/>
                </a:cxn>
                <a:cxn ang="f398">
                  <a:pos x="f733" y="f734"/>
                </a:cxn>
                <a:cxn ang="f398">
                  <a:pos x="f735" y="f730"/>
                </a:cxn>
                <a:cxn ang="f398">
                  <a:pos x="f736" y="f737"/>
                </a:cxn>
                <a:cxn ang="f398">
                  <a:pos x="f738" y="f739"/>
                </a:cxn>
                <a:cxn ang="f398">
                  <a:pos x="f740" y="f741"/>
                </a:cxn>
                <a:cxn ang="f398">
                  <a:pos x="f742" y="f743"/>
                </a:cxn>
                <a:cxn ang="f398">
                  <a:pos x="f744" y="f745"/>
                </a:cxn>
                <a:cxn ang="f398">
                  <a:pos x="f746" y="f747"/>
                </a:cxn>
                <a:cxn ang="f398">
                  <a:pos x="f748" y="f749"/>
                </a:cxn>
                <a:cxn ang="f398">
                  <a:pos x="f750" y="f751"/>
                </a:cxn>
                <a:cxn ang="f398">
                  <a:pos x="f684" y="f685"/>
                </a:cxn>
                <a:cxn ang="f398">
                  <a:pos x="f752" y="f753"/>
                </a:cxn>
                <a:cxn ang="f398">
                  <a:pos x="f754" y="f753"/>
                </a:cxn>
                <a:cxn ang="f398">
                  <a:pos x="f755" y="f756"/>
                </a:cxn>
                <a:cxn ang="f398">
                  <a:pos x="f757" y="f756"/>
                </a:cxn>
                <a:cxn ang="f398">
                  <a:pos x="f758" y="f759"/>
                </a:cxn>
                <a:cxn ang="f398">
                  <a:pos x="f760" y="f761"/>
                </a:cxn>
                <a:cxn ang="f398">
                  <a:pos x="f762" y="f763"/>
                </a:cxn>
                <a:cxn ang="f398">
                  <a:pos x="f764" y="f765"/>
                </a:cxn>
                <a:cxn ang="f398">
                  <a:pos x="f766" y="f767"/>
                </a:cxn>
                <a:cxn ang="f398">
                  <a:pos x="f768" y="f769"/>
                </a:cxn>
                <a:cxn ang="f398">
                  <a:pos x="f770" y="f771"/>
                </a:cxn>
                <a:cxn ang="f398">
                  <a:pos x="f772" y="f662"/>
                </a:cxn>
                <a:cxn ang="f398">
                  <a:pos x="f773" y="f774"/>
                </a:cxn>
                <a:cxn ang="f398">
                  <a:pos x="f666" y="f667"/>
                </a:cxn>
                <a:cxn ang="f398">
                  <a:pos x="f775" y="f776"/>
                </a:cxn>
                <a:cxn ang="f398">
                  <a:pos x="f777" y="f778"/>
                </a:cxn>
                <a:cxn ang="f398">
                  <a:pos x="f779" y="f780"/>
                </a:cxn>
                <a:cxn ang="f398">
                  <a:pos x="f781" y="f685"/>
                </a:cxn>
                <a:cxn ang="f398">
                  <a:pos x="f782" y="f783"/>
                </a:cxn>
                <a:cxn ang="f398">
                  <a:pos x="f784" y="f785"/>
                </a:cxn>
                <a:cxn ang="f398">
                  <a:pos x="f786" y="f787"/>
                </a:cxn>
                <a:cxn ang="f398">
                  <a:pos x="f752" y="f753"/>
                </a:cxn>
              </a:cxnLst>
              <a:rect l="f657" t="f660" r="f658" b="f659"/>
              <a:pathLst>
                <a:path w="301654" h="484094">
                  <a:moveTo>
                    <a:pt x="f8" y="f9"/>
                  </a:moveTo>
                  <a:lnTo>
                    <a:pt x="f10" y="f9"/>
                  </a:lnTo>
                  <a:cubicBezTo>
                    <a:pt x="f11" y="f9"/>
                    <a:pt x="f12" y="f13"/>
                    <a:pt x="f14" y="f15"/>
                  </a:cubicBezTo>
                  <a:close/>
                  <a:moveTo>
                    <a:pt x="f16" y="f17"/>
                  </a:moveTo>
                  <a:lnTo>
                    <a:pt x="f8" y="f9"/>
                  </a:lnTo>
                  <a:lnTo>
                    <a:pt x="f18" y="f19"/>
                  </a:lnTo>
                  <a:cubicBezTo>
                    <a:pt x="f20" y="f21"/>
                    <a:pt x="f22" y="f23"/>
                    <a:pt x="f24" y="f25"/>
                  </a:cubicBezTo>
                  <a:close/>
                  <a:moveTo>
                    <a:pt x="f26" y="f27"/>
                  </a:moveTo>
                  <a:cubicBezTo>
                    <a:pt x="f28" y="f27"/>
                    <a:pt x="f29" y="f30"/>
                    <a:pt x="f29" y="f31"/>
                  </a:cubicBezTo>
                  <a:cubicBezTo>
                    <a:pt x="f29" y="f32"/>
                    <a:pt x="f28" y="f33"/>
                    <a:pt x="f26" y="f33"/>
                  </a:cubicBezTo>
                  <a:cubicBezTo>
                    <a:pt x="f34" y="f33"/>
                    <a:pt x="f35" y="f32"/>
                    <a:pt x="f35" y="f31"/>
                  </a:cubicBezTo>
                  <a:cubicBezTo>
                    <a:pt x="f35" y="f30"/>
                    <a:pt x="f34" y="f27"/>
                    <a:pt x="f26" y="f27"/>
                  </a:cubicBezTo>
                  <a:close/>
                  <a:moveTo>
                    <a:pt x="f36" y="f37"/>
                  </a:moveTo>
                  <a:cubicBezTo>
                    <a:pt x="f38" y="f37"/>
                    <a:pt x="f39" y="f40"/>
                    <a:pt x="f39" y="f41"/>
                  </a:cubicBezTo>
                  <a:cubicBezTo>
                    <a:pt x="f39" y="f42"/>
                    <a:pt x="f38" y="f43"/>
                    <a:pt x="f36" y="f43"/>
                  </a:cubicBezTo>
                  <a:cubicBezTo>
                    <a:pt x="f44" y="f43"/>
                    <a:pt x="f45" y="f42"/>
                    <a:pt x="f45" y="f41"/>
                  </a:cubicBezTo>
                  <a:cubicBezTo>
                    <a:pt x="f45" y="f40"/>
                    <a:pt x="f44" y="f37"/>
                    <a:pt x="f36" y="f37"/>
                  </a:cubicBezTo>
                  <a:close/>
                  <a:moveTo>
                    <a:pt x="f46" y="f47"/>
                  </a:moveTo>
                  <a:cubicBezTo>
                    <a:pt x="f48" y="f49"/>
                    <a:pt x="f50" y="f51"/>
                    <a:pt x="f52" y="f53"/>
                  </a:cubicBezTo>
                  <a:cubicBezTo>
                    <a:pt x="f54" y="f55"/>
                    <a:pt x="f56" y="f57"/>
                    <a:pt x="f56" y="f57"/>
                  </a:cubicBezTo>
                  <a:cubicBezTo>
                    <a:pt x="f56" y="f57"/>
                    <a:pt x="f58" y="f59"/>
                    <a:pt x="f60" y="f61"/>
                  </a:cubicBezTo>
                  <a:cubicBezTo>
                    <a:pt x="f62" y="f63"/>
                    <a:pt x="f64" y="f65"/>
                    <a:pt x="f66" y="f67"/>
                  </a:cubicBezTo>
                  <a:lnTo>
                    <a:pt x="f68" y="f69"/>
                  </a:lnTo>
                  <a:lnTo>
                    <a:pt x="f70" y="f71"/>
                  </a:lnTo>
                  <a:cubicBezTo>
                    <a:pt x="f72" y="f73"/>
                    <a:pt x="f74" y="f75"/>
                    <a:pt x="f76" y="f77"/>
                  </a:cubicBezTo>
                  <a:lnTo>
                    <a:pt x="f78" y="f77"/>
                  </a:lnTo>
                  <a:lnTo>
                    <a:pt x="f79" y="f80"/>
                  </a:lnTo>
                  <a:cubicBezTo>
                    <a:pt x="f81" y="f82"/>
                    <a:pt x="f83" y="f77"/>
                    <a:pt x="f84" y="f77"/>
                  </a:cubicBezTo>
                  <a:lnTo>
                    <a:pt x="f78" y="f77"/>
                  </a:lnTo>
                  <a:lnTo>
                    <a:pt x="f68" y="f69"/>
                  </a:lnTo>
                  <a:lnTo>
                    <a:pt x="f85" y="f86"/>
                  </a:lnTo>
                  <a:cubicBezTo>
                    <a:pt x="f87" y="f88"/>
                    <a:pt x="f89" y="f90"/>
                    <a:pt x="f91" y="f77"/>
                  </a:cubicBezTo>
                  <a:cubicBezTo>
                    <a:pt x="f92" y="f93"/>
                    <a:pt x="f94" y="f95"/>
                    <a:pt x="f96" y="f97"/>
                  </a:cubicBezTo>
                  <a:cubicBezTo>
                    <a:pt x="f98" y="f99"/>
                    <a:pt x="f100" y="f101"/>
                    <a:pt x="f100" y="f102"/>
                  </a:cubicBezTo>
                  <a:cubicBezTo>
                    <a:pt x="f100" y="f103"/>
                    <a:pt x="f104" y="f105"/>
                    <a:pt x="f106" y="f107"/>
                  </a:cubicBezTo>
                  <a:lnTo>
                    <a:pt x="f108" y="f109"/>
                  </a:lnTo>
                  <a:lnTo>
                    <a:pt x="f110" y="f111"/>
                  </a:lnTo>
                  <a:cubicBezTo>
                    <a:pt x="f112" y="f113"/>
                    <a:pt x="f114" y="f115"/>
                    <a:pt x="f116" y="f117"/>
                  </a:cubicBezTo>
                  <a:lnTo>
                    <a:pt x="f118" y="f119"/>
                  </a:lnTo>
                  <a:lnTo>
                    <a:pt x="f120" y="f121"/>
                  </a:lnTo>
                  <a:cubicBezTo>
                    <a:pt x="f122" y="f123"/>
                    <a:pt x="f124" y="f125"/>
                    <a:pt x="f126" y="f127"/>
                  </a:cubicBezTo>
                  <a:cubicBezTo>
                    <a:pt x="f128" y="f129"/>
                    <a:pt x="f130" y="f131"/>
                    <a:pt x="f130" y="f132"/>
                  </a:cubicBezTo>
                  <a:cubicBezTo>
                    <a:pt x="f130" y="f133"/>
                    <a:pt x="f134" y="f135"/>
                    <a:pt x="f136" y="f137"/>
                  </a:cubicBezTo>
                  <a:cubicBezTo>
                    <a:pt x="f138" y="f139"/>
                    <a:pt x="f140" y="f141"/>
                    <a:pt x="f142" y="f141"/>
                  </a:cubicBezTo>
                  <a:cubicBezTo>
                    <a:pt x="f143" y="f141"/>
                    <a:pt x="f144" y="f141"/>
                    <a:pt x="f145" y="f141"/>
                  </a:cubicBezTo>
                  <a:lnTo>
                    <a:pt x="f146" y="f141"/>
                  </a:lnTo>
                  <a:cubicBezTo>
                    <a:pt x="f147" y="f141"/>
                    <a:pt x="f148" y="f149"/>
                    <a:pt x="f150" y="f151"/>
                  </a:cubicBezTo>
                  <a:lnTo>
                    <a:pt x="f152" y="f141"/>
                  </a:lnTo>
                  <a:lnTo>
                    <a:pt x="f153" y="f154"/>
                  </a:lnTo>
                  <a:cubicBezTo>
                    <a:pt x="f155" y="f156"/>
                    <a:pt x="f157" y="f158"/>
                    <a:pt x="f159" y="f160"/>
                  </a:cubicBezTo>
                  <a:cubicBezTo>
                    <a:pt x="f161" y="f162"/>
                    <a:pt x="f163" y="f164"/>
                    <a:pt x="f163" y="f164"/>
                  </a:cubicBezTo>
                  <a:cubicBezTo>
                    <a:pt x="f163" y="f164"/>
                    <a:pt x="f165" y="f166"/>
                    <a:pt x="f167" y="f168"/>
                  </a:cubicBezTo>
                  <a:cubicBezTo>
                    <a:pt x="f169" y="f170"/>
                    <a:pt x="f171" y="f172"/>
                    <a:pt x="f173" y="f174"/>
                  </a:cubicBezTo>
                  <a:lnTo>
                    <a:pt x="f175" y="f176"/>
                  </a:lnTo>
                  <a:lnTo>
                    <a:pt x="f177" y="f178"/>
                  </a:lnTo>
                  <a:lnTo>
                    <a:pt x="f179" y="f180"/>
                  </a:lnTo>
                  <a:cubicBezTo>
                    <a:pt x="f181" y="f182"/>
                    <a:pt x="f183" y="f184"/>
                    <a:pt x="f46" y="f47"/>
                  </a:cubicBezTo>
                  <a:close/>
                  <a:moveTo>
                    <a:pt x="f185" y="f5"/>
                  </a:moveTo>
                  <a:lnTo>
                    <a:pt x="f6" y="f5"/>
                  </a:lnTo>
                  <a:lnTo>
                    <a:pt x="f186" y="f187"/>
                  </a:lnTo>
                  <a:cubicBezTo>
                    <a:pt x="f186" y="f187"/>
                    <a:pt x="f188" y="f187"/>
                    <a:pt x="f189" y="f187"/>
                  </a:cubicBezTo>
                  <a:cubicBezTo>
                    <a:pt x="f190" y="f187"/>
                    <a:pt x="f191" y="f192"/>
                    <a:pt x="f193" y="f194"/>
                  </a:cubicBezTo>
                  <a:cubicBezTo>
                    <a:pt x="f195" y="f196"/>
                    <a:pt x="f197" y="f198"/>
                    <a:pt x="f199" y="f200"/>
                  </a:cubicBezTo>
                  <a:lnTo>
                    <a:pt x="f201" y="f202"/>
                  </a:lnTo>
                  <a:lnTo>
                    <a:pt x="f203" y="f204"/>
                  </a:lnTo>
                  <a:cubicBezTo>
                    <a:pt x="f205" y="f206"/>
                    <a:pt x="f207" y="f208"/>
                    <a:pt x="f209" y="f210"/>
                  </a:cubicBezTo>
                  <a:cubicBezTo>
                    <a:pt x="f211" y="f212"/>
                    <a:pt x="f213" y="f214"/>
                    <a:pt x="f213" y="f215"/>
                  </a:cubicBezTo>
                  <a:cubicBezTo>
                    <a:pt x="f213" y="f216"/>
                    <a:pt x="f217" y="f218"/>
                    <a:pt x="f219" y="f220"/>
                  </a:cubicBezTo>
                  <a:cubicBezTo>
                    <a:pt x="f221" y="f222"/>
                    <a:pt x="f223" y="f9"/>
                    <a:pt x="f224" y="f9"/>
                  </a:cubicBezTo>
                  <a:cubicBezTo>
                    <a:pt x="f225" y="f226"/>
                    <a:pt x="f227" y="f228"/>
                    <a:pt x="f229" y="f230"/>
                  </a:cubicBezTo>
                  <a:lnTo>
                    <a:pt x="f16" y="f17"/>
                  </a:lnTo>
                  <a:lnTo>
                    <a:pt x="f231" y="f232"/>
                  </a:lnTo>
                  <a:cubicBezTo>
                    <a:pt x="f233" y="f234"/>
                    <a:pt x="f235" y="f236"/>
                    <a:pt x="f237" y="f238"/>
                  </a:cubicBezTo>
                  <a:cubicBezTo>
                    <a:pt x="f239" y="f240"/>
                    <a:pt x="f241" y="f242"/>
                    <a:pt x="f241" y="f242"/>
                  </a:cubicBezTo>
                  <a:cubicBezTo>
                    <a:pt x="f241" y="f242"/>
                    <a:pt x="f243" y="f244"/>
                    <a:pt x="f245" y="f47"/>
                  </a:cubicBezTo>
                  <a:cubicBezTo>
                    <a:pt x="f246" y="f247"/>
                    <a:pt x="f248" y="f249"/>
                    <a:pt x="f250" y="f251"/>
                  </a:cubicBezTo>
                  <a:lnTo>
                    <a:pt x="f252" y="f253"/>
                  </a:lnTo>
                  <a:lnTo>
                    <a:pt x="f254" y="f255"/>
                  </a:lnTo>
                  <a:cubicBezTo>
                    <a:pt x="f256" y="f257"/>
                    <a:pt x="f258" y="f5"/>
                    <a:pt x="f185" y="f5"/>
                  </a:cubicBezTo>
                  <a:close/>
                </a:path>
              </a:pathLst>
            </a:custGeom>
            <a:solidFill>
              <a:srgbClr val="276F8B"/>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sp>
          <p:nvSpPr>
            <p:cNvPr id="18" name="&quot;Not Allowed&quot; Symbol 31">
              <a:extLst>
                <a:ext uri="{FF2B5EF4-FFF2-40B4-BE49-F238E27FC236}">
                  <a16:creationId xmlns:a16="http://schemas.microsoft.com/office/drawing/2014/main" id="{B8AF2A2A-05B5-85DD-327D-921AEB53A790}"/>
                </a:ext>
              </a:extLst>
            </p:cNvPr>
            <p:cNvSpPr/>
            <p:nvPr/>
          </p:nvSpPr>
          <p:spPr>
            <a:xfrm>
              <a:off x="4987119" y="1396416"/>
              <a:ext cx="557107" cy="557107"/>
            </a:xfrm>
            <a:custGeom>
              <a:avLst>
                <a:gd name="f12" fmla="val 5802"/>
              </a:avLst>
              <a:gdLst>
                <a:gd name="f1" fmla="val 21600000"/>
                <a:gd name="f2" fmla="val 10800000"/>
                <a:gd name="f3" fmla="val 5400000"/>
                <a:gd name="f4" fmla="val 180"/>
                <a:gd name="f5" fmla="val w"/>
                <a:gd name="f6" fmla="val h"/>
                <a:gd name="f7" fmla="val ss"/>
                <a:gd name="f8" fmla="val 0"/>
                <a:gd name="f9" fmla="*/ 5419351 1 1725033"/>
                <a:gd name="f10" fmla="*/ 0 0 1"/>
                <a:gd name="f11" fmla="+- 0 0 10800000"/>
                <a:gd name="f12" fmla="val 5802"/>
                <a:gd name="f13" fmla="+- 0 0 -360"/>
                <a:gd name="f14" fmla="+- 0 0 -180"/>
                <a:gd name="f15" fmla="abs f5"/>
                <a:gd name="f16" fmla="abs f6"/>
                <a:gd name="f17" fmla="abs f7"/>
                <a:gd name="f18" fmla="val f8"/>
                <a:gd name="f19" fmla="val f12"/>
                <a:gd name="f20" fmla="+- 2700000 f3 0"/>
                <a:gd name="f21" fmla="*/ f13 f2 1"/>
                <a:gd name="f22" fmla="*/ f14 f2 1"/>
                <a:gd name="f23" fmla="?: f15 f5 1"/>
                <a:gd name="f24" fmla="?: f16 f6 1"/>
                <a:gd name="f25" fmla="?: f17 f7 1"/>
                <a:gd name="f26" fmla="*/ f20 f9 1"/>
                <a:gd name="f27" fmla="*/ f21 1 f4"/>
                <a:gd name="f28" fmla="*/ f22 1 f4"/>
                <a:gd name="f29" fmla="*/ f23 1 21600"/>
                <a:gd name="f30" fmla="*/ f24 1 21600"/>
                <a:gd name="f31" fmla="*/ 21600 f23 1"/>
                <a:gd name="f32" fmla="*/ 21600 f24 1"/>
                <a:gd name="f33" fmla="*/ f26 1 f2"/>
                <a:gd name="f34" fmla="+- f27 0 f3"/>
                <a:gd name="f35" fmla="+- f28 0 f3"/>
                <a:gd name="f36" fmla="min f30 f29"/>
                <a:gd name="f37" fmla="*/ f31 1 f25"/>
                <a:gd name="f38" fmla="*/ f32 1 f25"/>
                <a:gd name="f39" fmla="+- 0 0 f33"/>
                <a:gd name="f40" fmla="val f37"/>
                <a:gd name="f41" fmla="val f38"/>
                <a:gd name="f42" fmla="+- 0 0 f39"/>
                <a:gd name="f43" fmla="*/ f18 f36 1"/>
                <a:gd name="f44" fmla="+- f41 0 f18"/>
                <a:gd name="f45" fmla="+- f40 0 f18"/>
                <a:gd name="f46" fmla="*/ f42 f2 1"/>
                <a:gd name="f47" fmla="*/ f44 1 2"/>
                <a:gd name="f48" fmla="*/ f45 1 2"/>
                <a:gd name="f49" fmla="min f45 f44"/>
                <a:gd name="f50" fmla="+- 0 0 f45"/>
                <a:gd name="f51" fmla="+- 0 0 f44"/>
                <a:gd name="f52" fmla="*/ f46 1 f9"/>
                <a:gd name="f53" fmla="+- f18 f47 0"/>
                <a:gd name="f54" fmla="+- f18 f48 0"/>
                <a:gd name="f55" fmla="*/ f49 f19 1"/>
                <a:gd name="f56" fmla="+- 0 0 f50"/>
                <a:gd name="f57" fmla="+- 0 0 f51"/>
                <a:gd name="f58" fmla="+- f52 0 f3"/>
                <a:gd name="f59" fmla="*/ f48 f36 1"/>
                <a:gd name="f60" fmla="*/ f47 f36 1"/>
                <a:gd name="f61" fmla="*/ f55 1 100000"/>
                <a:gd name="f62" fmla="at2 f56 f57"/>
                <a:gd name="f63" fmla="cos 1 f58"/>
                <a:gd name="f64" fmla="sin 1 f58"/>
                <a:gd name="f65" fmla="*/ f53 f36 1"/>
                <a:gd name="f66" fmla="+- f48 0 f61"/>
                <a:gd name="f67" fmla="+- f47 0 f61"/>
                <a:gd name="f68" fmla="+- f62 f3 0"/>
                <a:gd name="f69" fmla="*/ f61 1 2"/>
                <a:gd name="f70" fmla="+- 0 0 f63"/>
                <a:gd name="f71" fmla="+- 0 0 f64"/>
                <a:gd name="f72" fmla="*/ f68 f9 1"/>
                <a:gd name="f73" fmla="*/ f66 f67 1"/>
                <a:gd name="f74" fmla="+- 0 0 f69"/>
                <a:gd name="f75" fmla="+- 0 0 f70"/>
                <a:gd name="f76" fmla="+- 0 0 f71"/>
                <a:gd name="f77" fmla="*/ f66 f36 1"/>
                <a:gd name="f78" fmla="*/ f67 f36 1"/>
                <a:gd name="f79" fmla="*/ f72 1 f2"/>
                <a:gd name="f80" fmla="+- 0 0 f74"/>
                <a:gd name="f81" fmla="*/ f75 f48 1"/>
                <a:gd name="f82" fmla="*/ f76 f47 1"/>
                <a:gd name="f83" fmla="+- 0 0 f79"/>
                <a:gd name="f84" fmla="+- f54 0 f81"/>
                <a:gd name="f85" fmla="+- f54 f81 0"/>
                <a:gd name="f86" fmla="+- f53 0 f82"/>
                <a:gd name="f87" fmla="+- f53 f82 0"/>
                <a:gd name="f88" fmla="val f83"/>
                <a:gd name="f89" fmla="*/ f84 f36 1"/>
                <a:gd name="f90" fmla="*/ f86 f36 1"/>
                <a:gd name="f91" fmla="*/ f85 f36 1"/>
                <a:gd name="f92" fmla="*/ f87 f36 1"/>
                <a:gd name="f93" fmla="+- 0 0 f88"/>
                <a:gd name="f94" fmla="*/ f93 f2 1"/>
                <a:gd name="f95" fmla="*/ f94 1 f9"/>
                <a:gd name="f96" fmla="+- f95 0 f3"/>
                <a:gd name="f97" fmla="+- f96 f3 0"/>
                <a:gd name="f98" fmla="*/ f97 f9 1"/>
                <a:gd name="f99" fmla="*/ f98 1 f2"/>
                <a:gd name="f100" fmla="+- 0 0 f99"/>
                <a:gd name="f101" fmla="+- 0 0 f100"/>
                <a:gd name="f102" fmla="*/ f101 f2 1"/>
                <a:gd name="f103" fmla="*/ f102 1 f9"/>
                <a:gd name="f104" fmla="+- f103 0 f3"/>
                <a:gd name="f105" fmla="cos 1 f104"/>
                <a:gd name="f106" fmla="sin 1 f104"/>
                <a:gd name="f107" fmla="+- 0 0 f105"/>
                <a:gd name="f108" fmla="+- 0 0 f106"/>
                <a:gd name="f109" fmla="+- 0 0 f107"/>
                <a:gd name="f110" fmla="+- 0 0 f108"/>
                <a:gd name="f111" fmla="*/ f109 f67 1"/>
                <a:gd name="f112" fmla="*/ f110 f66 1"/>
                <a:gd name="f113" fmla="*/ f111 f111 1"/>
                <a:gd name="f114" fmla="*/ f112 f112 1"/>
                <a:gd name="f115" fmla="+- f113 f114 0"/>
                <a:gd name="f116" fmla="+- f115 f10 0"/>
                <a:gd name="f117" fmla="sqrt f116"/>
                <a:gd name="f118" fmla="*/ f73 1 f117"/>
                <a:gd name="f119" fmla="+- 0 0 f118"/>
                <a:gd name="f120" fmla="+- 0 0 f119"/>
                <a:gd name="f121" fmla="at2 f120 f80"/>
                <a:gd name="f122" fmla="+- f121 f3 0"/>
                <a:gd name="f123" fmla="*/ f122 f9 1"/>
                <a:gd name="f124" fmla="*/ f123 1 f2"/>
                <a:gd name="f125" fmla="+- 0 0 f124"/>
                <a:gd name="f126" fmla="val f125"/>
                <a:gd name="f127" fmla="+- 0 0 f126"/>
                <a:gd name="f128" fmla="*/ f127 f2 1"/>
                <a:gd name="f129" fmla="*/ f128 1 f9"/>
                <a:gd name="f130" fmla="+- f129 0 f3"/>
                <a:gd name="f131" fmla="*/ f130 2 1"/>
                <a:gd name="f132" fmla="+- f96 0 f130"/>
                <a:gd name="f133" fmla="+- f11 f131 0"/>
                <a:gd name="f134" fmla="+- f132 0 f2"/>
                <a:gd name="f135" fmla="+- f132 f3 0"/>
                <a:gd name="f136" fmla="*/ f135 f9 1"/>
                <a:gd name="f137" fmla="*/ f136 1 f2"/>
                <a:gd name="f138" fmla="+- 0 0 f137"/>
                <a:gd name="f139" fmla="+- 0 0 f138"/>
                <a:gd name="f140" fmla="*/ f139 f2 1"/>
                <a:gd name="f141" fmla="*/ f140 1 f9"/>
                <a:gd name="f142" fmla="+- f141 0 f3"/>
                <a:gd name="f143" fmla="cos 1 f142"/>
                <a:gd name="f144" fmla="sin 1 f142"/>
                <a:gd name="f145" fmla="+- 0 0 f143"/>
                <a:gd name="f146" fmla="+- 0 0 f144"/>
                <a:gd name="f147" fmla="+- 0 0 f145"/>
                <a:gd name="f148" fmla="+- 0 0 f146"/>
                <a:gd name="f149" fmla="*/ f147 f67 1"/>
                <a:gd name="f150" fmla="*/ f148 f66 1"/>
                <a:gd name="f151" fmla="*/ f149 f149 1"/>
                <a:gd name="f152" fmla="*/ f150 f150 1"/>
                <a:gd name="f153" fmla="+- f151 f152 0"/>
                <a:gd name="f154" fmla="+- f153 f10 0"/>
                <a:gd name="f155" fmla="sqrt f154"/>
                <a:gd name="f156" fmla="*/ f73 1 f155"/>
                <a:gd name="f157" fmla="*/ f147 f156 1"/>
                <a:gd name="f158" fmla="*/ f148 f156 1"/>
                <a:gd name="f159" fmla="+- f54 f157 0"/>
                <a:gd name="f160" fmla="+- f53 f158 0"/>
                <a:gd name="f161" fmla="+- f54 0 f157"/>
                <a:gd name="f162" fmla="+- f53 0 f158"/>
                <a:gd name="f163" fmla="*/ f159 f36 1"/>
                <a:gd name="f164" fmla="*/ f160 f36 1"/>
                <a:gd name="f165" fmla="*/ f161 f36 1"/>
                <a:gd name="f166" fmla="*/ f162 f36 1"/>
              </a:gdLst>
              <a:ahLst/>
              <a:cxnLst>
                <a:cxn ang="3cd4">
                  <a:pos x="hc" y="t"/>
                </a:cxn>
                <a:cxn ang="0">
                  <a:pos x="r" y="vc"/>
                </a:cxn>
                <a:cxn ang="cd4">
                  <a:pos x="hc" y="b"/>
                </a:cxn>
                <a:cxn ang="cd2">
                  <a:pos x="l" y="vc"/>
                </a:cxn>
                <a:cxn ang="f34">
                  <a:pos x="f89" y="f90"/>
                </a:cxn>
                <a:cxn ang="f35">
                  <a:pos x="f89" y="f92"/>
                </a:cxn>
                <a:cxn ang="f35">
                  <a:pos x="f91" y="f92"/>
                </a:cxn>
                <a:cxn ang="f34">
                  <a:pos x="f91" y="f90"/>
                </a:cxn>
              </a:cxnLst>
              <a:rect l="f89" t="f90" r="f91" b="f92"/>
              <a:pathLst>
                <a:path>
                  <a:moveTo>
                    <a:pt x="f43" y="f65"/>
                  </a:moveTo>
                  <a:arcTo wR="f59" hR="f60" stAng="f2" swAng="f1"/>
                  <a:close/>
                  <a:moveTo>
                    <a:pt x="f163" y="f164"/>
                  </a:moveTo>
                  <a:arcTo wR="f77" hR="f78" stAng="f132" swAng="f133"/>
                  <a:close/>
                  <a:moveTo>
                    <a:pt x="f165" y="f166"/>
                  </a:moveTo>
                  <a:arcTo wR="f77" hR="f78" stAng="f134" swAng="f133"/>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ndParaRPr>
            </a:p>
          </p:txBody>
        </p:sp>
      </p:grpSp>
      <p:grpSp>
        <p:nvGrpSpPr>
          <p:cNvPr id="19" name="Grupo 4">
            <a:extLst>
              <a:ext uri="{FF2B5EF4-FFF2-40B4-BE49-F238E27FC236}">
                <a16:creationId xmlns:a16="http://schemas.microsoft.com/office/drawing/2014/main" id="{824EA6FD-E563-675C-C680-B3CDD1295446}"/>
              </a:ext>
            </a:extLst>
          </p:cNvPr>
          <p:cNvGrpSpPr/>
          <p:nvPr/>
        </p:nvGrpSpPr>
        <p:grpSpPr>
          <a:xfrm>
            <a:off x="4987119" y="2550773"/>
            <a:ext cx="557107" cy="557107"/>
            <a:chOff x="4987119" y="2550773"/>
            <a:chExt cx="557107" cy="557107"/>
          </a:xfrm>
        </p:grpSpPr>
        <p:sp>
          <p:nvSpPr>
            <p:cNvPr id="20" name="Freeform: Shape 19">
              <a:extLst>
                <a:ext uri="{FF2B5EF4-FFF2-40B4-BE49-F238E27FC236}">
                  <a16:creationId xmlns:a16="http://schemas.microsoft.com/office/drawing/2014/main" id="{76ABAFC7-9263-168C-31DD-25FBFFFF4B93}"/>
                </a:ext>
              </a:extLst>
            </p:cNvPr>
            <p:cNvSpPr/>
            <p:nvPr/>
          </p:nvSpPr>
          <p:spPr>
            <a:xfrm>
              <a:off x="5166076" y="2727380"/>
              <a:ext cx="199192" cy="288484"/>
            </a:xfrm>
            <a:custGeom>
              <a:avLst/>
              <a:gdLst>
                <a:gd name="f0" fmla="val 10800000"/>
                <a:gd name="f1" fmla="val 5400000"/>
                <a:gd name="f2" fmla="val 180"/>
                <a:gd name="f3" fmla="val w"/>
                <a:gd name="f4" fmla="val h"/>
                <a:gd name="f5" fmla="val 0"/>
                <a:gd name="f6" fmla="val 276225"/>
                <a:gd name="f7" fmla="val 400050"/>
                <a:gd name="f8" fmla="val 137834"/>
                <a:gd name="f9" fmla="val 156"/>
                <a:gd name="f10" fmla="val 165457"/>
                <a:gd name="f11" fmla="val 187364"/>
                <a:gd name="f12" fmla="val 214987"/>
                <a:gd name="f13" fmla="val 221654"/>
                <a:gd name="f14" fmla="val 228322"/>
                <a:gd name="f15" fmla="val -1749"/>
                <a:gd name="f16" fmla="val 232132"/>
                <a:gd name="f17" fmla="val 7776"/>
                <a:gd name="f18" fmla="val 250229"/>
                <a:gd name="f19" fmla="val 48733"/>
                <a:gd name="f20" fmla="val 272137"/>
                <a:gd name="f21" fmla="val 93501"/>
                <a:gd name="f22" fmla="val 275947"/>
                <a:gd name="f23" fmla="val 139221"/>
                <a:gd name="f24" fmla="val 279757"/>
                <a:gd name="f25" fmla="val 183988"/>
                <a:gd name="f26" fmla="val 261659"/>
                <a:gd name="f27" fmla="val 212563"/>
                <a:gd name="f28" fmla="val 223559"/>
                <a:gd name="f29" fmla="val 235423"/>
                <a:gd name="f30" fmla="val 212129"/>
                <a:gd name="f31" fmla="val 242091"/>
                <a:gd name="f32" fmla="val 202604"/>
                <a:gd name="f33" fmla="val 247806"/>
                <a:gd name="f34" fmla="val 190222"/>
                <a:gd name="f35" fmla="val 253521"/>
                <a:gd name="f36" fmla="val 154979"/>
                <a:gd name="f37" fmla="val 270666"/>
                <a:gd name="f38" fmla="val 153074"/>
                <a:gd name="f39" fmla="val 291621"/>
                <a:gd name="f40" fmla="val 321148"/>
                <a:gd name="f41" fmla="val 152122"/>
                <a:gd name="f42" fmla="val 349723"/>
                <a:gd name="f43" fmla="val 163552"/>
                <a:gd name="f44" fmla="val 364963"/>
                <a:gd name="f45" fmla="val 189269"/>
                <a:gd name="f46" fmla="val 373536"/>
                <a:gd name="f47" fmla="val 200699"/>
                <a:gd name="f48" fmla="val 377346"/>
                <a:gd name="f49" fmla="val 214034"/>
                <a:gd name="f50" fmla="val 384013"/>
                <a:gd name="f51" fmla="val 225464"/>
                <a:gd name="f52" fmla="val 387823"/>
                <a:gd name="f53" fmla="val 229274"/>
                <a:gd name="f54" fmla="val 388776"/>
                <a:gd name="f55" fmla="val 391633"/>
                <a:gd name="f56" fmla="val 231179"/>
                <a:gd name="f57" fmla="val 395443"/>
                <a:gd name="f58" fmla="val 230227"/>
                <a:gd name="f59" fmla="val 399253"/>
                <a:gd name="f60" fmla="val 226417"/>
                <a:gd name="f61" fmla="val 400206"/>
                <a:gd name="f62" fmla="val 222607"/>
                <a:gd name="f63" fmla="val 168314"/>
                <a:gd name="f64" fmla="val 109259"/>
                <a:gd name="f65" fmla="val 54014"/>
                <a:gd name="f66" fmla="val 50204"/>
                <a:gd name="f67" fmla="val 46394"/>
                <a:gd name="f68" fmla="val 45442"/>
                <a:gd name="f69" fmla="val 396396"/>
                <a:gd name="f70" fmla="val 44489"/>
                <a:gd name="f71" fmla="val 49252"/>
                <a:gd name="f72" fmla="val 53062"/>
                <a:gd name="f73" fmla="val 64492"/>
                <a:gd name="f74" fmla="val 383061"/>
                <a:gd name="f75" fmla="val 78779"/>
                <a:gd name="f76" fmla="val 376393"/>
                <a:gd name="f77" fmla="val 91162"/>
                <a:gd name="f78" fmla="val 372583"/>
                <a:gd name="f79" fmla="val 115927"/>
                <a:gd name="f80" fmla="val 364011"/>
                <a:gd name="f81" fmla="val 125452"/>
                <a:gd name="f82" fmla="val 348771"/>
                <a:gd name="f83" fmla="val 124499"/>
                <a:gd name="f84" fmla="val 322101"/>
                <a:gd name="f85" fmla="val 295431"/>
                <a:gd name="f86" fmla="val 129262"/>
                <a:gd name="f87" fmla="val 255426"/>
                <a:gd name="f88" fmla="val 249711"/>
                <a:gd name="f89" fmla="val 68302"/>
                <a:gd name="f90" fmla="val 244948"/>
                <a:gd name="f91" fmla="val 55919"/>
                <a:gd name="f92" fmla="val 237328"/>
                <a:gd name="f93" fmla="val 7342"/>
                <a:gd name="f94" fmla="val 207801"/>
                <a:gd name="f95" fmla="val -8851"/>
                <a:gd name="f96" fmla="val 172558"/>
                <a:gd name="f97" fmla="val 4484"/>
                <a:gd name="f98" fmla="val 117313"/>
                <a:gd name="f99" fmla="val 13057"/>
                <a:gd name="f100" fmla="val 83023"/>
                <a:gd name="f101" fmla="val 26392"/>
                <a:gd name="f102" fmla="val 44923"/>
                <a:gd name="f103" fmla="val 40679"/>
                <a:gd name="f104" fmla="val 12538"/>
                <a:gd name="f105" fmla="val 3013"/>
                <a:gd name="f106" fmla="val 59729"/>
                <a:gd name="f107" fmla="val 85447"/>
                <a:gd name="f108" fmla="val 1108"/>
                <a:gd name="f109" fmla="val 110212"/>
                <a:gd name="f110" fmla="+- 0 0 -90"/>
                <a:gd name="f111" fmla="*/ f3 1 276225"/>
                <a:gd name="f112" fmla="*/ f4 1 400050"/>
                <a:gd name="f113" fmla="val f5"/>
                <a:gd name="f114" fmla="val f6"/>
                <a:gd name="f115" fmla="val f7"/>
                <a:gd name="f116" fmla="*/ f110 f0 1"/>
                <a:gd name="f117" fmla="+- f115 0 f113"/>
                <a:gd name="f118" fmla="+- f114 0 f113"/>
                <a:gd name="f119" fmla="*/ f116 1 f2"/>
                <a:gd name="f120" fmla="*/ f118 1 276225"/>
                <a:gd name="f121" fmla="*/ f117 1 400050"/>
                <a:gd name="f122" fmla="*/ 137834 f118 1"/>
                <a:gd name="f123" fmla="*/ 156 f117 1"/>
                <a:gd name="f124" fmla="*/ 214987 f118 1"/>
                <a:gd name="f125" fmla="*/ 232132 f118 1"/>
                <a:gd name="f126" fmla="*/ 7776 f117 1"/>
                <a:gd name="f127" fmla="*/ 275947 f118 1"/>
                <a:gd name="f128" fmla="*/ 139221 f117 1"/>
                <a:gd name="f129" fmla="*/ 223559 f118 1"/>
                <a:gd name="f130" fmla="*/ 235423 f117 1"/>
                <a:gd name="f131" fmla="*/ 190222 f118 1"/>
                <a:gd name="f132" fmla="*/ 253521 f117 1"/>
                <a:gd name="f133" fmla="*/ 153074 f118 1"/>
                <a:gd name="f134" fmla="*/ 321148 f117 1"/>
                <a:gd name="f135" fmla="*/ 189269 f118 1"/>
                <a:gd name="f136" fmla="*/ 373536 f117 1"/>
                <a:gd name="f137" fmla="*/ 225464 f118 1"/>
                <a:gd name="f138" fmla="*/ 387823 f117 1"/>
                <a:gd name="f139" fmla="*/ 231179 f118 1"/>
                <a:gd name="f140" fmla="*/ 395443 f117 1"/>
                <a:gd name="f141" fmla="*/ 222607 f118 1"/>
                <a:gd name="f142" fmla="*/ 400206 f117 1"/>
                <a:gd name="f143" fmla="*/ 54014 f118 1"/>
                <a:gd name="f144" fmla="*/ 45442 f118 1"/>
                <a:gd name="f145" fmla="*/ 396396 f117 1"/>
                <a:gd name="f146" fmla="*/ 53062 f118 1"/>
                <a:gd name="f147" fmla="*/ 91162 f118 1"/>
                <a:gd name="f148" fmla="*/ 372583 f117 1"/>
                <a:gd name="f149" fmla="*/ 124499 f118 1"/>
                <a:gd name="f150" fmla="*/ 322101 f117 1"/>
                <a:gd name="f151" fmla="*/ 255426 f117 1"/>
                <a:gd name="f152" fmla="*/ 55919 f118 1"/>
                <a:gd name="f153" fmla="*/ 237328 f117 1"/>
                <a:gd name="f154" fmla="*/ 4484 f118 1"/>
                <a:gd name="f155" fmla="*/ 117313 f117 1"/>
                <a:gd name="f156" fmla="*/ 40679 f118 1"/>
                <a:gd name="f157" fmla="*/ 12538 f117 1"/>
                <a:gd name="f158" fmla="*/ 59729 f118 1"/>
                <a:gd name="f159" fmla="+- f119 0 f1"/>
                <a:gd name="f160" fmla="*/ f122 1 276225"/>
                <a:gd name="f161" fmla="*/ f123 1 400050"/>
                <a:gd name="f162" fmla="*/ f124 1 276225"/>
                <a:gd name="f163" fmla="*/ f125 1 276225"/>
                <a:gd name="f164" fmla="*/ f126 1 400050"/>
                <a:gd name="f165" fmla="*/ f127 1 276225"/>
                <a:gd name="f166" fmla="*/ f128 1 400050"/>
                <a:gd name="f167" fmla="*/ f129 1 276225"/>
                <a:gd name="f168" fmla="*/ f130 1 400050"/>
                <a:gd name="f169" fmla="*/ f131 1 276225"/>
                <a:gd name="f170" fmla="*/ f132 1 400050"/>
                <a:gd name="f171" fmla="*/ f133 1 276225"/>
                <a:gd name="f172" fmla="*/ f134 1 400050"/>
                <a:gd name="f173" fmla="*/ f135 1 276225"/>
                <a:gd name="f174" fmla="*/ f136 1 400050"/>
                <a:gd name="f175" fmla="*/ f137 1 276225"/>
                <a:gd name="f176" fmla="*/ f138 1 400050"/>
                <a:gd name="f177" fmla="*/ f139 1 276225"/>
                <a:gd name="f178" fmla="*/ f140 1 400050"/>
                <a:gd name="f179" fmla="*/ f141 1 276225"/>
                <a:gd name="f180" fmla="*/ f142 1 400050"/>
                <a:gd name="f181" fmla="*/ f143 1 276225"/>
                <a:gd name="f182" fmla="*/ f144 1 276225"/>
                <a:gd name="f183" fmla="*/ f145 1 400050"/>
                <a:gd name="f184" fmla="*/ f146 1 276225"/>
                <a:gd name="f185" fmla="*/ f147 1 276225"/>
                <a:gd name="f186" fmla="*/ f148 1 400050"/>
                <a:gd name="f187" fmla="*/ f149 1 276225"/>
                <a:gd name="f188" fmla="*/ f150 1 400050"/>
                <a:gd name="f189" fmla="*/ f151 1 400050"/>
                <a:gd name="f190" fmla="*/ f152 1 276225"/>
                <a:gd name="f191" fmla="*/ f153 1 400050"/>
                <a:gd name="f192" fmla="*/ f154 1 276225"/>
                <a:gd name="f193" fmla="*/ f155 1 400050"/>
                <a:gd name="f194" fmla="*/ f156 1 276225"/>
                <a:gd name="f195" fmla="*/ f157 1 400050"/>
                <a:gd name="f196" fmla="*/ f158 1 276225"/>
                <a:gd name="f197" fmla="*/ f113 1 f120"/>
                <a:gd name="f198" fmla="*/ f114 1 f120"/>
                <a:gd name="f199" fmla="*/ f113 1 f121"/>
                <a:gd name="f200" fmla="*/ f115 1 f121"/>
                <a:gd name="f201" fmla="*/ f160 1 f120"/>
                <a:gd name="f202" fmla="*/ f161 1 f121"/>
                <a:gd name="f203" fmla="*/ f162 1 f120"/>
                <a:gd name="f204" fmla="*/ f163 1 f120"/>
                <a:gd name="f205" fmla="*/ f164 1 f121"/>
                <a:gd name="f206" fmla="*/ f165 1 f120"/>
                <a:gd name="f207" fmla="*/ f166 1 f121"/>
                <a:gd name="f208" fmla="*/ f167 1 f120"/>
                <a:gd name="f209" fmla="*/ f168 1 f121"/>
                <a:gd name="f210" fmla="*/ f169 1 f120"/>
                <a:gd name="f211" fmla="*/ f170 1 f121"/>
                <a:gd name="f212" fmla="*/ f171 1 f120"/>
                <a:gd name="f213" fmla="*/ f172 1 f121"/>
                <a:gd name="f214" fmla="*/ f173 1 f120"/>
                <a:gd name="f215" fmla="*/ f174 1 f121"/>
                <a:gd name="f216" fmla="*/ f175 1 f120"/>
                <a:gd name="f217" fmla="*/ f176 1 f121"/>
                <a:gd name="f218" fmla="*/ f177 1 f120"/>
                <a:gd name="f219" fmla="*/ f178 1 f121"/>
                <a:gd name="f220" fmla="*/ f179 1 f120"/>
                <a:gd name="f221" fmla="*/ f180 1 f121"/>
                <a:gd name="f222" fmla="*/ f181 1 f120"/>
                <a:gd name="f223" fmla="*/ f182 1 f120"/>
                <a:gd name="f224" fmla="*/ f183 1 f121"/>
                <a:gd name="f225" fmla="*/ f184 1 f120"/>
                <a:gd name="f226" fmla="*/ f185 1 f120"/>
                <a:gd name="f227" fmla="*/ f186 1 f121"/>
                <a:gd name="f228" fmla="*/ f187 1 f120"/>
                <a:gd name="f229" fmla="*/ f188 1 f121"/>
                <a:gd name="f230" fmla="*/ f189 1 f121"/>
                <a:gd name="f231" fmla="*/ f190 1 f120"/>
                <a:gd name="f232" fmla="*/ f191 1 f121"/>
                <a:gd name="f233" fmla="*/ f192 1 f120"/>
                <a:gd name="f234" fmla="*/ f193 1 f121"/>
                <a:gd name="f235" fmla="*/ f194 1 f120"/>
                <a:gd name="f236" fmla="*/ f195 1 f121"/>
                <a:gd name="f237" fmla="*/ f196 1 f120"/>
                <a:gd name="f238" fmla="*/ f197 f111 1"/>
                <a:gd name="f239" fmla="*/ f198 f111 1"/>
                <a:gd name="f240" fmla="*/ f200 f112 1"/>
                <a:gd name="f241" fmla="*/ f199 f112 1"/>
                <a:gd name="f242" fmla="*/ f201 f111 1"/>
                <a:gd name="f243" fmla="*/ f202 f112 1"/>
                <a:gd name="f244" fmla="*/ f203 f111 1"/>
                <a:gd name="f245" fmla="*/ f204 f111 1"/>
                <a:gd name="f246" fmla="*/ f205 f112 1"/>
                <a:gd name="f247" fmla="*/ f206 f111 1"/>
                <a:gd name="f248" fmla="*/ f207 f112 1"/>
                <a:gd name="f249" fmla="*/ f208 f111 1"/>
                <a:gd name="f250" fmla="*/ f209 f112 1"/>
                <a:gd name="f251" fmla="*/ f210 f111 1"/>
                <a:gd name="f252" fmla="*/ f211 f112 1"/>
                <a:gd name="f253" fmla="*/ f212 f111 1"/>
                <a:gd name="f254" fmla="*/ f213 f112 1"/>
                <a:gd name="f255" fmla="*/ f214 f111 1"/>
                <a:gd name="f256" fmla="*/ f215 f112 1"/>
                <a:gd name="f257" fmla="*/ f216 f111 1"/>
                <a:gd name="f258" fmla="*/ f217 f112 1"/>
                <a:gd name="f259" fmla="*/ f218 f111 1"/>
                <a:gd name="f260" fmla="*/ f219 f112 1"/>
                <a:gd name="f261" fmla="*/ f220 f111 1"/>
                <a:gd name="f262" fmla="*/ f221 f112 1"/>
                <a:gd name="f263" fmla="*/ f222 f111 1"/>
                <a:gd name="f264" fmla="*/ f223 f111 1"/>
                <a:gd name="f265" fmla="*/ f224 f112 1"/>
                <a:gd name="f266" fmla="*/ f225 f111 1"/>
                <a:gd name="f267" fmla="*/ f226 f111 1"/>
                <a:gd name="f268" fmla="*/ f227 f112 1"/>
                <a:gd name="f269" fmla="*/ f228 f111 1"/>
                <a:gd name="f270" fmla="*/ f229 f112 1"/>
                <a:gd name="f271" fmla="*/ f230 f112 1"/>
                <a:gd name="f272" fmla="*/ f231 f111 1"/>
                <a:gd name="f273" fmla="*/ f232 f112 1"/>
                <a:gd name="f274" fmla="*/ f233 f111 1"/>
                <a:gd name="f275" fmla="*/ f234 f112 1"/>
                <a:gd name="f276" fmla="*/ f235 f111 1"/>
                <a:gd name="f277" fmla="*/ f236 f112 1"/>
                <a:gd name="f278" fmla="*/ f237 f111 1"/>
              </a:gdLst>
              <a:ahLst/>
              <a:cxnLst>
                <a:cxn ang="3cd4">
                  <a:pos x="hc" y="t"/>
                </a:cxn>
                <a:cxn ang="0">
                  <a:pos x="r" y="vc"/>
                </a:cxn>
                <a:cxn ang="cd4">
                  <a:pos x="hc" y="b"/>
                </a:cxn>
                <a:cxn ang="cd2">
                  <a:pos x="l" y="vc"/>
                </a:cxn>
                <a:cxn ang="f159">
                  <a:pos x="f242" y="f243"/>
                </a:cxn>
                <a:cxn ang="f159">
                  <a:pos x="f244" y="f243"/>
                </a:cxn>
                <a:cxn ang="f159">
                  <a:pos x="f245" y="f246"/>
                </a:cxn>
                <a:cxn ang="f159">
                  <a:pos x="f247" y="f248"/>
                </a:cxn>
                <a:cxn ang="f159">
                  <a:pos x="f249" y="f250"/>
                </a:cxn>
                <a:cxn ang="f159">
                  <a:pos x="f251" y="f252"/>
                </a:cxn>
                <a:cxn ang="f159">
                  <a:pos x="f253" y="f254"/>
                </a:cxn>
                <a:cxn ang="f159">
                  <a:pos x="f255" y="f256"/>
                </a:cxn>
                <a:cxn ang="f159">
                  <a:pos x="f257" y="f258"/>
                </a:cxn>
                <a:cxn ang="f159">
                  <a:pos x="f259" y="f260"/>
                </a:cxn>
                <a:cxn ang="f159">
                  <a:pos x="f261" y="f262"/>
                </a:cxn>
                <a:cxn ang="f159">
                  <a:pos x="f263" y="f262"/>
                </a:cxn>
                <a:cxn ang="f159">
                  <a:pos x="f264" y="f265"/>
                </a:cxn>
                <a:cxn ang="f159">
                  <a:pos x="f266" y="f258"/>
                </a:cxn>
                <a:cxn ang="f159">
                  <a:pos x="f267" y="f268"/>
                </a:cxn>
                <a:cxn ang="f159">
                  <a:pos x="f269" y="f270"/>
                </a:cxn>
                <a:cxn ang="f159">
                  <a:pos x="f267" y="f271"/>
                </a:cxn>
                <a:cxn ang="f159">
                  <a:pos x="f272" y="f273"/>
                </a:cxn>
                <a:cxn ang="f159">
                  <a:pos x="f274" y="f275"/>
                </a:cxn>
                <a:cxn ang="f159">
                  <a:pos x="f276" y="f277"/>
                </a:cxn>
                <a:cxn ang="f159">
                  <a:pos x="f278" y="f243"/>
                </a:cxn>
                <a:cxn ang="f159">
                  <a:pos x="f242" y="f243"/>
                </a:cxn>
              </a:cxnLst>
              <a:rect l="f238" t="f241" r="f239" b="f240"/>
              <a:pathLst>
                <a:path w="276225" h="400050">
                  <a:moveTo>
                    <a:pt x="f8" y="f9"/>
                  </a:moveTo>
                  <a:cubicBezTo>
                    <a:pt x="f10" y="f9"/>
                    <a:pt x="f11" y="f9"/>
                    <a:pt x="f12" y="f9"/>
                  </a:cubicBezTo>
                  <a:cubicBezTo>
                    <a:pt x="f13" y="f9"/>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38" y="f40"/>
                  </a:cubicBezTo>
                  <a:cubicBezTo>
                    <a:pt x="f41" y="f42"/>
                    <a:pt x="f43" y="f44"/>
                    <a:pt x="f45" y="f46"/>
                  </a:cubicBezTo>
                  <a:cubicBezTo>
                    <a:pt x="f47" y="f48"/>
                    <a:pt x="f49" y="f50"/>
                    <a:pt x="f51" y="f52"/>
                  </a:cubicBezTo>
                  <a:cubicBezTo>
                    <a:pt x="f53" y="f54"/>
                    <a:pt x="f16" y="f55"/>
                    <a:pt x="f56" y="f57"/>
                  </a:cubicBezTo>
                  <a:cubicBezTo>
                    <a:pt x="f58" y="f59"/>
                    <a:pt x="f60" y="f61"/>
                    <a:pt x="f62" y="f61"/>
                  </a:cubicBezTo>
                  <a:cubicBezTo>
                    <a:pt x="f63" y="f61"/>
                    <a:pt x="f64" y="f61"/>
                    <a:pt x="f65" y="f61"/>
                  </a:cubicBezTo>
                  <a:cubicBezTo>
                    <a:pt x="f66" y="f61"/>
                    <a:pt x="f67" y="f61"/>
                    <a:pt x="f68" y="f69"/>
                  </a:cubicBezTo>
                  <a:cubicBezTo>
                    <a:pt x="f70" y="f55"/>
                    <a:pt x="f71" y="f54"/>
                    <a:pt x="f72" y="f52"/>
                  </a:cubicBezTo>
                  <a:cubicBezTo>
                    <a:pt x="f73" y="f74"/>
                    <a:pt x="f75" y="f76"/>
                    <a:pt x="f77" y="f78"/>
                  </a:cubicBezTo>
                  <a:cubicBezTo>
                    <a:pt x="f79" y="f80"/>
                    <a:pt x="f81" y="f82"/>
                    <a:pt x="f83" y="f84"/>
                  </a:cubicBezTo>
                  <a:cubicBezTo>
                    <a:pt x="f83" y="f85"/>
                    <a:pt x="f86" y="f37"/>
                    <a:pt x="f77" y="f87"/>
                  </a:cubicBezTo>
                  <a:cubicBezTo>
                    <a:pt x="f75" y="f88"/>
                    <a:pt x="f89" y="f90"/>
                    <a:pt x="f91" y="f92"/>
                  </a:cubicBezTo>
                  <a:cubicBezTo>
                    <a:pt x="f93" y="f94"/>
                    <a:pt x="f95" y="f96"/>
                    <a:pt x="f97" y="f98"/>
                  </a:cubicBezTo>
                  <a:cubicBezTo>
                    <a:pt x="f99" y="f100"/>
                    <a:pt x="f101" y="f102"/>
                    <a:pt x="f103" y="f104"/>
                  </a:cubicBezTo>
                  <a:cubicBezTo>
                    <a:pt x="f70" y="f105"/>
                    <a:pt x="f71" y="f9"/>
                    <a:pt x="f106" y="f9"/>
                  </a:cubicBezTo>
                  <a:cubicBezTo>
                    <a:pt x="f107" y="f108"/>
                    <a:pt x="f109" y="f9"/>
                    <a:pt x="f8" y="f9"/>
                  </a:cubicBezTo>
                  <a:close/>
                </a:path>
              </a:pathLst>
            </a:custGeom>
            <a:solidFill>
              <a:srgbClr val="3A8F9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sp>
          <p:nvSpPr>
            <p:cNvPr id="21" name="&quot;Not Allowed&quot; Symbol 33">
              <a:extLst>
                <a:ext uri="{FF2B5EF4-FFF2-40B4-BE49-F238E27FC236}">
                  <a16:creationId xmlns:a16="http://schemas.microsoft.com/office/drawing/2014/main" id="{5FCB914C-1547-B39A-1164-7D85A0B02BF6}"/>
                </a:ext>
              </a:extLst>
            </p:cNvPr>
            <p:cNvSpPr/>
            <p:nvPr/>
          </p:nvSpPr>
          <p:spPr>
            <a:xfrm>
              <a:off x="4987119" y="2550773"/>
              <a:ext cx="557107" cy="557107"/>
            </a:xfrm>
            <a:custGeom>
              <a:avLst>
                <a:gd name="f12" fmla="val 5802"/>
              </a:avLst>
              <a:gdLst>
                <a:gd name="f1" fmla="val 21600000"/>
                <a:gd name="f2" fmla="val 10800000"/>
                <a:gd name="f3" fmla="val 5400000"/>
                <a:gd name="f4" fmla="val 180"/>
                <a:gd name="f5" fmla="val w"/>
                <a:gd name="f6" fmla="val h"/>
                <a:gd name="f7" fmla="val ss"/>
                <a:gd name="f8" fmla="val 0"/>
                <a:gd name="f9" fmla="*/ 5419351 1 1725033"/>
                <a:gd name="f10" fmla="*/ 0 0 1"/>
                <a:gd name="f11" fmla="+- 0 0 10800000"/>
                <a:gd name="f12" fmla="val 5802"/>
                <a:gd name="f13" fmla="+- 0 0 -360"/>
                <a:gd name="f14" fmla="+- 0 0 -180"/>
                <a:gd name="f15" fmla="abs f5"/>
                <a:gd name="f16" fmla="abs f6"/>
                <a:gd name="f17" fmla="abs f7"/>
                <a:gd name="f18" fmla="val f8"/>
                <a:gd name="f19" fmla="val f12"/>
                <a:gd name="f20" fmla="+- 2700000 f3 0"/>
                <a:gd name="f21" fmla="*/ f13 f2 1"/>
                <a:gd name="f22" fmla="*/ f14 f2 1"/>
                <a:gd name="f23" fmla="?: f15 f5 1"/>
                <a:gd name="f24" fmla="?: f16 f6 1"/>
                <a:gd name="f25" fmla="?: f17 f7 1"/>
                <a:gd name="f26" fmla="*/ f20 f9 1"/>
                <a:gd name="f27" fmla="*/ f21 1 f4"/>
                <a:gd name="f28" fmla="*/ f22 1 f4"/>
                <a:gd name="f29" fmla="*/ f23 1 21600"/>
                <a:gd name="f30" fmla="*/ f24 1 21600"/>
                <a:gd name="f31" fmla="*/ 21600 f23 1"/>
                <a:gd name="f32" fmla="*/ 21600 f24 1"/>
                <a:gd name="f33" fmla="*/ f26 1 f2"/>
                <a:gd name="f34" fmla="+- f27 0 f3"/>
                <a:gd name="f35" fmla="+- f28 0 f3"/>
                <a:gd name="f36" fmla="min f30 f29"/>
                <a:gd name="f37" fmla="*/ f31 1 f25"/>
                <a:gd name="f38" fmla="*/ f32 1 f25"/>
                <a:gd name="f39" fmla="+- 0 0 f33"/>
                <a:gd name="f40" fmla="val f37"/>
                <a:gd name="f41" fmla="val f38"/>
                <a:gd name="f42" fmla="+- 0 0 f39"/>
                <a:gd name="f43" fmla="*/ f18 f36 1"/>
                <a:gd name="f44" fmla="+- f41 0 f18"/>
                <a:gd name="f45" fmla="+- f40 0 f18"/>
                <a:gd name="f46" fmla="*/ f42 f2 1"/>
                <a:gd name="f47" fmla="*/ f44 1 2"/>
                <a:gd name="f48" fmla="*/ f45 1 2"/>
                <a:gd name="f49" fmla="min f45 f44"/>
                <a:gd name="f50" fmla="+- 0 0 f45"/>
                <a:gd name="f51" fmla="+- 0 0 f44"/>
                <a:gd name="f52" fmla="*/ f46 1 f9"/>
                <a:gd name="f53" fmla="+- f18 f47 0"/>
                <a:gd name="f54" fmla="+- f18 f48 0"/>
                <a:gd name="f55" fmla="*/ f49 f19 1"/>
                <a:gd name="f56" fmla="+- 0 0 f50"/>
                <a:gd name="f57" fmla="+- 0 0 f51"/>
                <a:gd name="f58" fmla="+- f52 0 f3"/>
                <a:gd name="f59" fmla="*/ f48 f36 1"/>
                <a:gd name="f60" fmla="*/ f47 f36 1"/>
                <a:gd name="f61" fmla="*/ f55 1 100000"/>
                <a:gd name="f62" fmla="at2 f56 f57"/>
                <a:gd name="f63" fmla="cos 1 f58"/>
                <a:gd name="f64" fmla="sin 1 f58"/>
                <a:gd name="f65" fmla="*/ f53 f36 1"/>
                <a:gd name="f66" fmla="+- f48 0 f61"/>
                <a:gd name="f67" fmla="+- f47 0 f61"/>
                <a:gd name="f68" fmla="+- f62 f3 0"/>
                <a:gd name="f69" fmla="*/ f61 1 2"/>
                <a:gd name="f70" fmla="+- 0 0 f63"/>
                <a:gd name="f71" fmla="+- 0 0 f64"/>
                <a:gd name="f72" fmla="*/ f68 f9 1"/>
                <a:gd name="f73" fmla="*/ f66 f67 1"/>
                <a:gd name="f74" fmla="+- 0 0 f69"/>
                <a:gd name="f75" fmla="+- 0 0 f70"/>
                <a:gd name="f76" fmla="+- 0 0 f71"/>
                <a:gd name="f77" fmla="*/ f66 f36 1"/>
                <a:gd name="f78" fmla="*/ f67 f36 1"/>
                <a:gd name="f79" fmla="*/ f72 1 f2"/>
                <a:gd name="f80" fmla="+- 0 0 f74"/>
                <a:gd name="f81" fmla="*/ f75 f48 1"/>
                <a:gd name="f82" fmla="*/ f76 f47 1"/>
                <a:gd name="f83" fmla="+- 0 0 f79"/>
                <a:gd name="f84" fmla="+- f54 0 f81"/>
                <a:gd name="f85" fmla="+- f54 f81 0"/>
                <a:gd name="f86" fmla="+- f53 0 f82"/>
                <a:gd name="f87" fmla="+- f53 f82 0"/>
                <a:gd name="f88" fmla="val f83"/>
                <a:gd name="f89" fmla="*/ f84 f36 1"/>
                <a:gd name="f90" fmla="*/ f86 f36 1"/>
                <a:gd name="f91" fmla="*/ f85 f36 1"/>
                <a:gd name="f92" fmla="*/ f87 f36 1"/>
                <a:gd name="f93" fmla="+- 0 0 f88"/>
                <a:gd name="f94" fmla="*/ f93 f2 1"/>
                <a:gd name="f95" fmla="*/ f94 1 f9"/>
                <a:gd name="f96" fmla="+- f95 0 f3"/>
                <a:gd name="f97" fmla="+- f96 f3 0"/>
                <a:gd name="f98" fmla="*/ f97 f9 1"/>
                <a:gd name="f99" fmla="*/ f98 1 f2"/>
                <a:gd name="f100" fmla="+- 0 0 f99"/>
                <a:gd name="f101" fmla="+- 0 0 f100"/>
                <a:gd name="f102" fmla="*/ f101 f2 1"/>
                <a:gd name="f103" fmla="*/ f102 1 f9"/>
                <a:gd name="f104" fmla="+- f103 0 f3"/>
                <a:gd name="f105" fmla="cos 1 f104"/>
                <a:gd name="f106" fmla="sin 1 f104"/>
                <a:gd name="f107" fmla="+- 0 0 f105"/>
                <a:gd name="f108" fmla="+- 0 0 f106"/>
                <a:gd name="f109" fmla="+- 0 0 f107"/>
                <a:gd name="f110" fmla="+- 0 0 f108"/>
                <a:gd name="f111" fmla="*/ f109 f67 1"/>
                <a:gd name="f112" fmla="*/ f110 f66 1"/>
                <a:gd name="f113" fmla="*/ f111 f111 1"/>
                <a:gd name="f114" fmla="*/ f112 f112 1"/>
                <a:gd name="f115" fmla="+- f113 f114 0"/>
                <a:gd name="f116" fmla="+- f115 f10 0"/>
                <a:gd name="f117" fmla="sqrt f116"/>
                <a:gd name="f118" fmla="*/ f73 1 f117"/>
                <a:gd name="f119" fmla="+- 0 0 f118"/>
                <a:gd name="f120" fmla="+- 0 0 f119"/>
                <a:gd name="f121" fmla="at2 f120 f80"/>
                <a:gd name="f122" fmla="+- f121 f3 0"/>
                <a:gd name="f123" fmla="*/ f122 f9 1"/>
                <a:gd name="f124" fmla="*/ f123 1 f2"/>
                <a:gd name="f125" fmla="+- 0 0 f124"/>
                <a:gd name="f126" fmla="val f125"/>
                <a:gd name="f127" fmla="+- 0 0 f126"/>
                <a:gd name="f128" fmla="*/ f127 f2 1"/>
                <a:gd name="f129" fmla="*/ f128 1 f9"/>
                <a:gd name="f130" fmla="+- f129 0 f3"/>
                <a:gd name="f131" fmla="*/ f130 2 1"/>
                <a:gd name="f132" fmla="+- f96 0 f130"/>
                <a:gd name="f133" fmla="+- f11 f131 0"/>
                <a:gd name="f134" fmla="+- f132 0 f2"/>
                <a:gd name="f135" fmla="+- f132 f3 0"/>
                <a:gd name="f136" fmla="*/ f135 f9 1"/>
                <a:gd name="f137" fmla="*/ f136 1 f2"/>
                <a:gd name="f138" fmla="+- 0 0 f137"/>
                <a:gd name="f139" fmla="+- 0 0 f138"/>
                <a:gd name="f140" fmla="*/ f139 f2 1"/>
                <a:gd name="f141" fmla="*/ f140 1 f9"/>
                <a:gd name="f142" fmla="+- f141 0 f3"/>
                <a:gd name="f143" fmla="cos 1 f142"/>
                <a:gd name="f144" fmla="sin 1 f142"/>
                <a:gd name="f145" fmla="+- 0 0 f143"/>
                <a:gd name="f146" fmla="+- 0 0 f144"/>
                <a:gd name="f147" fmla="+- 0 0 f145"/>
                <a:gd name="f148" fmla="+- 0 0 f146"/>
                <a:gd name="f149" fmla="*/ f147 f67 1"/>
                <a:gd name="f150" fmla="*/ f148 f66 1"/>
                <a:gd name="f151" fmla="*/ f149 f149 1"/>
                <a:gd name="f152" fmla="*/ f150 f150 1"/>
                <a:gd name="f153" fmla="+- f151 f152 0"/>
                <a:gd name="f154" fmla="+- f153 f10 0"/>
                <a:gd name="f155" fmla="sqrt f154"/>
                <a:gd name="f156" fmla="*/ f73 1 f155"/>
                <a:gd name="f157" fmla="*/ f147 f156 1"/>
                <a:gd name="f158" fmla="*/ f148 f156 1"/>
                <a:gd name="f159" fmla="+- f54 f157 0"/>
                <a:gd name="f160" fmla="+- f53 f158 0"/>
                <a:gd name="f161" fmla="+- f54 0 f157"/>
                <a:gd name="f162" fmla="+- f53 0 f158"/>
                <a:gd name="f163" fmla="*/ f159 f36 1"/>
                <a:gd name="f164" fmla="*/ f160 f36 1"/>
                <a:gd name="f165" fmla="*/ f161 f36 1"/>
                <a:gd name="f166" fmla="*/ f162 f36 1"/>
              </a:gdLst>
              <a:ahLst/>
              <a:cxnLst>
                <a:cxn ang="3cd4">
                  <a:pos x="hc" y="t"/>
                </a:cxn>
                <a:cxn ang="0">
                  <a:pos x="r" y="vc"/>
                </a:cxn>
                <a:cxn ang="cd4">
                  <a:pos x="hc" y="b"/>
                </a:cxn>
                <a:cxn ang="cd2">
                  <a:pos x="l" y="vc"/>
                </a:cxn>
                <a:cxn ang="f34">
                  <a:pos x="f89" y="f90"/>
                </a:cxn>
                <a:cxn ang="f35">
                  <a:pos x="f89" y="f92"/>
                </a:cxn>
                <a:cxn ang="f35">
                  <a:pos x="f91" y="f92"/>
                </a:cxn>
                <a:cxn ang="f34">
                  <a:pos x="f91" y="f90"/>
                </a:cxn>
              </a:cxnLst>
              <a:rect l="f89" t="f90" r="f91" b="f92"/>
              <a:pathLst>
                <a:path>
                  <a:moveTo>
                    <a:pt x="f43" y="f65"/>
                  </a:moveTo>
                  <a:arcTo wR="f59" hR="f60" stAng="f2" swAng="f1"/>
                  <a:close/>
                  <a:moveTo>
                    <a:pt x="f163" y="f164"/>
                  </a:moveTo>
                  <a:arcTo wR="f77" hR="f78" stAng="f132" swAng="f133"/>
                  <a:close/>
                  <a:moveTo>
                    <a:pt x="f165" y="f166"/>
                  </a:moveTo>
                  <a:arcTo wR="f77" hR="f78" stAng="f134" swAng="f133"/>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ndParaRPr>
            </a:p>
          </p:txBody>
        </p:sp>
      </p:grpSp>
      <p:grpSp>
        <p:nvGrpSpPr>
          <p:cNvPr id="22" name="Grupo 5">
            <a:extLst>
              <a:ext uri="{FF2B5EF4-FFF2-40B4-BE49-F238E27FC236}">
                <a16:creationId xmlns:a16="http://schemas.microsoft.com/office/drawing/2014/main" id="{BA19D444-BB7B-E80E-C5E5-EE91FDC83607}"/>
              </a:ext>
            </a:extLst>
          </p:cNvPr>
          <p:cNvGrpSpPr/>
          <p:nvPr/>
        </p:nvGrpSpPr>
        <p:grpSpPr>
          <a:xfrm>
            <a:off x="4996281" y="3743489"/>
            <a:ext cx="557107" cy="557107"/>
            <a:chOff x="4996281" y="3743489"/>
            <a:chExt cx="557107" cy="557107"/>
          </a:xfrm>
        </p:grpSpPr>
        <p:grpSp>
          <p:nvGrpSpPr>
            <p:cNvPr id="23" name="Group 20">
              <a:extLst>
                <a:ext uri="{FF2B5EF4-FFF2-40B4-BE49-F238E27FC236}">
                  <a16:creationId xmlns:a16="http://schemas.microsoft.com/office/drawing/2014/main" id="{AF1B7934-211E-0FE6-0DE9-48D62E7CDA6F}"/>
                </a:ext>
              </a:extLst>
            </p:cNvPr>
            <p:cNvGrpSpPr/>
            <p:nvPr/>
          </p:nvGrpSpPr>
          <p:grpSpPr>
            <a:xfrm>
              <a:off x="5070942" y="3935952"/>
              <a:ext cx="389461" cy="215780"/>
              <a:chOff x="5070942" y="3935952"/>
              <a:chExt cx="389461" cy="215780"/>
            </a:xfrm>
          </p:grpSpPr>
          <p:sp>
            <p:nvSpPr>
              <p:cNvPr id="24" name="Freeform: Shape 21">
                <a:extLst>
                  <a:ext uri="{FF2B5EF4-FFF2-40B4-BE49-F238E27FC236}">
                    <a16:creationId xmlns:a16="http://schemas.microsoft.com/office/drawing/2014/main" id="{88D13A0A-A20D-5F34-4415-0F7F534A1CEA}"/>
                  </a:ext>
                </a:extLst>
              </p:cNvPr>
              <p:cNvSpPr/>
              <p:nvPr/>
            </p:nvSpPr>
            <p:spPr>
              <a:xfrm>
                <a:off x="5176153" y="3935952"/>
                <a:ext cx="231571" cy="173681"/>
              </a:xfrm>
              <a:custGeom>
                <a:avLst/>
                <a:gdLst>
                  <a:gd name="f0" fmla="val 10800000"/>
                  <a:gd name="f1" fmla="val 5400000"/>
                  <a:gd name="f2" fmla="val 180"/>
                  <a:gd name="f3" fmla="val w"/>
                  <a:gd name="f4" fmla="val h"/>
                  <a:gd name="f5" fmla="val 0"/>
                  <a:gd name="f6" fmla="val 419100"/>
                  <a:gd name="f7" fmla="val 314325"/>
                  <a:gd name="f8" fmla="val 392516"/>
                  <a:gd name="f9" fmla="val 78105"/>
                  <a:gd name="f10" fmla="val 377276"/>
                  <a:gd name="f11" fmla="val 66675"/>
                  <a:gd name="f12" fmla="val 353463"/>
                  <a:gd name="f13" fmla="val 51435"/>
                  <a:gd name="f14" fmla="val 323936"/>
                  <a:gd name="f15" fmla="val 321078"/>
                  <a:gd name="f16" fmla="val 317268"/>
                  <a:gd name="f17" fmla="val 53340"/>
                  <a:gd name="f18" fmla="val 316316"/>
                  <a:gd name="f19" fmla="val 48577"/>
                  <a:gd name="f20" fmla="val 311553"/>
                  <a:gd name="f21" fmla="val 42863"/>
                  <a:gd name="f22" fmla="val 318221"/>
                  <a:gd name="f23" fmla="val 5715"/>
                  <a:gd name="f24" fmla="val 214398"/>
                  <a:gd name="f25" fmla="val 106766"/>
                  <a:gd name="f26" fmla="val 9611"/>
                  <a:gd name="f27" fmla="val 86"/>
                  <a:gd name="f28" fmla="val 19050"/>
                  <a:gd name="f29" fmla="val 1038"/>
                  <a:gd name="f30" fmla="val 21908"/>
                  <a:gd name="f31" fmla="val -867"/>
                  <a:gd name="f32" fmla="val 37148"/>
                  <a:gd name="f33" fmla="val 103823"/>
                  <a:gd name="f34" fmla="val 1991"/>
                  <a:gd name="f35" fmla="val 134302"/>
                  <a:gd name="f36" fmla="val 8658"/>
                  <a:gd name="f37" fmla="val 211455"/>
                  <a:gd name="f38" fmla="val 31518"/>
                  <a:gd name="f39" fmla="val 236220"/>
                  <a:gd name="f40" fmla="val 61046"/>
                  <a:gd name="f41" fmla="val 306705"/>
                  <a:gd name="f42" fmla="val 61998"/>
                  <a:gd name="f43" fmla="val 310515"/>
                  <a:gd name="f44" fmla="val 63903"/>
                  <a:gd name="f45" fmla="val 313373"/>
                  <a:gd name="f46" fmla="val 67713"/>
                  <a:gd name="f47" fmla="val 315278"/>
                  <a:gd name="f48" fmla="val 124863"/>
                  <a:gd name="f49" fmla="val 319088"/>
                  <a:gd name="f50" fmla="val 181061"/>
                  <a:gd name="f51" fmla="val 316230"/>
                  <a:gd name="f52" fmla="val 238211"/>
                  <a:gd name="f53" fmla="val 244878"/>
                  <a:gd name="f54" fmla="val 251546"/>
                  <a:gd name="f55" fmla="val 253451"/>
                  <a:gd name="f56" fmla="val 275359"/>
                  <a:gd name="f57" fmla="val 269557"/>
                  <a:gd name="f58" fmla="val 280121"/>
                  <a:gd name="f59" fmla="val 264795"/>
                  <a:gd name="f60" fmla="val 292503"/>
                  <a:gd name="f61" fmla="val 241935"/>
                  <a:gd name="f62" fmla="val 297266"/>
                  <a:gd name="f63" fmla="val 232410"/>
                  <a:gd name="f64" fmla="val 302028"/>
                  <a:gd name="f65" fmla="val 224790"/>
                  <a:gd name="f66" fmla="val 223838"/>
                  <a:gd name="f67" fmla="val 347748"/>
                  <a:gd name="f68" fmla="val 220980"/>
                  <a:gd name="f69" fmla="val 378228"/>
                  <a:gd name="f70" fmla="val 205740"/>
                  <a:gd name="f71" fmla="val 402041"/>
                  <a:gd name="f72" fmla="val 178118"/>
                  <a:gd name="f73" fmla="val 430616"/>
                  <a:gd name="f74" fmla="val 148590"/>
                  <a:gd name="f75" fmla="val 424901"/>
                  <a:gd name="f76" fmla="val 382038"/>
                  <a:gd name="f77" fmla="val 154305"/>
                  <a:gd name="f78" fmla="val 366798"/>
                  <a:gd name="f79" fmla="val 342034"/>
                  <a:gd name="f80" fmla="val 187643"/>
                  <a:gd name="f81" fmla="val 315363"/>
                  <a:gd name="f82" fmla="val 192405"/>
                  <a:gd name="f83" fmla="val 303934"/>
                  <a:gd name="f84" fmla="val 194310"/>
                  <a:gd name="f85" fmla="val 308696"/>
                  <a:gd name="f86" fmla="val 186690"/>
                  <a:gd name="f87" fmla="val 181927"/>
                  <a:gd name="f88" fmla="val 312506"/>
                  <a:gd name="f89" fmla="val 152400"/>
                  <a:gd name="f90" fmla="val 122873"/>
                  <a:gd name="f91" fmla="val 93345"/>
                  <a:gd name="f92" fmla="val 86677"/>
                  <a:gd name="f93" fmla="val 84773"/>
                  <a:gd name="f94" fmla="val 324888"/>
                  <a:gd name="f95" fmla="val 85725"/>
                  <a:gd name="f96" fmla="val 343938"/>
                  <a:gd name="f97" fmla="val 87630"/>
                  <a:gd name="f98" fmla="val 361084"/>
                  <a:gd name="f99" fmla="val 92393"/>
                  <a:gd name="f100" fmla="val 376323"/>
                  <a:gd name="f101" fmla="val 105727"/>
                  <a:gd name="f102" fmla="val 390611"/>
                  <a:gd name="f103" fmla="val 118110"/>
                  <a:gd name="f104" fmla="val 138113"/>
                  <a:gd name="f105" fmla="+- 0 0 -90"/>
                  <a:gd name="f106" fmla="*/ f3 1 419100"/>
                  <a:gd name="f107" fmla="*/ f4 1 314325"/>
                  <a:gd name="f108" fmla="val f5"/>
                  <a:gd name="f109" fmla="val f6"/>
                  <a:gd name="f110" fmla="val f7"/>
                  <a:gd name="f111" fmla="*/ f105 f0 1"/>
                  <a:gd name="f112" fmla="+- f110 0 f108"/>
                  <a:gd name="f113" fmla="+- f109 0 f108"/>
                  <a:gd name="f114" fmla="*/ f111 1 f2"/>
                  <a:gd name="f115" fmla="*/ f113 1 419100"/>
                  <a:gd name="f116" fmla="*/ f112 1 314325"/>
                  <a:gd name="f117" fmla="*/ 392516 f113 1"/>
                  <a:gd name="f118" fmla="*/ 78105 f112 1"/>
                  <a:gd name="f119" fmla="*/ 323936 f113 1"/>
                  <a:gd name="f120" fmla="*/ 51435 f112 1"/>
                  <a:gd name="f121" fmla="*/ 316316 f113 1"/>
                  <a:gd name="f122" fmla="*/ 48577 f112 1"/>
                  <a:gd name="f123" fmla="*/ 311553 f113 1"/>
                  <a:gd name="f124" fmla="*/ 0 f112 1"/>
                  <a:gd name="f125" fmla="*/ 9611 f113 1"/>
                  <a:gd name="f126" fmla="*/ 1038 f113 1"/>
                  <a:gd name="f127" fmla="*/ 21908 f112 1"/>
                  <a:gd name="f128" fmla="*/ 1991 f113 1"/>
                  <a:gd name="f129" fmla="*/ 134302 f112 1"/>
                  <a:gd name="f130" fmla="*/ 61046 f113 1"/>
                  <a:gd name="f131" fmla="*/ 306705 f112 1"/>
                  <a:gd name="f132" fmla="*/ 67713 f113 1"/>
                  <a:gd name="f133" fmla="*/ 315278 f112 1"/>
                  <a:gd name="f134" fmla="*/ 238211 f113 1"/>
                  <a:gd name="f135" fmla="*/ 316230 f112 1"/>
                  <a:gd name="f136" fmla="*/ 253451 f113 1"/>
                  <a:gd name="f137" fmla="*/ 292503 f113 1"/>
                  <a:gd name="f138" fmla="*/ 241935 f112 1"/>
                  <a:gd name="f139" fmla="*/ 223838 f112 1"/>
                  <a:gd name="f140" fmla="*/ 402041 f113 1"/>
                  <a:gd name="f141" fmla="*/ 178118 f112 1"/>
                  <a:gd name="f142" fmla="*/ 382038 f113 1"/>
                  <a:gd name="f143" fmla="*/ 154305 f112 1"/>
                  <a:gd name="f144" fmla="*/ 315363 f113 1"/>
                  <a:gd name="f145" fmla="*/ 192405 f112 1"/>
                  <a:gd name="f146" fmla="*/ 308696 f113 1"/>
                  <a:gd name="f147" fmla="*/ 181927 f112 1"/>
                  <a:gd name="f148" fmla="*/ 93345 f112 1"/>
                  <a:gd name="f149" fmla="*/ 324888 f113 1"/>
                  <a:gd name="f150" fmla="*/ 85725 f112 1"/>
                  <a:gd name="f151" fmla="*/ 376323 f113 1"/>
                  <a:gd name="f152" fmla="*/ 105727 f112 1"/>
                  <a:gd name="f153" fmla="+- f114 0 f1"/>
                  <a:gd name="f154" fmla="*/ f117 1 419100"/>
                  <a:gd name="f155" fmla="*/ f118 1 314325"/>
                  <a:gd name="f156" fmla="*/ f119 1 419100"/>
                  <a:gd name="f157" fmla="*/ f120 1 314325"/>
                  <a:gd name="f158" fmla="*/ f121 1 419100"/>
                  <a:gd name="f159" fmla="*/ f122 1 314325"/>
                  <a:gd name="f160" fmla="*/ f123 1 419100"/>
                  <a:gd name="f161" fmla="*/ f124 1 314325"/>
                  <a:gd name="f162" fmla="*/ f125 1 419100"/>
                  <a:gd name="f163" fmla="*/ f126 1 419100"/>
                  <a:gd name="f164" fmla="*/ f127 1 314325"/>
                  <a:gd name="f165" fmla="*/ f128 1 419100"/>
                  <a:gd name="f166" fmla="*/ f129 1 314325"/>
                  <a:gd name="f167" fmla="*/ f130 1 419100"/>
                  <a:gd name="f168" fmla="*/ f131 1 314325"/>
                  <a:gd name="f169" fmla="*/ f132 1 419100"/>
                  <a:gd name="f170" fmla="*/ f133 1 314325"/>
                  <a:gd name="f171" fmla="*/ f134 1 419100"/>
                  <a:gd name="f172" fmla="*/ f135 1 314325"/>
                  <a:gd name="f173" fmla="*/ f136 1 419100"/>
                  <a:gd name="f174" fmla="*/ f137 1 419100"/>
                  <a:gd name="f175" fmla="*/ f138 1 314325"/>
                  <a:gd name="f176" fmla="*/ f139 1 314325"/>
                  <a:gd name="f177" fmla="*/ f140 1 419100"/>
                  <a:gd name="f178" fmla="*/ f141 1 314325"/>
                  <a:gd name="f179" fmla="*/ f142 1 419100"/>
                  <a:gd name="f180" fmla="*/ f143 1 314325"/>
                  <a:gd name="f181" fmla="*/ f144 1 419100"/>
                  <a:gd name="f182" fmla="*/ f145 1 314325"/>
                  <a:gd name="f183" fmla="*/ f146 1 419100"/>
                  <a:gd name="f184" fmla="*/ f147 1 314325"/>
                  <a:gd name="f185" fmla="*/ f148 1 314325"/>
                  <a:gd name="f186" fmla="*/ f149 1 419100"/>
                  <a:gd name="f187" fmla="*/ f150 1 314325"/>
                  <a:gd name="f188" fmla="*/ f151 1 419100"/>
                  <a:gd name="f189" fmla="*/ f152 1 314325"/>
                  <a:gd name="f190" fmla="*/ f108 1 f115"/>
                  <a:gd name="f191" fmla="*/ f109 1 f115"/>
                  <a:gd name="f192" fmla="*/ f108 1 f116"/>
                  <a:gd name="f193" fmla="*/ f110 1 f116"/>
                  <a:gd name="f194" fmla="*/ f154 1 f115"/>
                  <a:gd name="f195" fmla="*/ f155 1 f116"/>
                  <a:gd name="f196" fmla="*/ f156 1 f115"/>
                  <a:gd name="f197" fmla="*/ f157 1 f116"/>
                  <a:gd name="f198" fmla="*/ f158 1 f115"/>
                  <a:gd name="f199" fmla="*/ f159 1 f116"/>
                  <a:gd name="f200" fmla="*/ f160 1 f115"/>
                  <a:gd name="f201" fmla="*/ f161 1 f116"/>
                  <a:gd name="f202" fmla="*/ f162 1 f115"/>
                  <a:gd name="f203" fmla="*/ f163 1 f115"/>
                  <a:gd name="f204" fmla="*/ f164 1 f116"/>
                  <a:gd name="f205" fmla="*/ f165 1 f115"/>
                  <a:gd name="f206" fmla="*/ f166 1 f116"/>
                  <a:gd name="f207" fmla="*/ f167 1 f115"/>
                  <a:gd name="f208" fmla="*/ f168 1 f116"/>
                  <a:gd name="f209" fmla="*/ f169 1 f115"/>
                  <a:gd name="f210" fmla="*/ f170 1 f116"/>
                  <a:gd name="f211" fmla="*/ f171 1 f115"/>
                  <a:gd name="f212" fmla="*/ f172 1 f116"/>
                  <a:gd name="f213" fmla="*/ f173 1 f115"/>
                  <a:gd name="f214" fmla="*/ f174 1 f115"/>
                  <a:gd name="f215" fmla="*/ f175 1 f116"/>
                  <a:gd name="f216" fmla="*/ f176 1 f116"/>
                  <a:gd name="f217" fmla="*/ f177 1 f115"/>
                  <a:gd name="f218" fmla="*/ f178 1 f116"/>
                  <a:gd name="f219" fmla="*/ f179 1 f115"/>
                  <a:gd name="f220" fmla="*/ f180 1 f116"/>
                  <a:gd name="f221" fmla="*/ f181 1 f115"/>
                  <a:gd name="f222" fmla="*/ f182 1 f116"/>
                  <a:gd name="f223" fmla="*/ f183 1 f115"/>
                  <a:gd name="f224" fmla="*/ f184 1 f116"/>
                  <a:gd name="f225" fmla="*/ f185 1 f116"/>
                  <a:gd name="f226" fmla="*/ f186 1 f115"/>
                  <a:gd name="f227" fmla="*/ f187 1 f116"/>
                  <a:gd name="f228" fmla="*/ f188 1 f115"/>
                  <a:gd name="f229" fmla="*/ f189 1 f116"/>
                  <a:gd name="f230" fmla="*/ f190 f106 1"/>
                  <a:gd name="f231" fmla="*/ f191 f106 1"/>
                  <a:gd name="f232" fmla="*/ f193 f107 1"/>
                  <a:gd name="f233" fmla="*/ f192 f107 1"/>
                  <a:gd name="f234" fmla="*/ f194 f106 1"/>
                  <a:gd name="f235" fmla="*/ f195 f107 1"/>
                  <a:gd name="f236" fmla="*/ f196 f106 1"/>
                  <a:gd name="f237" fmla="*/ f197 f107 1"/>
                  <a:gd name="f238" fmla="*/ f198 f106 1"/>
                  <a:gd name="f239" fmla="*/ f199 f107 1"/>
                  <a:gd name="f240" fmla="*/ f200 f106 1"/>
                  <a:gd name="f241" fmla="*/ f201 f107 1"/>
                  <a:gd name="f242" fmla="*/ f202 f106 1"/>
                  <a:gd name="f243" fmla="*/ f203 f106 1"/>
                  <a:gd name="f244" fmla="*/ f204 f107 1"/>
                  <a:gd name="f245" fmla="*/ f205 f106 1"/>
                  <a:gd name="f246" fmla="*/ f206 f107 1"/>
                  <a:gd name="f247" fmla="*/ f207 f106 1"/>
                  <a:gd name="f248" fmla="*/ f208 f107 1"/>
                  <a:gd name="f249" fmla="*/ f209 f106 1"/>
                  <a:gd name="f250" fmla="*/ f210 f107 1"/>
                  <a:gd name="f251" fmla="*/ f211 f106 1"/>
                  <a:gd name="f252" fmla="*/ f212 f107 1"/>
                  <a:gd name="f253" fmla="*/ f213 f106 1"/>
                  <a:gd name="f254" fmla="*/ f214 f106 1"/>
                  <a:gd name="f255" fmla="*/ f215 f107 1"/>
                  <a:gd name="f256" fmla="*/ f216 f107 1"/>
                  <a:gd name="f257" fmla="*/ f217 f106 1"/>
                  <a:gd name="f258" fmla="*/ f218 f107 1"/>
                  <a:gd name="f259" fmla="*/ f219 f106 1"/>
                  <a:gd name="f260" fmla="*/ f220 f107 1"/>
                  <a:gd name="f261" fmla="*/ f221 f106 1"/>
                  <a:gd name="f262" fmla="*/ f222 f107 1"/>
                  <a:gd name="f263" fmla="*/ f223 f106 1"/>
                  <a:gd name="f264" fmla="*/ f224 f107 1"/>
                  <a:gd name="f265" fmla="*/ f225 f107 1"/>
                  <a:gd name="f266" fmla="*/ f226 f106 1"/>
                  <a:gd name="f267" fmla="*/ f227 f107 1"/>
                  <a:gd name="f268" fmla="*/ f228 f106 1"/>
                  <a:gd name="f269" fmla="*/ f229 f107 1"/>
                </a:gdLst>
                <a:ahLst/>
                <a:cxnLst>
                  <a:cxn ang="3cd4">
                    <a:pos x="hc" y="t"/>
                  </a:cxn>
                  <a:cxn ang="0">
                    <a:pos x="r" y="vc"/>
                  </a:cxn>
                  <a:cxn ang="cd4">
                    <a:pos x="hc" y="b"/>
                  </a:cxn>
                  <a:cxn ang="cd2">
                    <a:pos x="l" y="vc"/>
                  </a:cxn>
                  <a:cxn ang="f153">
                    <a:pos x="f234" y="f235"/>
                  </a:cxn>
                  <a:cxn ang="f153">
                    <a:pos x="f236" y="f237"/>
                  </a:cxn>
                  <a:cxn ang="f153">
                    <a:pos x="f238" y="f239"/>
                  </a:cxn>
                  <a:cxn ang="f153">
                    <a:pos x="f240" y="f241"/>
                  </a:cxn>
                  <a:cxn ang="f153">
                    <a:pos x="f242" y="f241"/>
                  </a:cxn>
                  <a:cxn ang="f153">
                    <a:pos x="f243" y="f244"/>
                  </a:cxn>
                  <a:cxn ang="f153">
                    <a:pos x="f245" y="f246"/>
                  </a:cxn>
                  <a:cxn ang="f153">
                    <a:pos x="f247" y="f248"/>
                  </a:cxn>
                  <a:cxn ang="f153">
                    <a:pos x="f249" y="f250"/>
                  </a:cxn>
                  <a:cxn ang="f153">
                    <a:pos x="f251" y="f252"/>
                  </a:cxn>
                  <a:cxn ang="f153">
                    <a:pos x="f253" y="f248"/>
                  </a:cxn>
                  <a:cxn ang="f153">
                    <a:pos x="f254" y="f255"/>
                  </a:cxn>
                  <a:cxn ang="f153">
                    <a:pos x="f240" y="f256"/>
                  </a:cxn>
                  <a:cxn ang="f153">
                    <a:pos x="f257" y="f258"/>
                  </a:cxn>
                  <a:cxn ang="f153">
                    <a:pos x="f234" y="f235"/>
                  </a:cxn>
                  <a:cxn ang="f153">
                    <a:pos x="f259" y="f260"/>
                  </a:cxn>
                  <a:cxn ang="f153">
                    <a:pos x="f261" y="f262"/>
                  </a:cxn>
                  <a:cxn ang="f153">
                    <a:pos x="f263" y="f264"/>
                  </a:cxn>
                  <a:cxn ang="f153">
                    <a:pos x="f238" y="f265"/>
                  </a:cxn>
                  <a:cxn ang="f153">
                    <a:pos x="f266" y="f267"/>
                  </a:cxn>
                  <a:cxn ang="f153">
                    <a:pos x="f268" y="f269"/>
                  </a:cxn>
                  <a:cxn ang="f153">
                    <a:pos x="f259" y="f260"/>
                  </a:cxn>
                </a:cxnLst>
                <a:rect l="f230" t="f233" r="f231" b="f232"/>
                <a:pathLst>
                  <a:path w="419100" h="314325">
                    <a:moveTo>
                      <a:pt x="f8" y="f9"/>
                    </a:moveTo>
                    <a:cubicBezTo>
                      <a:pt x="f10" y="f11"/>
                      <a:pt x="f12" y="f13"/>
                      <a:pt x="f14" y="f13"/>
                    </a:cubicBezTo>
                    <a:cubicBezTo>
                      <a:pt x="f15" y="f13"/>
                      <a:pt x="f16" y="f17"/>
                      <a:pt x="f18" y="f19"/>
                    </a:cubicBezTo>
                    <a:cubicBezTo>
                      <a:pt x="f20" y="f21"/>
                      <a:pt x="f22" y="f23"/>
                      <a:pt x="f20" y="f5"/>
                    </a:cubicBezTo>
                    <a:cubicBezTo>
                      <a:pt x="f24" y="f5"/>
                      <a:pt x="f25" y="f5"/>
                      <a:pt x="f26" y="f5"/>
                    </a:cubicBezTo>
                    <a:cubicBezTo>
                      <a:pt x="f27" y="f5"/>
                      <a:pt x="f27" y="f28"/>
                      <a:pt x="f29" y="f30"/>
                    </a:cubicBezTo>
                    <a:cubicBezTo>
                      <a:pt x="f31" y="f32"/>
                      <a:pt x="f27" y="f33"/>
                      <a:pt x="f34" y="f35"/>
                    </a:cubicBezTo>
                    <a:cubicBezTo>
                      <a:pt x="f36" y="f37"/>
                      <a:pt x="f38" y="f39"/>
                      <a:pt x="f40" y="f41"/>
                    </a:cubicBezTo>
                    <a:cubicBezTo>
                      <a:pt x="f42" y="f43"/>
                      <a:pt x="f44" y="f45"/>
                      <a:pt x="f46" y="f47"/>
                    </a:cubicBezTo>
                    <a:cubicBezTo>
                      <a:pt x="f48" y="f49"/>
                      <a:pt x="f50" y="f51"/>
                      <a:pt x="f52" y="f51"/>
                    </a:cubicBezTo>
                    <a:cubicBezTo>
                      <a:pt x="f53" y="f51"/>
                      <a:pt x="f54" y="f7"/>
                      <a:pt x="f55" y="f41"/>
                    </a:cubicBezTo>
                    <a:cubicBezTo>
                      <a:pt x="f56" y="f57"/>
                      <a:pt x="f58" y="f59"/>
                      <a:pt x="f60" y="f61"/>
                    </a:cubicBezTo>
                    <a:cubicBezTo>
                      <a:pt x="f62" y="f63"/>
                      <a:pt x="f64" y="f65"/>
                      <a:pt x="f20" y="f66"/>
                    </a:cubicBezTo>
                    <a:cubicBezTo>
                      <a:pt x="f67" y="f68"/>
                      <a:pt x="f69" y="f70"/>
                      <a:pt x="f71" y="f72"/>
                    </a:cubicBezTo>
                    <a:cubicBezTo>
                      <a:pt x="f73" y="f74"/>
                      <a:pt x="f75" y="f33"/>
                      <a:pt x="f8" y="f9"/>
                    </a:cubicBezTo>
                    <a:close/>
                    <a:moveTo>
                      <a:pt x="f76" y="f77"/>
                    </a:moveTo>
                    <a:cubicBezTo>
                      <a:pt x="f78" y="f72"/>
                      <a:pt x="f79" y="f80"/>
                      <a:pt x="f81" y="f82"/>
                    </a:cubicBezTo>
                    <a:cubicBezTo>
                      <a:pt x="f83" y="f84"/>
                      <a:pt x="f85" y="f86"/>
                      <a:pt x="f85" y="f87"/>
                    </a:cubicBezTo>
                    <a:cubicBezTo>
                      <a:pt x="f88" y="f89"/>
                      <a:pt x="f18" y="f90"/>
                      <a:pt x="f18" y="f91"/>
                    </a:cubicBezTo>
                    <a:cubicBezTo>
                      <a:pt x="f18" y="f92"/>
                      <a:pt x="f22" y="f93"/>
                      <a:pt x="f94" y="f95"/>
                    </a:cubicBezTo>
                    <a:cubicBezTo>
                      <a:pt x="f96" y="f97"/>
                      <a:pt x="f98" y="f99"/>
                      <a:pt x="f100" y="f101"/>
                    </a:cubicBezTo>
                    <a:cubicBezTo>
                      <a:pt x="f102" y="f103"/>
                      <a:pt x="f8" y="f104"/>
                      <a:pt x="f76" y="f77"/>
                    </a:cubicBezTo>
                    <a:close/>
                  </a:path>
                </a:pathLst>
              </a:custGeom>
              <a:solidFill>
                <a:srgbClr val="4A9B8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sp>
            <p:nvSpPr>
              <p:cNvPr id="25" name="Freeform: Shape 22">
                <a:extLst>
                  <a:ext uri="{FF2B5EF4-FFF2-40B4-BE49-F238E27FC236}">
                    <a16:creationId xmlns:a16="http://schemas.microsoft.com/office/drawing/2014/main" id="{061F13AA-B9BF-D055-1395-658BBFAB9873}"/>
                  </a:ext>
                </a:extLst>
              </p:cNvPr>
              <p:cNvSpPr/>
              <p:nvPr/>
            </p:nvSpPr>
            <p:spPr>
              <a:xfrm>
                <a:off x="5070942" y="4114891"/>
                <a:ext cx="389461" cy="36841"/>
              </a:xfrm>
              <a:custGeom>
                <a:avLst/>
                <a:gdLst>
                  <a:gd name="f0" fmla="val 10800000"/>
                  <a:gd name="f1" fmla="val 5400000"/>
                  <a:gd name="f2" fmla="val 180"/>
                  <a:gd name="f3" fmla="val w"/>
                  <a:gd name="f4" fmla="val h"/>
                  <a:gd name="f5" fmla="val 0"/>
                  <a:gd name="f6" fmla="val 704850"/>
                  <a:gd name="f7" fmla="val 66675"/>
                  <a:gd name="f8" fmla="val 107633"/>
                  <a:gd name="f9" fmla="val 46672"/>
                  <a:gd name="f10" fmla="val 226695"/>
                  <a:gd name="f11" fmla="val 73342"/>
                  <a:gd name="f12" fmla="val 352425"/>
                  <a:gd name="f13" fmla="val 478155"/>
                  <a:gd name="f14" fmla="val 597218"/>
                  <a:gd name="f15" fmla="val 47625"/>
                  <a:gd name="f16" fmla="+- 0 0 -90"/>
                  <a:gd name="f17" fmla="*/ f3 1 704850"/>
                  <a:gd name="f18" fmla="*/ f4 1 66675"/>
                  <a:gd name="f19" fmla="val f5"/>
                  <a:gd name="f20" fmla="val f6"/>
                  <a:gd name="f21" fmla="val f7"/>
                  <a:gd name="f22" fmla="*/ f16 f0 1"/>
                  <a:gd name="f23" fmla="+- f21 0 f19"/>
                  <a:gd name="f24" fmla="+- f20 0 f19"/>
                  <a:gd name="f25" fmla="*/ f22 1 f2"/>
                  <a:gd name="f26" fmla="*/ f24 1 704850"/>
                  <a:gd name="f27" fmla="*/ f23 1 66675"/>
                  <a:gd name="f28" fmla="*/ 0 f24 1"/>
                  <a:gd name="f29" fmla="*/ 0 f23 1"/>
                  <a:gd name="f30" fmla="*/ 352425 f24 1"/>
                  <a:gd name="f31" fmla="*/ 73342 f23 1"/>
                  <a:gd name="f32" fmla="*/ 704850 f24 1"/>
                  <a:gd name="f33" fmla="+- f25 0 f1"/>
                  <a:gd name="f34" fmla="*/ f28 1 704850"/>
                  <a:gd name="f35" fmla="*/ f29 1 66675"/>
                  <a:gd name="f36" fmla="*/ f30 1 704850"/>
                  <a:gd name="f37" fmla="*/ f31 1 66675"/>
                  <a:gd name="f38" fmla="*/ f32 1 704850"/>
                  <a:gd name="f39" fmla="*/ f19 1 f26"/>
                  <a:gd name="f40" fmla="*/ f20 1 f26"/>
                  <a:gd name="f41" fmla="*/ f19 1 f27"/>
                  <a:gd name="f42" fmla="*/ f21 1 f27"/>
                  <a:gd name="f43" fmla="*/ f34 1 f26"/>
                  <a:gd name="f44" fmla="*/ f35 1 f27"/>
                  <a:gd name="f45" fmla="*/ f36 1 f26"/>
                  <a:gd name="f46" fmla="*/ f37 1 f27"/>
                  <a:gd name="f47" fmla="*/ f38 1 f26"/>
                  <a:gd name="f48" fmla="*/ f39 f17 1"/>
                  <a:gd name="f49" fmla="*/ f40 f17 1"/>
                  <a:gd name="f50" fmla="*/ f42 f18 1"/>
                  <a:gd name="f51" fmla="*/ f41 f18 1"/>
                  <a:gd name="f52" fmla="*/ f43 f17 1"/>
                  <a:gd name="f53" fmla="*/ f44 f18 1"/>
                  <a:gd name="f54" fmla="*/ f45 f17 1"/>
                  <a:gd name="f55" fmla="*/ f46 f18 1"/>
                  <a:gd name="f56" fmla="*/ f47 f17 1"/>
                </a:gdLst>
                <a:ahLst/>
                <a:cxnLst>
                  <a:cxn ang="3cd4">
                    <a:pos x="hc" y="t"/>
                  </a:cxn>
                  <a:cxn ang="0">
                    <a:pos x="r" y="vc"/>
                  </a:cxn>
                  <a:cxn ang="cd4">
                    <a:pos x="hc" y="b"/>
                  </a:cxn>
                  <a:cxn ang="cd2">
                    <a:pos x="l" y="vc"/>
                  </a:cxn>
                  <a:cxn ang="f33">
                    <a:pos x="f52" y="f53"/>
                  </a:cxn>
                  <a:cxn ang="f33">
                    <a:pos x="f54" y="f55"/>
                  </a:cxn>
                  <a:cxn ang="f33">
                    <a:pos x="f56" y="f53"/>
                  </a:cxn>
                  <a:cxn ang="f33">
                    <a:pos x="f52" y="f53"/>
                  </a:cxn>
                </a:cxnLst>
                <a:rect l="f48" t="f51" r="f49" b="f50"/>
                <a:pathLst>
                  <a:path w="704850" h="66675">
                    <a:moveTo>
                      <a:pt x="f5" y="f5"/>
                    </a:moveTo>
                    <a:cubicBezTo>
                      <a:pt x="f8" y="f9"/>
                      <a:pt x="f10" y="f11"/>
                      <a:pt x="f12" y="f11"/>
                    </a:cubicBezTo>
                    <a:cubicBezTo>
                      <a:pt x="f13" y="f11"/>
                      <a:pt x="f14" y="f15"/>
                      <a:pt x="f6" y="f5"/>
                    </a:cubicBezTo>
                    <a:lnTo>
                      <a:pt x="f5" y="f5"/>
                    </a:lnTo>
                    <a:close/>
                  </a:path>
                </a:pathLst>
              </a:custGeom>
              <a:solidFill>
                <a:srgbClr val="4A9B8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grpSp>
        <p:sp>
          <p:nvSpPr>
            <p:cNvPr id="26" name="Freeform: Shape 23">
              <a:extLst>
                <a:ext uri="{FF2B5EF4-FFF2-40B4-BE49-F238E27FC236}">
                  <a16:creationId xmlns:a16="http://schemas.microsoft.com/office/drawing/2014/main" id="{FC01525E-0386-9919-C7EC-628BFF064C1B}"/>
                </a:ext>
              </a:extLst>
            </p:cNvPr>
            <p:cNvSpPr/>
            <p:nvPr/>
          </p:nvSpPr>
          <p:spPr>
            <a:xfrm>
              <a:off x="5373654" y="4014142"/>
              <a:ext cx="15800" cy="15800"/>
            </a:xfrm>
            <a:custGeom>
              <a:avLst/>
              <a:gdLst>
                <a:gd name="f0" fmla="val 10800000"/>
                <a:gd name="f1" fmla="val 5400000"/>
                <a:gd name="f2" fmla="val 180"/>
                <a:gd name="f3" fmla="val w"/>
                <a:gd name="f4" fmla="val h"/>
                <a:gd name="f5" fmla="val 0"/>
                <a:gd name="f6" fmla="val 15800"/>
                <a:gd name="f7" fmla="val 953"/>
                <a:gd name="f8" fmla="val 1905"/>
                <a:gd name="f9" fmla="val 3810"/>
                <a:gd name="f10" fmla="val 5715"/>
                <a:gd name="f11" fmla="val 2858"/>
                <a:gd name="f12" fmla="val 4763"/>
                <a:gd name="f13" fmla="val 2857"/>
                <a:gd name="f14" fmla="val 952"/>
                <a:gd name="f15" fmla="+- 0 0 -90"/>
                <a:gd name="f16" fmla="*/ f3 1 15800"/>
                <a:gd name="f17" fmla="*/ f4 1 15800"/>
                <a:gd name="f18" fmla="val f5"/>
                <a:gd name="f19" fmla="val f6"/>
                <a:gd name="f20" fmla="*/ f15 f0 1"/>
                <a:gd name="f21" fmla="+- f19 0 f18"/>
                <a:gd name="f22" fmla="*/ f20 1 f2"/>
                <a:gd name="f23" fmla="*/ f21 1 15800"/>
                <a:gd name="f24" fmla="+- f22 0 f1"/>
                <a:gd name="f25" fmla="*/ 0 1 f23"/>
                <a:gd name="f26" fmla="*/ 15057400 1 f23"/>
                <a:gd name="f27" fmla="*/ 90297000 1 f23"/>
                <a:gd name="f28" fmla="*/ 75255400 1 f23"/>
                <a:gd name="f29" fmla="*/ 60198000 1 f23"/>
                <a:gd name="f30" fmla="*/ 15800 1 f23"/>
                <a:gd name="f31" fmla="*/ f25 f16 1"/>
                <a:gd name="f32" fmla="*/ f30 f16 1"/>
                <a:gd name="f33" fmla="*/ f30 f17 1"/>
                <a:gd name="f34" fmla="*/ f25 f17 1"/>
                <a:gd name="f35" fmla="*/ f26 f17 1"/>
                <a:gd name="f36" fmla="*/ f27 f16 1"/>
                <a:gd name="f37" fmla="*/ f28 f16 1"/>
                <a:gd name="f38" fmla="*/ f29 f17 1"/>
              </a:gdLst>
              <a:ahLst/>
              <a:cxnLst>
                <a:cxn ang="3cd4">
                  <a:pos x="hc" y="t"/>
                </a:cxn>
                <a:cxn ang="0">
                  <a:pos x="r" y="vc"/>
                </a:cxn>
                <a:cxn ang="cd4">
                  <a:pos x="hc" y="b"/>
                </a:cxn>
                <a:cxn ang="cd2">
                  <a:pos x="l" y="vc"/>
                </a:cxn>
                <a:cxn ang="f24">
                  <a:pos x="f31" y="f35"/>
                </a:cxn>
                <a:cxn ang="f24">
                  <a:pos x="f36" y="f34"/>
                </a:cxn>
                <a:cxn ang="f24">
                  <a:pos x="f37" y="f38"/>
                </a:cxn>
                <a:cxn ang="f24">
                  <a:pos x="f31" y="f35"/>
                </a:cxn>
                <a:cxn ang="f24">
                  <a:pos x="f31" y="f35"/>
                </a:cxn>
              </a:cxnLst>
              <a:rect l="f31" t="f34" r="f32" b="f33"/>
              <a:pathLst>
                <a:path w="15800" h="15800">
                  <a:moveTo>
                    <a:pt x="f5" y="f7"/>
                  </a:moveTo>
                  <a:cubicBezTo>
                    <a:pt x="f8" y="f7"/>
                    <a:pt x="f9" y="f5"/>
                    <a:pt x="f10" y="f5"/>
                  </a:cubicBezTo>
                  <a:cubicBezTo>
                    <a:pt x="f10" y="f7"/>
                    <a:pt x="f10" y="f11"/>
                    <a:pt x="f12" y="f9"/>
                  </a:cubicBezTo>
                  <a:cubicBezTo>
                    <a:pt x="f9" y="f11"/>
                    <a:pt x="f13" y="f7"/>
                    <a:pt x="f5" y="f7"/>
                  </a:cubicBezTo>
                  <a:cubicBezTo>
                    <a:pt x="f14" y="f5"/>
                    <a:pt x="f5" y="f7"/>
                    <a:pt x="f5" y="f7"/>
                  </a:cubicBezTo>
                  <a:close/>
                </a:path>
              </a:pathLst>
            </a:custGeom>
            <a:solidFill>
              <a:srgbClr val="F2EADB"/>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sp>
          <p:nvSpPr>
            <p:cNvPr id="27" name="&quot;Not Allowed&quot; Symbol 34">
              <a:extLst>
                <a:ext uri="{FF2B5EF4-FFF2-40B4-BE49-F238E27FC236}">
                  <a16:creationId xmlns:a16="http://schemas.microsoft.com/office/drawing/2014/main" id="{E3C903ED-7AE8-2F5E-0E41-AC312248C21D}"/>
                </a:ext>
              </a:extLst>
            </p:cNvPr>
            <p:cNvSpPr/>
            <p:nvPr/>
          </p:nvSpPr>
          <p:spPr>
            <a:xfrm>
              <a:off x="4996281" y="3743489"/>
              <a:ext cx="557107" cy="557107"/>
            </a:xfrm>
            <a:custGeom>
              <a:avLst>
                <a:gd name="f12" fmla="val 5802"/>
              </a:avLst>
              <a:gdLst>
                <a:gd name="f1" fmla="val 21600000"/>
                <a:gd name="f2" fmla="val 10800000"/>
                <a:gd name="f3" fmla="val 5400000"/>
                <a:gd name="f4" fmla="val 180"/>
                <a:gd name="f5" fmla="val w"/>
                <a:gd name="f6" fmla="val h"/>
                <a:gd name="f7" fmla="val ss"/>
                <a:gd name="f8" fmla="val 0"/>
                <a:gd name="f9" fmla="*/ 5419351 1 1725033"/>
                <a:gd name="f10" fmla="*/ 0 0 1"/>
                <a:gd name="f11" fmla="+- 0 0 10800000"/>
                <a:gd name="f12" fmla="val 5802"/>
                <a:gd name="f13" fmla="+- 0 0 -360"/>
                <a:gd name="f14" fmla="+- 0 0 -180"/>
                <a:gd name="f15" fmla="abs f5"/>
                <a:gd name="f16" fmla="abs f6"/>
                <a:gd name="f17" fmla="abs f7"/>
                <a:gd name="f18" fmla="val f8"/>
                <a:gd name="f19" fmla="val f12"/>
                <a:gd name="f20" fmla="+- 2700000 f3 0"/>
                <a:gd name="f21" fmla="*/ f13 f2 1"/>
                <a:gd name="f22" fmla="*/ f14 f2 1"/>
                <a:gd name="f23" fmla="?: f15 f5 1"/>
                <a:gd name="f24" fmla="?: f16 f6 1"/>
                <a:gd name="f25" fmla="?: f17 f7 1"/>
                <a:gd name="f26" fmla="*/ f20 f9 1"/>
                <a:gd name="f27" fmla="*/ f21 1 f4"/>
                <a:gd name="f28" fmla="*/ f22 1 f4"/>
                <a:gd name="f29" fmla="*/ f23 1 21600"/>
                <a:gd name="f30" fmla="*/ f24 1 21600"/>
                <a:gd name="f31" fmla="*/ 21600 f23 1"/>
                <a:gd name="f32" fmla="*/ 21600 f24 1"/>
                <a:gd name="f33" fmla="*/ f26 1 f2"/>
                <a:gd name="f34" fmla="+- f27 0 f3"/>
                <a:gd name="f35" fmla="+- f28 0 f3"/>
                <a:gd name="f36" fmla="min f30 f29"/>
                <a:gd name="f37" fmla="*/ f31 1 f25"/>
                <a:gd name="f38" fmla="*/ f32 1 f25"/>
                <a:gd name="f39" fmla="+- 0 0 f33"/>
                <a:gd name="f40" fmla="val f37"/>
                <a:gd name="f41" fmla="val f38"/>
                <a:gd name="f42" fmla="+- 0 0 f39"/>
                <a:gd name="f43" fmla="*/ f18 f36 1"/>
                <a:gd name="f44" fmla="+- f41 0 f18"/>
                <a:gd name="f45" fmla="+- f40 0 f18"/>
                <a:gd name="f46" fmla="*/ f42 f2 1"/>
                <a:gd name="f47" fmla="*/ f44 1 2"/>
                <a:gd name="f48" fmla="*/ f45 1 2"/>
                <a:gd name="f49" fmla="min f45 f44"/>
                <a:gd name="f50" fmla="+- 0 0 f45"/>
                <a:gd name="f51" fmla="+- 0 0 f44"/>
                <a:gd name="f52" fmla="*/ f46 1 f9"/>
                <a:gd name="f53" fmla="+- f18 f47 0"/>
                <a:gd name="f54" fmla="+- f18 f48 0"/>
                <a:gd name="f55" fmla="*/ f49 f19 1"/>
                <a:gd name="f56" fmla="+- 0 0 f50"/>
                <a:gd name="f57" fmla="+- 0 0 f51"/>
                <a:gd name="f58" fmla="+- f52 0 f3"/>
                <a:gd name="f59" fmla="*/ f48 f36 1"/>
                <a:gd name="f60" fmla="*/ f47 f36 1"/>
                <a:gd name="f61" fmla="*/ f55 1 100000"/>
                <a:gd name="f62" fmla="at2 f56 f57"/>
                <a:gd name="f63" fmla="cos 1 f58"/>
                <a:gd name="f64" fmla="sin 1 f58"/>
                <a:gd name="f65" fmla="*/ f53 f36 1"/>
                <a:gd name="f66" fmla="+- f48 0 f61"/>
                <a:gd name="f67" fmla="+- f47 0 f61"/>
                <a:gd name="f68" fmla="+- f62 f3 0"/>
                <a:gd name="f69" fmla="*/ f61 1 2"/>
                <a:gd name="f70" fmla="+- 0 0 f63"/>
                <a:gd name="f71" fmla="+- 0 0 f64"/>
                <a:gd name="f72" fmla="*/ f68 f9 1"/>
                <a:gd name="f73" fmla="*/ f66 f67 1"/>
                <a:gd name="f74" fmla="+- 0 0 f69"/>
                <a:gd name="f75" fmla="+- 0 0 f70"/>
                <a:gd name="f76" fmla="+- 0 0 f71"/>
                <a:gd name="f77" fmla="*/ f66 f36 1"/>
                <a:gd name="f78" fmla="*/ f67 f36 1"/>
                <a:gd name="f79" fmla="*/ f72 1 f2"/>
                <a:gd name="f80" fmla="+- 0 0 f74"/>
                <a:gd name="f81" fmla="*/ f75 f48 1"/>
                <a:gd name="f82" fmla="*/ f76 f47 1"/>
                <a:gd name="f83" fmla="+- 0 0 f79"/>
                <a:gd name="f84" fmla="+- f54 0 f81"/>
                <a:gd name="f85" fmla="+- f54 f81 0"/>
                <a:gd name="f86" fmla="+- f53 0 f82"/>
                <a:gd name="f87" fmla="+- f53 f82 0"/>
                <a:gd name="f88" fmla="val f83"/>
                <a:gd name="f89" fmla="*/ f84 f36 1"/>
                <a:gd name="f90" fmla="*/ f86 f36 1"/>
                <a:gd name="f91" fmla="*/ f85 f36 1"/>
                <a:gd name="f92" fmla="*/ f87 f36 1"/>
                <a:gd name="f93" fmla="+- 0 0 f88"/>
                <a:gd name="f94" fmla="*/ f93 f2 1"/>
                <a:gd name="f95" fmla="*/ f94 1 f9"/>
                <a:gd name="f96" fmla="+- f95 0 f3"/>
                <a:gd name="f97" fmla="+- f96 f3 0"/>
                <a:gd name="f98" fmla="*/ f97 f9 1"/>
                <a:gd name="f99" fmla="*/ f98 1 f2"/>
                <a:gd name="f100" fmla="+- 0 0 f99"/>
                <a:gd name="f101" fmla="+- 0 0 f100"/>
                <a:gd name="f102" fmla="*/ f101 f2 1"/>
                <a:gd name="f103" fmla="*/ f102 1 f9"/>
                <a:gd name="f104" fmla="+- f103 0 f3"/>
                <a:gd name="f105" fmla="cos 1 f104"/>
                <a:gd name="f106" fmla="sin 1 f104"/>
                <a:gd name="f107" fmla="+- 0 0 f105"/>
                <a:gd name="f108" fmla="+- 0 0 f106"/>
                <a:gd name="f109" fmla="+- 0 0 f107"/>
                <a:gd name="f110" fmla="+- 0 0 f108"/>
                <a:gd name="f111" fmla="*/ f109 f67 1"/>
                <a:gd name="f112" fmla="*/ f110 f66 1"/>
                <a:gd name="f113" fmla="*/ f111 f111 1"/>
                <a:gd name="f114" fmla="*/ f112 f112 1"/>
                <a:gd name="f115" fmla="+- f113 f114 0"/>
                <a:gd name="f116" fmla="+- f115 f10 0"/>
                <a:gd name="f117" fmla="sqrt f116"/>
                <a:gd name="f118" fmla="*/ f73 1 f117"/>
                <a:gd name="f119" fmla="+- 0 0 f118"/>
                <a:gd name="f120" fmla="+- 0 0 f119"/>
                <a:gd name="f121" fmla="at2 f120 f80"/>
                <a:gd name="f122" fmla="+- f121 f3 0"/>
                <a:gd name="f123" fmla="*/ f122 f9 1"/>
                <a:gd name="f124" fmla="*/ f123 1 f2"/>
                <a:gd name="f125" fmla="+- 0 0 f124"/>
                <a:gd name="f126" fmla="val f125"/>
                <a:gd name="f127" fmla="+- 0 0 f126"/>
                <a:gd name="f128" fmla="*/ f127 f2 1"/>
                <a:gd name="f129" fmla="*/ f128 1 f9"/>
                <a:gd name="f130" fmla="+- f129 0 f3"/>
                <a:gd name="f131" fmla="*/ f130 2 1"/>
                <a:gd name="f132" fmla="+- f96 0 f130"/>
                <a:gd name="f133" fmla="+- f11 f131 0"/>
                <a:gd name="f134" fmla="+- f132 0 f2"/>
                <a:gd name="f135" fmla="+- f132 f3 0"/>
                <a:gd name="f136" fmla="*/ f135 f9 1"/>
                <a:gd name="f137" fmla="*/ f136 1 f2"/>
                <a:gd name="f138" fmla="+- 0 0 f137"/>
                <a:gd name="f139" fmla="+- 0 0 f138"/>
                <a:gd name="f140" fmla="*/ f139 f2 1"/>
                <a:gd name="f141" fmla="*/ f140 1 f9"/>
                <a:gd name="f142" fmla="+- f141 0 f3"/>
                <a:gd name="f143" fmla="cos 1 f142"/>
                <a:gd name="f144" fmla="sin 1 f142"/>
                <a:gd name="f145" fmla="+- 0 0 f143"/>
                <a:gd name="f146" fmla="+- 0 0 f144"/>
                <a:gd name="f147" fmla="+- 0 0 f145"/>
                <a:gd name="f148" fmla="+- 0 0 f146"/>
                <a:gd name="f149" fmla="*/ f147 f67 1"/>
                <a:gd name="f150" fmla="*/ f148 f66 1"/>
                <a:gd name="f151" fmla="*/ f149 f149 1"/>
                <a:gd name="f152" fmla="*/ f150 f150 1"/>
                <a:gd name="f153" fmla="+- f151 f152 0"/>
                <a:gd name="f154" fmla="+- f153 f10 0"/>
                <a:gd name="f155" fmla="sqrt f154"/>
                <a:gd name="f156" fmla="*/ f73 1 f155"/>
                <a:gd name="f157" fmla="*/ f147 f156 1"/>
                <a:gd name="f158" fmla="*/ f148 f156 1"/>
                <a:gd name="f159" fmla="+- f54 f157 0"/>
                <a:gd name="f160" fmla="+- f53 f158 0"/>
                <a:gd name="f161" fmla="+- f54 0 f157"/>
                <a:gd name="f162" fmla="+- f53 0 f158"/>
                <a:gd name="f163" fmla="*/ f159 f36 1"/>
                <a:gd name="f164" fmla="*/ f160 f36 1"/>
                <a:gd name="f165" fmla="*/ f161 f36 1"/>
                <a:gd name="f166" fmla="*/ f162 f36 1"/>
              </a:gdLst>
              <a:ahLst/>
              <a:cxnLst>
                <a:cxn ang="3cd4">
                  <a:pos x="hc" y="t"/>
                </a:cxn>
                <a:cxn ang="0">
                  <a:pos x="r" y="vc"/>
                </a:cxn>
                <a:cxn ang="cd4">
                  <a:pos x="hc" y="b"/>
                </a:cxn>
                <a:cxn ang="cd2">
                  <a:pos x="l" y="vc"/>
                </a:cxn>
                <a:cxn ang="f34">
                  <a:pos x="f89" y="f90"/>
                </a:cxn>
                <a:cxn ang="f35">
                  <a:pos x="f89" y="f92"/>
                </a:cxn>
                <a:cxn ang="f35">
                  <a:pos x="f91" y="f92"/>
                </a:cxn>
                <a:cxn ang="f34">
                  <a:pos x="f91" y="f90"/>
                </a:cxn>
              </a:cxnLst>
              <a:rect l="f89" t="f90" r="f91" b="f92"/>
              <a:pathLst>
                <a:path>
                  <a:moveTo>
                    <a:pt x="f43" y="f65"/>
                  </a:moveTo>
                  <a:arcTo wR="f59" hR="f60" stAng="f2" swAng="f1"/>
                  <a:close/>
                  <a:moveTo>
                    <a:pt x="f163" y="f164"/>
                  </a:moveTo>
                  <a:arcTo wR="f77" hR="f78" stAng="f132" swAng="f133"/>
                  <a:close/>
                  <a:moveTo>
                    <a:pt x="f165" y="f166"/>
                  </a:moveTo>
                  <a:arcTo wR="f77" hR="f78" stAng="f134" swAng="f133"/>
                  <a:close/>
                </a:path>
              </a:pathLst>
            </a:custGeom>
            <a:solidFill>
              <a:srgbClr val="75BD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ndParaRPr>
            </a:p>
          </p:txBody>
        </p:sp>
      </p:grpSp>
      <p:grpSp>
        <p:nvGrpSpPr>
          <p:cNvPr id="28" name="Grupo 2">
            <a:extLst>
              <a:ext uri="{FF2B5EF4-FFF2-40B4-BE49-F238E27FC236}">
                <a16:creationId xmlns:a16="http://schemas.microsoft.com/office/drawing/2014/main" id="{2F616B76-69E3-B751-060E-A00BD8B4744F}"/>
              </a:ext>
            </a:extLst>
          </p:cNvPr>
          <p:cNvGrpSpPr/>
          <p:nvPr/>
        </p:nvGrpSpPr>
        <p:grpSpPr>
          <a:xfrm>
            <a:off x="1543050" y="1268409"/>
            <a:ext cx="1838317" cy="3478212"/>
            <a:chOff x="1543050" y="1268409"/>
            <a:chExt cx="1838317" cy="3478212"/>
          </a:xfrm>
        </p:grpSpPr>
        <p:sp>
          <p:nvSpPr>
            <p:cNvPr id="29" name="Freeform 6">
              <a:extLst>
                <a:ext uri="{FF2B5EF4-FFF2-40B4-BE49-F238E27FC236}">
                  <a16:creationId xmlns:a16="http://schemas.microsoft.com/office/drawing/2014/main" id="{E8BAFA12-5001-7A64-A484-F094606C8F95}"/>
                </a:ext>
              </a:extLst>
            </p:cNvPr>
            <p:cNvSpPr/>
            <p:nvPr/>
          </p:nvSpPr>
          <p:spPr>
            <a:xfrm>
              <a:off x="1795460" y="1268409"/>
              <a:ext cx="1400175" cy="1681160"/>
            </a:xfrm>
            <a:custGeom>
              <a:avLst/>
              <a:gdLst>
                <a:gd name="f0" fmla="val 10800000"/>
                <a:gd name="f1" fmla="val 5400000"/>
                <a:gd name="f2" fmla="val 180"/>
                <a:gd name="f3" fmla="val w"/>
                <a:gd name="f4" fmla="val h"/>
                <a:gd name="f5" fmla="val 0"/>
                <a:gd name="f6" fmla="val 83"/>
                <a:gd name="f7" fmla="val 101"/>
                <a:gd name="f8" fmla="val 39"/>
                <a:gd name="f9" fmla="val 53"/>
                <a:gd name="f10" fmla="val 1"/>
                <a:gd name="f11" fmla="val 64"/>
                <a:gd name="f12" fmla="val 6"/>
                <a:gd name="f13" fmla="val 73"/>
                <a:gd name="f14" fmla="val 16"/>
                <a:gd name="f15" fmla="val 75"/>
                <a:gd name="f16" fmla="val 18"/>
                <a:gd name="f17" fmla="val 20"/>
                <a:gd name="f18" fmla="val 23"/>
                <a:gd name="f19" fmla="val 67"/>
                <a:gd name="f20" fmla="val 31"/>
                <a:gd name="f21" fmla="val 65"/>
                <a:gd name="f22" fmla="val 71"/>
                <a:gd name="f23" fmla="val 48"/>
                <a:gd name="f24" fmla="val 51"/>
                <a:gd name="f25" fmla="val 55"/>
                <a:gd name="f26" fmla="val 77"/>
                <a:gd name="f27" fmla="val 57"/>
                <a:gd name="f28" fmla="val 62"/>
                <a:gd name="f29" fmla="val 80"/>
                <a:gd name="f30" fmla="val 76"/>
                <a:gd name="f31" fmla="val 79"/>
                <a:gd name="f32" fmla="val 69"/>
                <a:gd name="f33" fmla="val 81"/>
                <a:gd name="f34" fmla="val 68"/>
                <a:gd name="f35" fmla="val 94"/>
                <a:gd name="f36" fmla="val 40"/>
                <a:gd name="f37" fmla="val 27"/>
                <a:gd name="f38" fmla="val 19"/>
                <a:gd name="f39" fmla="val 13"/>
                <a:gd name="f40" fmla="val 11"/>
                <a:gd name="f41" fmla="val 9"/>
                <a:gd name="f42" fmla="val 7"/>
                <a:gd name="f43" fmla="val 78"/>
                <a:gd name="f44" fmla="val 3"/>
                <a:gd name="f45" fmla="val 59"/>
                <a:gd name="f46" fmla="val 5"/>
                <a:gd name="f47" fmla="val 56"/>
                <a:gd name="f48" fmla="val 8"/>
                <a:gd name="f49" fmla="val 52"/>
                <a:gd name="f50" fmla="val 50"/>
                <a:gd name="f51" fmla="val 10"/>
                <a:gd name="f52" fmla="val 49"/>
                <a:gd name="f53" fmla="val 32"/>
                <a:gd name="f54" fmla="val 25"/>
                <a:gd name="f55" fmla="val 4"/>
                <a:gd name="f56" fmla="val 21"/>
                <a:gd name="f57" fmla="val 26"/>
                <a:gd name="f58" fmla="val 58"/>
                <a:gd name="f59" fmla="val 66"/>
                <a:gd name="f60" fmla="val 60"/>
                <a:gd name="f61" fmla="val 61"/>
                <a:gd name="f62" fmla="val 54"/>
                <a:gd name="f63" fmla="val 47"/>
                <a:gd name="f64" fmla="val 42"/>
                <a:gd name="f65" fmla="val 45"/>
                <a:gd name="f66" fmla="val 38"/>
                <a:gd name="f67" fmla="val 44"/>
                <a:gd name="f68" fmla="val 36"/>
                <a:gd name="f69" fmla="val 33"/>
                <a:gd name="f70" fmla="val 34"/>
                <a:gd name="f71" fmla="val 37"/>
                <a:gd name="f72" fmla="val 14"/>
                <a:gd name="f73" fmla="val 12"/>
                <a:gd name="f74" fmla="val 72"/>
                <a:gd name="f75" fmla="val 70"/>
                <a:gd name="f76" fmla="val 87"/>
                <a:gd name="f77" fmla="val 30"/>
                <a:gd name="f78" fmla="val 95"/>
                <a:gd name="f79" fmla="val 74"/>
                <a:gd name="f80" fmla="val 63"/>
                <a:gd name="f81" fmla="val 15"/>
                <a:gd name="f82" fmla="val 22"/>
                <a:gd name="f83" fmla="val 28"/>
                <a:gd name="f84" fmla="val 17"/>
                <a:gd name="f85" fmla="+- 0 0 -90"/>
                <a:gd name="f86" fmla="*/ f3 1 83"/>
                <a:gd name="f87" fmla="*/ f4 1 101"/>
                <a:gd name="f88" fmla="val f5"/>
                <a:gd name="f89" fmla="val f6"/>
                <a:gd name="f90" fmla="val f7"/>
                <a:gd name="f91" fmla="*/ f85 f0 1"/>
                <a:gd name="f92" fmla="+- f90 0 f88"/>
                <a:gd name="f93" fmla="+- f89 0 f88"/>
                <a:gd name="f94" fmla="*/ f91 1 f2"/>
                <a:gd name="f95" fmla="*/ f93 1 83"/>
                <a:gd name="f96" fmla="*/ f92 1 101"/>
                <a:gd name="f97" fmla="*/ 39 f93 1"/>
                <a:gd name="f98" fmla="*/ 0 f92 1"/>
                <a:gd name="f99" fmla="*/ 73 f93 1"/>
                <a:gd name="f100" fmla="*/ 16 f92 1"/>
                <a:gd name="f101" fmla="*/ 23 f92 1"/>
                <a:gd name="f102" fmla="*/ 71 f93 1"/>
                <a:gd name="f103" fmla="*/ 48 f92 1"/>
                <a:gd name="f104" fmla="*/ 77 f93 1"/>
                <a:gd name="f105" fmla="*/ 57 f92 1"/>
                <a:gd name="f106" fmla="*/ 79 f92 1"/>
                <a:gd name="f107" fmla="*/ 68 f93 1"/>
                <a:gd name="f108" fmla="*/ 83 f92 1"/>
                <a:gd name="f109" fmla="*/ 40 f93 1"/>
                <a:gd name="f110" fmla="*/ 101 f92 1"/>
                <a:gd name="f111" fmla="*/ 13 f93 1"/>
                <a:gd name="f112" fmla="*/ 7 f93 1"/>
                <a:gd name="f113" fmla="*/ 78 f92 1"/>
                <a:gd name="f114" fmla="*/ 0 f93 1"/>
                <a:gd name="f115" fmla="*/ 68 f92 1"/>
                <a:gd name="f116" fmla="*/ 5 f93 1"/>
                <a:gd name="f117" fmla="*/ 56 f92 1"/>
                <a:gd name="f118" fmla="*/ 9 f93 1"/>
                <a:gd name="f119" fmla="*/ 50 f92 1"/>
                <a:gd name="f120" fmla="*/ 10 f93 1"/>
                <a:gd name="f121" fmla="*/ 25 f92 1"/>
                <a:gd name="f122" fmla="*/ 8 f93 1"/>
                <a:gd name="f123" fmla="*/ 67 f93 1"/>
                <a:gd name="f124" fmla="*/ 58 f92 1"/>
                <a:gd name="f125" fmla="*/ 66 f93 1"/>
                <a:gd name="f126" fmla="*/ 60 f92 1"/>
                <a:gd name="f127" fmla="*/ 53 f93 1"/>
                <a:gd name="f128" fmla="*/ 45 f93 1"/>
                <a:gd name="f129" fmla="*/ 38 f92 1"/>
                <a:gd name="f130" fmla="*/ 33 f92 1"/>
                <a:gd name="f131" fmla="*/ 36 f93 1"/>
                <a:gd name="f132" fmla="*/ 14 f93 1"/>
                <a:gd name="f133" fmla="*/ 59 f92 1"/>
                <a:gd name="f134" fmla="*/ 6 f93 1"/>
                <a:gd name="f135" fmla="*/ 64 f92 1"/>
                <a:gd name="f136" fmla="*/ 72 f92 1"/>
                <a:gd name="f137" fmla="*/ 16 f93 1"/>
                <a:gd name="f138" fmla="*/ 76 f92 1"/>
                <a:gd name="f139" fmla="*/ 95 f92 1"/>
                <a:gd name="f140" fmla="*/ 65 f93 1"/>
                <a:gd name="f141" fmla="*/ 75 f92 1"/>
                <a:gd name="f142" fmla="*/ 75 f93 1"/>
                <a:gd name="f143" fmla="*/ 42 f93 1"/>
                <a:gd name="f144" fmla="*/ 6 f92 1"/>
                <a:gd name="f145" fmla="*/ 12 f93 1"/>
                <a:gd name="f146" fmla="*/ 22 f93 1"/>
                <a:gd name="f147" fmla="*/ 31 f92 1"/>
                <a:gd name="f148" fmla="*/ 59 f93 1"/>
                <a:gd name="f149" fmla="*/ 28 f92 1"/>
                <a:gd name="f150" fmla="*/ 17 f92 1"/>
                <a:gd name="f151" fmla="+- f94 0 f1"/>
                <a:gd name="f152" fmla="*/ f97 1 83"/>
                <a:gd name="f153" fmla="*/ f98 1 101"/>
                <a:gd name="f154" fmla="*/ f99 1 83"/>
                <a:gd name="f155" fmla="*/ f100 1 101"/>
                <a:gd name="f156" fmla="*/ f101 1 101"/>
                <a:gd name="f157" fmla="*/ f102 1 83"/>
                <a:gd name="f158" fmla="*/ f103 1 101"/>
                <a:gd name="f159" fmla="*/ f104 1 83"/>
                <a:gd name="f160" fmla="*/ f105 1 101"/>
                <a:gd name="f161" fmla="*/ f106 1 101"/>
                <a:gd name="f162" fmla="*/ f107 1 83"/>
                <a:gd name="f163" fmla="*/ f108 1 101"/>
                <a:gd name="f164" fmla="*/ f109 1 83"/>
                <a:gd name="f165" fmla="*/ f110 1 101"/>
                <a:gd name="f166" fmla="*/ f111 1 83"/>
                <a:gd name="f167" fmla="*/ f112 1 83"/>
                <a:gd name="f168" fmla="*/ f113 1 101"/>
                <a:gd name="f169" fmla="*/ f114 1 83"/>
                <a:gd name="f170" fmla="*/ f115 1 101"/>
                <a:gd name="f171" fmla="*/ f116 1 83"/>
                <a:gd name="f172" fmla="*/ f117 1 101"/>
                <a:gd name="f173" fmla="*/ f118 1 83"/>
                <a:gd name="f174" fmla="*/ f119 1 101"/>
                <a:gd name="f175" fmla="*/ f120 1 83"/>
                <a:gd name="f176" fmla="*/ f121 1 101"/>
                <a:gd name="f177" fmla="*/ f122 1 83"/>
                <a:gd name="f178" fmla="*/ f123 1 83"/>
                <a:gd name="f179" fmla="*/ f124 1 101"/>
                <a:gd name="f180" fmla="*/ f125 1 83"/>
                <a:gd name="f181" fmla="*/ f126 1 101"/>
                <a:gd name="f182" fmla="*/ f127 1 83"/>
                <a:gd name="f183" fmla="*/ f128 1 83"/>
                <a:gd name="f184" fmla="*/ f129 1 101"/>
                <a:gd name="f185" fmla="*/ f130 1 101"/>
                <a:gd name="f186" fmla="*/ f131 1 83"/>
                <a:gd name="f187" fmla="*/ f132 1 83"/>
                <a:gd name="f188" fmla="*/ f133 1 101"/>
                <a:gd name="f189" fmla="*/ f134 1 83"/>
                <a:gd name="f190" fmla="*/ f135 1 101"/>
                <a:gd name="f191" fmla="*/ f136 1 101"/>
                <a:gd name="f192" fmla="*/ f137 1 83"/>
                <a:gd name="f193" fmla="*/ f138 1 101"/>
                <a:gd name="f194" fmla="*/ f139 1 101"/>
                <a:gd name="f195" fmla="*/ f140 1 83"/>
                <a:gd name="f196" fmla="*/ f141 1 101"/>
                <a:gd name="f197" fmla="*/ f142 1 83"/>
                <a:gd name="f198" fmla="*/ f143 1 83"/>
                <a:gd name="f199" fmla="*/ f144 1 101"/>
                <a:gd name="f200" fmla="*/ f145 1 83"/>
                <a:gd name="f201" fmla="*/ f146 1 83"/>
                <a:gd name="f202" fmla="*/ f147 1 101"/>
                <a:gd name="f203" fmla="*/ f148 1 83"/>
                <a:gd name="f204" fmla="*/ f149 1 101"/>
                <a:gd name="f205" fmla="*/ f150 1 101"/>
                <a:gd name="f206" fmla="*/ 0 1 f95"/>
                <a:gd name="f207" fmla="*/ f89 1 f95"/>
                <a:gd name="f208" fmla="*/ 0 1 f96"/>
                <a:gd name="f209" fmla="*/ f90 1 f96"/>
                <a:gd name="f210" fmla="*/ f152 1 f95"/>
                <a:gd name="f211" fmla="*/ f153 1 f96"/>
                <a:gd name="f212" fmla="*/ f154 1 f95"/>
                <a:gd name="f213" fmla="*/ f155 1 f96"/>
                <a:gd name="f214" fmla="*/ f156 1 f96"/>
                <a:gd name="f215" fmla="*/ f157 1 f95"/>
                <a:gd name="f216" fmla="*/ f158 1 f96"/>
                <a:gd name="f217" fmla="*/ f159 1 f95"/>
                <a:gd name="f218" fmla="*/ f160 1 f96"/>
                <a:gd name="f219" fmla="*/ f161 1 f96"/>
                <a:gd name="f220" fmla="*/ f162 1 f95"/>
                <a:gd name="f221" fmla="*/ f163 1 f96"/>
                <a:gd name="f222" fmla="*/ f164 1 f95"/>
                <a:gd name="f223" fmla="*/ f165 1 f96"/>
                <a:gd name="f224" fmla="*/ f166 1 f95"/>
                <a:gd name="f225" fmla="*/ f167 1 f95"/>
                <a:gd name="f226" fmla="*/ f168 1 f96"/>
                <a:gd name="f227" fmla="*/ f169 1 f95"/>
                <a:gd name="f228" fmla="*/ f170 1 f96"/>
                <a:gd name="f229" fmla="*/ f171 1 f95"/>
                <a:gd name="f230" fmla="*/ f172 1 f96"/>
                <a:gd name="f231" fmla="*/ f173 1 f95"/>
                <a:gd name="f232" fmla="*/ f174 1 f96"/>
                <a:gd name="f233" fmla="*/ f175 1 f95"/>
                <a:gd name="f234" fmla="*/ f176 1 f96"/>
                <a:gd name="f235" fmla="*/ f177 1 f95"/>
                <a:gd name="f236" fmla="*/ f178 1 f95"/>
                <a:gd name="f237" fmla="*/ f179 1 f96"/>
                <a:gd name="f238" fmla="*/ f180 1 f95"/>
                <a:gd name="f239" fmla="*/ f181 1 f96"/>
                <a:gd name="f240" fmla="*/ f182 1 f95"/>
                <a:gd name="f241" fmla="*/ f183 1 f95"/>
                <a:gd name="f242" fmla="*/ f184 1 f96"/>
                <a:gd name="f243" fmla="*/ f185 1 f96"/>
                <a:gd name="f244" fmla="*/ f186 1 f95"/>
                <a:gd name="f245" fmla="*/ f187 1 f95"/>
                <a:gd name="f246" fmla="*/ f188 1 f96"/>
                <a:gd name="f247" fmla="*/ f189 1 f95"/>
                <a:gd name="f248" fmla="*/ f190 1 f96"/>
                <a:gd name="f249" fmla="*/ f191 1 f96"/>
                <a:gd name="f250" fmla="*/ f192 1 f95"/>
                <a:gd name="f251" fmla="*/ f193 1 f96"/>
                <a:gd name="f252" fmla="*/ f194 1 f96"/>
                <a:gd name="f253" fmla="*/ f195 1 f95"/>
                <a:gd name="f254" fmla="*/ f196 1 f96"/>
                <a:gd name="f255" fmla="*/ f197 1 f95"/>
                <a:gd name="f256" fmla="*/ f198 1 f95"/>
                <a:gd name="f257" fmla="*/ f199 1 f96"/>
                <a:gd name="f258" fmla="*/ f200 1 f95"/>
                <a:gd name="f259" fmla="*/ f201 1 f95"/>
                <a:gd name="f260" fmla="*/ f202 1 f96"/>
                <a:gd name="f261" fmla="*/ f203 1 f95"/>
                <a:gd name="f262" fmla="*/ f204 1 f96"/>
                <a:gd name="f263" fmla="*/ f205 1 f96"/>
                <a:gd name="f264" fmla="*/ f206 f86 1"/>
                <a:gd name="f265" fmla="*/ f207 f86 1"/>
                <a:gd name="f266" fmla="*/ f209 f87 1"/>
                <a:gd name="f267" fmla="*/ f208 f87 1"/>
                <a:gd name="f268" fmla="*/ f210 f86 1"/>
                <a:gd name="f269" fmla="*/ f211 f87 1"/>
                <a:gd name="f270" fmla="*/ f212 f86 1"/>
                <a:gd name="f271" fmla="*/ f213 f87 1"/>
                <a:gd name="f272" fmla="*/ f214 f87 1"/>
                <a:gd name="f273" fmla="*/ f215 f86 1"/>
                <a:gd name="f274" fmla="*/ f216 f87 1"/>
                <a:gd name="f275" fmla="*/ f217 f86 1"/>
                <a:gd name="f276" fmla="*/ f218 f87 1"/>
                <a:gd name="f277" fmla="*/ f219 f87 1"/>
                <a:gd name="f278" fmla="*/ f220 f86 1"/>
                <a:gd name="f279" fmla="*/ f221 f87 1"/>
                <a:gd name="f280" fmla="*/ f222 f86 1"/>
                <a:gd name="f281" fmla="*/ f223 f87 1"/>
                <a:gd name="f282" fmla="*/ f224 f86 1"/>
                <a:gd name="f283" fmla="*/ f225 f86 1"/>
                <a:gd name="f284" fmla="*/ f226 f87 1"/>
                <a:gd name="f285" fmla="*/ f227 f86 1"/>
                <a:gd name="f286" fmla="*/ f228 f87 1"/>
                <a:gd name="f287" fmla="*/ f229 f86 1"/>
                <a:gd name="f288" fmla="*/ f230 f87 1"/>
                <a:gd name="f289" fmla="*/ f231 f86 1"/>
                <a:gd name="f290" fmla="*/ f232 f87 1"/>
                <a:gd name="f291" fmla="*/ f233 f86 1"/>
                <a:gd name="f292" fmla="*/ f234 f87 1"/>
                <a:gd name="f293" fmla="*/ f235 f86 1"/>
                <a:gd name="f294" fmla="*/ f236 f86 1"/>
                <a:gd name="f295" fmla="*/ f237 f87 1"/>
                <a:gd name="f296" fmla="*/ f238 f86 1"/>
                <a:gd name="f297" fmla="*/ f239 f87 1"/>
                <a:gd name="f298" fmla="*/ f240 f86 1"/>
                <a:gd name="f299" fmla="*/ f241 f86 1"/>
                <a:gd name="f300" fmla="*/ f242 f87 1"/>
                <a:gd name="f301" fmla="*/ f243 f87 1"/>
                <a:gd name="f302" fmla="*/ f244 f86 1"/>
                <a:gd name="f303" fmla="*/ f245 f86 1"/>
                <a:gd name="f304" fmla="*/ f246 f87 1"/>
                <a:gd name="f305" fmla="*/ f247 f86 1"/>
                <a:gd name="f306" fmla="*/ f248 f87 1"/>
                <a:gd name="f307" fmla="*/ f249 f87 1"/>
                <a:gd name="f308" fmla="*/ f250 f86 1"/>
                <a:gd name="f309" fmla="*/ f251 f87 1"/>
                <a:gd name="f310" fmla="*/ f252 f87 1"/>
                <a:gd name="f311" fmla="*/ f253 f86 1"/>
                <a:gd name="f312" fmla="*/ f254 f87 1"/>
                <a:gd name="f313" fmla="*/ f255 f86 1"/>
                <a:gd name="f314" fmla="*/ f256 f86 1"/>
                <a:gd name="f315" fmla="*/ f257 f87 1"/>
                <a:gd name="f316" fmla="*/ f258 f86 1"/>
                <a:gd name="f317" fmla="*/ f259 f86 1"/>
                <a:gd name="f318" fmla="*/ f260 f87 1"/>
                <a:gd name="f319" fmla="*/ f261 f86 1"/>
                <a:gd name="f320" fmla="*/ f262 f87 1"/>
                <a:gd name="f321" fmla="*/ f263 f87 1"/>
              </a:gdLst>
              <a:ahLst/>
              <a:cxnLst>
                <a:cxn ang="3cd4">
                  <a:pos x="hc" y="t"/>
                </a:cxn>
                <a:cxn ang="0">
                  <a:pos x="r" y="vc"/>
                </a:cxn>
                <a:cxn ang="cd4">
                  <a:pos x="hc" y="b"/>
                </a:cxn>
                <a:cxn ang="cd2">
                  <a:pos x="l" y="vc"/>
                </a:cxn>
                <a:cxn ang="f151">
                  <a:pos x="f268" y="f269"/>
                </a:cxn>
                <a:cxn ang="f151">
                  <a:pos x="f270" y="f271"/>
                </a:cxn>
                <a:cxn ang="f151">
                  <a:pos x="f270" y="f272"/>
                </a:cxn>
                <a:cxn ang="f151">
                  <a:pos x="f273" y="f274"/>
                </a:cxn>
                <a:cxn ang="f151">
                  <a:pos x="f275" y="f276"/>
                </a:cxn>
                <a:cxn ang="f151">
                  <a:pos x="f270" y="f277"/>
                </a:cxn>
                <a:cxn ang="f151">
                  <a:pos x="f278" y="f279"/>
                </a:cxn>
                <a:cxn ang="f151">
                  <a:pos x="f280" y="f281"/>
                </a:cxn>
                <a:cxn ang="f151">
                  <a:pos x="f282" y="f279"/>
                </a:cxn>
                <a:cxn ang="f151">
                  <a:pos x="f283" y="f284"/>
                </a:cxn>
                <a:cxn ang="f151">
                  <a:pos x="f285" y="f286"/>
                </a:cxn>
                <a:cxn ang="f151">
                  <a:pos x="f287" y="f288"/>
                </a:cxn>
                <a:cxn ang="f151">
                  <a:pos x="f289" y="f290"/>
                </a:cxn>
                <a:cxn ang="f151">
                  <a:pos x="f291" y="f274"/>
                </a:cxn>
                <a:cxn ang="f151">
                  <a:pos x="f283" y="f292"/>
                </a:cxn>
                <a:cxn ang="f151">
                  <a:pos x="f293" y="f271"/>
                </a:cxn>
                <a:cxn ang="f151">
                  <a:pos x="f268" y="f269"/>
                </a:cxn>
                <a:cxn ang="f151">
                  <a:pos x="f294" y="f295"/>
                </a:cxn>
                <a:cxn ang="f151">
                  <a:pos x="f296" y="f297"/>
                </a:cxn>
                <a:cxn ang="f151">
                  <a:pos x="f298" y="f290"/>
                </a:cxn>
                <a:cxn ang="f151">
                  <a:pos x="f299" y="f300"/>
                </a:cxn>
                <a:cxn ang="f151">
                  <a:pos x="f280" y="f301"/>
                </a:cxn>
                <a:cxn ang="f151">
                  <a:pos x="f302" y="f300"/>
                </a:cxn>
                <a:cxn ang="f151">
                  <a:pos x="f303" y="f304"/>
                </a:cxn>
                <a:cxn ang="f151">
                  <a:pos x="f305" y="f306"/>
                </a:cxn>
                <a:cxn ang="f151">
                  <a:pos x="f293" y="f307"/>
                </a:cxn>
                <a:cxn ang="f151">
                  <a:pos x="f308" y="f309"/>
                </a:cxn>
                <a:cxn ang="f151">
                  <a:pos x="f280" y="f310"/>
                </a:cxn>
                <a:cxn ang="f151">
                  <a:pos x="f311" y="f309"/>
                </a:cxn>
                <a:cxn ang="f151">
                  <a:pos x="f311" y="f312"/>
                </a:cxn>
                <a:cxn ang="f151">
                  <a:pos x="f270" y="f307"/>
                </a:cxn>
                <a:cxn ang="f151">
                  <a:pos x="f313" y="f306"/>
                </a:cxn>
                <a:cxn ang="f151">
                  <a:pos x="f294" y="f295"/>
                </a:cxn>
                <a:cxn ang="f151">
                  <a:pos x="f314" y="f315"/>
                </a:cxn>
                <a:cxn ang="f151">
                  <a:pos x="f303" y="f271"/>
                </a:cxn>
                <a:cxn ang="f151">
                  <a:pos x="f316" y="f272"/>
                </a:cxn>
                <a:cxn ang="f151">
                  <a:pos x="f317" y="f318"/>
                </a:cxn>
                <a:cxn ang="f151">
                  <a:pos x="f319" y="f318"/>
                </a:cxn>
                <a:cxn ang="f151">
                  <a:pos x="f311" y="f320"/>
                </a:cxn>
                <a:cxn ang="f151">
                  <a:pos x="f294" y="f272"/>
                </a:cxn>
                <a:cxn ang="f151">
                  <a:pos x="f296" y="f321"/>
                </a:cxn>
                <a:cxn ang="f151">
                  <a:pos x="f314" y="f315"/>
                </a:cxn>
              </a:cxnLst>
              <a:rect l="f264" t="f267" r="f265" b="f266"/>
              <a:pathLst>
                <a:path w="83" h="101">
                  <a:moveTo>
                    <a:pt x="f8" y="f5"/>
                  </a:moveTo>
                  <a:cubicBezTo>
                    <a:pt x="f9" y="f10"/>
                    <a:pt x="f11" y="f12"/>
                    <a:pt x="f13" y="f14"/>
                  </a:cubicBezTo>
                  <a:cubicBezTo>
                    <a:pt x="f15" y="f16"/>
                    <a:pt x="f15" y="f17"/>
                    <a:pt x="f13" y="f18"/>
                  </a:cubicBezTo>
                  <a:cubicBezTo>
                    <a:pt x="f19" y="f20"/>
                    <a:pt x="f21" y="f8"/>
                    <a:pt x="f22" y="f23"/>
                  </a:cubicBezTo>
                  <a:cubicBezTo>
                    <a:pt x="f13" y="f24"/>
                    <a:pt x="f13" y="f25"/>
                    <a:pt x="f26" y="f27"/>
                  </a:cubicBezTo>
                  <a:cubicBezTo>
                    <a:pt x="f6" y="f28"/>
                    <a:pt x="f29" y="f30"/>
                    <a:pt x="f13" y="f31"/>
                  </a:cubicBezTo>
                  <a:cubicBezTo>
                    <a:pt x="f22" y="f31"/>
                    <a:pt x="f32" y="f33"/>
                    <a:pt x="f34" y="f6"/>
                  </a:cubicBezTo>
                  <a:cubicBezTo>
                    <a:pt x="f28" y="f35"/>
                    <a:pt x="f9" y="f7"/>
                    <a:pt x="f36" y="f7"/>
                  </a:cubicBezTo>
                  <a:cubicBezTo>
                    <a:pt x="f37" y="f7"/>
                    <a:pt x="f38" y="f35"/>
                    <a:pt x="f39" y="f6"/>
                  </a:cubicBezTo>
                  <a:cubicBezTo>
                    <a:pt x="f40" y="f33"/>
                    <a:pt x="f41" y="f31"/>
                    <a:pt x="f42" y="f43"/>
                  </a:cubicBezTo>
                  <a:cubicBezTo>
                    <a:pt x="f44" y="f30"/>
                    <a:pt x="f10" y="f13"/>
                    <a:pt x="f5" y="f34"/>
                  </a:cubicBezTo>
                  <a:cubicBezTo>
                    <a:pt x="f5" y="f11"/>
                    <a:pt x="f10" y="f45"/>
                    <a:pt x="f46" y="f47"/>
                  </a:cubicBezTo>
                  <a:cubicBezTo>
                    <a:pt x="f12" y="f25"/>
                    <a:pt x="f48" y="f49"/>
                    <a:pt x="f41" y="f50"/>
                  </a:cubicBezTo>
                  <a:cubicBezTo>
                    <a:pt x="f51" y="f52"/>
                    <a:pt x="f41" y="f23"/>
                    <a:pt x="f51" y="f23"/>
                  </a:cubicBezTo>
                  <a:cubicBezTo>
                    <a:pt x="f14" y="f8"/>
                    <a:pt x="f39" y="f53"/>
                    <a:pt x="f42" y="f54"/>
                  </a:cubicBezTo>
                  <a:cubicBezTo>
                    <a:pt x="f55" y="f56"/>
                    <a:pt x="f46" y="f38"/>
                    <a:pt x="f48" y="f14"/>
                  </a:cubicBezTo>
                  <a:cubicBezTo>
                    <a:pt x="f14" y="f12"/>
                    <a:pt x="f57" y="f5"/>
                    <a:pt x="f8" y="f5"/>
                  </a:cubicBezTo>
                  <a:close/>
                  <a:moveTo>
                    <a:pt x="f19" y="f58"/>
                  </a:moveTo>
                  <a:cubicBezTo>
                    <a:pt x="f59" y="f45"/>
                    <a:pt x="f59" y="f45"/>
                    <a:pt x="f59" y="f60"/>
                  </a:cubicBezTo>
                  <a:cubicBezTo>
                    <a:pt x="f61" y="f27"/>
                    <a:pt x="f27" y="f62"/>
                    <a:pt x="f9" y="f50"/>
                  </a:cubicBezTo>
                  <a:cubicBezTo>
                    <a:pt x="f50" y="f63"/>
                    <a:pt x="f23" y="f64"/>
                    <a:pt x="f65" y="f66"/>
                  </a:cubicBezTo>
                  <a:cubicBezTo>
                    <a:pt x="f67" y="f68"/>
                    <a:pt x="f67" y="f53"/>
                    <a:pt x="f36" y="f69"/>
                  </a:cubicBezTo>
                  <a:cubicBezTo>
                    <a:pt x="f66" y="f70"/>
                    <a:pt x="f71" y="f68"/>
                    <a:pt x="f68" y="f66"/>
                  </a:cubicBezTo>
                  <a:cubicBezTo>
                    <a:pt x="f20" y="f63"/>
                    <a:pt x="f57" y="f27"/>
                    <a:pt x="f72" y="f45"/>
                  </a:cubicBezTo>
                  <a:cubicBezTo>
                    <a:pt x="f73" y="f59"/>
                    <a:pt x="f73" y="f59"/>
                    <a:pt x="f12" y="f11"/>
                  </a:cubicBezTo>
                  <a:cubicBezTo>
                    <a:pt x="f42" y="f19"/>
                    <a:pt x="f42" y="f32"/>
                    <a:pt x="f48" y="f74"/>
                  </a:cubicBezTo>
                  <a:cubicBezTo>
                    <a:pt x="f72" y="f75"/>
                    <a:pt x="f72" y="f75"/>
                    <a:pt x="f14" y="f30"/>
                  </a:cubicBezTo>
                  <a:cubicBezTo>
                    <a:pt x="f56" y="f76"/>
                    <a:pt x="f77" y="f78"/>
                    <a:pt x="f36" y="f78"/>
                  </a:cubicBezTo>
                  <a:cubicBezTo>
                    <a:pt x="f24" y="f78"/>
                    <a:pt x="f60" y="f76"/>
                    <a:pt x="f21" y="f30"/>
                  </a:cubicBezTo>
                  <a:cubicBezTo>
                    <a:pt x="f21" y="f15"/>
                    <a:pt x="f21" y="f15"/>
                    <a:pt x="f21" y="f15"/>
                  </a:cubicBezTo>
                  <a:cubicBezTo>
                    <a:pt x="f59" y="f75"/>
                    <a:pt x="f34" y="f34"/>
                    <a:pt x="f13" y="f74"/>
                  </a:cubicBezTo>
                  <a:cubicBezTo>
                    <a:pt x="f79" y="f32"/>
                    <a:pt x="f79" y="f19"/>
                    <a:pt x="f15" y="f11"/>
                  </a:cubicBezTo>
                  <a:cubicBezTo>
                    <a:pt x="f34" y="f19"/>
                    <a:pt x="f19" y="f80"/>
                    <a:pt x="f19" y="f58"/>
                  </a:cubicBezTo>
                  <a:close/>
                  <a:moveTo>
                    <a:pt x="f64" y="f12"/>
                  </a:moveTo>
                  <a:cubicBezTo>
                    <a:pt x="f77" y="f46"/>
                    <a:pt x="f56" y="f41"/>
                    <a:pt x="f72" y="f14"/>
                  </a:cubicBezTo>
                  <a:cubicBezTo>
                    <a:pt x="f73" y="f16"/>
                    <a:pt x="f41" y="f17"/>
                    <a:pt x="f73" y="f18"/>
                  </a:cubicBezTo>
                  <a:cubicBezTo>
                    <a:pt x="f81" y="f57"/>
                    <a:pt x="f81" y="f53"/>
                    <a:pt x="f82" y="f20"/>
                  </a:cubicBezTo>
                  <a:cubicBezTo>
                    <a:pt x="f70" y="f83"/>
                    <a:pt x="f63" y="f83"/>
                    <a:pt x="f45" y="f20"/>
                  </a:cubicBezTo>
                  <a:cubicBezTo>
                    <a:pt x="f28" y="f20"/>
                    <a:pt x="f80" y="f20"/>
                    <a:pt x="f21" y="f83"/>
                  </a:cubicBezTo>
                  <a:cubicBezTo>
                    <a:pt x="f21" y="f57"/>
                    <a:pt x="f59" y="f54"/>
                    <a:pt x="f19" y="f18"/>
                  </a:cubicBezTo>
                  <a:cubicBezTo>
                    <a:pt x="f32" y="f56"/>
                    <a:pt x="f32" y="f38"/>
                    <a:pt x="f59" y="f84"/>
                  </a:cubicBezTo>
                  <a:cubicBezTo>
                    <a:pt x="f45" y="f51"/>
                    <a:pt x="f50" y="f12"/>
                    <a:pt x="f64" y="f12"/>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0" name="Freeform 7">
              <a:extLst>
                <a:ext uri="{FF2B5EF4-FFF2-40B4-BE49-F238E27FC236}">
                  <a16:creationId xmlns:a16="http://schemas.microsoft.com/office/drawing/2014/main" id="{B9859EEB-BCDD-1D86-3C08-70921711AB44}"/>
                </a:ext>
              </a:extLst>
            </p:cNvPr>
            <p:cNvSpPr/>
            <p:nvPr/>
          </p:nvSpPr>
          <p:spPr>
            <a:xfrm>
              <a:off x="2082802" y="3114674"/>
              <a:ext cx="758823" cy="800100"/>
            </a:xfrm>
            <a:custGeom>
              <a:avLst/>
              <a:gdLst>
                <a:gd name="f0" fmla="val 10800000"/>
                <a:gd name="f1" fmla="val 5400000"/>
                <a:gd name="f2" fmla="val 180"/>
                <a:gd name="f3" fmla="val w"/>
                <a:gd name="f4" fmla="val h"/>
                <a:gd name="f5" fmla="val 0"/>
                <a:gd name="f6" fmla="val 45"/>
                <a:gd name="f7" fmla="val 48"/>
                <a:gd name="f8" fmla="val 39"/>
                <a:gd name="f9" fmla="val 44"/>
                <a:gd name="f10" fmla="val 9"/>
                <a:gd name="f11" fmla="val 18"/>
                <a:gd name="f12" fmla="val 27"/>
                <a:gd name="f13" fmla="val 28"/>
                <a:gd name="f14" fmla="val 29"/>
                <a:gd name="f15" fmla="val 43"/>
                <a:gd name="f16" fmla="val 34"/>
                <a:gd name="f17" fmla="val 32"/>
                <a:gd name="f18" fmla="val 31"/>
                <a:gd name="f19" fmla="val 22"/>
                <a:gd name="f20" fmla="val 13"/>
                <a:gd name="f21" fmla="val 4"/>
                <a:gd name="f22" fmla="val 2"/>
                <a:gd name="f23" fmla="val 33"/>
                <a:gd name="f24" fmla="val 17"/>
                <a:gd name="f25" fmla="val 7"/>
                <a:gd name="f26" fmla="val 1"/>
                <a:gd name="f27" fmla="val 11"/>
                <a:gd name="f28" fmla="val 15"/>
                <a:gd name="f29" fmla="val 19"/>
                <a:gd name="f30" fmla="val 20"/>
                <a:gd name="f31" fmla="val 26"/>
                <a:gd name="f32" fmla="val 21"/>
                <a:gd name="f33" fmla="val 25"/>
                <a:gd name="f34" fmla="val 23"/>
                <a:gd name="f35" fmla="val 24"/>
                <a:gd name="f36" fmla="val 30"/>
                <a:gd name="f37" fmla="val 10"/>
                <a:gd name="f38" fmla="+- 0 0 -90"/>
                <a:gd name="f39" fmla="*/ f3 1 45"/>
                <a:gd name="f40" fmla="*/ f4 1 48"/>
                <a:gd name="f41" fmla="val f5"/>
                <a:gd name="f42" fmla="val f6"/>
                <a:gd name="f43" fmla="val f7"/>
                <a:gd name="f44" fmla="*/ f38 f0 1"/>
                <a:gd name="f45" fmla="+- f43 0 f41"/>
                <a:gd name="f46" fmla="+- f42 0 f41"/>
                <a:gd name="f47" fmla="*/ f44 1 f2"/>
                <a:gd name="f48" fmla="*/ f46 1 45"/>
                <a:gd name="f49" fmla="*/ f45 1 48"/>
                <a:gd name="f50" fmla="*/ 39 f46 1"/>
                <a:gd name="f51" fmla="*/ 0 f45 1"/>
                <a:gd name="f52" fmla="*/ 45 f46 1"/>
                <a:gd name="f53" fmla="*/ 27 f45 1"/>
                <a:gd name="f54" fmla="*/ 43 f46 1"/>
                <a:gd name="f55" fmla="*/ 29 f45 1"/>
                <a:gd name="f56" fmla="*/ 31 f46 1"/>
                <a:gd name="f57" fmla="*/ 48 f45 1"/>
                <a:gd name="f58" fmla="*/ 4 f46 1"/>
                <a:gd name="f59" fmla="*/ 7 f46 1"/>
                <a:gd name="f60" fmla="*/ 1 f45 1"/>
                <a:gd name="f61" fmla="*/ 19 f46 1"/>
                <a:gd name="f62" fmla="*/ 23 f46 1"/>
                <a:gd name="f63" fmla="*/ 23 f45 1"/>
                <a:gd name="f64" fmla="*/ 26 f46 1"/>
                <a:gd name="f65" fmla="+- f47 0 f1"/>
                <a:gd name="f66" fmla="*/ f50 1 45"/>
                <a:gd name="f67" fmla="*/ f51 1 48"/>
                <a:gd name="f68" fmla="*/ f52 1 45"/>
                <a:gd name="f69" fmla="*/ f53 1 48"/>
                <a:gd name="f70" fmla="*/ f54 1 45"/>
                <a:gd name="f71" fmla="*/ f55 1 48"/>
                <a:gd name="f72" fmla="*/ f56 1 45"/>
                <a:gd name="f73" fmla="*/ f57 1 48"/>
                <a:gd name="f74" fmla="*/ f58 1 45"/>
                <a:gd name="f75" fmla="*/ f59 1 45"/>
                <a:gd name="f76" fmla="*/ f60 1 48"/>
                <a:gd name="f77" fmla="*/ f61 1 45"/>
                <a:gd name="f78" fmla="*/ f62 1 45"/>
                <a:gd name="f79" fmla="*/ f63 1 48"/>
                <a:gd name="f80" fmla="*/ f64 1 45"/>
                <a:gd name="f81" fmla="*/ 0 1 f48"/>
                <a:gd name="f82" fmla="*/ f42 1 f48"/>
                <a:gd name="f83" fmla="*/ 0 1 f49"/>
                <a:gd name="f84" fmla="*/ f43 1 f49"/>
                <a:gd name="f85" fmla="*/ f66 1 f48"/>
                <a:gd name="f86" fmla="*/ f67 1 f49"/>
                <a:gd name="f87" fmla="*/ f68 1 f48"/>
                <a:gd name="f88" fmla="*/ f69 1 f49"/>
                <a:gd name="f89" fmla="*/ f70 1 f48"/>
                <a:gd name="f90" fmla="*/ f71 1 f49"/>
                <a:gd name="f91" fmla="*/ f72 1 f48"/>
                <a:gd name="f92" fmla="*/ f73 1 f49"/>
                <a:gd name="f93" fmla="*/ f74 1 f48"/>
                <a:gd name="f94" fmla="*/ f75 1 f48"/>
                <a:gd name="f95" fmla="*/ f76 1 f49"/>
                <a:gd name="f96" fmla="*/ f77 1 f48"/>
                <a:gd name="f97" fmla="*/ f78 1 f48"/>
                <a:gd name="f98" fmla="*/ f79 1 f49"/>
                <a:gd name="f99" fmla="*/ f80 1 f48"/>
                <a:gd name="f100" fmla="*/ f81 f39 1"/>
                <a:gd name="f101" fmla="*/ f82 f39 1"/>
                <a:gd name="f102" fmla="*/ f84 f40 1"/>
                <a:gd name="f103" fmla="*/ f83 f40 1"/>
                <a:gd name="f104" fmla="*/ f85 f39 1"/>
                <a:gd name="f105" fmla="*/ f86 f40 1"/>
                <a:gd name="f106" fmla="*/ f87 f39 1"/>
                <a:gd name="f107" fmla="*/ f88 f40 1"/>
                <a:gd name="f108" fmla="*/ f89 f39 1"/>
                <a:gd name="f109" fmla="*/ f90 f40 1"/>
                <a:gd name="f110" fmla="*/ f91 f39 1"/>
                <a:gd name="f111" fmla="*/ f92 f40 1"/>
                <a:gd name="f112" fmla="*/ f93 f39 1"/>
                <a:gd name="f113" fmla="*/ f94 f39 1"/>
                <a:gd name="f114" fmla="*/ f95 f40 1"/>
                <a:gd name="f115" fmla="*/ f96 f39 1"/>
                <a:gd name="f116" fmla="*/ f97 f39 1"/>
                <a:gd name="f117" fmla="*/ f98 f40 1"/>
                <a:gd name="f118" fmla="*/ f99 f39 1"/>
              </a:gdLst>
              <a:ahLst/>
              <a:cxnLst>
                <a:cxn ang="3cd4">
                  <a:pos x="hc" y="t"/>
                </a:cxn>
                <a:cxn ang="0">
                  <a:pos x="r" y="vc"/>
                </a:cxn>
                <a:cxn ang="cd4">
                  <a:pos x="hc" y="b"/>
                </a:cxn>
                <a:cxn ang="cd2">
                  <a:pos x="l" y="vc"/>
                </a:cxn>
                <a:cxn ang="f65">
                  <a:pos x="f104" y="f105"/>
                </a:cxn>
                <a:cxn ang="f65">
                  <a:pos x="f106" y="f107"/>
                </a:cxn>
                <a:cxn ang="f65">
                  <a:pos x="f108" y="f109"/>
                </a:cxn>
                <a:cxn ang="f65">
                  <a:pos x="f110" y="f111"/>
                </a:cxn>
                <a:cxn ang="f65">
                  <a:pos x="f112" y="f111"/>
                </a:cxn>
                <a:cxn ang="f65">
                  <a:pos x="f113" y="f114"/>
                </a:cxn>
                <a:cxn ang="f65">
                  <a:pos x="f115" y="f109"/>
                </a:cxn>
                <a:cxn ang="f65">
                  <a:pos x="f116" y="f117"/>
                </a:cxn>
                <a:cxn ang="f65">
                  <a:pos x="f118" y="f109"/>
                </a:cxn>
                <a:cxn ang="f65">
                  <a:pos x="f104" y="f105"/>
                </a:cxn>
              </a:cxnLst>
              <a:rect l="f100" t="f103" r="f101" b="f102"/>
              <a:pathLst>
                <a:path w="45" h="48">
                  <a:moveTo>
                    <a:pt x="f8" y="f5"/>
                  </a:moveTo>
                  <a:cubicBezTo>
                    <a:pt x="f9" y="f10"/>
                    <a:pt x="f6" y="f11"/>
                    <a:pt x="f6" y="f12"/>
                  </a:cubicBezTo>
                  <a:cubicBezTo>
                    <a:pt x="f6" y="f13"/>
                    <a:pt x="f9" y="f14"/>
                    <a:pt x="f15" y="f14"/>
                  </a:cubicBezTo>
                  <a:cubicBezTo>
                    <a:pt x="f16" y="f17"/>
                    <a:pt x="f18" y="f8"/>
                    <a:pt x="f18" y="f7"/>
                  </a:cubicBezTo>
                  <a:cubicBezTo>
                    <a:pt x="f19" y="f7"/>
                    <a:pt x="f20" y="f7"/>
                    <a:pt x="f21" y="f7"/>
                  </a:cubicBezTo>
                  <a:cubicBezTo>
                    <a:pt x="f22" y="f23"/>
                    <a:pt x="f5" y="f24"/>
                    <a:pt x="f25" y="f26"/>
                  </a:cubicBezTo>
                  <a:cubicBezTo>
                    <a:pt x="f27" y="f27"/>
                    <a:pt x="f28" y="f29"/>
                    <a:pt x="f29" y="f14"/>
                  </a:cubicBezTo>
                  <a:cubicBezTo>
                    <a:pt x="f30" y="f31"/>
                    <a:pt x="f32" y="f33"/>
                    <a:pt x="f34" y="f34"/>
                  </a:cubicBezTo>
                  <a:cubicBezTo>
                    <a:pt x="f35" y="f33"/>
                    <a:pt x="f35" y="f31"/>
                    <a:pt x="f31" y="f14"/>
                  </a:cubicBezTo>
                  <a:cubicBezTo>
                    <a:pt x="f36" y="f29"/>
                    <a:pt x="f16" y="f37"/>
                    <a:pt x="f8"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1" name="Freeform 8">
              <a:extLst>
                <a:ext uri="{FF2B5EF4-FFF2-40B4-BE49-F238E27FC236}">
                  <a16:creationId xmlns:a16="http://schemas.microsoft.com/office/drawing/2014/main" id="{75C680E0-D358-113E-8CFC-776483A02EEF}"/>
                </a:ext>
              </a:extLst>
            </p:cNvPr>
            <p:cNvSpPr/>
            <p:nvPr/>
          </p:nvSpPr>
          <p:spPr>
            <a:xfrm>
              <a:off x="1543050" y="3132140"/>
              <a:ext cx="488947" cy="815973"/>
            </a:xfrm>
            <a:custGeom>
              <a:avLst/>
              <a:gdLst>
                <a:gd name="f0" fmla="val 10800000"/>
                <a:gd name="f1" fmla="val 5400000"/>
                <a:gd name="f2" fmla="val 180"/>
                <a:gd name="f3" fmla="val w"/>
                <a:gd name="f4" fmla="val h"/>
                <a:gd name="f5" fmla="val 0"/>
                <a:gd name="f6" fmla="val 29"/>
                <a:gd name="f7" fmla="val 49"/>
                <a:gd name="f8" fmla="val 23"/>
                <a:gd name="f9" fmla="val 16"/>
                <a:gd name="f10" fmla="val 24"/>
                <a:gd name="f11" fmla="val 31"/>
                <a:gd name="f12" fmla="val 26"/>
                <a:gd name="f13" fmla="val 48"/>
                <a:gd name="f14" fmla="val 45"/>
                <a:gd name="f15" fmla="val 21"/>
                <a:gd name="f16" fmla="val 43"/>
                <a:gd name="f17" fmla="val 19"/>
                <a:gd name="f18" fmla="val 41"/>
                <a:gd name="f19" fmla="val 17"/>
                <a:gd name="f20" fmla="val 11"/>
                <a:gd name="f21" fmla="val 47"/>
                <a:gd name="f22" fmla="val 5"/>
                <a:gd name="f23" fmla="val 2"/>
                <a:gd name="f24" fmla="val 1"/>
                <a:gd name="f25" fmla="val 46"/>
                <a:gd name="f26" fmla="val 42"/>
                <a:gd name="f27" fmla="val 28"/>
                <a:gd name="f28" fmla="val 14"/>
                <a:gd name="f29" fmla="val 7"/>
                <a:gd name="f30" fmla="+- 0 0 -90"/>
                <a:gd name="f31" fmla="*/ f3 1 29"/>
                <a:gd name="f32" fmla="*/ f4 1 49"/>
                <a:gd name="f33" fmla="val f5"/>
                <a:gd name="f34" fmla="val f6"/>
                <a:gd name="f35" fmla="val f7"/>
                <a:gd name="f36" fmla="*/ f30 f0 1"/>
                <a:gd name="f37" fmla="+- f35 0 f33"/>
                <a:gd name="f38" fmla="+- f34 0 f33"/>
                <a:gd name="f39" fmla="*/ f36 1 f2"/>
                <a:gd name="f40" fmla="*/ f38 1 29"/>
                <a:gd name="f41" fmla="*/ f37 1 49"/>
                <a:gd name="f42" fmla="*/ 29 f38 1"/>
                <a:gd name="f43" fmla="*/ 0 f37 1"/>
                <a:gd name="f44" fmla="*/ 26 f38 1"/>
                <a:gd name="f45" fmla="*/ 48 f37 1"/>
                <a:gd name="f46" fmla="*/ 19 f38 1"/>
                <a:gd name="f47" fmla="*/ 41 f37 1"/>
                <a:gd name="f48" fmla="*/ 5 f38 1"/>
                <a:gd name="f49" fmla="*/ 47 f37 1"/>
                <a:gd name="f50" fmla="*/ 1 f38 1"/>
                <a:gd name="f51" fmla="*/ 42 f37 1"/>
                <a:gd name="f52" fmla="+- f39 0 f1"/>
                <a:gd name="f53" fmla="*/ f42 1 29"/>
                <a:gd name="f54" fmla="*/ f43 1 49"/>
                <a:gd name="f55" fmla="*/ f44 1 29"/>
                <a:gd name="f56" fmla="*/ f45 1 49"/>
                <a:gd name="f57" fmla="*/ f46 1 29"/>
                <a:gd name="f58" fmla="*/ f47 1 49"/>
                <a:gd name="f59" fmla="*/ f48 1 29"/>
                <a:gd name="f60" fmla="*/ f49 1 49"/>
                <a:gd name="f61" fmla="*/ f50 1 29"/>
                <a:gd name="f62" fmla="*/ f51 1 49"/>
                <a:gd name="f63" fmla="*/ 0 1 f40"/>
                <a:gd name="f64" fmla="*/ f34 1 f40"/>
                <a:gd name="f65" fmla="*/ 0 1 f41"/>
                <a:gd name="f66" fmla="*/ f35 1 f41"/>
                <a:gd name="f67" fmla="*/ f53 1 f40"/>
                <a:gd name="f68" fmla="*/ f54 1 f41"/>
                <a:gd name="f69" fmla="*/ f55 1 f40"/>
                <a:gd name="f70" fmla="*/ f56 1 f41"/>
                <a:gd name="f71" fmla="*/ f57 1 f40"/>
                <a:gd name="f72" fmla="*/ f58 1 f41"/>
                <a:gd name="f73" fmla="*/ f59 1 f40"/>
                <a:gd name="f74" fmla="*/ f60 1 f41"/>
                <a:gd name="f75" fmla="*/ f61 1 f40"/>
                <a:gd name="f76" fmla="*/ f62 1 f41"/>
                <a:gd name="f77" fmla="*/ f63 f31 1"/>
                <a:gd name="f78" fmla="*/ f64 f31 1"/>
                <a:gd name="f79" fmla="*/ f66 f32 1"/>
                <a:gd name="f80" fmla="*/ f65 f32 1"/>
                <a:gd name="f81" fmla="*/ f67 f31 1"/>
                <a:gd name="f82" fmla="*/ f68 f32 1"/>
                <a:gd name="f83" fmla="*/ f69 f31 1"/>
                <a:gd name="f84" fmla="*/ f70 f32 1"/>
                <a:gd name="f85" fmla="*/ f71 f31 1"/>
                <a:gd name="f86" fmla="*/ f72 f32 1"/>
                <a:gd name="f87" fmla="*/ f73 f31 1"/>
                <a:gd name="f88" fmla="*/ f74 f32 1"/>
                <a:gd name="f89" fmla="*/ f75 f31 1"/>
                <a:gd name="f90" fmla="*/ f76 f32 1"/>
              </a:gdLst>
              <a:ahLst/>
              <a:cxnLst>
                <a:cxn ang="3cd4">
                  <a:pos x="hc" y="t"/>
                </a:cxn>
                <a:cxn ang="0">
                  <a:pos x="r" y="vc"/>
                </a:cxn>
                <a:cxn ang="cd4">
                  <a:pos x="hc" y="b"/>
                </a:cxn>
                <a:cxn ang="cd2">
                  <a:pos x="l" y="vc"/>
                </a:cxn>
                <a:cxn ang="f52">
                  <a:pos x="f81" y="f82"/>
                </a:cxn>
                <a:cxn ang="f52">
                  <a:pos x="f83" y="f84"/>
                </a:cxn>
                <a:cxn ang="f52">
                  <a:pos x="f85" y="f86"/>
                </a:cxn>
                <a:cxn ang="f52">
                  <a:pos x="f87" y="f88"/>
                </a:cxn>
                <a:cxn ang="f52">
                  <a:pos x="f89" y="f90"/>
                </a:cxn>
                <a:cxn ang="f52">
                  <a:pos x="f81" y="f82"/>
                </a:cxn>
              </a:cxnLst>
              <a:rect l="f77" t="f80" r="f78" b="f79"/>
              <a:pathLst>
                <a:path w="29" h="49">
                  <a:moveTo>
                    <a:pt x="f6" y="f5"/>
                  </a:moveTo>
                  <a:cubicBezTo>
                    <a:pt x="f8" y="f9"/>
                    <a:pt x="f10" y="f11"/>
                    <a:pt x="f12" y="f13"/>
                  </a:cubicBezTo>
                  <a:cubicBezTo>
                    <a:pt x="f8" y="f14"/>
                    <a:pt x="f15" y="f16"/>
                    <a:pt x="f17" y="f18"/>
                  </a:cubicBezTo>
                  <a:cubicBezTo>
                    <a:pt x="f19" y="f7"/>
                    <a:pt x="f20" y="f21"/>
                    <a:pt x="f22" y="f21"/>
                  </a:cubicBezTo>
                  <a:cubicBezTo>
                    <a:pt x="f23" y="f21"/>
                    <a:pt x="f24" y="f25"/>
                    <a:pt x="f24" y="f26"/>
                  </a:cubicBezTo>
                  <a:cubicBezTo>
                    <a:pt x="f5" y="f27"/>
                    <a:pt x="f28" y="f29"/>
                    <a:pt x="f6"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9">
              <a:extLst>
                <a:ext uri="{FF2B5EF4-FFF2-40B4-BE49-F238E27FC236}">
                  <a16:creationId xmlns:a16="http://schemas.microsoft.com/office/drawing/2014/main" id="{C81DC51F-8A9F-F649-09D9-828178A607DF}"/>
                </a:ext>
              </a:extLst>
            </p:cNvPr>
            <p:cNvSpPr/>
            <p:nvPr/>
          </p:nvSpPr>
          <p:spPr>
            <a:xfrm>
              <a:off x="2925759" y="3148014"/>
              <a:ext cx="455608" cy="782634"/>
            </a:xfrm>
            <a:custGeom>
              <a:avLst/>
              <a:gdLst>
                <a:gd name="f0" fmla="val 10800000"/>
                <a:gd name="f1" fmla="val 5400000"/>
                <a:gd name="f2" fmla="val 180"/>
                <a:gd name="f3" fmla="val w"/>
                <a:gd name="f4" fmla="val h"/>
                <a:gd name="f5" fmla="val 0"/>
                <a:gd name="f6" fmla="val 27"/>
                <a:gd name="f7" fmla="val 47"/>
                <a:gd name="f8" fmla="val 13"/>
                <a:gd name="f9" fmla="val 46"/>
                <a:gd name="f10" fmla="val 38"/>
                <a:gd name="f11" fmla="val 11"/>
                <a:gd name="f12" fmla="val 32"/>
                <a:gd name="f13" fmla="val 4"/>
                <a:gd name="f14" fmla="val 28"/>
                <a:gd name="f15" fmla="val 3"/>
                <a:gd name="f16" fmla="val 26"/>
                <a:gd name="f17" fmla="val 2"/>
                <a:gd name="f18" fmla="val 17"/>
                <a:gd name="f19" fmla="val 1"/>
                <a:gd name="f20" fmla="val 8"/>
                <a:gd name="f21" fmla="val 6"/>
                <a:gd name="f22" fmla="val 40"/>
                <a:gd name="f23" fmla="val 44"/>
                <a:gd name="f24" fmla="val 25"/>
                <a:gd name="f25" fmla="val 21"/>
                <a:gd name="f26" fmla="val 19"/>
                <a:gd name="f27" fmla="val 16"/>
                <a:gd name="f28" fmla="+- 0 0 -90"/>
                <a:gd name="f29" fmla="*/ f3 1 27"/>
                <a:gd name="f30" fmla="*/ f4 1 47"/>
                <a:gd name="f31" fmla="val f5"/>
                <a:gd name="f32" fmla="val f6"/>
                <a:gd name="f33" fmla="val f7"/>
                <a:gd name="f34" fmla="*/ f28 f0 1"/>
                <a:gd name="f35" fmla="+- f33 0 f31"/>
                <a:gd name="f36" fmla="+- f32 0 f31"/>
                <a:gd name="f37" fmla="*/ f34 1 f2"/>
                <a:gd name="f38" fmla="*/ f36 1 27"/>
                <a:gd name="f39" fmla="*/ f35 1 47"/>
                <a:gd name="f40" fmla="*/ 13 f36 1"/>
                <a:gd name="f41" fmla="*/ 46 f35 1"/>
                <a:gd name="f42" fmla="*/ 4 f36 1"/>
                <a:gd name="f43" fmla="*/ 28 f35 1"/>
                <a:gd name="f44" fmla="*/ 3 f36 1"/>
                <a:gd name="f45" fmla="*/ 26 f35 1"/>
                <a:gd name="f46" fmla="*/ 0 f36 1"/>
                <a:gd name="f47" fmla="*/ 0 f35 1"/>
                <a:gd name="f48" fmla="*/ 26 f36 1"/>
                <a:gd name="f49" fmla="*/ 40 f35 1"/>
                <a:gd name="f50" fmla="*/ 21 f36 1"/>
                <a:gd name="f51" fmla="+- f37 0 f1"/>
                <a:gd name="f52" fmla="*/ f40 1 27"/>
                <a:gd name="f53" fmla="*/ f41 1 47"/>
                <a:gd name="f54" fmla="*/ f42 1 27"/>
                <a:gd name="f55" fmla="*/ f43 1 47"/>
                <a:gd name="f56" fmla="*/ f44 1 27"/>
                <a:gd name="f57" fmla="*/ f45 1 47"/>
                <a:gd name="f58" fmla="*/ f46 1 27"/>
                <a:gd name="f59" fmla="*/ f47 1 47"/>
                <a:gd name="f60" fmla="*/ f48 1 27"/>
                <a:gd name="f61" fmla="*/ f49 1 47"/>
                <a:gd name="f62" fmla="*/ f50 1 27"/>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8"/>
                <a:gd name="f74" fmla="*/ f59 1 f39"/>
                <a:gd name="f75" fmla="*/ f60 1 f38"/>
                <a:gd name="f76" fmla="*/ f61 1 f39"/>
                <a:gd name="f77" fmla="*/ f62 1 f38"/>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29 1"/>
                <a:gd name="f89" fmla="*/ f74 f30 1"/>
                <a:gd name="f90" fmla="*/ f75 f29 1"/>
                <a:gd name="f91" fmla="*/ f76 f30 1"/>
                <a:gd name="f92" fmla="*/ f77 f29 1"/>
              </a:gdLst>
              <a:ahLst/>
              <a:cxnLst>
                <a:cxn ang="3cd4">
                  <a:pos x="hc" y="t"/>
                </a:cxn>
                <a:cxn ang="0">
                  <a:pos x="r" y="vc"/>
                </a:cxn>
                <a:cxn ang="cd4">
                  <a:pos x="hc" y="b"/>
                </a:cxn>
                <a:cxn ang="cd2">
                  <a:pos x="l" y="vc"/>
                </a:cxn>
                <a:cxn ang="f51">
                  <a:pos x="f82" y="f83"/>
                </a:cxn>
                <a:cxn ang="f51">
                  <a:pos x="f84" y="f85"/>
                </a:cxn>
                <a:cxn ang="f51">
                  <a:pos x="f86" y="f87"/>
                </a:cxn>
                <a:cxn ang="f51">
                  <a:pos x="f88" y="f89"/>
                </a:cxn>
                <a:cxn ang="f51">
                  <a:pos x="f90" y="f91"/>
                </a:cxn>
                <a:cxn ang="f51">
                  <a:pos x="f92" y="f83"/>
                </a:cxn>
                <a:cxn ang="f51">
                  <a:pos x="f82" y="f83"/>
                </a:cxn>
              </a:cxnLst>
              <a:rect l="f78" t="f81" r="f79" b="f80"/>
              <a:pathLst>
                <a:path w="27" h="47">
                  <a:moveTo>
                    <a:pt x="f8" y="f9"/>
                  </a:moveTo>
                  <a:cubicBezTo>
                    <a:pt x="f8" y="f10"/>
                    <a:pt x="f11" y="f12"/>
                    <a:pt x="f13" y="f14"/>
                  </a:cubicBezTo>
                  <a:cubicBezTo>
                    <a:pt x="f15" y="f14"/>
                    <a:pt x="f15" y="f6"/>
                    <a:pt x="f15" y="f16"/>
                  </a:cubicBezTo>
                  <a:cubicBezTo>
                    <a:pt x="f17" y="f18"/>
                    <a:pt x="f19" y="f20"/>
                    <a:pt x="f5" y="f5"/>
                  </a:cubicBezTo>
                  <a:cubicBezTo>
                    <a:pt x="f8" y="f21"/>
                    <a:pt x="f6" y="f16"/>
                    <a:pt x="f16" y="f22"/>
                  </a:cubicBezTo>
                  <a:cubicBezTo>
                    <a:pt x="f16" y="f23"/>
                    <a:pt x="f24" y="f9"/>
                    <a:pt x="f25" y="f9"/>
                  </a:cubicBezTo>
                  <a:cubicBezTo>
                    <a:pt x="f26" y="f7"/>
                    <a:pt x="f27" y="f9"/>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10">
              <a:extLst>
                <a:ext uri="{FF2B5EF4-FFF2-40B4-BE49-F238E27FC236}">
                  <a16:creationId xmlns:a16="http://schemas.microsoft.com/office/drawing/2014/main" id="{6EB3A839-4AC5-9AC3-2645-85C22D62DA3E}"/>
                </a:ext>
              </a:extLst>
            </p:cNvPr>
            <p:cNvSpPr/>
            <p:nvPr/>
          </p:nvSpPr>
          <p:spPr>
            <a:xfrm>
              <a:off x="2538410" y="3697284"/>
              <a:ext cx="488947" cy="1015998"/>
            </a:xfrm>
            <a:custGeom>
              <a:avLst/>
              <a:gdLst>
                <a:gd name="f0" fmla="val 10800000"/>
                <a:gd name="f1" fmla="val 5400000"/>
                <a:gd name="f2" fmla="val 180"/>
                <a:gd name="f3" fmla="val w"/>
                <a:gd name="f4" fmla="val h"/>
                <a:gd name="f5" fmla="val 0"/>
                <a:gd name="f6" fmla="val 29"/>
                <a:gd name="f7" fmla="val 61"/>
                <a:gd name="f8" fmla="val 11"/>
                <a:gd name="f9" fmla="val 13"/>
                <a:gd name="f10" fmla="val 3"/>
                <a:gd name="f11" fmla="val 17"/>
                <a:gd name="f12" fmla="val 22"/>
                <a:gd name="f13" fmla="val 1"/>
                <a:gd name="f14" fmla="val 27"/>
                <a:gd name="f15" fmla="val 2"/>
                <a:gd name="f16" fmla="val 6"/>
                <a:gd name="f17" fmla="val 28"/>
                <a:gd name="f18" fmla="val 10"/>
                <a:gd name="f19" fmla="val 9"/>
                <a:gd name="f20" fmla="val 25"/>
                <a:gd name="f21" fmla="val 7"/>
                <a:gd name="f22" fmla="val 37"/>
                <a:gd name="f23" fmla="val 49"/>
                <a:gd name="f24" fmla="val 51"/>
                <a:gd name="f25" fmla="val 54"/>
                <a:gd name="f26" fmla="val 56"/>
                <a:gd name="f27" fmla="val 57"/>
                <a:gd name="f28" fmla="val 59"/>
                <a:gd name="f29" fmla="val 60"/>
                <a:gd name="f30" fmla="val 4"/>
                <a:gd name="f31" fmla="val 53"/>
                <a:gd name="f32" fmla="val 40"/>
                <a:gd name="f33" fmla="val 32"/>
                <a:gd name="f34" fmla="val 23"/>
                <a:gd name="f35" fmla="val 21"/>
                <a:gd name="f36" fmla="val 18"/>
                <a:gd name="f37" fmla="val 15"/>
                <a:gd name="f38" fmla="val 5"/>
                <a:gd name="f39" fmla="+- 0 0 -90"/>
                <a:gd name="f40" fmla="*/ f3 1 29"/>
                <a:gd name="f41" fmla="*/ f4 1 61"/>
                <a:gd name="f42" fmla="val f5"/>
                <a:gd name="f43" fmla="val f6"/>
                <a:gd name="f44" fmla="val f7"/>
                <a:gd name="f45" fmla="*/ f39 f0 1"/>
                <a:gd name="f46" fmla="+- f44 0 f42"/>
                <a:gd name="f47" fmla="+- f43 0 f42"/>
                <a:gd name="f48" fmla="*/ f45 1 f2"/>
                <a:gd name="f49" fmla="*/ f47 1 29"/>
                <a:gd name="f50" fmla="*/ f46 1 61"/>
                <a:gd name="f51" fmla="*/ 11 f47 1"/>
                <a:gd name="f52" fmla="*/ 11 f46 1"/>
                <a:gd name="f53" fmla="*/ 22 f47 1"/>
                <a:gd name="f54" fmla="*/ 1 f46 1"/>
                <a:gd name="f55" fmla="*/ 28 f47 1"/>
                <a:gd name="f56" fmla="*/ 13 f46 1"/>
                <a:gd name="f57" fmla="*/ 10 f47 1"/>
                <a:gd name="f58" fmla="*/ 7 f47 1"/>
                <a:gd name="f59" fmla="*/ 49 f46 1"/>
                <a:gd name="f60" fmla="*/ 56 f46 1"/>
                <a:gd name="f61" fmla="*/ 60 f46 1"/>
                <a:gd name="f62" fmla="*/ 6 f47 1"/>
                <a:gd name="f63" fmla="*/ 61 f46 1"/>
                <a:gd name="f64" fmla="*/ 0 f47 1"/>
                <a:gd name="f65" fmla="*/ 3 f47 1"/>
                <a:gd name="f66" fmla="*/ 23 f46 1"/>
                <a:gd name="f67" fmla="*/ 4 f47 1"/>
                <a:gd name="f68" fmla="*/ 15 f46 1"/>
                <a:gd name="f69" fmla="+- f48 0 f1"/>
                <a:gd name="f70" fmla="*/ f51 1 29"/>
                <a:gd name="f71" fmla="*/ f52 1 61"/>
                <a:gd name="f72" fmla="*/ f53 1 29"/>
                <a:gd name="f73" fmla="*/ f54 1 61"/>
                <a:gd name="f74" fmla="*/ f55 1 29"/>
                <a:gd name="f75" fmla="*/ f56 1 61"/>
                <a:gd name="f76" fmla="*/ f57 1 29"/>
                <a:gd name="f77" fmla="*/ f58 1 29"/>
                <a:gd name="f78" fmla="*/ f59 1 61"/>
                <a:gd name="f79" fmla="*/ f60 1 61"/>
                <a:gd name="f80" fmla="*/ f61 1 61"/>
                <a:gd name="f81" fmla="*/ f62 1 29"/>
                <a:gd name="f82" fmla="*/ f63 1 61"/>
                <a:gd name="f83" fmla="*/ f64 1 29"/>
                <a:gd name="f84" fmla="*/ f65 1 29"/>
                <a:gd name="f85" fmla="*/ f66 1 61"/>
                <a:gd name="f86" fmla="*/ f67 1 29"/>
                <a:gd name="f87" fmla="*/ f68 1 61"/>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49"/>
                <a:gd name="f100" fmla="*/ f78 1 f50"/>
                <a:gd name="f101" fmla="*/ f79 1 f50"/>
                <a:gd name="f102" fmla="*/ f80 1 f50"/>
                <a:gd name="f103" fmla="*/ f81 1 f49"/>
                <a:gd name="f104" fmla="*/ f82 1 f50"/>
                <a:gd name="f105" fmla="*/ f83 1 f49"/>
                <a:gd name="f106" fmla="*/ f84 1 f49"/>
                <a:gd name="f107" fmla="*/ f85 1 f50"/>
                <a:gd name="f108" fmla="*/ f86 1 f49"/>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0 1"/>
                <a:gd name="f122" fmla="*/ f100 f41 1"/>
                <a:gd name="f123" fmla="*/ f101 f41 1"/>
                <a:gd name="f124" fmla="*/ f102 f41 1"/>
                <a:gd name="f125" fmla="*/ f103 f40 1"/>
                <a:gd name="f126" fmla="*/ f104 f41 1"/>
                <a:gd name="f127" fmla="*/ f105 f40 1"/>
                <a:gd name="f128" fmla="*/ f106 f40 1"/>
                <a:gd name="f129" fmla="*/ f107 f41 1"/>
                <a:gd name="f130" fmla="*/ f108 f40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19"/>
                </a:cxn>
                <a:cxn ang="f69">
                  <a:pos x="f121" y="f122"/>
                </a:cxn>
                <a:cxn ang="f69">
                  <a:pos x="f120" y="f123"/>
                </a:cxn>
                <a:cxn ang="f69">
                  <a:pos x="f114" y="f124"/>
                </a:cxn>
                <a:cxn ang="f69">
                  <a:pos x="f125" y="f126"/>
                </a:cxn>
                <a:cxn ang="f69">
                  <a:pos x="f127" y="f122"/>
                </a:cxn>
                <a:cxn ang="f69">
                  <a:pos x="f128" y="f129"/>
                </a:cxn>
                <a:cxn ang="f69">
                  <a:pos x="f130" y="f131"/>
                </a:cxn>
                <a:cxn ang="f69">
                  <a:pos x="f114" y="f115"/>
                </a:cxn>
              </a:cxnLst>
              <a:rect l="f110" t="f113" r="f111" b="f112"/>
              <a:pathLst>
                <a:path w="29" h="61">
                  <a:moveTo>
                    <a:pt x="f8" y="f8"/>
                  </a:moveTo>
                  <a:cubicBezTo>
                    <a:pt x="f9" y="f10"/>
                    <a:pt x="f11" y="f5"/>
                    <a:pt x="f12" y="f13"/>
                  </a:cubicBezTo>
                  <a:cubicBezTo>
                    <a:pt x="f14" y="f15"/>
                    <a:pt x="f6" y="f16"/>
                    <a:pt x="f17" y="f9"/>
                  </a:cubicBezTo>
                  <a:cubicBezTo>
                    <a:pt x="f12" y="f9"/>
                    <a:pt x="f11" y="f9"/>
                    <a:pt x="f18" y="f9"/>
                  </a:cubicBezTo>
                  <a:cubicBezTo>
                    <a:pt x="f19" y="f20"/>
                    <a:pt x="f21" y="f22"/>
                    <a:pt x="f21" y="f23"/>
                  </a:cubicBezTo>
                  <a:cubicBezTo>
                    <a:pt x="f16" y="f24"/>
                    <a:pt x="f19" y="f25"/>
                    <a:pt x="f18" y="f26"/>
                  </a:cubicBezTo>
                  <a:cubicBezTo>
                    <a:pt x="f8" y="f27"/>
                    <a:pt x="f18" y="f28"/>
                    <a:pt x="f8" y="f29"/>
                  </a:cubicBezTo>
                  <a:cubicBezTo>
                    <a:pt x="f19" y="f29"/>
                    <a:pt x="f21" y="f7"/>
                    <a:pt x="f16" y="f7"/>
                  </a:cubicBezTo>
                  <a:cubicBezTo>
                    <a:pt x="f30" y="f27"/>
                    <a:pt x="f13" y="f31"/>
                    <a:pt x="f5" y="f23"/>
                  </a:cubicBezTo>
                  <a:cubicBezTo>
                    <a:pt x="f5" y="f32"/>
                    <a:pt x="f15" y="f33"/>
                    <a:pt x="f10" y="f34"/>
                  </a:cubicBezTo>
                  <a:cubicBezTo>
                    <a:pt x="f10" y="f35"/>
                    <a:pt x="f10" y="f36"/>
                    <a:pt x="f30" y="f37"/>
                  </a:cubicBezTo>
                  <a:cubicBezTo>
                    <a:pt x="f38" y="f18"/>
                    <a:pt x="f38" y="f19"/>
                    <a:pt x="f8" y="f8"/>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11">
              <a:extLst>
                <a:ext uri="{FF2B5EF4-FFF2-40B4-BE49-F238E27FC236}">
                  <a16:creationId xmlns:a16="http://schemas.microsoft.com/office/drawing/2014/main" id="{56238526-1814-4EA7-C752-E743D88ABF4F}"/>
                </a:ext>
              </a:extLst>
            </p:cNvPr>
            <p:cNvSpPr/>
            <p:nvPr/>
          </p:nvSpPr>
          <p:spPr>
            <a:xfrm>
              <a:off x="1879604" y="3016248"/>
              <a:ext cx="473073" cy="1447796"/>
            </a:xfrm>
            <a:custGeom>
              <a:avLst/>
              <a:gdLst>
                <a:gd name="f0" fmla="val 10800000"/>
                <a:gd name="f1" fmla="val 5400000"/>
                <a:gd name="f2" fmla="val 180"/>
                <a:gd name="f3" fmla="val w"/>
                <a:gd name="f4" fmla="val h"/>
                <a:gd name="f5" fmla="val 0"/>
                <a:gd name="f6" fmla="val 28"/>
                <a:gd name="f7" fmla="val 87"/>
                <a:gd name="f8" fmla="val 13"/>
                <a:gd name="f9" fmla="val 59"/>
                <a:gd name="f10" fmla="val 15"/>
                <a:gd name="f11" fmla="val 60"/>
                <a:gd name="f12" fmla="val 17"/>
                <a:gd name="f13" fmla="val 18"/>
                <a:gd name="f14" fmla="val 24"/>
                <a:gd name="f15" fmla="val 62"/>
                <a:gd name="f16" fmla="val 68"/>
                <a:gd name="f17" fmla="val 27"/>
                <a:gd name="f18" fmla="val 74"/>
                <a:gd name="f19" fmla="val 80"/>
                <a:gd name="f20" fmla="val 23"/>
                <a:gd name="f21" fmla="val 84"/>
                <a:gd name="f22" fmla="val 86"/>
                <a:gd name="f23" fmla="val 11"/>
                <a:gd name="f24" fmla="val 5"/>
                <a:gd name="f25" fmla="val 3"/>
                <a:gd name="f26" fmla="val 79"/>
                <a:gd name="f27" fmla="val 73"/>
                <a:gd name="f28" fmla="val 1"/>
                <a:gd name="f29" fmla="val 67"/>
                <a:gd name="f30" fmla="val 6"/>
                <a:gd name="f31" fmla="val 63"/>
                <a:gd name="f32" fmla="val 9"/>
                <a:gd name="f33" fmla="val 61"/>
                <a:gd name="f34" fmla="val 10"/>
                <a:gd name="f35" fmla="val 58"/>
                <a:gd name="f36" fmla="val 55"/>
                <a:gd name="f37" fmla="val 7"/>
                <a:gd name="f38" fmla="val 41"/>
                <a:gd name="f39" fmla="val 14"/>
                <a:gd name="f40" fmla="val 16"/>
                <a:gd name="f41" fmla="val 19"/>
                <a:gd name="f42" fmla="val 20"/>
                <a:gd name="f43" fmla="val 29"/>
                <a:gd name="f44" fmla="val 12"/>
                <a:gd name="f45" fmla="val 42"/>
                <a:gd name="f46" fmla="val 48"/>
                <a:gd name="f47" fmla="val 54"/>
                <a:gd name="f48" fmla="val 64"/>
                <a:gd name="f49" fmla="val 77"/>
                <a:gd name="f50" fmla="val 82"/>
                <a:gd name="f51" fmla="val 78"/>
                <a:gd name="f52" fmla="+- 0 0 -90"/>
                <a:gd name="f53" fmla="*/ f3 1 28"/>
                <a:gd name="f54" fmla="*/ f4 1 87"/>
                <a:gd name="f55" fmla="val f5"/>
                <a:gd name="f56" fmla="val f6"/>
                <a:gd name="f57" fmla="val f7"/>
                <a:gd name="f58" fmla="*/ f52 f0 1"/>
                <a:gd name="f59" fmla="+- f57 0 f55"/>
                <a:gd name="f60" fmla="+- f56 0 f55"/>
                <a:gd name="f61" fmla="*/ f58 1 f2"/>
                <a:gd name="f62" fmla="*/ f60 1 28"/>
                <a:gd name="f63" fmla="*/ f59 1 87"/>
                <a:gd name="f64" fmla="*/ 13 f60 1"/>
                <a:gd name="f65" fmla="*/ 59 f59 1"/>
                <a:gd name="f66" fmla="*/ 18 f60 1"/>
                <a:gd name="f67" fmla="*/ 60 f59 1"/>
                <a:gd name="f68" fmla="*/ 27 f60 1"/>
                <a:gd name="f69" fmla="*/ 74 f59 1"/>
                <a:gd name="f70" fmla="*/ 17 f60 1"/>
                <a:gd name="f71" fmla="*/ 86 f59 1"/>
                <a:gd name="f72" fmla="*/ 3 f60 1"/>
                <a:gd name="f73" fmla="*/ 79 f59 1"/>
                <a:gd name="f74" fmla="*/ 6 f60 1"/>
                <a:gd name="f75" fmla="*/ 63 f59 1"/>
                <a:gd name="f76" fmla="*/ 9 f60 1"/>
                <a:gd name="f77" fmla="*/ 55 f59 1"/>
                <a:gd name="f78" fmla="*/ 10 f60 1"/>
                <a:gd name="f79" fmla="*/ 13 f59 1"/>
                <a:gd name="f80" fmla="*/ 16 f60 1"/>
                <a:gd name="f81" fmla="*/ 1 f59 1"/>
                <a:gd name="f82" fmla="*/ 19 f60 1"/>
                <a:gd name="f83" fmla="*/ 0 f59 1"/>
                <a:gd name="f84" fmla="*/ 3 f59 1"/>
                <a:gd name="f85" fmla="*/ 12 f60 1"/>
                <a:gd name="f86" fmla="*/ 42 f59 1"/>
                <a:gd name="f87" fmla="*/ 24 f60 1"/>
                <a:gd name="f88" fmla="*/ 73 f59 1"/>
                <a:gd name="f89" fmla="*/ 15 f60 1"/>
                <a:gd name="f90" fmla="*/ 64 f59 1"/>
                <a:gd name="f91" fmla="*/ 5 f60 1"/>
                <a:gd name="f92" fmla="*/ 14 f60 1"/>
                <a:gd name="f93" fmla="*/ 82 f59 1"/>
                <a:gd name="f94" fmla="+- f61 0 f1"/>
                <a:gd name="f95" fmla="*/ f64 1 28"/>
                <a:gd name="f96" fmla="*/ f65 1 87"/>
                <a:gd name="f97" fmla="*/ f66 1 28"/>
                <a:gd name="f98" fmla="*/ f67 1 87"/>
                <a:gd name="f99" fmla="*/ f68 1 28"/>
                <a:gd name="f100" fmla="*/ f69 1 87"/>
                <a:gd name="f101" fmla="*/ f70 1 28"/>
                <a:gd name="f102" fmla="*/ f71 1 87"/>
                <a:gd name="f103" fmla="*/ f72 1 28"/>
                <a:gd name="f104" fmla="*/ f73 1 87"/>
                <a:gd name="f105" fmla="*/ f74 1 28"/>
                <a:gd name="f106" fmla="*/ f75 1 87"/>
                <a:gd name="f107" fmla="*/ f76 1 28"/>
                <a:gd name="f108" fmla="*/ f77 1 87"/>
                <a:gd name="f109" fmla="*/ f78 1 28"/>
                <a:gd name="f110" fmla="*/ f79 1 87"/>
                <a:gd name="f111" fmla="*/ f80 1 28"/>
                <a:gd name="f112" fmla="*/ f81 1 87"/>
                <a:gd name="f113" fmla="*/ f82 1 28"/>
                <a:gd name="f114" fmla="*/ f83 1 87"/>
                <a:gd name="f115" fmla="*/ f84 1 87"/>
                <a:gd name="f116" fmla="*/ f85 1 28"/>
                <a:gd name="f117" fmla="*/ f86 1 87"/>
                <a:gd name="f118" fmla="*/ f87 1 28"/>
                <a:gd name="f119" fmla="*/ f88 1 87"/>
                <a:gd name="f120" fmla="*/ f89 1 28"/>
                <a:gd name="f121" fmla="*/ f90 1 87"/>
                <a:gd name="f122" fmla="*/ f91 1 28"/>
                <a:gd name="f123" fmla="*/ f92 1 28"/>
                <a:gd name="f124" fmla="*/ f93 1 87"/>
                <a:gd name="f125" fmla="*/ 0 1 f62"/>
                <a:gd name="f126" fmla="*/ f56 1 f62"/>
                <a:gd name="f127" fmla="*/ 0 1 f63"/>
                <a:gd name="f128" fmla="*/ f57 1 f63"/>
                <a:gd name="f129" fmla="*/ f95 1 f62"/>
                <a:gd name="f130" fmla="*/ f96 1 f63"/>
                <a:gd name="f131" fmla="*/ f97 1 f62"/>
                <a:gd name="f132" fmla="*/ f98 1 f63"/>
                <a:gd name="f133" fmla="*/ f99 1 f62"/>
                <a:gd name="f134" fmla="*/ f100 1 f63"/>
                <a:gd name="f135" fmla="*/ f101 1 f62"/>
                <a:gd name="f136" fmla="*/ f102 1 f63"/>
                <a:gd name="f137" fmla="*/ f103 1 f62"/>
                <a:gd name="f138" fmla="*/ f104 1 f63"/>
                <a:gd name="f139" fmla="*/ f105 1 f62"/>
                <a:gd name="f140" fmla="*/ f106 1 f63"/>
                <a:gd name="f141" fmla="*/ f107 1 f62"/>
                <a:gd name="f142" fmla="*/ f108 1 f63"/>
                <a:gd name="f143" fmla="*/ f109 1 f62"/>
                <a:gd name="f144" fmla="*/ f110 1 f63"/>
                <a:gd name="f145" fmla="*/ f111 1 f62"/>
                <a:gd name="f146" fmla="*/ f112 1 f63"/>
                <a:gd name="f147" fmla="*/ f113 1 f62"/>
                <a:gd name="f148" fmla="*/ f114 1 f63"/>
                <a:gd name="f149" fmla="*/ f115 1 f63"/>
                <a:gd name="f150" fmla="*/ f116 1 f62"/>
                <a:gd name="f151" fmla="*/ f117 1 f63"/>
                <a:gd name="f152" fmla="*/ f118 1 f62"/>
                <a:gd name="f153" fmla="*/ f119 1 f63"/>
                <a:gd name="f154" fmla="*/ f120 1 f62"/>
                <a:gd name="f155" fmla="*/ f121 1 f63"/>
                <a:gd name="f156" fmla="*/ f122 1 f62"/>
                <a:gd name="f157" fmla="*/ f123 1 f62"/>
                <a:gd name="f158" fmla="*/ f124 1 f63"/>
                <a:gd name="f159" fmla="*/ f125 f53 1"/>
                <a:gd name="f160" fmla="*/ f126 f53 1"/>
                <a:gd name="f161" fmla="*/ f128 f54 1"/>
                <a:gd name="f162" fmla="*/ f127 f54 1"/>
                <a:gd name="f163" fmla="*/ f129 f53 1"/>
                <a:gd name="f164" fmla="*/ f130 f54 1"/>
                <a:gd name="f165" fmla="*/ f131 f53 1"/>
                <a:gd name="f166" fmla="*/ f132 f54 1"/>
                <a:gd name="f167" fmla="*/ f133 f53 1"/>
                <a:gd name="f168" fmla="*/ f134 f54 1"/>
                <a:gd name="f169" fmla="*/ f135 f53 1"/>
                <a:gd name="f170" fmla="*/ f136 f54 1"/>
                <a:gd name="f171" fmla="*/ f137 f53 1"/>
                <a:gd name="f172" fmla="*/ f138 f54 1"/>
                <a:gd name="f173" fmla="*/ f139 f53 1"/>
                <a:gd name="f174" fmla="*/ f140 f54 1"/>
                <a:gd name="f175" fmla="*/ f141 f53 1"/>
                <a:gd name="f176" fmla="*/ f142 f54 1"/>
                <a:gd name="f177" fmla="*/ f143 f53 1"/>
                <a:gd name="f178" fmla="*/ f144 f54 1"/>
                <a:gd name="f179" fmla="*/ f145 f53 1"/>
                <a:gd name="f180" fmla="*/ f146 f54 1"/>
                <a:gd name="f181" fmla="*/ f147 f53 1"/>
                <a:gd name="f182" fmla="*/ f148 f54 1"/>
                <a:gd name="f183" fmla="*/ f149 f54 1"/>
                <a:gd name="f184" fmla="*/ f150 f53 1"/>
                <a:gd name="f185" fmla="*/ f151 f54 1"/>
                <a:gd name="f186" fmla="*/ f152 f53 1"/>
                <a:gd name="f187" fmla="*/ f153 f54 1"/>
                <a:gd name="f188" fmla="*/ f154 f53 1"/>
                <a:gd name="f189" fmla="*/ f155 f54 1"/>
                <a:gd name="f190" fmla="*/ f156 f53 1"/>
                <a:gd name="f191" fmla="*/ f157 f53 1"/>
                <a:gd name="f192" fmla="*/ f158 f54 1"/>
              </a:gdLst>
              <a:ahLst/>
              <a:cxnLst>
                <a:cxn ang="3cd4">
                  <a:pos x="hc" y="t"/>
                </a:cxn>
                <a:cxn ang="0">
                  <a:pos x="r" y="vc"/>
                </a:cxn>
                <a:cxn ang="cd4">
                  <a:pos x="hc" y="b"/>
                </a:cxn>
                <a:cxn ang="cd2">
                  <a:pos x="l" y="vc"/>
                </a:cxn>
                <a:cxn ang="f94">
                  <a:pos x="f163" y="f164"/>
                </a:cxn>
                <a:cxn ang="f94">
                  <a:pos x="f165" y="f166"/>
                </a:cxn>
                <a:cxn ang="f94">
                  <a:pos x="f167" y="f168"/>
                </a:cxn>
                <a:cxn ang="f94">
                  <a:pos x="f169" y="f170"/>
                </a:cxn>
                <a:cxn ang="f94">
                  <a:pos x="f171" y="f172"/>
                </a:cxn>
                <a:cxn ang="f94">
                  <a:pos x="f173" y="f174"/>
                </a:cxn>
                <a:cxn ang="f94">
                  <a:pos x="f175" y="f176"/>
                </a:cxn>
                <a:cxn ang="f94">
                  <a:pos x="f177" y="f178"/>
                </a:cxn>
                <a:cxn ang="f94">
                  <a:pos x="f179" y="f180"/>
                </a:cxn>
                <a:cxn ang="f94">
                  <a:pos x="f181" y="f182"/>
                </a:cxn>
                <a:cxn ang="f94">
                  <a:pos x="f181" y="f183"/>
                </a:cxn>
                <a:cxn ang="f94">
                  <a:pos x="f184" y="f185"/>
                </a:cxn>
                <a:cxn ang="f94">
                  <a:pos x="f163" y="f164"/>
                </a:cxn>
                <a:cxn ang="f94">
                  <a:pos x="f186" y="f187"/>
                </a:cxn>
                <a:cxn ang="f94">
                  <a:pos x="f188" y="f189"/>
                </a:cxn>
                <a:cxn ang="f94">
                  <a:pos x="f190" y="f187"/>
                </a:cxn>
                <a:cxn ang="f94">
                  <a:pos x="f191" y="f192"/>
                </a:cxn>
                <a:cxn ang="f94">
                  <a:pos x="f186" y="f187"/>
                </a:cxn>
              </a:cxnLst>
              <a:rect l="f159" t="f162" r="f160" b="f161"/>
              <a:pathLst>
                <a:path w="28" h="87">
                  <a:moveTo>
                    <a:pt x="f8" y="f9"/>
                  </a:moveTo>
                  <a:cubicBezTo>
                    <a:pt x="f10" y="f11"/>
                    <a:pt x="f12" y="f11"/>
                    <a:pt x="f13" y="f11"/>
                  </a:cubicBezTo>
                  <a:cubicBezTo>
                    <a:pt x="f14" y="f15"/>
                    <a:pt x="f6" y="f16"/>
                    <a:pt x="f17" y="f18"/>
                  </a:cubicBezTo>
                  <a:cubicBezTo>
                    <a:pt x="f17" y="f19"/>
                    <a:pt x="f20" y="f21"/>
                    <a:pt x="f12" y="f22"/>
                  </a:cubicBezTo>
                  <a:cubicBezTo>
                    <a:pt x="f23" y="f7"/>
                    <a:pt x="f24" y="f21"/>
                    <a:pt x="f25" y="f26"/>
                  </a:cubicBezTo>
                  <a:cubicBezTo>
                    <a:pt x="f5" y="f27"/>
                    <a:pt x="f28" y="f29"/>
                    <a:pt x="f30" y="f31"/>
                  </a:cubicBezTo>
                  <a:cubicBezTo>
                    <a:pt x="f32" y="f33"/>
                    <a:pt x="f34" y="f35"/>
                    <a:pt x="f32" y="f36"/>
                  </a:cubicBezTo>
                  <a:cubicBezTo>
                    <a:pt x="f37" y="f38"/>
                    <a:pt x="f30" y="f17"/>
                    <a:pt x="f34" y="f8"/>
                  </a:cubicBezTo>
                  <a:cubicBezTo>
                    <a:pt x="f23" y="f32"/>
                    <a:pt x="f39" y="f24"/>
                    <a:pt x="f40" y="f28"/>
                  </a:cubicBezTo>
                  <a:cubicBezTo>
                    <a:pt x="f12" y="f28"/>
                    <a:pt x="f13" y="f28"/>
                    <a:pt x="f41" y="f5"/>
                  </a:cubicBezTo>
                  <a:cubicBezTo>
                    <a:pt x="f41" y="f28"/>
                    <a:pt x="f42" y="f25"/>
                    <a:pt x="f41" y="f25"/>
                  </a:cubicBezTo>
                  <a:cubicBezTo>
                    <a:pt x="f34" y="f10"/>
                    <a:pt x="f23" y="f43"/>
                    <a:pt x="f44" y="f45"/>
                  </a:cubicBezTo>
                  <a:cubicBezTo>
                    <a:pt x="f44" y="f46"/>
                    <a:pt x="f8" y="f47"/>
                    <a:pt x="f8" y="f9"/>
                  </a:cubicBezTo>
                  <a:close/>
                  <a:moveTo>
                    <a:pt x="f14" y="f27"/>
                  </a:moveTo>
                  <a:cubicBezTo>
                    <a:pt x="f14" y="f16"/>
                    <a:pt x="f42" y="f48"/>
                    <a:pt x="f10" y="f48"/>
                  </a:cubicBezTo>
                  <a:cubicBezTo>
                    <a:pt x="f34" y="f31"/>
                    <a:pt x="f24" y="f16"/>
                    <a:pt x="f24" y="f27"/>
                  </a:cubicBezTo>
                  <a:cubicBezTo>
                    <a:pt x="f24" y="f49"/>
                    <a:pt x="f32" y="f50"/>
                    <a:pt x="f39" y="f50"/>
                  </a:cubicBezTo>
                  <a:cubicBezTo>
                    <a:pt x="f41" y="f50"/>
                    <a:pt x="f20" y="f51"/>
                    <a:pt x="f14" y="f2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12">
              <a:extLst>
                <a:ext uri="{FF2B5EF4-FFF2-40B4-BE49-F238E27FC236}">
                  <a16:creationId xmlns:a16="http://schemas.microsoft.com/office/drawing/2014/main" id="{6AC7274B-414E-FBDE-5C15-E3B6D9402455}"/>
                </a:ext>
              </a:extLst>
            </p:cNvPr>
            <p:cNvSpPr/>
            <p:nvPr/>
          </p:nvSpPr>
          <p:spPr>
            <a:xfrm>
              <a:off x="2790821" y="3930648"/>
              <a:ext cx="320670" cy="815973"/>
            </a:xfrm>
            <a:custGeom>
              <a:avLst/>
              <a:gdLst>
                <a:gd name="f0" fmla="val 10800000"/>
                <a:gd name="f1" fmla="val 5400000"/>
                <a:gd name="f2" fmla="val 180"/>
                <a:gd name="f3" fmla="val w"/>
                <a:gd name="f4" fmla="val h"/>
                <a:gd name="f5" fmla="val 0"/>
                <a:gd name="f6" fmla="val 19"/>
                <a:gd name="f7" fmla="val 49"/>
                <a:gd name="f8" fmla="val 3"/>
                <a:gd name="f9" fmla="val 17"/>
                <a:gd name="f10" fmla="val 15"/>
                <a:gd name="f11" fmla="val 16"/>
                <a:gd name="f12" fmla="val 27"/>
                <a:gd name="f13" fmla="val 13"/>
                <a:gd name="f14" fmla="val 39"/>
                <a:gd name="f15" fmla="val 12"/>
                <a:gd name="f16" fmla="val 42"/>
                <a:gd name="f17" fmla="val 8"/>
                <a:gd name="f18" fmla="val 45"/>
                <a:gd name="f19" fmla="val 5"/>
                <a:gd name="f20" fmla="val 4"/>
                <a:gd name="f21" fmla="val 2"/>
                <a:gd name="f22" fmla="val 48"/>
                <a:gd name="f23" fmla="val 1"/>
                <a:gd name="f24" fmla="val 46"/>
                <a:gd name="f25" fmla="val 44"/>
                <a:gd name="f26" fmla="val 43"/>
                <a:gd name="f27" fmla="val 6"/>
                <a:gd name="f28" fmla="val 41"/>
                <a:gd name="f29" fmla="val 37"/>
                <a:gd name="f30" fmla="val 33"/>
                <a:gd name="f31" fmla="val 10"/>
                <a:gd name="f32" fmla="val 23"/>
                <a:gd name="f33" fmla="val 11"/>
                <a:gd name="f34" fmla="val 18"/>
                <a:gd name="f35" fmla="+- 0 0 -90"/>
                <a:gd name="f36" fmla="*/ f3 1 19"/>
                <a:gd name="f37" fmla="*/ f4 1 49"/>
                <a:gd name="f38" fmla="val f5"/>
                <a:gd name="f39" fmla="val f6"/>
                <a:gd name="f40" fmla="val f7"/>
                <a:gd name="f41" fmla="*/ f35 f0 1"/>
                <a:gd name="f42" fmla="+- f40 0 f38"/>
                <a:gd name="f43" fmla="+- f39 0 f38"/>
                <a:gd name="f44" fmla="*/ f41 1 f2"/>
                <a:gd name="f45" fmla="*/ f43 1 19"/>
                <a:gd name="f46" fmla="*/ f42 1 49"/>
                <a:gd name="f47" fmla="*/ 19 f43 1"/>
                <a:gd name="f48" fmla="*/ 3 f42 1"/>
                <a:gd name="f49" fmla="*/ 13 f43 1"/>
                <a:gd name="f50" fmla="*/ 39 f42 1"/>
                <a:gd name="f51" fmla="*/ 5 f43 1"/>
                <a:gd name="f52" fmla="*/ 49 f42 1"/>
                <a:gd name="f53" fmla="*/ 0 f43 1"/>
                <a:gd name="f54" fmla="*/ 48 f42 1"/>
                <a:gd name="f55" fmla="*/ 2 f43 1"/>
                <a:gd name="f56" fmla="*/ 43 f42 1"/>
                <a:gd name="f57" fmla="*/ 8 f43 1"/>
                <a:gd name="f58" fmla="*/ 33 f42 1"/>
                <a:gd name="f59" fmla="*/ 4 f42 1"/>
                <a:gd name="f60" fmla="*/ 16 f43 1"/>
                <a:gd name="f61" fmla="*/ 0 f42 1"/>
                <a:gd name="f62" fmla="+- f44 0 f1"/>
                <a:gd name="f63" fmla="*/ f47 1 19"/>
                <a:gd name="f64" fmla="*/ f48 1 49"/>
                <a:gd name="f65" fmla="*/ f49 1 19"/>
                <a:gd name="f66" fmla="*/ f50 1 49"/>
                <a:gd name="f67" fmla="*/ f51 1 19"/>
                <a:gd name="f68" fmla="*/ f52 1 49"/>
                <a:gd name="f69" fmla="*/ f53 1 19"/>
                <a:gd name="f70" fmla="*/ f54 1 49"/>
                <a:gd name="f71" fmla="*/ f55 1 19"/>
                <a:gd name="f72" fmla="*/ f56 1 49"/>
                <a:gd name="f73" fmla="*/ f57 1 19"/>
                <a:gd name="f74" fmla="*/ f58 1 49"/>
                <a:gd name="f75" fmla="*/ f59 1 49"/>
                <a:gd name="f76" fmla="*/ f60 1 19"/>
                <a:gd name="f77" fmla="*/ f61 1 49"/>
                <a:gd name="f78" fmla="*/ 0 1 f45"/>
                <a:gd name="f79" fmla="*/ f39 1 f45"/>
                <a:gd name="f80" fmla="*/ 0 1 f46"/>
                <a:gd name="f81" fmla="*/ f40 1 f46"/>
                <a:gd name="f82" fmla="*/ f63 1 f45"/>
                <a:gd name="f83" fmla="*/ f64 1 f46"/>
                <a:gd name="f84" fmla="*/ f65 1 f45"/>
                <a:gd name="f85" fmla="*/ f66 1 f46"/>
                <a:gd name="f86" fmla="*/ f67 1 f45"/>
                <a:gd name="f87" fmla="*/ f68 1 f46"/>
                <a:gd name="f88" fmla="*/ f69 1 f45"/>
                <a:gd name="f89" fmla="*/ f70 1 f46"/>
                <a:gd name="f90" fmla="*/ f71 1 f45"/>
                <a:gd name="f91" fmla="*/ f72 1 f46"/>
                <a:gd name="f92" fmla="*/ f73 1 f45"/>
                <a:gd name="f93" fmla="*/ f74 1 f46"/>
                <a:gd name="f94" fmla="*/ f75 1 f46"/>
                <a:gd name="f95" fmla="*/ f76 1 f45"/>
                <a:gd name="f96" fmla="*/ f77 1 f46"/>
                <a:gd name="f97" fmla="*/ f78 f36 1"/>
                <a:gd name="f98" fmla="*/ f79 f36 1"/>
                <a:gd name="f99" fmla="*/ f81 f37 1"/>
                <a:gd name="f100" fmla="*/ f80 f37 1"/>
                <a:gd name="f101" fmla="*/ f82 f36 1"/>
                <a:gd name="f102" fmla="*/ f83 f37 1"/>
                <a:gd name="f103" fmla="*/ f84 f36 1"/>
                <a:gd name="f104" fmla="*/ f85 f37 1"/>
                <a:gd name="f105" fmla="*/ f86 f36 1"/>
                <a:gd name="f106" fmla="*/ f87 f37 1"/>
                <a:gd name="f107" fmla="*/ f88 f36 1"/>
                <a:gd name="f108" fmla="*/ f89 f37 1"/>
                <a:gd name="f109" fmla="*/ f90 f36 1"/>
                <a:gd name="f110" fmla="*/ f91 f37 1"/>
                <a:gd name="f111" fmla="*/ f92 f36 1"/>
                <a:gd name="f112" fmla="*/ f93 f37 1"/>
                <a:gd name="f113" fmla="*/ f94 f37 1"/>
                <a:gd name="f114" fmla="*/ f95 f36 1"/>
                <a:gd name="f115" fmla="*/ f96 f37 1"/>
              </a:gdLst>
              <a:ahLst/>
              <a:cxnLst>
                <a:cxn ang="3cd4">
                  <a:pos x="hc" y="t"/>
                </a:cxn>
                <a:cxn ang="0">
                  <a:pos x="r" y="vc"/>
                </a:cxn>
                <a:cxn ang="cd4">
                  <a:pos x="hc" y="b"/>
                </a:cxn>
                <a:cxn ang="cd2">
                  <a:pos x="l" y="vc"/>
                </a:cxn>
                <a:cxn ang="f62">
                  <a:pos x="f101" y="f102"/>
                </a:cxn>
                <a:cxn ang="f62">
                  <a:pos x="f103" y="f104"/>
                </a:cxn>
                <a:cxn ang="f62">
                  <a:pos x="f105" y="f106"/>
                </a:cxn>
                <a:cxn ang="f62">
                  <a:pos x="f107" y="f108"/>
                </a:cxn>
                <a:cxn ang="f62">
                  <a:pos x="f109" y="f110"/>
                </a:cxn>
                <a:cxn ang="f62">
                  <a:pos x="f111" y="f112"/>
                </a:cxn>
                <a:cxn ang="f62">
                  <a:pos x="f103" y="f113"/>
                </a:cxn>
                <a:cxn ang="f62">
                  <a:pos x="f114" y="f115"/>
                </a:cxn>
                <a:cxn ang="f62">
                  <a:pos x="f101" y="f102"/>
                </a:cxn>
              </a:cxnLst>
              <a:rect l="f97" t="f100" r="f98" b="f99"/>
              <a:pathLst>
                <a:path w="19" h="49">
                  <a:moveTo>
                    <a:pt x="f6" y="f8"/>
                  </a:moveTo>
                  <a:cubicBezTo>
                    <a:pt x="f9" y="f10"/>
                    <a:pt x="f11" y="f12"/>
                    <a:pt x="f13" y="f14"/>
                  </a:cubicBezTo>
                  <a:cubicBezTo>
                    <a:pt x="f15" y="f16"/>
                    <a:pt x="f17" y="f18"/>
                    <a:pt x="f19" y="f7"/>
                  </a:cubicBezTo>
                  <a:cubicBezTo>
                    <a:pt x="f20" y="f7"/>
                    <a:pt x="f21" y="f22"/>
                    <a:pt x="f5" y="f22"/>
                  </a:cubicBezTo>
                  <a:cubicBezTo>
                    <a:pt x="f23" y="f24"/>
                    <a:pt x="f23" y="f25"/>
                    <a:pt x="f21" y="f26"/>
                  </a:cubicBezTo>
                  <a:cubicBezTo>
                    <a:pt x="f27" y="f28"/>
                    <a:pt x="f17" y="f29"/>
                    <a:pt x="f17" y="f30"/>
                  </a:cubicBezTo>
                  <a:cubicBezTo>
                    <a:pt x="f31" y="f32"/>
                    <a:pt x="f33" y="f13"/>
                    <a:pt x="f13" y="f20"/>
                  </a:cubicBezTo>
                  <a:cubicBezTo>
                    <a:pt x="f13" y="f21"/>
                    <a:pt x="f10" y="f23"/>
                    <a:pt x="f11" y="f5"/>
                  </a:cubicBezTo>
                  <a:cubicBezTo>
                    <a:pt x="f9" y="f23"/>
                    <a:pt x="f34" y="f21"/>
                    <a:pt x="f6" y="f8"/>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13">
              <a:extLst>
                <a:ext uri="{FF2B5EF4-FFF2-40B4-BE49-F238E27FC236}">
                  <a16:creationId xmlns:a16="http://schemas.microsoft.com/office/drawing/2014/main" id="{50245CE6-6B7F-3436-033E-E17B53DC38BE}"/>
                </a:ext>
              </a:extLst>
            </p:cNvPr>
            <p:cNvSpPr/>
            <p:nvPr/>
          </p:nvSpPr>
          <p:spPr>
            <a:xfrm>
              <a:off x="2724153" y="3016248"/>
              <a:ext cx="201616" cy="349245"/>
            </a:xfrm>
            <a:custGeom>
              <a:avLst/>
              <a:gdLst>
                <a:gd name="f0" fmla="val 10800000"/>
                <a:gd name="f1" fmla="val 5400000"/>
                <a:gd name="f2" fmla="val 180"/>
                <a:gd name="f3" fmla="val w"/>
                <a:gd name="f4" fmla="val h"/>
                <a:gd name="f5" fmla="val 0"/>
                <a:gd name="f6" fmla="val 12"/>
                <a:gd name="f7" fmla="val 21"/>
                <a:gd name="f8" fmla="val 8"/>
                <a:gd name="f9" fmla="val 4"/>
                <a:gd name="f10" fmla="val 15"/>
                <a:gd name="f11" fmla="val 10"/>
                <a:gd name="f12" fmla="val 7"/>
                <a:gd name="f13" fmla="val 14"/>
                <a:gd name="f14" fmla="+- 0 0 -90"/>
                <a:gd name="f15" fmla="*/ f3 1 12"/>
                <a:gd name="f16" fmla="*/ f4 1 21"/>
                <a:gd name="f17" fmla="val f5"/>
                <a:gd name="f18" fmla="val f6"/>
                <a:gd name="f19" fmla="val f7"/>
                <a:gd name="f20" fmla="*/ f14 f0 1"/>
                <a:gd name="f21" fmla="+- f19 0 f17"/>
                <a:gd name="f22" fmla="+- f18 0 f17"/>
                <a:gd name="f23" fmla="*/ f20 1 f2"/>
                <a:gd name="f24" fmla="*/ f22 1 12"/>
                <a:gd name="f25" fmla="*/ f21 1 21"/>
                <a:gd name="f26" fmla="*/ 0 f22 1"/>
                <a:gd name="f27" fmla="*/ 0 f21 1"/>
                <a:gd name="f28" fmla="*/ 10 f22 1"/>
                <a:gd name="f29" fmla="*/ 21 f21 1"/>
                <a:gd name="f30" fmla="+- f23 0 f1"/>
                <a:gd name="f31" fmla="*/ f26 1 12"/>
                <a:gd name="f32" fmla="*/ f27 1 21"/>
                <a:gd name="f33" fmla="*/ f28 1 12"/>
                <a:gd name="f34" fmla="*/ f29 1 2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12" h="21">
                  <a:moveTo>
                    <a:pt x="f5" y="f5"/>
                  </a:moveTo>
                  <a:cubicBezTo>
                    <a:pt x="f8" y="f9"/>
                    <a:pt x="f6" y="f10"/>
                    <a:pt x="f11" y="f7"/>
                  </a:cubicBezTo>
                  <a:cubicBezTo>
                    <a:pt x="f12" y="f13"/>
                    <a:pt x="f9" y="f12"/>
                    <a:pt x="f5"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14">
              <a:extLst>
                <a:ext uri="{FF2B5EF4-FFF2-40B4-BE49-F238E27FC236}">
                  <a16:creationId xmlns:a16="http://schemas.microsoft.com/office/drawing/2014/main" id="{598E1E09-4331-AC4C-8751-1EB028277AA8}"/>
                </a:ext>
              </a:extLst>
            </p:cNvPr>
            <p:cNvSpPr/>
            <p:nvPr/>
          </p:nvSpPr>
          <p:spPr>
            <a:xfrm>
              <a:off x="2184401" y="2266953"/>
              <a:ext cx="134938" cy="133346"/>
            </a:xfrm>
            <a:custGeom>
              <a:avLst/>
              <a:gdLst>
                <a:gd name="f0" fmla="val 10800000"/>
                <a:gd name="f1" fmla="val 5400000"/>
                <a:gd name="f2" fmla="val 180"/>
                <a:gd name="f3" fmla="val w"/>
                <a:gd name="f4" fmla="val h"/>
                <a:gd name="f5" fmla="val 0"/>
                <a:gd name="f6" fmla="val 8"/>
                <a:gd name="f7" fmla="val 4"/>
                <a:gd name="f8" fmla="val 6"/>
                <a:gd name="f9" fmla="val 3"/>
                <a:gd name="f10" fmla="val 1"/>
                <a:gd name="f11" fmla="val 2"/>
                <a:gd name="f12" fmla="+- 0 0 -90"/>
                <a:gd name="f13" fmla="*/ f3 1 8"/>
                <a:gd name="f14" fmla="*/ f4 1 8"/>
                <a:gd name="f15" fmla="val f5"/>
                <a:gd name="f16" fmla="val f6"/>
                <a:gd name="f17" fmla="*/ f12 f0 1"/>
                <a:gd name="f18" fmla="+- f16 0 f15"/>
                <a:gd name="f19" fmla="*/ f17 1 f2"/>
                <a:gd name="f20" fmla="*/ f18 1 8"/>
                <a:gd name="f21" fmla="*/ 8 f18 1"/>
                <a:gd name="f22" fmla="*/ 4 f18 1"/>
                <a:gd name="f23" fmla="*/ 3 f18 1"/>
                <a:gd name="f24" fmla="*/ 0 f18 1"/>
                <a:gd name="f25" fmla="+- f19 0 f1"/>
                <a:gd name="f26" fmla="*/ f21 1 8"/>
                <a:gd name="f27" fmla="*/ f22 1 8"/>
                <a:gd name="f28" fmla="*/ f23 1 8"/>
                <a:gd name="f29" fmla="*/ f24 1 8"/>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2 f14 1"/>
                <a:gd name="f44" fmla="*/ f35 f13 1"/>
                <a:gd name="f45" fmla="*/ f35 f14 1"/>
              </a:gdLst>
              <a:ahLst/>
              <a:cxnLst>
                <a:cxn ang="3cd4">
                  <a:pos x="hc" y="t"/>
                </a:cxn>
                <a:cxn ang="0">
                  <a:pos x="r" y="vc"/>
                </a:cxn>
                <a:cxn ang="cd4">
                  <a:pos x="hc" y="b"/>
                </a:cxn>
                <a:cxn ang="cd2">
                  <a:pos x="l" y="vc"/>
                </a:cxn>
                <a:cxn ang="f25">
                  <a:pos x="f40" y="f41"/>
                </a:cxn>
                <a:cxn ang="f25">
                  <a:pos x="f42" y="f43"/>
                </a:cxn>
                <a:cxn ang="f25">
                  <a:pos x="f44" y="f41"/>
                </a:cxn>
                <a:cxn ang="f25">
                  <a:pos x="f42" y="f45"/>
                </a:cxn>
                <a:cxn ang="f25">
                  <a:pos x="f40" y="f41"/>
                </a:cxn>
              </a:cxnLst>
              <a:rect l="f36" t="f39" r="f37" b="f38"/>
              <a:pathLst>
                <a:path w="8" h="8">
                  <a:moveTo>
                    <a:pt x="f6" y="f7"/>
                  </a:moveTo>
                  <a:cubicBezTo>
                    <a:pt x="f8" y="f8"/>
                    <a:pt x="f7" y="f6"/>
                    <a:pt x="f9" y="f6"/>
                  </a:cubicBezTo>
                  <a:cubicBezTo>
                    <a:pt x="f10" y="f6"/>
                    <a:pt x="f5" y="f8"/>
                    <a:pt x="f5" y="f7"/>
                  </a:cubicBezTo>
                  <a:cubicBezTo>
                    <a:pt x="f5" y="f9"/>
                    <a:pt x="f11" y="f5"/>
                    <a:pt x="f9" y="f5"/>
                  </a:cubicBezTo>
                  <a:cubicBezTo>
                    <a:pt x="f7" y="f5"/>
                    <a:pt x="f8" y="f11"/>
                    <a:pt x="f6"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15">
              <a:extLst>
                <a:ext uri="{FF2B5EF4-FFF2-40B4-BE49-F238E27FC236}">
                  <a16:creationId xmlns:a16="http://schemas.microsoft.com/office/drawing/2014/main" id="{55FEBF03-312D-F4FE-5EF3-4426121F7747}"/>
                </a:ext>
              </a:extLst>
            </p:cNvPr>
            <p:cNvSpPr/>
            <p:nvPr/>
          </p:nvSpPr>
          <p:spPr>
            <a:xfrm>
              <a:off x="2638428" y="2266953"/>
              <a:ext cx="119064" cy="149220"/>
            </a:xfrm>
            <a:custGeom>
              <a:avLst/>
              <a:gdLst>
                <a:gd name="f0" fmla="val 10800000"/>
                <a:gd name="f1" fmla="val 5400000"/>
                <a:gd name="f2" fmla="val 180"/>
                <a:gd name="f3" fmla="val w"/>
                <a:gd name="f4" fmla="val h"/>
                <a:gd name="f5" fmla="val 0"/>
                <a:gd name="f6" fmla="val 7"/>
                <a:gd name="f7" fmla="val 9"/>
                <a:gd name="f8" fmla="val 3"/>
                <a:gd name="f9" fmla="val 2"/>
                <a:gd name="f10" fmla="val 6"/>
                <a:gd name="f11" fmla="val 4"/>
                <a:gd name="f12" fmla="val 1"/>
                <a:gd name="f13" fmla="val 5"/>
                <a:gd name="f14" fmla="+- 0 0 -90"/>
                <a:gd name="f15" fmla="*/ f3 1 7"/>
                <a:gd name="f16" fmla="*/ f4 1 9"/>
                <a:gd name="f17" fmla="val f5"/>
                <a:gd name="f18" fmla="val f6"/>
                <a:gd name="f19" fmla="val f7"/>
                <a:gd name="f20" fmla="*/ f14 f0 1"/>
                <a:gd name="f21" fmla="+- f19 0 f17"/>
                <a:gd name="f22" fmla="+- f18 0 f17"/>
                <a:gd name="f23" fmla="*/ f20 1 f2"/>
                <a:gd name="f24" fmla="*/ f22 1 7"/>
                <a:gd name="f25" fmla="*/ f21 1 9"/>
                <a:gd name="f26" fmla="*/ 3 f22 1"/>
                <a:gd name="f27" fmla="*/ 9 f21 1"/>
                <a:gd name="f28" fmla="*/ 0 f22 1"/>
                <a:gd name="f29" fmla="*/ 4 f21 1"/>
                <a:gd name="f30" fmla="*/ 0 f21 1"/>
                <a:gd name="f31" fmla="*/ 7 f22 1"/>
                <a:gd name="f32" fmla="*/ 5 f22 1"/>
                <a:gd name="f33" fmla="+- f23 0 f1"/>
                <a:gd name="f34" fmla="*/ f26 1 7"/>
                <a:gd name="f35" fmla="*/ f27 1 9"/>
                <a:gd name="f36" fmla="*/ f28 1 7"/>
                <a:gd name="f37" fmla="*/ f29 1 9"/>
                <a:gd name="f38" fmla="*/ f30 1 9"/>
                <a:gd name="f39" fmla="*/ f31 1 7"/>
                <a:gd name="f40" fmla="*/ f32 1 7"/>
                <a:gd name="f41" fmla="*/ 0 1 f24"/>
                <a:gd name="f42" fmla="*/ f18 1 f24"/>
                <a:gd name="f43" fmla="*/ 0 1 f25"/>
                <a:gd name="f44" fmla="*/ f19 1 f25"/>
                <a:gd name="f45" fmla="*/ f34 1 f24"/>
                <a:gd name="f46" fmla="*/ f35 1 f25"/>
                <a:gd name="f47" fmla="*/ f36 1 f24"/>
                <a:gd name="f48" fmla="*/ f37 1 f25"/>
                <a:gd name="f49" fmla="*/ f38 1 f25"/>
                <a:gd name="f50" fmla="*/ f39 1 f24"/>
                <a:gd name="f51" fmla="*/ f40 1 f24"/>
                <a:gd name="f52" fmla="*/ f41 f15 1"/>
                <a:gd name="f53" fmla="*/ f42 f15 1"/>
                <a:gd name="f54" fmla="*/ f44 f16 1"/>
                <a:gd name="f55" fmla="*/ f43 f16 1"/>
                <a:gd name="f56" fmla="*/ f45 f15 1"/>
                <a:gd name="f57" fmla="*/ f46 f16 1"/>
                <a:gd name="f58" fmla="*/ f47 f15 1"/>
                <a:gd name="f59" fmla="*/ f48 f16 1"/>
                <a:gd name="f60" fmla="*/ f49 f16 1"/>
                <a:gd name="f61" fmla="*/ f50 f15 1"/>
                <a:gd name="f62" fmla="*/ f51 f15 1"/>
              </a:gdLst>
              <a:ahLst/>
              <a:cxnLst>
                <a:cxn ang="3cd4">
                  <a:pos x="hc" y="t"/>
                </a:cxn>
                <a:cxn ang="0">
                  <a:pos x="r" y="vc"/>
                </a:cxn>
                <a:cxn ang="cd4">
                  <a:pos x="hc" y="b"/>
                </a:cxn>
                <a:cxn ang="cd2">
                  <a:pos x="l" y="vc"/>
                </a:cxn>
                <a:cxn ang="f33">
                  <a:pos x="f56" y="f57"/>
                </a:cxn>
                <a:cxn ang="f33">
                  <a:pos x="f58" y="f59"/>
                </a:cxn>
                <a:cxn ang="f33">
                  <a:pos x="f56" y="f60"/>
                </a:cxn>
                <a:cxn ang="f33">
                  <a:pos x="f61" y="f59"/>
                </a:cxn>
                <a:cxn ang="f33">
                  <a:pos x="f62" y="f57"/>
                </a:cxn>
                <a:cxn ang="f33">
                  <a:pos x="f56" y="f57"/>
                </a:cxn>
              </a:cxnLst>
              <a:rect l="f52" t="f55" r="f53" b="f54"/>
              <a:pathLst>
                <a:path w="7" h="9">
                  <a:moveTo>
                    <a:pt x="f8" y="f7"/>
                  </a:moveTo>
                  <a:cubicBezTo>
                    <a:pt x="f9" y="f6"/>
                    <a:pt x="f5" y="f10"/>
                    <a:pt x="f5" y="f11"/>
                  </a:cubicBezTo>
                  <a:cubicBezTo>
                    <a:pt x="f5" y="f8"/>
                    <a:pt x="f9" y="f12"/>
                    <a:pt x="f8" y="f5"/>
                  </a:cubicBezTo>
                  <a:cubicBezTo>
                    <a:pt x="f13" y="f12"/>
                    <a:pt x="f6" y="f8"/>
                    <a:pt x="f6" y="f11"/>
                  </a:cubicBezTo>
                  <a:cubicBezTo>
                    <a:pt x="f6" y="f10"/>
                    <a:pt x="f10" y="f6"/>
                    <a:pt x="f13" y="f7"/>
                  </a:cubicBezTo>
                  <a:cubicBezTo>
                    <a:pt x="f11" y="f7"/>
                    <a:pt x="f8" y="f7"/>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9" name="Freeform 16">
              <a:extLst>
                <a:ext uri="{FF2B5EF4-FFF2-40B4-BE49-F238E27FC236}">
                  <a16:creationId xmlns:a16="http://schemas.microsoft.com/office/drawing/2014/main" id="{440BC9AF-4BD9-3ABE-5E16-93A6838E420A}"/>
                </a:ext>
              </a:extLst>
            </p:cNvPr>
            <p:cNvSpPr/>
            <p:nvPr/>
          </p:nvSpPr>
          <p:spPr>
            <a:xfrm>
              <a:off x="2319339" y="1401766"/>
              <a:ext cx="285750" cy="282577"/>
            </a:xfrm>
            <a:custGeom>
              <a:avLst/>
              <a:gdLst>
                <a:gd name="f0" fmla="val 10800000"/>
                <a:gd name="f1" fmla="val 5400000"/>
                <a:gd name="f2" fmla="val 180"/>
                <a:gd name="f3" fmla="val w"/>
                <a:gd name="f4" fmla="val h"/>
                <a:gd name="f5" fmla="val 0"/>
                <a:gd name="f6" fmla="val 17"/>
                <a:gd name="f7" fmla="val 5"/>
                <a:gd name="f8" fmla="val 6"/>
                <a:gd name="f9" fmla="val 4"/>
                <a:gd name="f10" fmla="val 7"/>
                <a:gd name="f11" fmla="val 2"/>
                <a:gd name="f12" fmla="val 8"/>
                <a:gd name="f13" fmla="val 10"/>
                <a:gd name="f14" fmla="val 11"/>
                <a:gd name="f15" fmla="val 12"/>
                <a:gd name="f16" fmla="val 14"/>
                <a:gd name="f17" fmla="val 15"/>
                <a:gd name="f18" fmla="val 9"/>
                <a:gd name="f19" fmla="val 13"/>
                <a:gd name="f20" fmla="+- 0 0 -90"/>
                <a:gd name="f21" fmla="*/ f3 1 17"/>
                <a:gd name="f22" fmla="*/ f4 1 17"/>
                <a:gd name="f23" fmla="val f5"/>
                <a:gd name="f24" fmla="val f6"/>
                <a:gd name="f25" fmla="*/ f20 f0 1"/>
                <a:gd name="f26" fmla="+- f24 0 f23"/>
                <a:gd name="f27" fmla="*/ f25 1 f2"/>
                <a:gd name="f28" fmla="*/ f26 1 17"/>
                <a:gd name="f29" fmla="*/ 5 f26 1"/>
                <a:gd name="f30" fmla="*/ 8 f26 1"/>
                <a:gd name="f31" fmla="*/ 0 f26 1"/>
                <a:gd name="f32" fmla="*/ 12 f26 1"/>
                <a:gd name="f33" fmla="*/ 6 f26 1"/>
                <a:gd name="f34" fmla="*/ 17 f26 1"/>
                <a:gd name="f35" fmla="*/ 9 f26 1"/>
                <a:gd name="f36" fmla="*/ 13 f26 1"/>
                <a:gd name="f37" fmla="+- f27 0 f1"/>
                <a:gd name="f38" fmla="*/ f29 1 17"/>
                <a:gd name="f39" fmla="*/ f30 1 17"/>
                <a:gd name="f40" fmla="*/ f31 1 17"/>
                <a:gd name="f41" fmla="*/ f32 1 17"/>
                <a:gd name="f42" fmla="*/ f33 1 17"/>
                <a:gd name="f43" fmla="*/ f34 1 17"/>
                <a:gd name="f44" fmla="*/ f35 1 17"/>
                <a:gd name="f45" fmla="*/ f36 1 17"/>
                <a:gd name="f46" fmla="*/ 0 1 f28"/>
                <a:gd name="f47" fmla="*/ f24 1 f28"/>
                <a:gd name="f48" fmla="*/ f38 1 f28"/>
                <a:gd name="f49" fmla="*/ f39 1 f28"/>
                <a:gd name="f50" fmla="*/ f40 1 f28"/>
                <a:gd name="f51" fmla="*/ f41 1 f28"/>
                <a:gd name="f52" fmla="*/ f42 1 f28"/>
                <a:gd name="f53" fmla="*/ f43 1 f28"/>
                <a:gd name="f54" fmla="*/ f44 1 f28"/>
                <a:gd name="f55" fmla="*/ f45 1 f28"/>
                <a:gd name="f56" fmla="*/ f46 f21 1"/>
                <a:gd name="f57" fmla="*/ f47 f21 1"/>
                <a:gd name="f58" fmla="*/ f47 f22 1"/>
                <a:gd name="f59" fmla="*/ f46 f22 1"/>
                <a:gd name="f60" fmla="*/ f48 f21 1"/>
                <a:gd name="f61" fmla="*/ f48 f22 1"/>
                <a:gd name="f62" fmla="*/ f49 f21 1"/>
                <a:gd name="f63" fmla="*/ f50 f22 1"/>
                <a:gd name="f64" fmla="*/ f51 f21 1"/>
                <a:gd name="f65" fmla="*/ f52 f22 1"/>
                <a:gd name="f66" fmla="*/ f53 f21 1"/>
                <a:gd name="f67" fmla="*/ f54 f22 1"/>
                <a:gd name="f68" fmla="*/ f55 f22 1"/>
                <a:gd name="f69" fmla="*/ f54 f21 1"/>
                <a:gd name="f70" fmla="*/ f53 f22 1"/>
                <a:gd name="f71" fmla="*/ f51 f22 1"/>
                <a:gd name="f72" fmla="*/ f50 f21 1"/>
              </a:gdLst>
              <a:ahLst/>
              <a:cxnLst>
                <a:cxn ang="3cd4">
                  <a:pos x="hc" y="t"/>
                </a:cxn>
                <a:cxn ang="0">
                  <a:pos x="r" y="vc"/>
                </a:cxn>
                <a:cxn ang="cd4">
                  <a:pos x="hc" y="b"/>
                </a:cxn>
                <a:cxn ang="cd2">
                  <a:pos x="l" y="vc"/>
                </a:cxn>
                <a:cxn ang="f37">
                  <a:pos x="f60" y="f61"/>
                </a:cxn>
                <a:cxn ang="f37">
                  <a:pos x="f62" y="f63"/>
                </a:cxn>
                <a:cxn ang="f37">
                  <a:pos x="f64" y="f65"/>
                </a:cxn>
                <a:cxn ang="f37">
                  <a:pos x="f66" y="f67"/>
                </a:cxn>
                <a:cxn ang="f37">
                  <a:pos x="f64" y="f68"/>
                </a:cxn>
                <a:cxn ang="f37">
                  <a:pos x="f69" y="f70"/>
                </a:cxn>
                <a:cxn ang="f37">
                  <a:pos x="f60" y="f71"/>
                </a:cxn>
                <a:cxn ang="f37">
                  <a:pos x="f72" y="f67"/>
                </a:cxn>
                <a:cxn ang="f37">
                  <a:pos x="f60" y="f61"/>
                </a:cxn>
              </a:cxnLst>
              <a:rect l="f56" t="f59" r="f57" b="f58"/>
              <a:pathLst>
                <a:path w="17" h="17">
                  <a:moveTo>
                    <a:pt x="f7" y="f7"/>
                  </a:moveTo>
                  <a:cubicBezTo>
                    <a:pt x="f8" y="f9"/>
                    <a:pt x="f10" y="f11"/>
                    <a:pt x="f12" y="f5"/>
                  </a:cubicBezTo>
                  <a:cubicBezTo>
                    <a:pt x="f13" y="f11"/>
                    <a:pt x="f14" y="f9"/>
                    <a:pt x="f15" y="f8"/>
                  </a:cubicBezTo>
                  <a:cubicBezTo>
                    <a:pt x="f16" y="f8"/>
                    <a:pt x="f17" y="f10"/>
                    <a:pt x="f6" y="f18"/>
                  </a:cubicBezTo>
                  <a:cubicBezTo>
                    <a:pt x="f17" y="f13"/>
                    <a:pt x="f16" y="f14"/>
                    <a:pt x="f15" y="f19"/>
                  </a:cubicBezTo>
                  <a:cubicBezTo>
                    <a:pt x="f14" y="f16"/>
                    <a:pt x="f13" y="f17"/>
                    <a:pt x="f18" y="f6"/>
                  </a:cubicBezTo>
                  <a:cubicBezTo>
                    <a:pt x="f10" y="f17"/>
                    <a:pt x="f8" y="f16"/>
                    <a:pt x="f7" y="f15"/>
                  </a:cubicBezTo>
                  <a:cubicBezTo>
                    <a:pt x="f9" y="f14"/>
                    <a:pt x="f11" y="f13"/>
                    <a:pt x="f5" y="f18"/>
                  </a:cubicBezTo>
                  <a:cubicBezTo>
                    <a:pt x="f11" y="f10"/>
                    <a:pt x="f9" y="f8"/>
                    <a:pt x="f7"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17">
              <a:extLst>
                <a:ext uri="{FF2B5EF4-FFF2-40B4-BE49-F238E27FC236}">
                  <a16:creationId xmlns:a16="http://schemas.microsoft.com/office/drawing/2014/main" id="{9536E340-F897-EBD8-9D82-CAB08CCE9216}"/>
                </a:ext>
              </a:extLst>
            </p:cNvPr>
            <p:cNvSpPr/>
            <p:nvPr/>
          </p:nvSpPr>
          <p:spPr>
            <a:xfrm>
              <a:off x="2014542" y="4130673"/>
              <a:ext cx="219071" cy="200025"/>
            </a:xfrm>
            <a:custGeom>
              <a:avLst/>
              <a:gdLst>
                <a:gd name="f0" fmla="val 10800000"/>
                <a:gd name="f1" fmla="val 5400000"/>
                <a:gd name="f2" fmla="val 180"/>
                <a:gd name="f3" fmla="val w"/>
                <a:gd name="f4" fmla="val h"/>
                <a:gd name="f5" fmla="val 0"/>
                <a:gd name="f6" fmla="val 13"/>
                <a:gd name="f7" fmla="val 12"/>
                <a:gd name="f8" fmla="val 8"/>
                <a:gd name="f9" fmla="val 2"/>
                <a:gd name="f10" fmla="val 11"/>
                <a:gd name="f11" fmla="val 9"/>
                <a:gd name="f12" fmla="val 1"/>
                <a:gd name="f13" fmla="val 5"/>
                <a:gd name="f14" fmla="val 3"/>
                <a:gd name="f15" fmla="val 6"/>
                <a:gd name="f16" fmla="val 10"/>
                <a:gd name="f17" fmla="+- 0 0 -90"/>
                <a:gd name="f18" fmla="*/ f3 1 13"/>
                <a:gd name="f19" fmla="*/ f4 1 12"/>
                <a:gd name="f20" fmla="val f5"/>
                <a:gd name="f21" fmla="val f6"/>
                <a:gd name="f22" fmla="val f7"/>
                <a:gd name="f23" fmla="*/ f17 f0 1"/>
                <a:gd name="f24" fmla="+- f22 0 f20"/>
                <a:gd name="f25" fmla="+- f21 0 f20"/>
                <a:gd name="f26" fmla="*/ f23 1 f2"/>
                <a:gd name="f27" fmla="*/ f25 1 13"/>
                <a:gd name="f28" fmla="*/ f24 1 12"/>
                <a:gd name="f29" fmla="*/ 8 f25 1"/>
                <a:gd name="f30" fmla="*/ 12 f24 1"/>
                <a:gd name="f31" fmla="*/ 1 f25 1"/>
                <a:gd name="f32" fmla="*/ 5 f24 1"/>
                <a:gd name="f33" fmla="*/ 6 f25 1"/>
                <a:gd name="f34" fmla="*/ 0 f24 1"/>
                <a:gd name="f35" fmla="*/ 12 f25 1"/>
                <a:gd name="f36" fmla="*/ 6 f24 1"/>
                <a:gd name="f37" fmla="+- f26 0 f1"/>
                <a:gd name="f38" fmla="*/ f29 1 13"/>
                <a:gd name="f39" fmla="*/ f30 1 12"/>
                <a:gd name="f40" fmla="*/ f31 1 13"/>
                <a:gd name="f41" fmla="*/ f32 1 12"/>
                <a:gd name="f42" fmla="*/ f33 1 13"/>
                <a:gd name="f43" fmla="*/ f34 1 12"/>
                <a:gd name="f44" fmla="*/ f35 1 13"/>
                <a:gd name="f45" fmla="*/ f36 1 12"/>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13" h="12">
                  <a:moveTo>
                    <a:pt x="f8" y="f7"/>
                  </a:moveTo>
                  <a:cubicBezTo>
                    <a:pt x="f9" y="f10"/>
                    <a:pt x="f5" y="f11"/>
                    <a:pt x="f12" y="f13"/>
                  </a:cubicBezTo>
                  <a:cubicBezTo>
                    <a:pt x="f12" y="f9"/>
                    <a:pt x="f14" y="f5"/>
                    <a:pt x="f15" y="f5"/>
                  </a:cubicBezTo>
                  <a:cubicBezTo>
                    <a:pt x="f16" y="f5"/>
                    <a:pt x="f6" y="f9"/>
                    <a:pt x="f7" y="f15"/>
                  </a:cubicBezTo>
                  <a:cubicBezTo>
                    <a:pt x="f7" y="f8"/>
                    <a:pt x="f11" y="f16"/>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54">
    <p:spTree>
      <p:nvGrpSpPr>
        <p:cNvPr id="1" name=""/>
        <p:cNvGrpSpPr/>
        <p:nvPr/>
      </p:nvGrpSpPr>
      <p:grpSpPr>
        <a:xfrm>
          <a:off x="0" y="0"/>
          <a:ext cx="0" cy="0"/>
          <a:chOff x="0" y="0"/>
          <a:chExt cx="0" cy="0"/>
        </a:xfrm>
      </p:grpSpPr>
      <p:sp>
        <p:nvSpPr>
          <p:cNvPr id="2" name="Google Shape;75;p13">
            <a:extLst>
              <a:ext uri="{FF2B5EF4-FFF2-40B4-BE49-F238E27FC236}">
                <a16:creationId xmlns:a16="http://schemas.microsoft.com/office/drawing/2014/main" id="{933B0F30-E65D-AAB2-3554-F85FB784C1EB}"/>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Cuidado del corazón</a:t>
            </a:r>
          </a:p>
        </p:txBody>
      </p:sp>
      <p:sp>
        <p:nvSpPr>
          <p:cNvPr id="3" name="직사각형 32">
            <a:extLst>
              <a:ext uri="{FF2B5EF4-FFF2-40B4-BE49-F238E27FC236}">
                <a16:creationId xmlns:a16="http://schemas.microsoft.com/office/drawing/2014/main" id="{E6B6DF7F-C59C-E451-08C6-DC208403D155}"/>
              </a:ext>
            </a:extLst>
          </p:cNvPr>
          <p:cNvSpPr/>
          <p:nvPr/>
        </p:nvSpPr>
        <p:spPr>
          <a:xfrm>
            <a:off x="4430706" y="2879345"/>
            <a:ext cx="4074886" cy="4616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404040"/>
                </a:solidFill>
                <a:uFillTx/>
                <a:latin typeface="Arial"/>
                <a:ea typeface="Arial"/>
                <a:cs typeface="Arial"/>
              </a:rPr>
              <a:t>Content Here </a:t>
            </a:r>
            <a:r>
              <a:rPr lang="en-US" sz="1200" b="0" i="0" u="none" strike="noStrike" kern="0" cap="none" spc="0" baseline="0">
                <a:solidFill>
                  <a:srgbClr val="404040"/>
                </a:solidFill>
                <a:uFillTx/>
                <a:latin typeface="Arial"/>
                <a:ea typeface="Arial"/>
                <a:cs typeface="Arial"/>
              </a:rPr>
              <a:t>: </a:t>
            </a:r>
            <a:r>
              <a:rPr lang="en-US" sz="1200" b="0" i="0" u="none" strike="noStrike" kern="0" cap="none" spc="0" baseline="0">
                <a:solidFill>
                  <a:srgbClr val="404040"/>
                </a:solidFill>
                <a:uFillTx/>
                <a:latin typeface="Arial"/>
                <a:ea typeface="Arial"/>
                <a:cs typeface="Arial" pitchFamily="34"/>
              </a:rPr>
              <a:t>I hope and I believe that this Template will your Time. </a:t>
            </a:r>
            <a:endParaRPr lang="en-US" sz="1200" b="0" i="0" u="none" strike="noStrike" kern="0" cap="none" spc="0" baseline="0">
              <a:solidFill>
                <a:srgbClr val="404040"/>
              </a:solidFill>
              <a:uFillTx/>
              <a:latin typeface="Arial"/>
              <a:ea typeface="Arial"/>
              <a:cs typeface="Arial"/>
            </a:endParaRPr>
          </a:p>
        </p:txBody>
      </p:sp>
      <p:sp>
        <p:nvSpPr>
          <p:cNvPr id="4" name="직사각형 33">
            <a:extLst>
              <a:ext uri="{FF2B5EF4-FFF2-40B4-BE49-F238E27FC236}">
                <a16:creationId xmlns:a16="http://schemas.microsoft.com/office/drawing/2014/main" id="{96C5E74A-D868-6E58-CC3D-89F3FC02362B}"/>
              </a:ext>
            </a:extLst>
          </p:cNvPr>
          <p:cNvSpPr/>
          <p:nvPr/>
        </p:nvSpPr>
        <p:spPr>
          <a:xfrm>
            <a:off x="4430706" y="3591763"/>
            <a:ext cx="4074886" cy="4616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404040"/>
                </a:solidFill>
                <a:uFillTx/>
                <a:latin typeface="Arial"/>
                <a:ea typeface="Arial"/>
                <a:cs typeface="Arial"/>
              </a:rPr>
              <a:t>Content Here </a:t>
            </a:r>
            <a:r>
              <a:rPr lang="en-US" sz="1200" b="0" i="0" u="none" strike="noStrike" kern="0" cap="none" spc="0" baseline="0">
                <a:solidFill>
                  <a:srgbClr val="404040"/>
                </a:solidFill>
                <a:uFillTx/>
                <a:latin typeface="Arial"/>
                <a:ea typeface="Arial"/>
                <a:cs typeface="Arial"/>
              </a:rPr>
              <a:t>: </a:t>
            </a:r>
            <a:r>
              <a:rPr lang="en-US" sz="1200" b="0" i="0" u="none" strike="noStrike" kern="0" cap="none" spc="0" baseline="0">
                <a:solidFill>
                  <a:srgbClr val="404040"/>
                </a:solidFill>
                <a:uFillTx/>
                <a:latin typeface="Arial"/>
                <a:ea typeface="Arial"/>
                <a:cs typeface="Arial" pitchFamily="34"/>
              </a:rPr>
              <a:t>I hope and I believe that this Template will your Time. </a:t>
            </a:r>
            <a:endParaRPr lang="en-US" sz="1200" b="0" i="0" u="none" strike="noStrike" kern="0" cap="none" spc="0" baseline="0">
              <a:solidFill>
                <a:srgbClr val="404040"/>
              </a:solidFill>
              <a:uFillTx/>
              <a:latin typeface="Arial"/>
              <a:ea typeface="Arial"/>
              <a:cs typeface="Arial"/>
            </a:endParaRPr>
          </a:p>
        </p:txBody>
      </p:sp>
      <p:grpSp>
        <p:nvGrpSpPr>
          <p:cNvPr id="5" name="Group 55">
            <a:extLst>
              <a:ext uri="{FF2B5EF4-FFF2-40B4-BE49-F238E27FC236}">
                <a16:creationId xmlns:a16="http://schemas.microsoft.com/office/drawing/2014/main" id="{E40B854D-D67C-3A98-3C9E-F17AFCEACAC5}"/>
              </a:ext>
            </a:extLst>
          </p:cNvPr>
          <p:cNvGrpSpPr/>
          <p:nvPr/>
        </p:nvGrpSpPr>
        <p:grpSpPr>
          <a:xfrm>
            <a:off x="3879433" y="1191390"/>
            <a:ext cx="4794647" cy="971823"/>
            <a:chOff x="3879433" y="1191390"/>
            <a:chExt cx="4794647" cy="971823"/>
          </a:xfrm>
        </p:grpSpPr>
        <p:sp>
          <p:nvSpPr>
            <p:cNvPr id="6" name="TextBox 56">
              <a:extLst>
                <a:ext uri="{FF2B5EF4-FFF2-40B4-BE49-F238E27FC236}">
                  <a16:creationId xmlns:a16="http://schemas.microsoft.com/office/drawing/2014/main" id="{5A1BDB1F-598C-37C1-7C33-BD8FE49CB446}"/>
                </a:ext>
              </a:extLst>
            </p:cNvPr>
            <p:cNvSpPr txBox="1"/>
            <p:nvPr/>
          </p:nvSpPr>
          <p:spPr>
            <a:xfrm>
              <a:off x="3879433" y="1462253"/>
              <a:ext cx="4794647" cy="7009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Arial"/>
                  <a:cs typeface="Arial" pitchFamily="34"/>
                </a:rPr>
                <a:t>Get a modern PowerPoint  Presentation that is beautifully designed. I hope and I believe that this Template will your Time, Money and Reputation. Easy to change colors, photos and Text. Get a modern PowerPoint  Presentation that is beautifully designed. Easy to change colors, photos and Text. </a:t>
              </a:r>
            </a:p>
          </p:txBody>
        </p:sp>
        <p:sp>
          <p:nvSpPr>
            <p:cNvPr id="7" name="TextBox 57">
              <a:extLst>
                <a:ext uri="{FF2B5EF4-FFF2-40B4-BE49-F238E27FC236}">
                  <a16:creationId xmlns:a16="http://schemas.microsoft.com/office/drawing/2014/main" id="{DD75512A-3749-2D86-C4C5-112815D77AFE}"/>
                </a:ext>
              </a:extLst>
            </p:cNvPr>
            <p:cNvSpPr txBox="1"/>
            <p:nvPr/>
          </p:nvSpPr>
          <p:spPr>
            <a:xfrm>
              <a:off x="3879433" y="1191390"/>
              <a:ext cx="4794647" cy="285576"/>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0" cap="none" spc="0" baseline="0">
                  <a:solidFill>
                    <a:srgbClr val="404040"/>
                  </a:solidFill>
                  <a:uFillTx/>
                  <a:latin typeface="Arial"/>
                  <a:ea typeface="Arial"/>
                  <a:cs typeface="Arial" pitchFamily="34"/>
                </a:rPr>
                <a:t>Content  Here</a:t>
              </a:r>
            </a:p>
          </p:txBody>
        </p:sp>
      </p:grpSp>
      <p:sp>
        <p:nvSpPr>
          <p:cNvPr id="8" name="Teardrop 9">
            <a:extLst>
              <a:ext uri="{FF2B5EF4-FFF2-40B4-BE49-F238E27FC236}">
                <a16:creationId xmlns:a16="http://schemas.microsoft.com/office/drawing/2014/main" id="{63C45123-589A-0F05-7A8F-22F64894CEEE}"/>
              </a:ext>
            </a:extLst>
          </p:cNvPr>
          <p:cNvSpPr/>
          <p:nvPr/>
        </p:nvSpPr>
        <p:spPr>
          <a:xfrm rot="18900010">
            <a:off x="3876580" y="2838261"/>
            <a:ext cx="432620" cy="369234"/>
          </a:xfrm>
          <a:custGeom>
            <a:avLst/>
            <a:gdLst>
              <a:gd name="f0" fmla="val w"/>
              <a:gd name="f1" fmla="val h"/>
              <a:gd name="f2" fmla="val 0"/>
              <a:gd name="f3" fmla="val 3552042"/>
              <a:gd name="f4" fmla="val 3031575"/>
              <a:gd name="f5" fmla="val 1499560"/>
              <a:gd name="f6" fmla="val 1284945"/>
              <a:gd name="f7" fmla="val 1272419"/>
              <a:gd name="f8" fmla="val 1057805"/>
              <a:gd name="f9" fmla="val 1054631"/>
              <a:gd name="f10" fmla="val 1275593"/>
              <a:gd name="f11" fmla="val 836843"/>
              <a:gd name="f12" fmla="val 609703"/>
              <a:gd name="f13" fmla="val 827491"/>
              <a:gd name="f14" fmla="val 1502733"/>
              <a:gd name="f15" fmla="val 1720522"/>
              <a:gd name="f16" fmla="val 1947662"/>
              <a:gd name="f17" fmla="val 1729874"/>
              <a:gd name="f18" fmla="val 1281771"/>
              <a:gd name="f19" fmla="val 1021270"/>
              <a:gd name="f20" fmla="val 3346428"/>
              <a:gd name="f21" fmla="val 1488389"/>
              <a:gd name="f22" fmla="val 3240687"/>
              <a:gd name="f23" fmla="val 1885112"/>
              <a:gd name="f24" fmla="val 3146822"/>
              <a:gd name="f25" fmla="val 2229032"/>
              <a:gd name="f26" fmla="val 3047091"/>
              <a:gd name="f27" fmla="val 2666397"/>
              <a:gd name="f28" fmla="val 2787512"/>
              <a:gd name="f29" fmla="val 2344279"/>
              <a:gd name="f30" fmla="val 1991740"/>
              <a:gd name="f31" fmla="val 1692293"/>
              <a:gd name="f32" fmla="val 2804263"/>
              <a:gd name="f33" fmla="val 1587926"/>
              <a:gd name="f34" fmla="val 2487045"/>
              <a:gd name="f35" fmla="val 1859795"/>
              <a:gd name="f36" fmla="val 2308350"/>
              <a:gd name="f37" fmla="val 2033031"/>
              <a:gd name="f38" fmla="val 1980125"/>
              <a:gd name="f39" fmla="val 2117061"/>
              <a:gd name="f40" fmla="val 1611614"/>
              <a:gd name="f41" fmla="val 2127904"/>
              <a:gd name="f42" fmla="val 1571883"/>
              <a:gd name="f43" fmla="val 2138872"/>
              <a:gd name="f44" fmla="val 1531598"/>
              <a:gd name="f45" fmla="val 2150086"/>
              <a:gd name="f46" fmla="val 1490753"/>
              <a:gd name="f47" fmla="val 2212338"/>
              <a:gd name="f48" fmla="val 1465032"/>
              <a:gd name="f49" fmla="val 2277652"/>
              <a:gd name="f50" fmla="val 1444164"/>
              <a:gd name="f51" fmla="val 1426490"/>
              <a:gd name="f52" fmla="val 2764465"/>
              <a:gd name="f53" fmla="val 1315024"/>
              <a:gd name="f54" fmla="val 3073190"/>
              <a:gd name="f55" fmla="val 1226884"/>
              <a:gd name="f56" fmla="val 2557365"/>
              <a:gd name="f57" fmla="val 2295797"/>
              <a:gd name="f58" fmla="val 594236"/>
              <a:gd name="f59" fmla="val 2161281"/>
              <a:gd name="f60" fmla="val 1098917"/>
              <a:gd name="f61" fmla="val 2041873"/>
              <a:gd name="f62" fmla="val 1536428"/>
              <a:gd name="f63" fmla="val 1915003"/>
              <a:gd name="f64" fmla="val 2092812"/>
              <a:gd name="f65" fmla="val 1584785"/>
              <a:gd name="f66" fmla="val 2557364"/>
              <a:gd name="f67" fmla="val 1020937"/>
              <a:gd name="f68" fmla="val 457089"/>
              <a:gd name="f69" fmla="val 2100276"/>
              <a:gd name="f70" fmla="val 972580"/>
              <a:gd name="f71" fmla="val 475939"/>
              <a:gd name="f72" fmla="val 660066"/>
              <a:gd name="f73" fmla="val 515492"/>
              <a:gd name="f74" fmla="val 1555467"/>
              <a:gd name="f75" fmla="val 373694"/>
              <a:gd name="f76" fmla="val 1948204"/>
              <a:gd name="f77" fmla="val 261568"/>
              <a:gd name="f78" fmla="*/ f0 1 3552042"/>
              <a:gd name="f79" fmla="*/ f1 1 3031575"/>
              <a:gd name="f80" fmla="val f2"/>
              <a:gd name="f81" fmla="val f3"/>
              <a:gd name="f82" fmla="val f4"/>
              <a:gd name="f83" fmla="+- f82 0 f80"/>
              <a:gd name="f84" fmla="+- f81 0 f80"/>
              <a:gd name="f85" fmla="*/ f84 1 3552042"/>
              <a:gd name="f86" fmla="*/ f83 1 3031575"/>
              <a:gd name="f87" fmla="*/ f80 1 f85"/>
              <a:gd name="f88" fmla="*/ f81 1 f85"/>
              <a:gd name="f89" fmla="*/ f80 1 f86"/>
              <a:gd name="f90" fmla="*/ f82 1 f86"/>
              <a:gd name="f91" fmla="*/ f87 f78 1"/>
              <a:gd name="f92" fmla="*/ f88 f78 1"/>
              <a:gd name="f93" fmla="*/ f90 f79 1"/>
              <a:gd name="f94" fmla="*/ f89 f79 1"/>
            </a:gdLst>
            <a:ahLst/>
            <a:cxnLst>
              <a:cxn ang="3cd4">
                <a:pos x="hc" y="t"/>
              </a:cxn>
              <a:cxn ang="0">
                <a:pos x="r" y="vc"/>
              </a:cxn>
              <a:cxn ang="cd4">
                <a:pos x="hc" y="b"/>
              </a:cxn>
              <a:cxn ang="cd2">
                <a:pos x="l" y="vc"/>
              </a:cxn>
            </a:cxnLst>
            <a:rect l="f91" t="f94" r="f92" b="f93"/>
            <a:pathLst>
              <a:path w="3552042" h="3031575">
                <a:moveTo>
                  <a:pt x="f5" y="f6"/>
                </a:moveTo>
                <a:lnTo>
                  <a:pt x="f7" y="f8"/>
                </a:lnTo>
                <a:lnTo>
                  <a:pt x="f9" y="f10"/>
                </a:lnTo>
                <a:lnTo>
                  <a:pt x="f11" y="f8"/>
                </a:lnTo>
                <a:lnTo>
                  <a:pt x="f12" y="f6"/>
                </a:lnTo>
                <a:lnTo>
                  <a:pt x="f13" y="f14"/>
                </a:lnTo>
                <a:lnTo>
                  <a:pt x="f12" y="f15"/>
                </a:lnTo>
                <a:lnTo>
                  <a:pt x="f11" y="f16"/>
                </a:lnTo>
                <a:lnTo>
                  <a:pt x="f9" y="f17"/>
                </a:lnTo>
                <a:lnTo>
                  <a:pt x="f7" y="f16"/>
                </a:lnTo>
                <a:lnTo>
                  <a:pt x="f5" y="f15"/>
                </a:lnTo>
                <a:lnTo>
                  <a:pt x="f18" y="f14"/>
                </a:lnTo>
                <a:close/>
                <a:moveTo>
                  <a:pt x="f3" y="f19"/>
                </a:moveTo>
                <a:cubicBezTo>
                  <a:pt x="f20" y="f21"/>
                  <a:pt x="f22" y="f23"/>
                  <a:pt x="f24" y="f25"/>
                </a:cubicBezTo>
                <a:cubicBezTo>
                  <a:pt x="f26" y="f27"/>
                  <a:pt x="f28" y="f4"/>
                  <a:pt x="f29" y="f4"/>
                </a:cubicBezTo>
                <a:cubicBezTo>
                  <a:pt x="f30" y="f4"/>
                  <a:pt x="f31" y="f32"/>
                  <a:pt x="f33" y="f34"/>
                </a:cubicBezTo>
                <a:cubicBezTo>
                  <a:pt x="f35" y="f36"/>
                  <a:pt x="f37" y="f38"/>
                  <a:pt x="f39" y="f40"/>
                </a:cubicBezTo>
                <a:cubicBezTo>
                  <a:pt x="f41" y="f42"/>
                  <a:pt x="f43" y="f44"/>
                  <a:pt x="f45" y="f46"/>
                </a:cubicBezTo>
                <a:cubicBezTo>
                  <a:pt x="f47" y="f48"/>
                  <a:pt x="f49" y="f50"/>
                  <a:pt x="f29" y="f51"/>
                </a:cubicBezTo>
                <a:cubicBezTo>
                  <a:pt x="f52" y="f53"/>
                  <a:pt x="f54" y="f55"/>
                  <a:pt x="f3" y="f19"/>
                </a:cubicBezTo>
                <a:close/>
                <a:moveTo>
                  <a:pt x="f56" y="f2"/>
                </a:moveTo>
                <a:cubicBezTo>
                  <a:pt x="f57" y="f58"/>
                  <a:pt x="f59" y="f60"/>
                  <a:pt x="f61" y="f62"/>
                </a:cubicBezTo>
                <a:cubicBezTo>
                  <a:pt x="f63" y="f64"/>
                  <a:pt x="f65" y="f66"/>
                  <a:pt x="f67" y="f66"/>
                </a:cubicBezTo>
                <a:cubicBezTo>
                  <a:pt x="f68" y="f66"/>
                  <a:pt x="f2" y="f69"/>
                  <a:pt x="f2" y="f62"/>
                </a:cubicBezTo>
                <a:cubicBezTo>
                  <a:pt x="f2" y="f70"/>
                  <a:pt x="f71" y="f72"/>
                  <a:pt x="f67" y="f73"/>
                </a:cubicBezTo>
                <a:cubicBezTo>
                  <a:pt x="f74" y="f75"/>
                  <a:pt x="f76" y="f77"/>
                  <a:pt x="f56" y="f2"/>
                </a:cubicBezTo>
                <a:close/>
              </a:path>
            </a:pathLst>
          </a:custGeom>
          <a:solidFill>
            <a:srgbClr val="7A8C8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9" name="Heart 17">
            <a:extLst>
              <a:ext uri="{FF2B5EF4-FFF2-40B4-BE49-F238E27FC236}">
                <a16:creationId xmlns:a16="http://schemas.microsoft.com/office/drawing/2014/main" id="{BA048E84-AD82-7D61-3121-A14F4B0392A8}"/>
              </a:ext>
            </a:extLst>
          </p:cNvPr>
          <p:cNvSpPr/>
          <p:nvPr/>
        </p:nvSpPr>
        <p:spPr>
          <a:xfrm>
            <a:off x="3846396" y="3536405"/>
            <a:ext cx="422855" cy="414598"/>
          </a:xfrm>
          <a:custGeom>
            <a:avLst/>
            <a:gdLst>
              <a:gd name="f0" fmla="val w"/>
              <a:gd name="f1" fmla="val h"/>
              <a:gd name="f2" fmla="val 0"/>
              <a:gd name="f3" fmla="val 3263621"/>
              <a:gd name="f4" fmla="val 3199863"/>
              <a:gd name="f5" fmla="val 1896188"/>
              <a:gd name="f6" fmla="val 786599"/>
              <a:gd name="f7" fmla="val 1878938"/>
              <a:gd name="f8" fmla="val 786251"/>
              <a:gd name="f9" fmla="val 1861335"/>
              <a:gd name="f10" fmla="val 789280"/>
              <a:gd name="f11" fmla="val 1844305"/>
              <a:gd name="f12" fmla="val 796082"/>
              <a:gd name="f13" fmla="val 1792333"/>
              <a:gd name="f14" fmla="val 816839"/>
              <a:gd name="f15" fmla="val 1760707"/>
              <a:gd name="f16" fmla="val 866742"/>
              <a:gd name="f17" fmla="val 1761231"/>
              <a:gd name="f18" fmla="val 919486"/>
              <a:gd name="f19" fmla="val 1573886"/>
              <a:gd name="f20" fmla="val 1618665"/>
              <a:gd name="f21" fmla="val 1438574"/>
              <a:gd name="f22" fmla="val 1113672"/>
              <a:gd name="f23" fmla="val 1424335"/>
              <a:gd name="f24" fmla="val 1060531"/>
              <a:gd name="f25" fmla="val 1379808"/>
              <a:gd name="f26" fmla="val 1023594"/>
              <a:gd name="f27" fmla="val 1328543"/>
              <a:gd name="f28" fmla="val 1016456"/>
              <a:gd name="f29" fmla="val 1320071"/>
              <a:gd name="f30" fmla="val 1015276"/>
              <a:gd name="f31" fmla="val 1311415"/>
              <a:gd name="f32" fmla="val 1014911"/>
              <a:gd name="f33" fmla="val 1302836"/>
              <a:gd name="f34" fmla="val 1018067"/>
              <a:gd name="f35" fmla="val 1300556"/>
              <a:gd name="f36" fmla="val 1017667"/>
              <a:gd name="f37" fmla="val 1298914"/>
              <a:gd name="f38" fmla="val 1017711"/>
              <a:gd name="f39" fmla="val 1297275"/>
              <a:gd name="f40" fmla="val 1017786"/>
              <a:gd name="f41" fmla="val 1295680"/>
              <a:gd name="f42" fmla="val 1018515"/>
              <a:gd name="f43" fmla="val 1275904"/>
              <a:gd name="f44" fmla="val 1019755"/>
              <a:gd name="f45" fmla="val 1273459"/>
              <a:gd name="f46" fmla="val 1020410"/>
              <a:gd name="f47" fmla="val 1271049"/>
              <a:gd name="f48" fmla="val 1021129"/>
              <a:gd name="f49" fmla="val 1269080"/>
              <a:gd name="f50" fmla="val 1023145"/>
              <a:gd name="f51" fmla="val 1229892"/>
              <a:gd name="f52" fmla="val 1033156"/>
              <a:gd name="f53" fmla="val 1196286"/>
              <a:gd name="f54" fmla="val 1061513"/>
              <a:gd name="f55" fmla="val 1180414"/>
              <a:gd name="f56" fmla="val 1102068"/>
              <a:gd name="f57" fmla="val 902406"/>
              <a:gd name="f58" fmla="val 1812437"/>
              <a:gd name="f59" fmla="val 612897"/>
              <a:gd name="f60" fmla="val 539543"/>
              <a:gd name="f61" fmla="val 480078"/>
              <a:gd name="f62" fmla="val 1871902"/>
              <a:gd name="f63" fmla="val 1945256"/>
              <a:gd name="f64" fmla="val 2018610"/>
              <a:gd name="f65" fmla="val 2078075"/>
              <a:gd name="f66" fmla="val 966673"/>
              <a:gd name="f67" fmla="val 1008666"/>
              <a:gd name="f68" fmla="val 2088839"/>
              <a:gd name="f69" fmla="val 1051924"/>
              <a:gd name="f70" fmla="val 2075535"/>
              <a:gd name="f71" fmla="val 1081835"/>
              <a:gd name="f72" fmla="val 2045978"/>
              <a:gd name="f73" fmla="val 1105846"/>
              <a:gd name="f74" fmla="val 2028294"/>
              <a:gd name="f75" fmla="val 1122213"/>
              <a:gd name="f76" fmla="val 2001701"/>
              <a:gd name="f77" fmla="val 1125659"/>
              <a:gd name="f78" fmla="val 1970866"/>
              <a:gd name="f79" fmla="val 1284498"/>
              <a:gd name="f80" fmla="val 1565001"/>
              <a:gd name="f81" fmla="val 1443089"/>
              <a:gd name="f82" fmla="val 2156868"/>
              <a:gd name="f83" fmla="val 1455914"/>
              <a:gd name="f84" fmla="val 2204733"/>
              <a:gd name="f85" fmla="val 1493311"/>
              <a:gd name="f86" fmla="val 2239452"/>
              <a:gd name="f87" fmla="val 1538593"/>
              <a:gd name="f88" fmla="val 2249086"/>
              <a:gd name="f89" fmla="val 1542015"/>
              <a:gd name="f90" fmla="val 2250785"/>
              <a:gd name="f91" fmla="val 1542604"/>
              <a:gd name="f92" fmla="val 2250943"/>
              <a:gd name="f93" fmla="val 1543193"/>
              <a:gd name="f94" fmla="val 2251097"/>
              <a:gd name="f95" fmla="val 1543870"/>
              <a:gd name="f96" fmla="val 2250902"/>
              <a:gd name="f97" fmla="val 1553422"/>
              <a:gd name="f98" fmla="val 2254514"/>
              <a:gd name="f99" fmla="val 1563610"/>
              <a:gd name="f100" fmla="val 2255524"/>
              <a:gd name="f101" fmla="val 2252783"/>
              <a:gd name="f102" fmla="val 1584162"/>
              <a:gd name="f103" fmla="val 1594351"/>
              <a:gd name="f104" fmla="val 2254515"/>
              <a:gd name="f105" fmla="val 1603903"/>
              <a:gd name="f106" fmla="val 2250901"/>
              <a:gd name="f107" fmla="val 1605758"/>
              <a:gd name="f108" fmla="val 1606974"/>
              <a:gd name="f109" fmla="val 2250459"/>
              <a:gd name="f110" fmla="val 1608181"/>
              <a:gd name="f111" fmla="val 2250118"/>
              <a:gd name="f112" fmla="val 1609178"/>
              <a:gd name="f113" fmla="val 1654461"/>
              <a:gd name="f114" fmla="val 2239453"/>
              <a:gd name="f115" fmla="val 1691859"/>
              <a:gd name="f116" fmla="val 2204734"/>
              <a:gd name="f117" fmla="val 1704684"/>
              <a:gd name="f118" fmla="val 1921541"/>
              <a:gd name="f119" fmla="val 1347547"/>
              <a:gd name="f120" fmla="val 2181705"/>
              <a:gd name="f121" fmla="val 1998928"/>
              <a:gd name="f122" fmla="val 2205326"/>
              <a:gd name="f123" fmla="val 2058070"/>
              <a:gd name="f124" fmla="val 2266689"/>
              <a:gd name="f125" fmla="val 2090865"/>
              <a:gd name="f126" fmla="val 2326593"/>
              <a:gd name="f127" fmla="val 2671200"/>
              <a:gd name="f128" fmla="val 2744554"/>
              <a:gd name="f129" fmla="val 2804019"/>
              <a:gd name="f130" fmla="val 2393261"/>
              <a:gd name="f131" fmla="val 2016914"/>
              <a:gd name="f132" fmla="val 870162"/>
              <a:gd name="f133" fmla="val 1996508"/>
              <a:gd name="f134" fmla="val 819071"/>
              <a:gd name="f135" fmla="val 1947937"/>
              <a:gd name="f136" fmla="val 787642"/>
              <a:gd name="f137" fmla="val 773454"/>
              <a:gd name="f138" fmla="val 106"/>
              <a:gd name="f139" fmla="val 1097282"/>
              <a:gd name="f140" fmla="val 5742"/>
              <a:gd name="f141" fmla="val 1441967"/>
              <a:gd name="f142" fmla="val 238301"/>
              <a:gd name="f143" fmla="val 1631811"/>
              <a:gd name="f144" fmla="val 769863"/>
              <a:gd name="f145" fmla="val 2306811"/>
              <a:gd name="f146" fmla="val -1120137"/>
              <a:gd name="f147" fmla="val 4939311"/>
              <a:gd name="f148" fmla="val -745455"/>
              <a:gd name="f149" fmla="val 1453301"/>
              <a:gd name="f150" fmla="val -54107"/>
              <a:gd name="f151" fmla="val -14297"/>
              <a:gd name="f152" fmla="*/ f0 1 3263621"/>
              <a:gd name="f153" fmla="*/ f1 1 3199863"/>
              <a:gd name="f154" fmla="val f2"/>
              <a:gd name="f155" fmla="val f3"/>
              <a:gd name="f156" fmla="val f4"/>
              <a:gd name="f157" fmla="+- f156 0 f154"/>
              <a:gd name="f158" fmla="+- f155 0 f154"/>
              <a:gd name="f159" fmla="*/ f158 1 3263621"/>
              <a:gd name="f160" fmla="*/ f157 1 3199863"/>
              <a:gd name="f161" fmla="*/ f154 1 f159"/>
              <a:gd name="f162" fmla="*/ f155 1 f159"/>
              <a:gd name="f163" fmla="*/ f154 1 f160"/>
              <a:gd name="f164" fmla="*/ f156 1 f160"/>
              <a:gd name="f165" fmla="*/ f161 f152 1"/>
              <a:gd name="f166" fmla="*/ f162 f152 1"/>
              <a:gd name="f167" fmla="*/ f164 f153 1"/>
              <a:gd name="f168" fmla="*/ f163 f153 1"/>
            </a:gdLst>
            <a:ahLst/>
            <a:cxnLst>
              <a:cxn ang="3cd4">
                <a:pos x="hc" y="t"/>
              </a:cxn>
              <a:cxn ang="0">
                <a:pos x="r" y="vc"/>
              </a:cxn>
              <a:cxn ang="cd4">
                <a:pos x="hc" y="b"/>
              </a:cxn>
              <a:cxn ang="cd2">
                <a:pos x="l" y="vc"/>
              </a:cxn>
            </a:cxnLst>
            <a:rect l="f165" t="f168" r="f166" b="f167"/>
            <a:pathLst>
              <a:path w="3263621" h="3199863">
                <a:moveTo>
                  <a:pt x="f5" y="f6"/>
                </a:moveTo>
                <a:cubicBezTo>
                  <a:pt x="f7" y="f8"/>
                  <a:pt x="f9" y="f10"/>
                  <a:pt x="f11" y="f12"/>
                </a:cubicBez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cubicBezTo>
                  <a:pt x="f37" y="f38"/>
                  <a:pt x="f39" y="f40"/>
                  <a:pt x="f41" y="f42"/>
                </a:cubicBezTo>
                <a:lnTo>
                  <a:pt x="f43" y="f44"/>
                </a:lnTo>
                <a:cubicBezTo>
                  <a:pt x="f45" y="f46"/>
                  <a:pt x="f47" y="f48"/>
                  <a:pt x="f49" y="f50"/>
                </a:cubicBezTo>
                <a:cubicBezTo>
                  <a:pt x="f51" y="f52"/>
                  <a:pt x="f53" y="f54"/>
                  <a:pt x="f55" y="f56"/>
                </a:cubicBezTo>
                <a:lnTo>
                  <a:pt x="f57" y="f58"/>
                </a:lnTo>
                <a:lnTo>
                  <a:pt x="f59" y="f58"/>
                </a:lnTo>
                <a:cubicBezTo>
                  <a:pt x="f60" y="f58"/>
                  <a:pt x="f61" y="f62"/>
                  <a:pt x="f61" y="f63"/>
                </a:cubicBezTo>
                <a:cubicBezTo>
                  <a:pt x="f61" y="f64"/>
                  <a:pt x="f60" y="f65"/>
                  <a:pt x="f59" y="f65"/>
                </a:cubicBezTo>
                <a:lnTo>
                  <a:pt x="f66" y="f65"/>
                </a:lnTo>
                <a:cubicBezTo>
                  <a:pt x="f67" y="f68"/>
                  <a:pt x="f69" y="f70"/>
                  <a:pt x="f71" y="f72"/>
                </a:cubicBezTo>
                <a:cubicBezTo>
                  <a:pt x="f73" y="f74"/>
                  <a:pt x="f75" y="f76"/>
                  <a:pt x="f77" y="f78"/>
                </a:cubicBezTo>
                <a:lnTo>
                  <a:pt x="f79" y="f80"/>
                </a:lnTo>
                <a:lnTo>
                  <a:pt x="f81" y="f82"/>
                </a:lnTo>
                <a:cubicBezTo>
                  <a:pt x="f83" y="f84"/>
                  <a:pt x="f85" y="f86"/>
                  <a:pt x="f87" y="f88"/>
                </a:cubicBezTo>
                <a:lnTo>
                  <a:pt x="f89" y="f90"/>
                </a:lnTo>
                <a:cubicBezTo>
                  <a:pt x="f91" y="f92"/>
                  <a:pt x="f93" y="f94"/>
                  <a:pt x="f95" y="f96"/>
                </a:cubicBezTo>
                <a:cubicBezTo>
                  <a:pt x="f97" y="f98"/>
                  <a:pt x="f99" y="f100"/>
                  <a:pt x="f19" y="f101"/>
                </a:cubicBezTo>
                <a:cubicBezTo>
                  <a:pt x="f102" y="f100"/>
                  <a:pt x="f103" y="f104"/>
                  <a:pt x="f105" y="f106"/>
                </a:cubicBezTo>
                <a:lnTo>
                  <a:pt x="f107" y="f90"/>
                </a:lnTo>
                <a:cubicBezTo>
                  <a:pt x="f108" y="f109"/>
                  <a:pt x="f110" y="f111"/>
                  <a:pt x="f112" y="f88"/>
                </a:cubicBezTo>
                <a:cubicBezTo>
                  <a:pt x="f113" y="f114"/>
                  <a:pt x="f115" y="f116"/>
                  <a:pt x="f117" y="f82"/>
                </a:cubicBezTo>
                <a:lnTo>
                  <a:pt x="f118" y="f119"/>
                </a:lnTo>
                <a:lnTo>
                  <a:pt x="f120" y="f121"/>
                </a:lnTo>
                <a:cubicBezTo>
                  <a:pt x="f122" y="f123"/>
                  <a:pt x="f124" y="f125"/>
                  <a:pt x="f126" y="f65"/>
                </a:cubicBezTo>
                <a:lnTo>
                  <a:pt x="f127" y="f65"/>
                </a:lnTo>
                <a:cubicBezTo>
                  <a:pt x="f128" y="f65"/>
                  <a:pt x="f129" y="f64"/>
                  <a:pt x="f129" y="f63"/>
                </a:cubicBezTo>
                <a:cubicBezTo>
                  <a:pt x="f129" y="f62"/>
                  <a:pt x="f128" y="f58"/>
                  <a:pt x="f127" y="f58"/>
                </a:cubicBezTo>
                <a:lnTo>
                  <a:pt x="f130" y="f58"/>
                </a:lnTo>
                <a:lnTo>
                  <a:pt x="f131" y="f132"/>
                </a:lnTo>
                <a:cubicBezTo>
                  <a:pt x="f133" y="f134"/>
                  <a:pt x="f135" y="f136"/>
                  <a:pt x="f5" y="f6"/>
                </a:cubicBezTo>
                <a:close/>
                <a:moveTo>
                  <a:pt x="f137" y="f138"/>
                </a:moveTo>
                <a:cubicBezTo>
                  <a:pt x="f139" y="f140"/>
                  <a:pt x="f141" y="f142"/>
                  <a:pt x="f143" y="f144"/>
                </a:cubicBezTo>
                <a:cubicBezTo>
                  <a:pt x="f145" y="f146"/>
                  <a:pt x="f147" y="f144"/>
                  <a:pt x="f143" y="f4"/>
                </a:cubicBezTo>
                <a:cubicBezTo>
                  <a:pt x="f148" y="f149"/>
                  <a:pt x="f150" y="f151"/>
                  <a:pt x="f137" y="f138"/>
                </a:cubicBezTo>
                <a:close/>
              </a:path>
            </a:pathLst>
          </a:custGeom>
          <a:solidFill>
            <a:srgbClr val="75BD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10" name="Marcador de número de diapositiva 1">
            <a:extLst>
              <a:ext uri="{FF2B5EF4-FFF2-40B4-BE49-F238E27FC236}">
                <a16:creationId xmlns:a16="http://schemas.microsoft.com/office/drawing/2014/main" id="{B21409A4-EB4E-080B-030C-B5F2F147D6EB}"/>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100" b="1" i="0" u="none" strike="noStrike" kern="0" cap="none" spc="0" baseline="0">
                <a:solidFill>
                  <a:srgbClr val="3494BA"/>
                </a:solidFill>
                <a:uFillTx/>
                <a:latin typeface="DM Sans"/>
                <a:ea typeface="DM Sans"/>
                <a:cs typeface="DM Sans"/>
              </a:rPr>
              <a:t>17</a:t>
            </a:r>
          </a:p>
        </p:txBody>
      </p:sp>
      <p:grpSp>
        <p:nvGrpSpPr>
          <p:cNvPr id="11" name="Grupo 1">
            <a:extLst>
              <a:ext uri="{FF2B5EF4-FFF2-40B4-BE49-F238E27FC236}">
                <a16:creationId xmlns:a16="http://schemas.microsoft.com/office/drawing/2014/main" id="{EB085D3F-081F-BF4A-7B5A-C567CC53689A}"/>
              </a:ext>
            </a:extLst>
          </p:cNvPr>
          <p:cNvGrpSpPr/>
          <p:nvPr/>
        </p:nvGrpSpPr>
        <p:grpSpPr>
          <a:xfrm>
            <a:off x="1201741" y="1193804"/>
            <a:ext cx="1692280" cy="3659180"/>
            <a:chOff x="1201741" y="1193804"/>
            <a:chExt cx="1692280" cy="3659180"/>
          </a:xfrm>
        </p:grpSpPr>
        <p:sp>
          <p:nvSpPr>
            <p:cNvPr id="12" name="Freeform 5">
              <a:extLst>
                <a:ext uri="{FF2B5EF4-FFF2-40B4-BE49-F238E27FC236}">
                  <a16:creationId xmlns:a16="http://schemas.microsoft.com/office/drawing/2014/main" id="{50247229-1EE2-0112-0824-EDDE89E53DEF}"/>
                </a:ext>
              </a:extLst>
            </p:cNvPr>
            <p:cNvSpPr/>
            <p:nvPr/>
          </p:nvSpPr>
          <p:spPr>
            <a:xfrm>
              <a:off x="1555751" y="1851029"/>
              <a:ext cx="1138235" cy="1665286"/>
            </a:xfrm>
            <a:custGeom>
              <a:avLst/>
              <a:gdLst>
                <a:gd name="f0" fmla="val 10800000"/>
                <a:gd name="f1" fmla="val 5400000"/>
                <a:gd name="f2" fmla="val 180"/>
                <a:gd name="f3" fmla="val w"/>
                <a:gd name="f4" fmla="val h"/>
                <a:gd name="f5" fmla="val 0"/>
                <a:gd name="f6" fmla="val 148"/>
                <a:gd name="f7" fmla="val 218"/>
                <a:gd name="f8" fmla="val 111"/>
                <a:gd name="f9" fmla="val 140"/>
                <a:gd name="f10" fmla="val 115"/>
                <a:gd name="f11" fmla="val 156"/>
                <a:gd name="f12" fmla="val 118"/>
                <a:gd name="f13" fmla="val 172"/>
                <a:gd name="f14" fmla="val 121"/>
                <a:gd name="f15" fmla="val 189"/>
                <a:gd name="f16" fmla="val 123"/>
                <a:gd name="f17" fmla="val 197"/>
                <a:gd name="f18" fmla="val 126"/>
                <a:gd name="f19" fmla="val 206"/>
                <a:gd name="f20" fmla="val 215"/>
                <a:gd name="f21" fmla="val 120"/>
                <a:gd name="f22" fmla="val 103"/>
                <a:gd name="f23" fmla="val 95"/>
                <a:gd name="f24" fmla="val 217"/>
                <a:gd name="f25" fmla="val 87"/>
                <a:gd name="f26" fmla="val 85"/>
                <a:gd name="f27" fmla="val 213"/>
                <a:gd name="f28" fmla="val 80"/>
                <a:gd name="f29" fmla="val 76"/>
                <a:gd name="f30" fmla="val 214"/>
                <a:gd name="f31" fmla="val 74"/>
                <a:gd name="f32" fmla="val 71"/>
                <a:gd name="f33" fmla="val 69"/>
                <a:gd name="f34" fmla="val 64"/>
                <a:gd name="f35" fmla="val 60"/>
                <a:gd name="f36" fmla="val 211"/>
                <a:gd name="f37" fmla="val 58"/>
                <a:gd name="f38" fmla="val 205"/>
                <a:gd name="f39" fmla="val 207"/>
                <a:gd name="f40" fmla="val 209"/>
                <a:gd name="f41" fmla="val 57"/>
                <a:gd name="f42" fmla="val 54"/>
                <a:gd name="f43" fmla="val 51"/>
                <a:gd name="f44" fmla="val 43"/>
                <a:gd name="f45" fmla="val 35"/>
                <a:gd name="f46" fmla="val 28"/>
                <a:gd name="f47" fmla="val 210"/>
                <a:gd name="f48" fmla="val 27"/>
                <a:gd name="f49" fmla="val 26"/>
                <a:gd name="f50" fmla="val 20"/>
                <a:gd name="f51" fmla="val 15"/>
                <a:gd name="f52" fmla="val 10"/>
                <a:gd name="f53" fmla="val 203"/>
                <a:gd name="f54" fmla="val 4"/>
                <a:gd name="f55" fmla="val 199"/>
                <a:gd name="f56" fmla="val 2"/>
                <a:gd name="f57" fmla="val 194"/>
                <a:gd name="f58" fmla="val 3"/>
                <a:gd name="f59" fmla="val 187"/>
                <a:gd name="f60" fmla="val 7"/>
                <a:gd name="f61" fmla="val 170"/>
                <a:gd name="f62" fmla="val 12"/>
                <a:gd name="f63" fmla="val 153"/>
                <a:gd name="f64" fmla="val 136"/>
                <a:gd name="f65" fmla="val 19"/>
                <a:gd name="f66" fmla="val 114"/>
                <a:gd name="f67" fmla="val 91"/>
                <a:gd name="f68" fmla="val 68"/>
                <a:gd name="f69" fmla="val 61"/>
                <a:gd name="f70" fmla="val 23"/>
                <a:gd name="f71" fmla="val 55"/>
                <a:gd name="f72" fmla="val 22"/>
                <a:gd name="f73" fmla="val 49"/>
                <a:gd name="f74" fmla="val 21"/>
                <a:gd name="f75" fmla="val 46"/>
                <a:gd name="f76" fmla="val 45"/>
                <a:gd name="f77" fmla="val 17"/>
                <a:gd name="f78" fmla="val 6"/>
                <a:gd name="f79" fmla="val 44"/>
                <a:gd name="f80" fmla="val 5"/>
                <a:gd name="f81" fmla="val 34"/>
                <a:gd name="f82" fmla="val 29"/>
                <a:gd name="f83" fmla="val 24"/>
                <a:gd name="f84" fmla="val 16"/>
                <a:gd name="f85" fmla="val 14"/>
                <a:gd name="f86" fmla="val 11"/>
                <a:gd name="f87" fmla="val 9"/>
                <a:gd name="f88" fmla="val 32"/>
                <a:gd name="f89" fmla="val 39"/>
                <a:gd name="f90" fmla="val 41"/>
                <a:gd name="f91" fmla="val 48"/>
                <a:gd name="f92" fmla="val 52"/>
                <a:gd name="f93" fmla="val 8"/>
                <a:gd name="f94" fmla="val 47"/>
                <a:gd name="f95" fmla="val 18"/>
                <a:gd name="f96" fmla="val 30"/>
                <a:gd name="f97" fmla="val 38"/>
                <a:gd name="f98" fmla="val 50"/>
                <a:gd name="f99" fmla="val 53"/>
                <a:gd name="f100" fmla="val 56"/>
                <a:gd name="f101" fmla="val 59"/>
                <a:gd name="f102" fmla="val 37"/>
                <a:gd name="f103" fmla="val 1"/>
                <a:gd name="f104" fmla="val 63"/>
                <a:gd name="f105" fmla="val 66"/>
                <a:gd name="f106" fmla="val 67"/>
                <a:gd name="f107" fmla="val 70"/>
                <a:gd name="f108" fmla="val 40"/>
                <a:gd name="f109" fmla="val 75"/>
                <a:gd name="f110" fmla="val 25"/>
                <a:gd name="f111" fmla="val 83"/>
                <a:gd name="f112" fmla="val 13"/>
                <a:gd name="f113" fmla="val 88"/>
                <a:gd name="f114" fmla="val 89"/>
                <a:gd name="f115" fmla="val 92"/>
                <a:gd name="f116" fmla="val 96"/>
                <a:gd name="f117" fmla="val 99"/>
                <a:gd name="f118" fmla="val 97"/>
                <a:gd name="f119" fmla="val 33"/>
                <a:gd name="f120" fmla="val 78"/>
                <a:gd name="f121" fmla="val 77"/>
                <a:gd name="f122" fmla="val 79"/>
                <a:gd name="f123" fmla="val 81"/>
                <a:gd name="f124" fmla="val 82"/>
                <a:gd name="f125" fmla="val 100"/>
                <a:gd name="f126" fmla="val 130"/>
                <a:gd name="f127" fmla="val 138"/>
                <a:gd name="f128" fmla="val 144"/>
                <a:gd name="f129" fmla="val 147"/>
                <a:gd name="f130" fmla="val 143"/>
                <a:gd name="f131" fmla="val 141"/>
                <a:gd name="f132" fmla="val 134"/>
                <a:gd name="f133" fmla="val 137"/>
                <a:gd name="f134" fmla="val 133"/>
                <a:gd name="f135" fmla="val 127"/>
                <a:gd name="f136" fmla="val 122"/>
                <a:gd name="f137" fmla="val 65"/>
                <a:gd name="f138" fmla="val 119"/>
                <a:gd name="f139" fmla="val 117"/>
                <a:gd name="f140" fmla="val 109"/>
                <a:gd name="f141" fmla="val 106"/>
                <a:gd name="f142" fmla="val 112"/>
                <a:gd name="f143" fmla="val 107"/>
                <a:gd name="f144" fmla="val 105"/>
                <a:gd name="f145" fmla="val 102"/>
                <a:gd name="f146" fmla="val 124"/>
                <a:gd name="f147" fmla="val 90"/>
                <a:gd name="f148" fmla="val 93"/>
                <a:gd name="f149" fmla="val 98"/>
                <a:gd name="f150" fmla="val 125"/>
                <a:gd name="f151" fmla="val 101"/>
                <a:gd name="f152" fmla="val 128"/>
                <a:gd name="f153" fmla="val 132"/>
                <a:gd name="f154" fmla="val 135"/>
                <a:gd name="f155" fmla="val 94"/>
                <a:gd name="f156" fmla="val 131"/>
                <a:gd name="f157" fmla="val 139"/>
                <a:gd name="f158" fmla="val 142"/>
                <a:gd name="f159" fmla="+- 0 0 -90"/>
                <a:gd name="f160" fmla="*/ f3 1 148"/>
                <a:gd name="f161" fmla="*/ f4 1 218"/>
                <a:gd name="f162" fmla="val f5"/>
                <a:gd name="f163" fmla="val f6"/>
                <a:gd name="f164" fmla="val f7"/>
                <a:gd name="f165" fmla="*/ f159 f0 1"/>
                <a:gd name="f166" fmla="+- f164 0 f162"/>
                <a:gd name="f167" fmla="+- f163 0 f162"/>
                <a:gd name="f168" fmla="*/ f165 1 f2"/>
                <a:gd name="f169" fmla="*/ f167 1 148"/>
                <a:gd name="f170" fmla="*/ f166 1 218"/>
                <a:gd name="f171" fmla="*/ 121 f167 1"/>
                <a:gd name="f172" fmla="*/ 189 f166 1"/>
                <a:gd name="f173" fmla="*/ 111 f167 1"/>
                <a:gd name="f174" fmla="*/ 218 f166 1"/>
                <a:gd name="f175" fmla="*/ 76 f167 1"/>
                <a:gd name="f176" fmla="*/ 214 f166 1"/>
                <a:gd name="f177" fmla="*/ 58 f167 1"/>
                <a:gd name="f178" fmla="*/ 205 f166 1"/>
                <a:gd name="f179" fmla="*/ 51 f167 1"/>
                <a:gd name="f180" fmla="*/ 215 f166 1"/>
                <a:gd name="f181" fmla="*/ 26 f167 1"/>
                <a:gd name="f182" fmla="*/ 209 f166 1"/>
                <a:gd name="f183" fmla="*/ 3 f167 1"/>
                <a:gd name="f184" fmla="*/ 187 f166 1"/>
                <a:gd name="f185" fmla="*/ 68 f166 1"/>
                <a:gd name="f186" fmla="*/ 17 f167 1"/>
                <a:gd name="f187" fmla="*/ 45 f166 1"/>
                <a:gd name="f188" fmla="*/ 2 f167 1"/>
                <a:gd name="f189" fmla="*/ 19 f166 1"/>
                <a:gd name="f190" fmla="*/ 32 f167 1"/>
                <a:gd name="f191" fmla="*/ 5 f166 1"/>
                <a:gd name="f192" fmla="*/ 52 f167 1"/>
                <a:gd name="f193" fmla="*/ 8 f166 1"/>
                <a:gd name="f194" fmla="*/ 46 f167 1"/>
                <a:gd name="f195" fmla="*/ 22 f166 1"/>
                <a:gd name="f196" fmla="*/ 48 f167 1"/>
                <a:gd name="f197" fmla="*/ 55 f166 1"/>
                <a:gd name="f198" fmla="*/ 60 f166 1"/>
                <a:gd name="f199" fmla="*/ 56 f167 1"/>
                <a:gd name="f200" fmla="*/ 44 f166 1"/>
                <a:gd name="f201" fmla="*/ 11 f166 1"/>
                <a:gd name="f202" fmla="*/ 61 f167 1"/>
                <a:gd name="f203" fmla="*/ 0 f166 1"/>
                <a:gd name="f204" fmla="*/ 67 f167 1"/>
                <a:gd name="f205" fmla="*/ 20 f166 1"/>
                <a:gd name="f206" fmla="*/ 80 f167 1"/>
                <a:gd name="f207" fmla="*/ 92 f167 1"/>
                <a:gd name="f208" fmla="*/ 97 f167 1"/>
                <a:gd name="f209" fmla="*/ 23 f166 1"/>
                <a:gd name="f210" fmla="*/ 77 f167 1"/>
                <a:gd name="f211" fmla="*/ 58 f166 1"/>
                <a:gd name="f212" fmla="*/ 83 f167 1"/>
                <a:gd name="f213" fmla="*/ 54 f166 1"/>
                <a:gd name="f214" fmla="*/ 99 f167 1"/>
                <a:gd name="f215" fmla="*/ 138 f167 1"/>
                <a:gd name="f216" fmla="*/ 34 f166 1"/>
                <a:gd name="f217" fmla="*/ 141 f167 1"/>
                <a:gd name="f218" fmla="*/ 136 f167 1"/>
                <a:gd name="f219" fmla="*/ 67 f166 1"/>
                <a:gd name="f220" fmla="*/ 117 f167 1"/>
                <a:gd name="f221" fmla="*/ 71 f166 1"/>
                <a:gd name="f222" fmla="*/ 106 f167 1"/>
                <a:gd name="f223" fmla="*/ 120 f166 1"/>
                <a:gd name="f224" fmla="*/ 87 f167 1"/>
                <a:gd name="f225" fmla="*/ 124 f166 1"/>
                <a:gd name="f226" fmla="*/ 100 f167 1"/>
                <a:gd name="f227" fmla="*/ 125 f166 1"/>
                <a:gd name="f228" fmla="*/ 85 f167 1"/>
                <a:gd name="f229" fmla="*/ 136 f166 1"/>
                <a:gd name="f230" fmla="*/ 98 f167 1"/>
                <a:gd name="f231" fmla="*/ 131 f166 1"/>
                <a:gd name="f232" fmla="*/ 135 f166 1"/>
                <a:gd name="f233" fmla="*/ 93 f167 1"/>
                <a:gd name="f234" fmla="*/ 141 f166 1"/>
                <a:gd name="f235" fmla="*/ 105 f167 1"/>
                <a:gd name="f236" fmla="+- f168 0 f1"/>
                <a:gd name="f237" fmla="*/ f171 1 148"/>
                <a:gd name="f238" fmla="*/ f172 1 218"/>
                <a:gd name="f239" fmla="*/ f173 1 148"/>
                <a:gd name="f240" fmla="*/ f174 1 218"/>
                <a:gd name="f241" fmla="*/ f175 1 148"/>
                <a:gd name="f242" fmla="*/ f176 1 218"/>
                <a:gd name="f243" fmla="*/ f177 1 148"/>
                <a:gd name="f244" fmla="*/ f178 1 218"/>
                <a:gd name="f245" fmla="*/ f179 1 148"/>
                <a:gd name="f246" fmla="*/ f180 1 218"/>
                <a:gd name="f247" fmla="*/ f181 1 148"/>
                <a:gd name="f248" fmla="*/ f182 1 218"/>
                <a:gd name="f249" fmla="*/ f183 1 148"/>
                <a:gd name="f250" fmla="*/ f184 1 218"/>
                <a:gd name="f251" fmla="*/ f185 1 218"/>
                <a:gd name="f252" fmla="*/ f186 1 148"/>
                <a:gd name="f253" fmla="*/ f187 1 218"/>
                <a:gd name="f254" fmla="*/ f188 1 148"/>
                <a:gd name="f255" fmla="*/ f189 1 218"/>
                <a:gd name="f256" fmla="*/ f190 1 148"/>
                <a:gd name="f257" fmla="*/ f191 1 218"/>
                <a:gd name="f258" fmla="*/ f192 1 148"/>
                <a:gd name="f259" fmla="*/ f193 1 218"/>
                <a:gd name="f260" fmla="*/ f194 1 148"/>
                <a:gd name="f261" fmla="*/ f195 1 218"/>
                <a:gd name="f262" fmla="*/ f196 1 148"/>
                <a:gd name="f263" fmla="*/ f197 1 218"/>
                <a:gd name="f264" fmla="*/ f198 1 218"/>
                <a:gd name="f265" fmla="*/ f199 1 148"/>
                <a:gd name="f266" fmla="*/ f200 1 218"/>
                <a:gd name="f267" fmla="*/ f201 1 218"/>
                <a:gd name="f268" fmla="*/ f202 1 148"/>
                <a:gd name="f269" fmla="*/ f203 1 218"/>
                <a:gd name="f270" fmla="*/ f204 1 148"/>
                <a:gd name="f271" fmla="*/ f205 1 218"/>
                <a:gd name="f272" fmla="*/ f206 1 148"/>
                <a:gd name="f273" fmla="*/ f207 1 148"/>
                <a:gd name="f274" fmla="*/ f208 1 148"/>
                <a:gd name="f275" fmla="*/ f209 1 218"/>
                <a:gd name="f276" fmla="*/ f210 1 148"/>
                <a:gd name="f277" fmla="*/ f211 1 218"/>
                <a:gd name="f278" fmla="*/ f212 1 148"/>
                <a:gd name="f279" fmla="*/ f213 1 218"/>
                <a:gd name="f280" fmla="*/ f214 1 148"/>
                <a:gd name="f281" fmla="*/ f215 1 148"/>
                <a:gd name="f282" fmla="*/ f216 1 218"/>
                <a:gd name="f283" fmla="*/ f217 1 148"/>
                <a:gd name="f284" fmla="*/ f218 1 148"/>
                <a:gd name="f285" fmla="*/ f219 1 218"/>
                <a:gd name="f286" fmla="*/ f220 1 148"/>
                <a:gd name="f287" fmla="*/ f221 1 218"/>
                <a:gd name="f288" fmla="*/ f222 1 148"/>
                <a:gd name="f289" fmla="*/ f223 1 218"/>
                <a:gd name="f290" fmla="*/ f224 1 148"/>
                <a:gd name="f291" fmla="*/ f225 1 218"/>
                <a:gd name="f292" fmla="*/ f226 1 148"/>
                <a:gd name="f293" fmla="*/ f227 1 218"/>
                <a:gd name="f294" fmla="*/ f228 1 148"/>
                <a:gd name="f295" fmla="*/ f229 1 218"/>
                <a:gd name="f296" fmla="*/ f230 1 148"/>
                <a:gd name="f297" fmla="*/ f231 1 218"/>
                <a:gd name="f298" fmla="*/ f232 1 218"/>
                <a:gd name="f299" fmla="*/ f233 1 148"/>
                <a:gd name="f300" fmla="*/ f234 1 218"/>
                <a:gd name="f301" fmla="*/ f235 1 148"/>
                <a:gd name="f302" fmla="*/ 0 1 f169"/>
                <a:gd name="f303" fmla="*/ f163 1 f169"/>
                <a:gd name="f304" fmla="*/ 0 1 f170"/>
                <a:gd name="f305" fmla="*/ f164 1 f170"/>
                <a:gd name="f306" fmla="*/ f237 1 f169"/>
                <a:gd name="f307" fmla="*/ f238 1 f170"/>
                <a:gd name="f308" fmla="*/ f239 1 f169"/>
                <a:gd name="f309" fmla="*/ f240 1 f170"/>
                <a:gd name="f310" fmla="*/ f241 1 f169"/>
                <a:gd name="f311" fmla="*/ f242 1 f170"/>
                <a:gd name="f312" fmla="*/ f243 1 f169"/>
                <a:gd name="f313" fmla="*/ f244 1 f170"/>
                <a:gd name="f314" fmla="*/ f245 1 f169"/>
                <a:gd name="f315" fmla="*/ f246 1 f170"/>
                <a:gd name="f316" fmla="*/ f247 1 f169"/>
                <a:gd name="f317" fmla="*/ f248 1 f170"/>
                <a:gd name="f318" fmla="*/ f249 1 f169"/>
                <a:gd name="f319" fmla="*/ f250 1 f170"/>
                <a:gd name="f320" fmla="*/ f251 1 f170"/>
                <a:gd name="f321" fmla="*/ f252 1 f169"/>
                <a:gd name="f322" fmla="*/ f253 1 f170"/>
                <a:gd name="f323" fmla="*/ f254 1 f169"/>
                <a:gd name="f324" fmla="*/ f255 1 f170"/>
                <a:gd name="f325" fmla="*/ f256 1 f169"/>
                <a:gd name="f326" fmla="*/ f257 1 f170"/>
                <a:gd name="f327" fmla="*/ f258 1 f169"/>
                <a:gd name="f328" fmla="*/ f259 1 f170"/>
                <a:gd name="f329" fmla="*/ f260 1 f169"/>
                <a:gd name="f330" fmla="*/ f261 1 f170"/>
                <a:gd name="f331" fmla="*/ f262 1 f169"/>
                <a:gd name="f332" fmla="*/ f263 1 f170"/>
                <a:gd name="f333" fmla="*/ f264 1 f170"/>
                <a:gd name="f334" fmla="*/ f265 1 f169"/>
                <a:gd name="f335" fmla="*/ f266 1 f170"/>
                <a:gd name="f336" fmla="*/ f267 1 f170"/>
                <a:gd name="f337" fmla="*/ f268 1 f169"/>
                <a:gd name="f338" fmla="*/ f269 1 f170"/>
                <a:gd name="f339" fmla="*/ f270 1 f169"/>
                <a:gd name="f340" fmla="*/ f271 1 f170"/>
                <a:gd name="f341" fmla="*/ f272 1 f169"/>
                <a:gd name="f342" fmla="*/ f273 1 f169"/>
                <a:gd name="f343" fmla="*/ f274 1 f169"/>
                <a:gd name="f344" fmla="*/ f275 1 f170"/>
                <a:gd name="f345" fmla="*/ f276 1 f169"/>
                <a:gd name="f346" fmla="*/ f277 1 f170"/>
                <a:gd name="f347" fmla="*/ f278 1 f169"/>
                <a:gd name="f348" fmla="*/ f279 1 f170"/>
                <a:gd name="f349" fmla="*/ f280 1 f169"/>
                <a:gd name="f350" fmla="*/ f281 1 f169"/>
                <a:gd name="f351" fmla="*/ f282 1 f170"/>
                <a:gd name="f352" fmla="*/ f283 1 f169"/>
                <a:gd name="f353" fmla="*/ f284 1 f169"/>
                <a:gd name="f354" fmla="*/ f285 1 f170"/>
                <a:gd name="f355" fmla="*/ f286 1 f169"/>
                <a:gd name="f356" fmla="*/ f287 1 f170"/>
                <a:gd name="f357" fmla="*/ f288 1 f169"/>
                <a:gd name="f358" fmla="*/ f289 1 f170"/>
                <a:gd name="f359" fmla="*/ f290 1 f169"/>
                <a:gd name="f360" fmla="*/ f291 1 f170"/>
                <a:gd name="f361" fmla="*/ f292 1 f169"/>
                <a:gd name="f362" fmla="*/ f293 1 f170"/>
                <a:gd name="f363" fmla="*/ f294 1 f169"/>
                <a:gd name="f364" fmla="*/ f295 1 f170"/>
                <a:gd name="f365" fmla="*/ f296 1 f169"/>
                <a:gd name="f366" fmla="*/ f297 1 f170"/>
                <a:gd name="f367" fmla="*/ f298 1 f170"/>
                <a:gd name="f368" fmla="*/ f299 1 f169"/>
                <a:gd name="f369" fmla="*/ f300 1 f170"/>
                <a:gd name="f370" fmla="*/ f301 1 f169"/>
                <a:gd name="f371" fmla="*/ f302 f160 1"/>
                <a:gd name="f372" fmla="*/ f303 f160 1"/>
                <a:gd name="f373" fmla="*/ f305 f161 1"/>
                <a:gd name="f374" fmla="*/ f304 f161 1"/>
                <a:gd name="f375" fmla="*/ f306 f160 1"/>
                <a:gd name="f376" fmla="*/ f307 f161 1"/>
                <a:gd name="f377" fmla="*/ f308 f160 1"/>
                <a:gd name="f378" fmla="*/ f309 f161 1"/>
                <a:gd name="f379" fmla="*/ f310 f160 1"/>
                <a:gd name="f380" fmla="*/ f311 f161 1"/>
                <a:gd name="f381" fmla="*/ f312 f160 1"/>
                <a:gd name="f382" fmla="*/ f313 f161 1"/>
                <a:gd name="f383" fmla="*/ f314 f160 1"/>
                <a:gd name="f384" fmla="*/ f315 f161 1"/>
                <a:gd name="f385" fmla="*/ f316 f160 1"/>
                <a:gd name="f386" fmla="*/ f317 f161 1"/>
                <a:gd name="f387" fmla="*/ f318 f160 1"/>
                <a:gd name="f388" fmla="*/ f319 f161 1"/>
                <a:gd name="f389" fmla="*/ f320 f161 1"/>
                <a:gd name="f390" fmla="*/ f321 f160 1"/>
                <a:gd name="f391" fmla="*/ f322 f161 1"/>
                <a:gd name="f392" fmla="*/ f323 f160 1"/>
                <a:gd name="f393" fmla="*/ f324 f161 1"/>
                <a:gd name="f394" fmla="*/ f325 f160 1"/>
                <a:gd name="f395" fmla="*/ f326 f161 1"/>
                <a:gd name="f396" fmla="*/ f327 f160 1"/>
                <a:gd name="f397" fmla="*/ f328 f161 1"/>
                <a:gd name="f398" fmla="*/ f329 f160 1"/>
                <a:gd name="f399" fmla="*/ f330 f161 1"/>
                <a:gd name="f400" fmla="*/ f331 f160 1"/>
                <a:gd name="f401" fmla="*/ f332 f161 1"/>
                <a:gd name="f402" fmla="*/ f333 f161 1"/>
                <a:gd name="f403" fmla="*/ f334 f160 1"/>
                <a:gd name="f404" fmla="*/ f335 f161 1"/>
                <a:gd name="f405" fmla="*/ f336 f161 1"/>
                <a:gd name="f406" fmla="*/ f337 f160 1"/>
                <a:gd name="f407" fmla="*/ f338 f161 1"/>
                <a:gd name="f408" fmla="*/ f339 f160 1"/>
                <a:gd name="f409" fmla="*/ f340 f161 1"/>
                <a:gd name="f410" fmla="*/ f341 f160 1"/>
                <a:gd name="f411" fmla="*/ f342 f160 1"/>
                <a:gd name="f412" fmla="*/ f343 f160 1"/>
                <a:gd name="f413" fmla="*/ f344 f161 1"/>
                <a:gd name="f414" fmla="*/ f345 f160 1"/>
                <a:gd name="f415" fmla="*/ f346 f161 1"/>
                <a:gd name="f416" fmla="*/ f347 f160 1"/>
                <a:gd name="f417" fmla="*/ f348 f161 1"/>
                <a:gd name="f418" fmla="*/ f349 f160 1"/>
                <a:gd name="f419" fmla="*/ f350 f160 1"/>
                <a:gd name="f420" fmla="*/ f351 f161 1"/>
                <a:gd name="f421" fmla="*/ f352 f160 1"/>
                <a:gd name="f422" fmla="*/ f353 f160 1"/>
                <a:gd name="f423" fmla="*/ f354 f161 1"/>
                <a:gd name="f424" fmla="*/ f355 f160 1"/>
                <a:gd name="f425" fmla="*/ f356 f161 1"/>
                <a:gd name="f426" fmla="*/ f357 f160 1"/>
                <a:gd name="f427" fmla="*/ f358 f161 1"/>
                <a:gd name="f428" fmla="*/ f359 f160 1"/>
                <a:gd name="f429" fmla="*/ f360 f161 1"/>
                <a:gd name="f430" fmla="*/ f361 f160 1"/>
                <a:gd name="f431" fmla="*/ f362 f161 1"/>
                <a:gd name="f432" fmla="*/ f363 f160 1"/>
                <a:gd name="f433" fmla="*/ f364 f161 1"/>
                <a:gd name="f434" fmla="*/ f365 f160 1"/>
                <a:gd name="f435" fmla="*/ f366 f161 1"/>
                <a:gd name="f436" fmla="*/ f367 f161 1"/>
                <a:gd name="f437" fmla="*/ f368 f160 1"/>
                <a:gd name="f438" fmla="*/ f369 f161 1"/>
                <a:gd name="f439" fmla="*/ f370 f160 1"/>
              </a:gdLst>
              <a:ahLst/>
              <a:cxnLst>
                <a:cxn ang="3cd4">
                  <a:pos x="hc" y="t"/>
                </a:cxn>
                <a:cxn ang="0">
                  <a:pos x="r" y="vc"/>
                </a:cxn>
                <a:cxn ang="cd4">
                  <a:pos x="hc" y="b"/>
                </a:cxn>
                <a:cxn ang="cd2">
                  <a:pos x="l" y="vc"/>
                </a:cxn>
                <a:cxn ang="f236">
                  <a:pos x="f375" y="f376"/>
                </a:cxn>
                <a:cxn ang="f236">
                  <a:pos x="f377" y="f378"/>
                </a:cxn>
                <a:cxn ang="f236">
                  <a:pos x="f379" y="f380"/>
                </a:cxn>
                <a:cxn ang="f236">
                  <a:pos x="f381" y="f382"/>
                </a:cxn>
                <a:cxn ang="f236">
                  <a:pos x="f383" y="f384"/>
                </a:cxn>
                <a:cxn ang="f236">
                  <a:pos x="f385" y="f386"/>
                </a:cxn>
                <a:cxn ang="f236">
                  <a:pos x="f387" y="f388"/>
                </a:cxn>
                <a:cxn ang="f236">
                  <a:pos x="f385" y="f389"/>
                </a:cxn>
                <a:cxn ang="f236">
                  <a:pos x="f390" y="f391"/>
                </a:cxn>
                <a:cxn ang="f236">
                  <a:pos x="f392" y="f393"/>
                </a:cxn>
                <a:cxn ang="f236">
                  <a:pos x="f394" y="f395"/>
                </a:cxn>
                <a:cxn ang="f236">
                  <a:pos x="f396" y="f397"/>
                </a:cxn>
                <a:cxn ang="f236">
                  <a:pos x="f398" y="f399"/>
                </a:cxn>
                <a:cxn ang="f236">
                  <a:pos x="f400" y="f401"/>
                </a:cxn>
                <a:cxn ang="f236">
                  <a:pos x="f398" y="f402"/>
                </a:cxn>
                <a:cxn ang="f236">
                  <a:pos x="f403" y="f404"/>
                </a:cxn>
                <a:cxn ang="f236">
                  <a:pos x="f403" y="f405"/>
                </a:cxn>
                <a:cxn ang="f236">
                  <a:pos x="f406" y="f407"/>
                </a:cxn>
                <a:cxn ang="f236">
                  <a:pos x="f408" y="f409"/>
                </a:cxn>
                <a:cxn ang="f236">
                  <a:pos x="f410" y="f393"/>
                </a:cxn>
                <a:cxn ang="f236">
                  <a:pos x="f411" y="f395"/>
                </a:cxn>
                <a:cxn ang="f236">
                  <a:pos x="f412" y="f413"/>
                </a:cxn>
                <a:cxn ang="f236">
                  <a:pos x="f414" y="f415"/>
                </a:cxn>
                <a:cxn ang="f236">
                  <a:pos x="f416" y="f417"/>
                </a:cxn>
                <a:cxn ang="f236">
                  <a:pos x="f418" y="f405"/>
                </a:cxn>
                <a:cxn ang="f236">
                  <a:pos x="f419" y="f420"/>
                </a:cxn>
                <a:cxn ang="f236">
                  <a:pos x="f421" y="f401"/>
                </a:cxn>
                <a:cxn ang="f236">
                  <a:pos x="f422" y="f423"/>
                </a:cxn>
                <a:cxn ang="f236">
                  <a:pos x="f424" y="f425"/>
                </a:cxn>
                <a:cxn ang="f236">
                  <a:pos x="f426" y="f427"/>
                </a:cxn>
                <a:cxn ang="f236">
                  <a:pos x="f428" y="f429"/>
                </a:cxn>
                <a:cxn ang="f236">
                  <a:pos x="f430" y="f431"/>
                </a:cxn>
                <a:cxn ang="f236">
                  <a:pos x="f432" y="f433"/>
                </a:cxn>
                <a:cxn ang="f236">
                  <a:pos x="f434" y="f435"/>
                </a:cxn>
                <a:cxn ang="f236">
                  <a:pos x="f430" y="f436"/>
                </a:cxn>
                <a:cxn ang="f236">
                  <a:pos x="f437" y="f438"/>
                </a:cxn>
                <a:cxn ang="f236">
                  <a:pos x="f439" y="f438"/>
                </a:cxn>
              </a:cxnLst>
              <a:rect l="f371" t="f374" r="f372" b="f373"/>
              <a:pathLst>
                <a:path w="148" h="218">
                  <a:moveTo>
                    <a:pt x="f8" y="f9"/>
                  </a:moveTo>
                  <a:cubicBezTo>
                    <a:pt x="f10" y="f11"/>
                    <a:pt x="f12" y="f13"/>
                    <a:pt x="f14" y="f15"/>
                  </a:cubicBezTo>
                  <a:cubicBezTo>
                    <a:pt x="f16" y="f17"/>
                    <a:pt x="f18" y="f19"/>
                    <a:pt x="f16" y="f20"/>
                  </a:cubicBezTo>
                  <a:cubicBezTo>
                    <a:pt x="f21" y="f7"/>
                    <a:pt x="f10" y="f7"/>
                    <a:pt x="f8" y="f7"/>
                  </a:cubicBezTo>
                  <a:cubicBezTo>
                    <a:pt x="f22" y="f7"/>
                    <a:pt x="f23" y="f24"/>
                    <a:pt x="f25" y="f7"/>
                  </a:cubicBezTo>
                  <a:cubicBezTo>
                    <a:pt x="f26" y="f27"/>
                    <a:pt x="f28" y="f20"/>
                    <a:pt x="f29" y="f30"/>
                  </a:cubicBezTo>
                  <a:cubicBezTo>
                    <a:pt x="f31" y="f27"/>
                    <a:pt x="f32" y="f27"/>
                    <a:pt x="f33" y="f27"/>
                  </a:cubicBezTo>
                  <a:cubicBezTo>
                    <a:pt x="f34" y="f27"/>
                    <a:pt x="f35" y="f36"/>
                    <a:pt x="f37" y="f38"/>
                  </a:cubicBezTo>
                  <a:cubicBezTo>
                    <a:pt x="f37" y="f39"/>
                    <a:pt x="f37" y="f40"/>
                    <a:pt x="f37" y="f36"/>
                  </a:cubicBezTo>
                  <a:cubicBezTo>
                    <a:pt x="f41" y="f30"/>
                    <a:pt x="f42" y="f20"/>
                    <a:pt x="f43" y="f20"/>
                  </a:cubicBezTo>
                  <a:cubicBezTo>
                    <a:pt x="f44" y="f30"/>
                    <a:pt x="f45" y="f27"/>
                    <a:pt x="f46" y="f47"/>
                  </a:cubicBezTo>
                  <a:cubicBezTo>
                    <a:pt x="f48" y="f47"/>
                    <a:pt x="f49" y="f40"/>
                    <a:pt x="f49" y="f40"/>
                  </a:cubicBezTo>
                  <a:cubicBezTo>
                    <a:pt x="f50" y="f39"/>
                    <a:pt x="f51" y="f38"/>
                    <a:pt x="f52" y="f53"/>
                  </a:cubicBezTo>
                  <a:cubicBezTo>
                    <a:pt x="f54" y="f55"/>
                    <a:pt x="f56" y="f57"/>
                    <a:pt x="f58" y="f59"/>
                  </a:cubicBezTo>
                  <a:cubicBezTo>
                    <a:pt x="f60" y="f61"/>
                    <a:pt x="f62" y="f63"/>
                    <a:pt x="f51" y="f64"/>
                  </a:cubicBezTo>
                  <a:cubicBezTo>
                    <a:pt x="f65" y="f66"/>
                    <a:pt x="f49" y="f67"/>
                    <a:pt x="f49" y="f68"/>
                  </a:cubicBezTo>
                  <a:cubicBezTo>
                    <a:pt x="f49" y="f69"/>
                    <a:pt x="f70" y="f71"/>
                    <a:pt x="f72" y="f73"/>
                  </a:cubicBezTo>
                  <a:cubicBezTo>
                    <a:pt x="f74" y="f75"/>
                    <a:pt x="f65" y="f76"/>
                    <a:pt x="f77" y="f76"/>
                  </a:cubicBezTo>
                  <a:cubicBezTo>
                    <a:pt x="f60" y="f76"/>
                    <a:pt x="f78" y="f79"/>
                    <a:pt x="f80" y="f81"/>
                  </a:cubicBezTo>
                  <a:cubicBezTo>
                    <a:pt x="f80" y="f82"/>
                    <a:pt x="f54" y="f83"/>
                    <a:pt x="f56" y="f65"/>
                  </a:cubicBezTo>
                  <a:cubicBezTo>
                    <a:pt x="f56" y="f84"/>
                    <a:pt x="f5" y="f85"/>
                    <a:pt x="f56" y="f86"/>
                  </a:cubicBezTo>
                  <a:cubicBezTo>
                    <a:pt x="f62" y="f87"/>
                    <a:pt x="f72" y="f87"/>
                    <a:pt x="f88" y="f80"/>
                  </a:cubicBezTo>
                  <a:cubicBezTo>
                    <a:pt x="f45" y="f54"/>
                    <a:pt x="f89" y="f54"/>
                    <a:pt x="f90" y="f60"/>
                  </a:cubicBezTo>
                  <a:cubicBezTo>
                    <a:pt x="f76" y="f52"/>
                    <a:pt x="f91" y="f87"/>
                    <a:pt x="f92" y="f93"/>
                  </a:cubicBezTo>
                  <a:cubicBezTo>
                    <a:pt x="f92" y="f87"/>
                    <a:pt x="f92" y="f52"/>
                    <a:pt x="f43" y="f86"/>
                  </a:cubicBezTo>
                  <a:cubicBezTo>
                    <a:pt x="f73" y="f51"/>
                    <a:pt x="f94" y="f95"/>
                    <a:pt x="f75" y="f72"/>
                  </a:cubicBezTo>
                  <a:cubicBezTo>
                    <a:pt x="f76" y="f96"/>
                    <a:pt x="f79" y="f97"/>
                    <a:pt x="f79" y="f94"/>
                  </a:cubicBezTo>
                  <a:cubicBezTo>
                    <a:pt x="f79" y="f98"/>
                    <a:pt x="f76" y="f99"/>
                    <a:pt x="f91" y="f71"/>
                  </a:cubicBezTo>
                  <a:cubicBezTo>
                    <a:pt x="f73" y="f100"/>
                    <a:pt x="f98" y="f41"/>
                    <a:pt x="f73" y="f37"/>
                  </a:cubicBezTo>
                  <a:cubicBezTo>
                    <a:pt x="f91" y="f101"/>
                    <a:pt x="f94" y="f35"/>
                    <a:pt x="f75" y="f35"/>
                  </a:cubicBezTo>
                  <a:cubicBezTo>
                    <a:pt x="f91" y="f35"/>
                    <a:pt x="f73" y="f101"/>
                    <a:pt x="f98" y="f37"/>
                  </a:cubicBezTo>
                  <a:cubicBezTo>
                    <a:pt x="f100" y="f71"/>
                    <a:pt x="f71" y="f73"/>
                    <a:pt x="f100" y="f79"/>
                  </a:cubicBezTo>
                  <a:cubicBezTo>
                    <a:pt x="f37" y="f102"/>
                    <a:pt x="f37" y="f82"/>
                    <a:pt x="f37" y="f72"/>
                  </a:cubicBezTo>
                  <a:cubicBezTo>
                    <a:pt x="f37" y="f95"/>
                    <a:pt x="f37" y="f51"/>
                    <a:pt x="f100" y="f86"/>
                  </a:cubicBezTo>
                  <a:cubicBezTo>
                    <a:pt x="f71" y="f87"/>
                    <a:pt x="f71" y="f78"/>
                    <a:pt x="f100" y="f54"/>
                  </a:cubicBezTo>
                  <a:cubicBezTo>
                    <a:pt x="f41" y="f56"/>
                    <a:pt x="f101" y="f103"/>
                    <a:pt x="f69" y="f5"/>
                  </a:cubicBezTo>
                  <a:cubicBezTo>
                    <a:pt x="f104" y="f5"/>
                    <a:pt x="f34" y="f103"/>
                    <a:pt x="f34" y="f58"/>
                  </a:cubicBezTo>
                  <a:cubicBezTo>
                    <a:pt x="f104" y="f87"/>
                    <a:pt x="f105" y="f85"/>
                    <a:pt x="f106" y="f50"/>
                  </a:cubicBezTo>
                  <a:cubicBezTo>
                    <a:pt x="f33" y="f49"/>
                    <a:pt x="f107" y="f88"/>
                    <a:pt x="f33" y="f108"/>
                  </a:cubicBezTo>
                  <a:cubicBezTo>
                    <a:pt x="f32" y="f88"/>
                    <a:pt x="f109" y="f110"/>
                    <a:pt x="f28" y="f65"/>
                  </a:cubicBezTo>
                  <a:cubicBezTo>
                    <a:pt x="f111" y="f84"/>
                    <a:pt x="f26" y="f112"/>
                    <a:pt x="f25" y="f87"/>
                  </a:cubicBezTo>
                  <a:cubicBezTo>
                    <a:pt x="f113" y="f60"/>
                    <a:pt x="f114" y="f58"/>
                    <a:pt x="f115" y="f80"/>
                  </a:cubicBezTo>
                  <a:cubicBezTo>
                    <a:pt x="f116" y="f78"/>
                    <a:pt x="f117" y="f93"/>
                    <a:pt x="f117" y="f62"/>
                  </a:cubicBezTo>
                  <a:cubicBezTo>
                    <a:pt x="f117" y="f84"/>
                    <a:pt x="f117" y="f50"/>
                    <a:pt x="f118" y="f70"/>
                  </a:cubicBezTo>
                  <a:cubicBezTo>
                    <a:pt x="f67" y="f119"/>
                    <a:pt x="f25" y="f76"/>
                    <a:pt x="f120" y="f42"/>
                  </a:cubicBezTo>
                  <a:cubicBezTo>
                    <a:pt x="f121" y="f71"/>
                    <a:pt x="f29" y="f100"/>
                    <a:pt x="f121" y="f37"/>
                  </a:cubicBezTo>
                  <a:cubicBezTo>
                    <a:pt x="f122" y="f101"/>
                    <a:pt x="f28" y="f37"/>
                    <a:pt x="f123" y="f41"/>
                  </a:cubicBezTo>
                  <a:cubicBezTo>
                    <a:pt x="f124" y="f100"/>
                    <a:pt x="f111" y="f71"/>
                    <a:pt x="f111" y="f42"/>
                  </a:cubicBezTo>
                  <a:cubicBezTo>
                    <a:pt x="f124" y="f75"/>
                    <a:pt x="f25" y="f90"/>
                    <a:pt x="f67" y="f45"/>
                  </a:cubicBezTo>
                  <a:cubicBezTo>
                    <a:pt x="f23" y="f48"/>
                    <a:pt x="f125" y="f50"/>
                    <a:pt x="f117" y="f86"/>
                  </a:cubicBezTo>
                  <a:cubicBezTo>
                    <a:pt x="f117" y="f52"/>
                    <a:pt x="f125" y="f52"/>
                    <a:pt x="f125" y="f87"/>
                  </a:cubicBezTo>
                  <a:cubicBezTo>
                    <a:pt x="f10" y="f85"/>
                    <a:pt x="f126" y="f95"/>
                    <a:pt x="f127" y="f81"/>
                  </a:cubicBezTo>
                  <a:cubicBezTo>
                    <a:pt x="f9" y="f89"/>
                    <a:pt x="f128" y="f44"/>
                    <a:pt x="f6" y="f91"/>
                  </a:cubicBezTo>
                  <a:cubicBezTo>
                    <a:pt x="f129" y="f92"/>
                    <a:pt x="f130" y="f99"/>
                    <a:pt x="f131" y="f71"/>
                  </a:cubicBezTo>
                  <a:cubicBezTo>
                    <a:pt x="f127" y="f37"/>
                    <a:pt x="f132" y="f69"/>
                    <a:pt x="f133" y="f105"/>
                  </a:cubicBezTo>
                  <a:cubicBezTo>
                    <a:pt x="f127" y="f106"/>
                    <a:pt x="f133" y="f106"/>
                    <a:pt x="f64" y="f106"/>
                  </a:cubicBezTo>
                  <a:cubicBezTo>
                    <a:pt x="f134" y="f33"/>
                    <a:pt x="f126" y="f68"/>
                    <a:pt x="f135" y="f106"/>
                  </a:cubicBezTo>
                  <a:cubicBezTo>
                    <a:pt x="f136" y="f137"/>
                    <a:pt x="f138" y="f106"/>
                    <a:pt x="f139" y="f32"/>
                  </a:cubicBezTo>
                  <a:cubicBezTo>
                    <a:pt x="f140" y="f111"/>
                    <a:pt x="f22" y="f116"/>
                    <a:pt x="f141" y="f142"/>
                  </a:cubicBezTo>
                  <a:cubicBezTo>
                    <a:pt x="f143" y="f10"/>
                    <a:pt x="f143" y="f139"/>
                    <a:pt x="f141" y="f21"/>
                  </a:cubicBezTo>
                  <a:cubicBezTo>
                    <a:pt x="f144" y="f16"/>
                    <a:pt x="f145" y="f136"/>
                    <a:pt x="f125" y="f14"/>
                  </a:cubicBezTo>
                  <a:cubicBezTo>
                    <a:pt x="f116" y="f14"/>
                    <a:pt x="f67" y="f21"/>
                    <a:pt x="f25" y="f146"/>
                  </a:cubicBezTo>
                  <a:cubicBezTo>
                    <a:pt x="f147" y="f146"/>
                    <a:pt x="f148" y="f136"/>
                    <a:pt x="f116" y="f16"/>
                  </a:cubicBezTo>
                  <a:cubicBezTo>
                    <a:pt x="f149" y="f16"/>
                    <a:pt x="f125" y="f16"/>
                    <a:pt x="f125" y="f150"/>
                  </a:cubicBezTo>
                  <a:cubicBezTo>
                    <a:pt x="f151" y="f135"/>
                    <a:pt x="f117" y="f152"/>
                    <a:pt x="f118" y="f152"/>
                  </a:cubicBezTo>
                  <a:cubicBezTo>
                    <a:pt x="f148" y="f126"/>
                    <a:pt x="f114" y="f153"/>
                    <a:pt x="f26" y="f64"/>
                  </a:cubicBezTo>
                  <a:cubicBezTo>
                    <a:pt x="f113" y="f154"/>
                    <a:pt x="f147" y="f132"/>
                    <a:pt x="f115" y="f134"/>
                  </a:cubicBezTo>
                  <a:cubicBezTo>
                    <a:pt x="f155" y="f153"/>
                    <a:pt x="f116" y="f156"/>
                    <a:pt x="f149" y="f156"/>
                  </a:cubicBezTo>
                  <a:cubicBezTo>
                    <a:pt x="f117" y="f156"/>
                    <a:pt x="f151" y="f126"/>
                    <a:pt x="f145" y="f153"/>
                  </a:cubicBezTo>
                  <a:cubicBezTo>
                    <a:pt x="f22" y="f132"/>
                    <a:pt x="f151" y="f132"/>
                    <a:pt x="f125" y="f154"/>
                  </a:cubicBezTo>
                  <a:cubicBezTo>
                    <a:pt x="f118" y="f133"/>
                    <a:pt x="f155" y="f157"/>
                    <a:pt x="f147" y="f9"/>
                  </a:cubicBezTo>
                  <a:cubicBezTo>
                    <a:pt x="f67" y="f131"/>
                    <a:pt x="f115" y="f9"/>
                    <a:pt x="f148" y="f131"/>
                  </a:cubicBezTo>
                  <a:cubicBezTo>
                    <a:pt x="f148" y="f131"/>
                    <a:pt x="f155" y="f131"/>
                    <a:pt x="f23" y="f158"/>
                  </a:cubicBezTo>
                  <a:cubicBezTo>
                    <a:pt x="f149" y="f128"/>
                    <a:pt x="f145" y="f158"/>
                    <a:pt x="f144" y="f131"/>
                  </a:cubicBezTo>
                  <a:cubicBezTo>
                    <a:pt x="f143" y="f131"/>
                    <a:pt x="f140" y="f157"/>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6">
              <a:extLst>
                <a:ext uri="{FF2B5EF4-FFF2-40B4-BE49-F238E27FC236}">
                  <a16:creationId xmlns:a16="http://schemas.microsoft.com/office/drawing/2014/main" id="{09B45B9A-A0F0-A905-81C4-0C22C96FF9CD}"/>
                </a:ext>
              </a:extLst>
            </p:cNvPr>
            <p:cNvSpPr/>
            <p:nvPr/>
          </p:nvSpPr>
          <p:spPr>
            <a:xfrm>
              <a:off x="2224085" y="3494086"/>
              <a:ext cx="615948" cy="1358898"/>
            </a:xfrm>
            <a:custGeom>
              <a:avLst/>
              <a:gdLst>
                <a:gd name="f0" fmla="val 10800000"/>
                <a:gd name="f1" fmla="val 5400000"/>
                <a:gd name="f2" fmla="val 180"/>
                <a:gd name="f3" fmla="val w"/>
                <a:gd name="f4" fmla="val h"/>
                <a:gd name="f5" fmla="val 0"/>
                <a:gd name="f6" fmla="val 80"/>
                <a:gd name="f7" fmla="val 178"/>
                <a:gd name="f8" fmla="val 3"/>
                <a:gd name="f9" fmla="val 1"/>
                <a:gd name="f10" fmla="val 14"/>
                <a:gd name="f11" fmla="val 2"/>
                <a:gd name="f12" fmla="val 25"/>
                <a:gd name="f13" fmla="val 36"/>
                <a:gd name="f14" fmla="val 38"/>
                <a:gd name="f15" fmla="val 12"/>
                <a:gd name="f16" fmla="val 39"/>
                <a:gd name="f17" fmla="val 40"/>
                <a:gd name="f18" fmla="val 37"/>
                <a:gd name="f19" fmla="val 42"/>
                <a:gd name="f20" fmla="val 48"/>
                <a:gd name="f21" fmla="val 47"/>
                <a:gd name="f22" fmla="val 58"/>
                <a:gd name="f23" fmla="val 49"/>
                <a:gd name="f24" fmla="val 69"/>
                <a:gd name="f25" fmla="val 53"/>
                <a:gd name="f26" fmla="val 86"/>
                <a:gd name="f27" fmla="val 55"/>
                <a:gd name="f28" fmla="val 104"/>
                <a:gd name="f29" fmla="val 59"/>
                <a:gd name="f30" fmla="val 122"/>
                <a:gd name="f31" fmla="val 62"/>
                <a:gd name="f32" fmla="val 133"/>
                <a:gd name="f33" fmla="val 65"/>
                <a:gd name="f34" fmla="val 144"/>
                <a:gd name="f35" fmla="val 68"/>
                <a:gd name="f36" fmla="val 154"/>
                <a:gd name="f37" fmla="val 157"/>
                <a:gd name="f38" fmla="val 70"/>
                <a:gd name="f39" fmla="val 159"/>
                <a:gd name="f40" fmla="val 72"/>
                <a:gd name="f41" fmla="val 160"/>
                <a:gd name="f42" fmla="val 74"/>
                <a:gd name="f43" fmla="val 161"/>
                <a:gd name="f44" fmla="val 76"/>
                <a:gd name="f45" fmla="val 162"/>
                <a:gd name="f46" fmla="val 78"/>
                <a:gd name="f47" fmla="val 164"/>
                <a:gd name="f48" fmla="val 167"/>
                <a:gd name="f49" fmla="val 171"/>
                <a:gd name="f50" fmla="val 79"/>
                <a:gd name="f51" fmla="val 174"/>
                <a:gd name="f52" fmla="val 177"/>
                <a:gd name="f53" fmla="val 75"/>
                <a:gd name="f54" fmla="val 56"/>
                <a:gd name="f55" fmla="val 176"/>
                <a:gd name="f56" fmla="val 52"/>
                <a:gd name="f57" fmla="val 163"/>
                <a:gd name="f58" fmla="val 51"/>
                <a:gd name="f59" fmla="val 158"/>
                <a:gd name="f60" fmla="val 153"/>
                <a:gd name="f61" fmla="val 46"/>
                <a:gd name="f62" fmla="val 149"/>
                <a:gd name="f63" fmla="val 148"/>
                <a:gd name="f64" fmla="val 45"/>
                <a:gd name="f65" fmla="val 147"/>
                <a:gd name="f66" fmla="val 44"/>
                <a:gd name="f67" fmla="val 43"/>
                <a:gd name="f68" fmla="val 150"/>
                <a:gd name="f69" fmla="val 41"/>
                <a:gd name="f70" fmla="val 35"/>
                <a:gd name="f71" fmla="val 135"/>
                <a:gd name="f72" fmla="val 34"/>
                <a:gd name="f73" fmla="val 132"/>
                <a:gd name="f74" fmla="val 128"/>
                <a:gd name="f75" fmla="val 125"/>
                <a:gd name="f76" fmla="val 119"/>
                <a:gd name="f77" fmla="val 116"/>
                <a:gd name="f78" fmla="val 106"/>
                <a:gd name="f79" fmla="val 31"/>
                <a:gd name="f80" fmla="val 96"/>
                <a:gd name="f81" fmla="val 27"/>
                <a:gd name="f82" fmla="val 24"/>
                <a:gd name="f83" fmla="val 21"/>
                <a:gd name="f84" fmla="val 20"/>
                <a:gd name="f85" fmla="val 16"/>
                <a:gd name="f86" fmla="val 6"/>
                <a:gd name="f87" fmla="val 23"/>
                <a:gd name="f88" fmla="+- 0 0 -90"/>
                <a:gd name="f89" fmla="*/ f3 1 80"/>
                <a:gd name="f90" fmla="*/ f4 1 178"/>
                <a:gd name="f91" fmla="val f5"/>
                <a:gd name="f92" fmla="val f6"/>
                <a:gd name="f93" fmla="val f7"/>
                <a:gd name="f94" fmla="*/ f88 f0 1"/>
                <a:gd name="f95" fmla="+- f93 0 f91"/>
                <a:gd name="f96" fmla="+- f92 0 f91"/>
                <a:gd name="f97" fmla="*/ f94 1 f2"/>
                <a:gd name="f98" fmla="*/ f96 1 80"/>
                <a:gd name="f99" fmla="*/ f95 1 178"/>
                <a:gd name="f100" fmla="*/ 0 f96 1"/>
                <a:gd name="f101" fmla="*/ 3 f95 1"/>
                <a:gd name="f102" fmla="*/ 3 f96 1"/>
                <a:gd name="f103" fmla="*/ 1 f95 1"/>
                <a:gd name="f104" fmla="*/ 36 f96 1"/>
                <a:gd name="f105" fmla="*/ 0 f95 1"/>
                <a:gd name="f106" fmla="*/ 40 f96 1"/>
                <a:gd name="f107" fmla="*/ 37 f95 1"/>
                <a:gd name="f108" fmla="*/ 49 f96 1"/>
                <a:gd name="f109" fmla="*/ 69 f95 1"/>
                <a:gd name="f110" fmla="*/ 59 f96 1"/>
                <a:gd name="f111" fmla="*/ 122 f95 1"/>
                <a:gd name="f112" fmla="*/ 68 f96 1"/>
                <a:gd name="f113" fmla="*/ 154 f95 1"/>
                <a:gd name="f114" fmla="*/ 72 f96 1"/>
                <a:gd name="f115" fmla="*/ 160 f95 1"/>
                <a:gd name="f116" fmla="*/ 78 f96 1"/>
                <a:gd name="f117" fmla="*/ 164 f95 1"/>
                <a:gd name="f118" fmla="*/ 79 f96 1"/>
                <a:gd name="f119" fmla="*/ 174 f95 1"/>
                <a:gd name="f120" fmla="*/ 178 f95 1"/>
                <a:gd name="f121" fmla="*/ 52 f96 1"/>
                <a:gd name="f122" fmla="*/ 163 f95 1"/>
                <a:gd name="f123" fmla="*/ 46 f96 1"/>
                <a:gd name="f124" fmla="*/ 149 f95 1"/>
                <a:gd name="f125" fmla="*/ 44 f96 1"/>
                <a:gd name="f126" fmla="*/ 147 f95 1"/>
                <a:gd name="f127" fmla="*/ 42 f96 1"/>
                <a:gd name="f128" fmla="*/ 150 f95 1"/>
                <a:gd name="f129" fmla="*/ 41 f96 1"/>
                <a:gd name="f130" fmla="*/ 162 f95 1"/>
                <a:gd name="f131" fmla="*/ 35 f96 1"/>
                <a:gd name="f132" fmla="*/ 135 f95 1"/>
                <a:gd name="f133" fmla="*/ 38 f96 1"/>
                <a:gd name="f134" fmla="*/ 125 f95 1"/>
                <a:gd name="f135" fmla="*/ 39 f96 1"/>
                <a:gd name="f136" fmla="*/ 116 f95 1"/>
                <a:gd name="f137" fmla="*/ 27 f96 1"/>
                <a:gd name="f138" fmla="*/ 86 f95 1"/>
                <a:gd name="f139" fmla="*/ 20 f96 1"/>
                <a:gd name="f140" fmla="*/ 62 f95 1"/>
                <a:gd name="f141" fmla="+- f97 0 f1"/>
                <a:gd name="f142" fmla="*/ f100 1 80"/>
                <a:gd name="f143" fmla="*/ f101 1 178"/>
                <a:gd name="f144" fmla="*/ f102 1 80"/>
                <a:gd name="f145" fmla="*/ f103 1 178"/>
                <a:gd name="f146" fmla="*/ f104 1 80"/>
                <a:gd name="f147" fmla="*/ f105 1 178"/>
                <a:gd name="f148" fmla="*/ f106 1 80"/>
                <a:gd name="f149" fmla="*/ f107 1 178"/>
                <a:gd name="f150" fmla="*/ f108 1 80"/>
                <a:gd name="f151" fmla="*/ f109 1 178"/>
                <a:gd name="f152" fmla="*/ f110 1 80"/>
                <a:gd name="f153" fmla="*/ f111 1 178"/>
                <a:gd name="f154" fmla="*/ f112 1 80"/>
                <a:gd name="f155" fmla="*/ f113 1 178"/>
                <a:gd name="f156" fmla="*/ f114 1 80"/>
                <a:gd name="f157" fmla="*/ f115 1 178"/>
                <a:gd name="f158" fmla="*/ f116 1 80"/>
                <a:gd name="f159" fmla="*/ f117 1 178"/>
                <a:gd name="f160" fmla="*/ f118 1 80"/>
                <a:gd name="f161" fmla="*/ f119 1 178"/>
                <a:gd name="f162" fmla="*/ f120 1 178"/>
                <a:gd name="f163" fmla="*/ f121 1 80"/>
                <a:gd name="f164" fmla="*/ f122 1 178"/>
                <a:gd name="f165" fmla="*/ f123 1 80"/>
                <a:gd name="f166" fmla="*/ f124 1 178"/>
                <a:gd name="f167" fmla="*/ f125 1 80"/>
                <a:gd name="f168" fmla="*/ f126 1 178"/>
                <a:gd name="f169" fmla="*/ f127 1 80"/>
                <a:gd name="f170" fmla="*/ f128 1 178"/>
                <a:gd name="f171" fmla="*/ f129 1 80"/>
                <a:gd name="f172" fmla="*/ f130 1 178"/>
                <a:gd name="f173" fmla="*/ f131 1 80"/>
                <a:gd name="f174" fmla="*/ f132 1 178"/>
                <a:gd name="f175" fmla="*/ f133 1 80"/>
                <a:gd name="f176" fmla="*/ f134 1 178"/>
                <a:gd name="f177" fmla="*/ f135 1 80"/>
                <a:gd name="f178" fmla="*/ f136 1 178"/>
                <a:gd name="f179" fmla="*/ f137 1 80"/>
                <a:gd name="f180" fmla="*/ f138 1 178"/>
                <a:gd name="f181" fmla="*/ f139 1 80"/>
                <a:gd name="f182" fmla="*/ f140 1 178"/>
                <a:gd name="f183" fmla="*/ 0 1 f98"/>
                <a:gd name="f184" fmla="*/ f92 1 f98"/>
                <a:gd name="f185" fmla="*/ 0 1 f99"/>
                <a:gd name="f186" fmla="*/ f93 1 f99"/>
                <a:gd name="f187" fmla="*/ f142 1 f98"/>
                <a:gd name="f188" fmla="*/ f143 1 f99"/>
                <a:gd name="f189" fmla="*/ f144 1 f98"/>
                <a:gd name="f190" fmla="*/ f145 1 f99"/>
                <a:gd name="f191" fmla="*/ f146 1 f98"/>
                <a:gd name="f192" fmla="*/ f147 1 f99"/>
                <a:gd name="f193" fmla="*/ f148 1 f98"/>
                <a:gd name="f194" fmla="*/ f149 1 f99"/>
                <a:gd name="f195" fmla="*/ f150 1 f98"/>
                <a:gd name="f196" fmla="*/ f151 1 f99"/>
                <a:gd name="f197" fmla="*/ f152 1 f98"/>
                <a:gd name="f198" fmla="*/ f153 1 f99"/>
                <a:gd name="f199" fmla="*/ f154 1 f98"/>
                <a:gd name="f200" fmla="*/ f155 1 f99"/>
                <a:gd name="f201" fmla="*/ f156 1 f98"/>
                <a:gd name="f202" fmla="*/ f157 1 f99"/>
                <a:gd name="f203" fmla="*/ f158 1 f98"/>
                <a:gd name="f204" fmla="*/ f159 1 f99"/>
                <a:gd name="f205" fmla="*/ f160 1 f98"/>
                <a:gd name="f206" fmla="*/ f161 1 f99"/>
                <a:gd name="f207" fmla="*/ f162 1 f99"/>
                <a:gd name="f208" fmla="*/ f163 1 f98"/>
                <a:gd name="f209" fmla="*/ f164 1 f99"/>
                <a:gd name="f210" fmla="*/ f165 1 f98"/>
                <a:gd name="f211" fmla="*/ f166 1 f99"/>
                <a:gd name="f212" fmla="*/ f167 1 f98"/>
                <a:gd name="f213" fmla="*/ f168 1 f99"/>
                <a:gd name="f214" fmla="*/ f169 1 f98"/>
                <a:gd name="f215" fmla="*/ f170 1 f99"/>
                <a:gd name="f216" fmla="*/ f171 1 f98"/>
                <a:gd name="f217" fmla="*/ f172 1 f99"/>
                <a:gd name="f218" fmla="*/ f173 1 f98"/>
                <a:gd name="f219" fmla="*/ f174 1 f99"/>
                <a:gd name="f220" fmla="*/ f175 1 f98"/>
                <a:gd name="f221" fmla="*/ f176 1 f99"/>
                <a:gd name="f222" fmla="*/ f177 1 f98"/>
                <a:gd name="f223" fmla="*/ f178 1 f99"/>
                <a:gd name="f224" fmla="*/ f179 1 f98"/>
                <a:gd name="f225" fmla="*/ f180 1 f99"/>
                <a:gd name="f226" fmla="*/ f181 1 f98"/>
                <a:gd name="f227" fmla="*/ f182 1 f99"/>
                <a:gd name="f228" fmla="*/ f183 f89 1"/>
                <a:gd name="f229" fmla="*/ f184 f89 1"/>
                <a:gd name="f230" fmla="*/ f186 f90 1"/>
                <a:gd name="f231" fmla="*/ f185 f90 1"/>
                <a:gd name="f232" fmla="*/ f187 f89 1"/>
                <a:gd name="f233" fmla="*/ f188 f90 1"/>
                <a:gd name="f234" fmla="*/ f189 f89 1"/>
                <a:gd name="f235" fmla="*/ f190 f90 1"/>
                <a:gd name="f236" fmla="*/ f191 f89 1"/>
                <a:gd name="f237" fmla="*/ f192 f90 1"/>
                <a:gd name="f238" fmla="*/ f193 f89 1"/>
                <a:gd name="f239" fmla="*/ f194 f90 1"/>
                <a:gd name="f240" fmla="*/ f195 f89 1"/>
                <a:gd name="f241" fmla="*/ f196 f90 1"/>
                <a:gd name="f242" fmla="*/ f197 f89 1"/>
                <a:gd name="f243" fmla="*/ f198 f90 1"/>
                <a:gd name="f244" fmla="*/ f199 f89 1"/>
                <a:gd name="f245" fmla="*/ f200 f90 1"/>
                <a:gd name="f246" fmla="*/ f201 f89 1"/>
                <a:gd name="f247" fmla="*/ f202 f90 1"/>
                <a:gd name="f248" fmla="*/ f203 f89 1"/>
                <a:gd name="f249" fmla="*/ f204 f90 1"/>
                <a:gd name="f250" fmla="*/ f205 f89 1"/>
                <a:gd name="f251" fmla="*/ f206 f90 1"/>
                <a:gd name="f252" fmla="*/ f207 f90 1"/>
                <a:gd name="f253" fmla="*/ f208 f89 1"/>
                <a:gd name="f254" fmla="*/ f209 f90 1"/>
                <a:gd name="f255" fmla="*/ f210 f89 1"/>
                <a:gd name="f256" fmla="*/ f211 f90 1"/>
                <a:gd name="f257" fmla="*/ f212 f89 1"/>
                <a:gd name="f258" fmla="*/ f213 f90 1"/>
                <a:gd name="f259" fmla="*/ f214 f89 1"/>
                <a:gd name="f260" fmla="*/ f215 f90 1"/>
                <a:gd name="f261" fmla="*/ f216 f89 1"/>
                <a:gd name="f262" fmla="*/ f217 f90 1"/>
                <a:gd name="f263" fmla="*/ f218 f89 1"/>
                <a:gd name="f264" fmla="*/ f219 f90 1"/>
                <a:gd name="f265" fmla="*/ f220 f89 1"/>
                <a:gd name="f266" fmla="*/ f221 f90 1"/>
                <a:gd name="f267" fmla="*/ f222 f89 1"/>
                <a:gd name="f268" fmla="*/ f223 f90 1"/>
                <a:gd name="f269" fmla="*/ f224 f89 1"/>
                <a:gd name="f270" fmla="*/ f225 f90 1"/>
                <a:gd name="f271" fmla="*/ f226 f89 1"/>
                <a:gd name="f272" fmla="*/ f227 f90 1"/>
              </a:gdLst>
              <a:ahLst/>
              <a:cxnLst>
                <a:cxn ang="3cd4">
                  <a:pos x="hc" y="t"/>
                </a:cxn>
                <a:cxn ang="0">
                  <a:pos x="r" y="vc"/>
                </a:cxn>
                <a:cxn ang="cd4">
                  <a:pos x="hc" y="b"/>
                </a:cxn>
                <a:cxn ang="cd2">
                  <a:pos x="l" y="vc"/>
                </a:cxn>
                <a:cxn ang="f141">
                  <a:pos x="f232" y="f233"/>
                </a:cxn>
                <a:cxn ang="f141">
                  <a:pos x="f234" y="f235"/>
                </a:cxn>
                <a:cxn ang="f141">
                  <a:pos x="f236" y="f237"/>
                </a:cxn>
                <a:cxn ang="f141">
                  <a:pos x="f238" y="f239"/>
                </a:cxn>
                <a:cxn ang="f141">
                  <a:pos x="f240" y="f241"/>
                </a:cxn>
                <a:cxn ang="f141">
                  <a:pos x="f242" y="f243"/>
                </a:cxn>
                <a:cxn ang="f141">
                  <a:pos x="f244" y="f245"/>
                </a:cxn>
                <a:cxn ang="f141">
                  <a:pos x="f246" y="f247"/>
                </a:cxn>
                <a:cxn ang="f141">
                  <a:pos x="f248" y="f249"/>
                </a:cxn>
                <a:cxn ang="f141">
                  <a:pos x="f250" y="f251"/>
                </a:cxn>
                <a:cxn ang="f141">
                  <a:pos x="f246" y="f252"/>
                </a:cxn>
                <a:cxn ang="f141">
                  <a:pos x="f253" y="f254"/>
                </a:cxn>
                <a:cxn ang="f141">
                  <a:pos x="f255" y="f256"/>
                </a:cxn>
                <a:cxn ang="f141">
                  <a:pos x="f257" y="f258"/>
                </a:cxn>
                <a:cxn ang="f141">
                  <a:pos x="f259" y="f260"/>
                </a:cxn>
                <a:cxn ang="f141">
                  <a:pos x="f261" y="f262"/>
                </a:cxn>
                <a:cxn ang="f141">
                  <a:pos x="f238" y="f262"/>
                </a:cxn>
                <a:cxn ang="f141">
                  <a:pos x="f263" y="f264"/>
                </a:cxn>
                <a:cxn ang="f141">
                  <a:pos x="f265" y="f266"/>
                </a:cxn>
                <a:cxn ang="f141">
                  <a:pos x="f267" y="f268"/>
                </a:cxn>
                <a:cxn ang="f141">
                  <a:pos x="f269" y="f270"/>
                </a:cxn>
                <a:cxn ang="f141">
                  <a:pos x="f271" y="f272"/>
                </a:cxn>
                <a:cxn ang="f141">
                  <a:pos x="f232" y="f233"/>
                </a:cxn>
              </a:cxnLst>
              <a:rect l="f228" t="f231" r="f229" b="f230"/>
              <a:pathLst>
                <a:path w="80" h="178">
                  <a:moveTo>
                    <a:pt x="f5" y="f8"/>
                  </a:moveTo>
                  <a:cubicBezTo>
                    <a:pt x="f5" y="f9"/>
                    <a:pt x="f9" y="f9"/>
                    <a:pt x="f8" y="f9"/>
                  </a:cubicBezTo>
                  <a:cubicBezTo>
                    <a:pt x="f10" y="f11"/>
                    <a:pt x="f12" y="f9"/>
                    <a:pt x="f13" y="f5"/>
                  </a:cubicBezTo>
                  <a:cubicBezTo>
                    <a:pt x="f14" y="f15"/>
                    <a:pt x="f16" y="f12"/>
                    <a:pt x="f17" y="f18"/>
                  </a:cubicBezTo>
                  <a:cubicBezTo>
                    <a:pt x="f19" y="f20"/>
                    <a:pt x="f21" y="f22"/>
                    <a:pt x="f23" y="f24"/>
                  </a:cubicBezTo>
                  <a:cubicBezTo>
                    <a:pt x="f25" y="f26"/>
                    <a:pt x="f27" y="f28"/>
                    <a:pt x="f29" y="f30"/>
                  </a:cubicBezTo>
                  <a:cubicBezTo>
                    <a:pt x="f31" y="f32"/>
                    <a:pt x="f33" y="f34"/>
                    <a:pt x="f35" y="f36"/>
                  </a:cubicBezTo>
                  <a:cubicBezTo>
                    <a:pt x="f35" y="f37"/>
                    <a:pt x="f38" y="f39"/>
                    <a:pt x="f40" y="f41"/>
                  </a:cubicBezTo>
                  <a:cubicBezTo>
                    <a:pt x="f42" y="f43"/>
                    <a:pt x="f44" y="f45"/>
                    <a:pt x="f46" y="f47"/>
                  </a:cubicBezTo>
                  <a:cubicBezTo>
                    <a:pt x="f6" y="f48"/>
                    <a:pt x="f6" y="f49"/>
                    <a:pt x="f50" y="f51"/>
                  </a:cubicBezTo>
                  <a:cubicBezTo>
                    <a:pt x="f46" y="f52"/>
                    <a:pt x="f53" y="f7"/>
                    <a:pt x="f40" y="f7"/>
                  </a:cubicBezTo>
                  <a:cubicBezTo>
                    <a:pt x="f29" y="f7"/>
                    <a:pt x="f54" y="f55"/>
                    <a:pt x="f56" y="f57"/>
                  </a:cubicBezTo>
                  <a:cubicBezTo>
                    <a:pt x="f58" y="f59"/>
                    <a:pt x="f23" y="f60"/>
                    <a:pt x="f61" y="f62"/>
                  </a:cubicBezTo>
                  <a:cubicBezTo>
                    <a:pt x="f61" y="f63"/>
                    <a:pt x="f64" y="f65"/>
                    <a:pt x="f66" y="f65"/>
                  </a:cubicBezTo>
                  <a:cubicBezTo>
                    <a:pt x="f19" y="f63"/>
                    <a:pt x="f67" y="f62"/>
                    <a:pt x="f19" y="f68"/>
                  </a:cubicBezTo>
                  <a:cubicBezTo>
                    <a:pt x="f19" y="f36"/>
                    <a:pt x="f67" y="f59"/>
                    <a:pt x="f69" y="f45"/>
                  </a:cubicBezTo>
                  <a:cubicBezTo>
                    <a:pt x="f17" y="f45"/>
                    <a:pt x="f17" y="f45"/>
                    <a:pt x="f17" y="f45"/>
                  </a:cubicBezTo>
                  <a:cubicBezTo>
                    <a:pt x="f16" y="f60"/>
                    <a:pt x="f18" y="f34"/>
                    <a:pt x="f70" y="f71"/>
                  </a:cubicBezTo>
                  <a:cubicBezTo>
                    <a:pt x="f72" y="f73"/>
                    <a:pt x="f13" y="f74"/>
                    <a:pt x="f14" y="f75"/>
                  </a:cubicBezTo>
                  <a:cubicBezTo>
                    <a:pt x="f17" y="f30"/>
                    <a:pt x="f17" y="f76"/>
                    <a:pt x="f16" y="f77"/>
                  </a:cubicBezTo>
                  <a:cubicBezTo>
                    <a:pt x="f70" y="f78"/>
                    <a:pt x="f79" y="f80"/>
                    <a:pt x="f81" y="f26"/>
                  </a:cubicBezTo>
                  <a:cubicBezTo>
                    <a:pt x="f82" y="f46"/>
                    <a:pt x="f83" y="f38"/>
                    <a:pt x="f84" y="f31"/>
                  </a:cubicBezTo>
                  <a:cubicBezTo>
                    <a:pt x="f85" y="f69"/>
                    <a:pt x="f86" y="f87"/>
                    <a:pt x="f5" y="f8"/>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7">
              <a:extLst>
                <a:ext uri="{FF2B5EF4-FFF2-40B4-BE49-F238E27FC236}">
                  <a16:creationId xmlns:a16="http://schemas.microsoft.com/office/drawing/2014/main" id="{58C95AE7-B2A4-9B7B-88E9-E65EFBC904F1}"/>
                </a:ext>
              </a:extLst>
            </p:cNvPr>
            <p:cNvSpPr/>
            <p:nvPr/>
          </p:nvSpPr>
          <p:spPr>
            <a:xfrm>
              <a:off x="1939927" y="1193804"/>
              <a:ext cx="407986" cy="1116016"/>
            </a:xfrm>
            <a:custGeom>
              <a:avLst/>
              <a:gdLst>
                <a:gd name="f0" fmla="val 10800000"/>
                <a:gd name="f1" fmla="val 5400000"/>
                <a:gd name="f2" fmla="val 180"/>
                <a:gd name="f3" fmla="val w"/>
                <a:gd name="f4" fmla="val h"/>
                <a:gd name="f5" fmla="val 0"/>
                <a:gd name="f6" fmla="val 53"/>
                <a:gd name="f7" fmla="val 146"/>
                <a:gd name="f8" fmla="val 50"/>
                <a:gd name="f9" fmla="val 95"/>
                <a:gd name="f10" fmla="val 51"/>
                <a:gd name="f11" fmla="val 103"/>
                <a:gd name="f12" fmla="val 48"/>
                <a:gd name="f13" fmla="val 110"/>
                <a:gd name="f14" fmla="val 44"/>
                <a:gd name="f15" fmla="val 117"/>
                <a:gd name="f16" fmla="val 40"/>
                <a:gd name="f17" fmla="val 122"/>
                <a:gd name="f18" fmla="val 37"/>
                <a:gd name="f19" fmla="val 128"/>
                <a:gd name="f20" fmla="val 34"/>
                <a:gd name="f21" fmla="val 134"/>
                <a:gd name="f22" fmla="val 135"/>
                <a:gd name="f23" fmla="val 33"/>
                <a:gd name="f24" fmla="val 136"/>
                <a:gd name="f25" fmla="val 137"/>
                <a:gd name="f26" fmla="val 36"/>
                <a:gd name="f27" fmla="val 142"/>
                <a:gd name="f28" fmla="val 32"/>
                <a:gd name="f29" fmla="val 27"/>
                <a:gd name="f30" fmla="val 25"/>
                <a:gd name="f31" fmla="val 24"/>
                <a:gd name="f32" fmla="val 145"/>
                <a:gd name="f33" fmla="val 143"/>
                <a:gd name="f34" fmla="val 26"/>
                <a:gd name="f35" fmla="val 140"/>
                <a:gd name="f36" fmla="val 139"/>
                <a:gd name="f37" fmla="val 129"/>
                <a:gd name="f38" fmla="val 43"/>
                <a:gd name="f39" fmla="val 47"/>
                <a:gd name="f40" fmla="val 104"/>
                <a:gd name="f41" fmla="val 96"/>
                <a:gd name="f42" fmla="val 94"/>
                <a:gd name="f43" fmla="val 91"/>
                <a:gd name="f44" fmla="val 105"/>
                <a:gd name="f45" fmla="val 21"/>
                <a:gd name="f46" fmla="val 112"/>
                <a:gd name="f47" fmla="val 19"/>
                <a:gd name="f48" fmla="val 114"/>
                <a:gd name="f49" fmla="val 13"/>
                <a:gd name="f50" fmla="val 101"/>
                <a:gd name="f51" fmla="val 12"/>
                <a:gd name="f52" fmla="val 87"/>
                <a:gd name="f53" fmla="val 10"/>
                <a:gd name="f54" fmla="val 8"/>
                <a:gd name="f55" fmla="val 88"/>
                <a:gd name="f56" fmla="val 7"/>
                <a:gd name="f57" fmla="val 90"/>
                <a:gd name="f58" fmla="val 6"/>
                <a:gd name="f59" fmla="val 5"/>
                <a:gd name="f60" fmla="val 86"/>
                <a:gd name="f61" fmla="val 15"/>
                <a:gd name="f62" fmla="val 85"/>
                <a:gd name="f63" fmla="val 14"/>
                <a:gd name="f64" fmla="val 82"/>
                <a:gd name="f65" fmla="val 80"/>
                <a:gd name="f66" fmla="val 74"/>
                <a:gd name="f67" fmla="val 67"/>
                <a:gd name="f68" fmla="val 60"/>
                <a:gd name="f69" fmla="val 4"/>
                <a:gd name="f70" fmla="val 52"/>
                <a:gd name="f71" fmla="val 3"/>
                <a:gd name="f72" fmla="val 35"/>
                <a:gd name="f73" fmla="val 31"/>
                <a:gd name="f74" fmla="val 22"/>
                <a:gd name="f75" fmla="val 9"/>
                <a:gd name="f76" fmla="val 1"/>
                <a:gd name="f77" fmla="val 39"/>
                <a:gd name="f78" fmla="val 49"/>
                <a:gd name="f79" fmla="val 46"/>
                <a:gd name="f80" fmla="val 29"/>
                <a:gd name="f81" fmla="val 54"/>
                <a:gd name="f82" fmla="val 56"/>
                <a:gd name="f83" fmla="val 58"/>
                <a:gd name="f84" fmla="val 62"/>
                <a:gd name="f85" fmla="val 65"/>
                <a:gd name="f86" fmla="val 45"/>
                <a:gd name="f87" fmla="val 66"/>
                <a:gd name="f88" fmla="val 41"/>
                <a:gd name="f89" fmla="val 68"/>
                <a:gd name="f90" fmla="val 73"/>
                <a:gd name="f91" fmla="val 78"/>
                <a:gd name="f92" fmla="val 83"/>
                <a:gd name="f93" fmla="val 38"/>
                <a:gd name="f94" fmla="val 93"/>
                <a:gd name="f95" fmla="+- 0 0 -90"/>
                <a:gd name="f96" fmla="*/ f3 1 53"/>
                <a:gd name="f97" fmla="*/ f4 1 146"/>
                <a:gd name="f98" fmla="val f5"/>
                <a:gd name="f99" fmla="val f6"/>
                <a:gd name="f100" fmla="val f7"/>
                <a:gd name="f101" fmla="*/ f95 f0 1"/>
                <a:gd name="f102" fmla="+- f100 0 f98"/>
                <a:gd name="f103" fmla="+- f99 0 f98"/>
                <a:gd name="f104" fmla="*/ f101 1 f2"/>
                <a:gd name="f105" fmla="*/ f103 1 53"/>
                <a:gd name="f106" fmla="*/ f102 1 146"/>
                <a:gd name="f107" fmla="*/ 50 f103 1"/>
                <a:gd name="f108" fmla="*/ 95 f102 1"/>
                <a:gd name="f109" fmla="*/ 44 f103 1"/>
                <a:gd name="f110" fmla="*/ 117 f102 1"/>
                <a:gd name="f111" fmla="*/ 34 f103 1"/>
                <a:gd name="f112" fmla="*/ 134 f102 1"/>
                <a:gd name="f113" fmla="*/ 137 f102 1"/>
                <a:gd name="f114" fmla="*/ 27 f103 1"/>
                <a:gd name="f115" fmla="*/ 146 f102 1"/>
                <a:gd name="f116" fmla="*/ 24 f103 1"/>
                <a:gd name="f117" fmla="*/ 143 f102 1"/>
                <a:gd name="f118" fmla="*/ 139 f102 1"/>
                <a:gd name="f119" fmla="*/ 47 f103 1"/>
                <a:gd name="f120" fmla="*/ 104 f102 1"/>
                <a:gd name="f121" fmla="*/ 40 f103 1"/>
                <a:gd name="f122" fmla="*/ 91 f102 1"/>
                <a:gd name="f123" fmla="*/ 19 f103 1"/>
                <a:gd name="f124" fmla="*/ 128 f102 1"/>
                <a:gd name="f125" fmla="*/ 12 f103 1"/>
                <a:gd name="f126" fmla="*/ 87 f102 1"/>
                <a:gd name="f127" fmla="*/ 7 f103 1"/>
                <a:gd name="f128" fmla="*/ 90 f102 1"/>
                <a:gd name="f129" fmla="*/ 5 f103 1"/>
                <a:gd name="f130" fmla="*/ 10 f103 1"/>
                <a:gd name="f131" fmla="*/ 86 f102 1"/>
                <a:gd name="f132" fmla="*/ 80 f102 1"/>
                <a:gd name="f133" fmla="*/ 60 f102 1"/>
                <a:gd name="f134" fmla="*/ 35 f102 1"/>
                <a:gd name="f135" fmla="*/ 4 f103 1"/>
                <a:gd name="f136" fmla="*/ 22 f102 1"/>
                <a:gd name="f137" fmla="*/ 0 f102 1"/>
                <a:gd name="f138" fmla="*/ 39 f103 1"/>
                <a:gd name="f139" fmla="*/ 1 f102 1"/>
                <a:gd name="f140" fmla="*/ 48 f103 1"/>
                <a:gd name="f141" fmla="*/ 33 f102 1"/>
                <a:gd name="f142" fmla="*/ 49 f103 1"/>
                <a:gd name="f143" fmla="*/ 54 f102 1"/>
                <a:gd name="f144" fmla="*/ 45 f103 1"/>
                <a:gd name="f145" fmla="*/ 66 f102 1"/>
                <a:gd name="f146" fmla="*/ 78 f102 1"/>
                <a:gd name="f147" fmla="+- f104 0 f1"/>
                <a:gd name="f148" fmla="*/ f107 1 53"/>
                <a:gd name="f149" fmla="*/ f108 1 146"/>
                <a:gd name="f150" fmla="*/ f109 1 53"/>
                <a:gd name="f151" fmla="*/ f110 1 146"/>
                <a:gd name="f152" fmla="*/ f111 1 53"/>
                <a:gd name="f153" fmla="*/ f112 1 146"/>
                <a:gd name="f154" fmla="*/ f113 1 146"/>
                <a:gd name="f155" fmla="*/ f114 1 53"/>
                <a:gd name="f156" fmla="*/ f115 1 146"/>
                <a:gd name="f157" fmla="*/ f116 1 53"/>
                <a:gd name="f158" fmla="*/ f117 1 146"/>
                <a:gd name="f159" fmla="*/ f118 1 146"/>
                <a:gd name="f160" fmla="*/ f119 1 53"/>
                <a:gd name="f161" fmla="*/ f120 1 146"/>
                <a:gd name="f162" fmla="*/ f121 1 53"/>
                <a:gd name="f163" fmla="*/ f122 1 146"/>
                <a:gd name="f164" fmla="*/ f123 1 53"/>
                <a:gd name="f165" fmla="*/ f124 1 146"/>
                <a:gd name="f166" fmla="*/ f125 1 53"/>
                <a:gd name="f167" fmla="*/ f126 1 146"/>
                <a:gd name="f168" fmla="*/ f127 1 53"/>
                <a:gd name="f169" fmla="*/ f128 1 146"/>
                <a:gd name="f170" fmla="*/ f129 1 53"/>
                <a:gd name="f171" fmla="*/ f130 1 53"/>
                <a:gd name="f172" fmla="*/ f131 1 146"/>
                <a:gd name="f173" fmla="*/ f132 1 146"/>
                <a:gd name="f174" fmla="*/ f133 1 146"/>
                <a:gd name="f175" fmla="*/ f134 1 146"/>
                <a:gd name="f176" fmla="*/ f135 1 53"/>
                <a:gd name="f177" fmla="*/ f136 1 146"/>
                <a:gd name="f178" fmla="*/ f137 1 146"/>
                <a:gd name="f179" fmla="*/ f138 1 53"/>
                <a:gd name="f180" fmla="*/ f139 1 146"/>
                <a:gd name="f181" fmla="*/ f140 1 53"/>
                <a:gd name="f182" fmla="*/ f141 1 146"/>
                <a:gd name="f183" fmla="*/ f142 1 53"/>
                <a:gd name="f184" fmla="*/ f143 1 146"/>
                <a:gd name="f185" fmla="*/ f144 1 53"/>
                <a:gd name="f186" fmla="*/ f145 1 146"/>
                <a:gd name="f187" fmla="*/ f146 1 146"/>
                <a:gd name="f188" fmla="*/ 0 1 f105"/>
                <a:gd name="f189" fmla="*/ f99 1 f105"/>
                <a:gd name="f190" fmla="*/ 0 1 f106"/>
                <a:gd name="f191" fmla="*/ f100 1 f106"/>
                <a:gd name="f192" fmla="*/ f148 1 f105"/>
                <a:gd name="f193" fmla="*/ f149 1 f106"/>
                <a:gd name="f194" fmla="*/ f150 1 f105"/>
                <a:gd name="f195" fmla="*/ f151 1 f106"/>
                <a:gd name="f196" fmla="*/ f152 1 f105"/>
                <a:gd name="f197" fmla="*/ f153 1 f106"/>
                <a:gd name="f198" fmla="*/ f154 1 f106"/>
                <a:gd name="f199" fmla="*/ f155 1 f105"/>
                <a:gd name="f200" fmla="*/ f156 1 f106"/>
                <a:gd name="f201" fmla="*/ f157 1 f105"/>
                <a:gd name="f202" fmla="*/ f158 1 f106"/>
                <a:gd name="f203" fmla="*/ f159 1 f106"/>
                <a:gd name="f204" fmla="*/ f160 1 f105"/>
                <a:gd name="f205" fmla="*/ f161 1 f106"/>
                <a:gd name="f206" fmla="*/ f162 1 f105"/>
                <a:gd name="f207" fmla="*/ f163 1 f106"/>
                <a:gd name="f208" fmla="*/ f164 1 f105"/>
                <a:gd name="f209" fmla="*/ f165 1 f106"/>
                <a:gd name="f210" fmla="*/ f166 1 f105"/>
                <a:gd name="f211" fmla="*/ f167 1 f106"/>
                <a:gd name="f212" fmla="*/ f168 1 f105"/>
                <a:gd name="f213" fmla="*/ f169 1 f106"/>
                <a:gd name="f214" fmla="*/ f170 1 f105"/>
                <a:gd name="f215" fmla="*/ f171 1 f105"/>
                <a:gd name="f216" fmla="*/ f172 1 f106"/>
                <a:gd name="f217" fmla="*/ f173 1 f106"/>
                <a:gd name="f218" fmla="*/ f174 1 f106"/>
                <a:gd name="f219" fmla="*/ f175 1 f106"/>
                <a:gd name="f220" fmla="*/ f176 1 f105"/>
                <a:gd name="f221" fmla="*/ f177 1 f106"/>
                <a:gd name="f222" fmla="*/ f178 1 f106"/>
                <a:gd name="f223" fmla="*/ f179 1 f105"/>
                <a:gd name="f224" fmla="*/ f180 1 f106"/>
                <a:gd name="f225" fmla="*/ f181 1 f105"/>
                <a:gd name="f226" fmla="*/ f182 1 f106"/>
                <a:gd name="f227" fmla="*/ f183 1 f105"/>
                <a:gd name="f228" fmla="*/ f184 1 f106"/>
                <a:gd name="f229" fmla="*/ f185 1 f105"/>
                <a:gd name="f230" fmla="*/ f186 1 f106"/>
                <a:gd name="f231" fmla="*/ f187 1 f106"/>
                <a:gd name="f232" fmla="*/ f188 f96 1"/>
                <a:gd name="f233" fmla="*/ f189 f96 1"/>
                <a:gd name="f234" fmla="*/ f191 f97 1"/>
                <a:gd name="f235" fmla="*/ f190 f97 1"/>
                <a:gd name="f236" fmla="*/ f192 f96 1"/>
                <a:gd name="f237" fmla="*/ f193 f97 1"/>
                <a:gd name="f238" fmla="*/ f194 f96 1"/>
                <a:gd name="f239" fmla="*/ f195 f97 1"/>
                <a:gd name="f240" fmla="*/ f196 f96 1"/>
                <a:gd name="f241" fmla="*/ f197 f97 1"/>
                <a:gd name="f242" fmla="*/ f198 f97 1"/>
                <a:gd name="f243" fmla="*/ f199 f96 1"/>
                <a:gd name="f244" fmla="*/ f200 f97 1"/>
                <a:gd name="f245" fmla="*/ f201 f96 1"/>
                <a:gd name="f246" fmla="*/ f202 f97 1"/>
                <a:gd name="f247" fmla="*/ f203 f97 1"/>
                <a:gd name="f248" fmla="*/ f204 f96 1"/>
                <a:gd name="f249" fmla="*/ f205 f97 1"/>
                <a:gd name="f250" fmla="*/ f206 f96 1"/>
                <a:gd name="f251" fmla="*/ f207 f97 1"/>
                <a:gd name="f252" fmla="*/ f208 f96 1"/>
                <a:gd name="f253" fmla="*/ f209 f97 1"/>
                <a:gd name="f254" fmla="*/ f210 f96 1"/>
                <a:gd name="f255" fmla="*/ f211 f97 1"/>
                <a:gd name="f256" fmla="*/ f212 f96 1"/>
                <a:gd name="f257" fmla="*/ f213 f97 1"/>
                <a:gd name="f258" fmla="*/ f214 f96 1"/>
                <a:gd name="f259" fmla="*/ f215 f96 1"/>
                <a:gd name="f260" fmla="*/ f216 f97 1"/>
                <a:gd name="f261" fmla="*/ f217 f97 1"/>
                <a:gd name="f262" fmla="*/ f218 f97 1"/>
                <a:gd name="f263" fmla="*/ f219 f97 1"/>
                <a:gd name="f264" fmla="*/ f220 f96 1"/>
                <a:gd name="f265" fmla="*/ f221 f97 1"/>
                <a:gd name="f266" fmla="*/ f222 f97 1"/>
                <a:gd name="f267" fmla="*/ f223 f96 1"/>
                <a:gd name="f268" fmla="*/ f224 f97 1"/>
                <a:gd name="f269" fmla="*/ f225 f96 1"/>
                <a:gd name="f270" fmla="*/ f226 f97 1"/>
                <a:gd name="f271" fmla="*/ f227 f96 1"/>
                <a:gd name="f272" fmla="*/ f228 f97 1"/>
                <a:gd name="f273" fmla="*/ f229 f96 1"/>
                <a:gd name="f274" fmla="*/ f230 f97 1"/>
                <a:gd name="f275" fmla="*/ f231 f97 1"/>
              </a:gdLst>
              <a:ahLst/>
              <a:cxnLst>
                <a:cxn ang="3cd4">
                  <a:pos x="hc" y="t"/>
                </a:cxn>
                <a:cxn ang="0">
                  <a:pos x="r" y="vc"/>
                </a:cxn>
                <a:cxn ang="cd4">
                  <a:pos x="hc" y="b"/>
                </a:cxn>
                <a:cxn ang="cd2">
                  <a:pos x="l" y="vc"/>
                </a:cxn>
                <a:cxn ang="f147">
                  <a:pos x="f236" y="f237"/>
                </a:cxn>
                <a:cxn ang="f147">
                  <a:pos x="f238" y="f239"/>
                </a:cxn>
                <a:cxn ang="f147">
                  <a:pos x="f240" y="f241"/>
                </a:cxn>
                <a:cxn ang="f147">
                  <a:pos x="f240" y="f242"/>
                </a:cxn>
                <a:cxn ang="f147">
                  <a:pos x="f243" y="f244"/>
                </a:cxn>
                <a:cxn ang="f147">
                  <a:pos x="f245" y="f246"/>
                </a:cxn>
                <a:cxn ang="f147">
                  <a:pos x="f243" y="f247"/>
                </a:cxn>
                <a:cxn ang="f147">
                  <a:pos x="f248" y="f249"/>
                </a:cxn>
                <a:cxn ang="f147">
                  <a:pos x="f250" y="f251"/>
                </a:cxn>
                <a:cxn ang="f147">
                  <a:pos x="f252" y="f253"/>
                </a:cxn>
                <a:cxn ang="f147">
                  <a:pos x="f254" y="f255"/>
                </a:cxn>
                <a:cxn ang="f147">
                  <a:pos x="f256" y="f257"/>
                </a:cxn>
                <a:cxn ang="f147">
                  <a:pos x="f258" y="f257"/>
                </a:cxn>
                <a:cxn ang="f147">
                  <a:pos x="f259" y="f260"/>
                </a:cxn>
                <a:cxn ang="f147">
                  <a:pos x="f254" y="f261"/>
                </a:cxn>
                <a:cxn ang="f147">
                  <a:pos x="f258" y="f262"/>
                </a:cxn>
                <a:cxn ang="f147">
                  <a:pos x="f258" y="f263"/>
                </a:cxn>
                <a:cxn ang="f147">
                  <a:pos x="f264" y="f265"/>
                </a:cxn>
                <a:cxn ang="f147">
                  <a:pos x="f252" y="f266"/>
                </a:cxn>
                <a:cxn ang="f147">
                  <a:pos x="f267" y="f268"/>
                </a:cxn>
                <a:cxn ang="f147">
                  <a:pos x="f269" y="f265"/>
                </a:cxn>
                <a:cxn ang="f147">
                  <a:pos x="f269" y="f270"/>
                </a:cxn>
                <a:cxn ang="f147">
                  <a:pos x="f271" y="f272"/>
                </a:cxn>
                <a:cxn ang="f147">
                  <a:pos x="f269" y="f262"/>
                </a:cxn>
                <a:cxn ang="f147">
                  <a:pos x="f273" y="f274"/>
                </a:cxn>
                <a:cxn ang="f147">
                  <a:pos x="f267" y="f275"/>
                </a:cxn>
                <a:cxn ang="f147">
                  <a:pos x="f238" y="f257"/>
                </a:cxn>
                <a:cxn ang="f147">
                  <a:pos x="f236" y="f237"/>
                </a:cxn>
              </a:cxnLst>
              <a:rect l="f232" t="f235" r="f233" b="f234"/>
              <a:pathLst>
                <a:path w="53" h="146">
                  <a:moveTo>
                    <a:pt x="f8" y="f9"/>
                  </a:moveTo>
                  <a:cubicBezTo>
                    <a:pt x="f10" y="f11"/>
                    <a:pt x="f12" y="f13"/>
                    <a:pt x="f14" y="f15"/>
                  </a:cubicBezTo>
                  <a:cubicBezTo>
                    <a:pt x="f16" y="f17"/>
                    <a:pt x="f18" y="f19"/>
                    <a:pt x="f20" y="f21"/>
                  </a:cubicBezTo>
                  <a:cubicBezTo>
                    <a:pt x="f20" y="f22"/>
                    <a:pt x="f23" y="f24"/>
                    <a:pt x="f20" y="f25"/>
                  </a:cubicBezTo>
                  <a:cubicBezTo>
                    <a:pt x="f26" y="f27"/>
                    <a:pt x="f28" y="f7"/>
                    <a:pt x="f29" y="f7"/>
                  </a:cubicBezTo>
                  <a:cubicBezTo>
                    <a:pt x="f30" y="f7"/>
                    <a:pt x="f31" y="f32"/>
                    <a:pt x="f31" y="f33"/>
                  </a:cubicBezTo>
                  <a:cubicBezTo>
                    <a:pt x="f30" y="f27"/>
                    <a:pt x="f34" y="f35"/>
                    <a:pt x="f29" y="f36"/>
                  </a:cubicBezTo>
                  <a:cubicBezTo>
                    <a:pt x="f18" y="f37"/>
                    <a:pt x="f38" y="f15"/>
                    <a:pt x="f39" y="f40"/>
                  </a:cubicBezTo>
                  <a:cubicBezTo>
                    <a:pt x="f8" y="f41"/>
                    <a:pt x="f12" y="f42"/>
                    <a:pt x="f16" y="f43"/>
                  </a:cubicBezTo>
                  <a:cubicBezTo>
                    <a:pt x="f26" y="f44"/>
                    <a:pt x="f45" y="f46"/>
                    <a:pt x="f47" y="f19"/>
                  </a:cubicBezTo>
                  <a:cubicBezTo>
                    <a:pt x="f47" y="f48"/>
                    <a:pt x="f49" y="f50"/>
                    <a:pt x="f51" y="f52"/>
                  </a:cubicBezTo>
                  <a:cubicBezTo>
                    <a:pt x="f53" y="f52"/>
                    <a:pt x="f54" y="f55"/>
                    <a:pt x="f56" y="f57"/>
                  </a:cubicBezTo>
                  <a:cubicBezTo>
                    <a:pt x="f58" y="f57"/>
                    <a:pt x="f58" y="f57"/>
                    <a:pt x="f59" y="f57"/>
                  </a:cubicBezTo>
                  <a:cubicBezTo>
                    <a:pt x="f58" y="f52"/>
                    <a:pt x="f54" y="f60"/>
                    <a:pt x="f53" y="f60"/>
                  </a:cubicBezTo>
                  <a:cubicBezTo>
                    <a:pt x="f61" y="f62"/>
                    <a:pt x="f63" y="f64"/>
                    <a:pt x="f51" y="f65"/>
                  </a:cubicBezTo>
                  <a:cubicBezTo>
                    <a:pt x="f54" y="f66"/>
                    <a:pt x="f59" y="f67"/>
                    <a:pt x="f59" y="f68"/>
                  </a:cubicBezTo>
                  <a:cubicBezTo>
                    <a:pt x="f69" y="f70"/>
                    <a:pt x="f71" y="f38"/>
                    <a:pt x="f59" y="f72"/>
                  </a:cubicBezTo>
                  <a:cubicBezTo>
                    <a:pt x="f58" y="f73"/>
                    <a:pt x="f58" y="f29"/>
                    <a:pt x="f69" y="f74"/>
                  </a:cubicBezTo>
                  <a:cubicBezTo>
                    <a:pt x="f5" y="f75"/>
                    <a:pt x="f59" y="f76"/>
                    <a:pt x="f47" y="f5"/>
                  </a:cubicBezTo>
                  <a:cubicBezTo>
                    <a:pt x="f34" y="f5"/>
                    <a:pt x="f28" y="f5"/>
                    <a:pt x="f77" y="f76"/>
                  </a:cubicBezTo>
                  <a:cubicBezTo>
                    <a:pt x="f78" y="f69"/>
                    <a:pt x="f6" y="f51"/>
                    <a:pt x="f12" y="f74"/>
                  </a:cubicBezTo>
                  <a:cubicBezTo>
                    <a:pt x="f79" y="f34"/>
                    <a:pt x="f79" y="f80"/>
                    <a:pt x="f12" y="f23"/>
                  </a:cubicBezTo>
                  <a:cubicBezTo>
                    <a:pt x="f70" y="f77"/>
                    <a:pt x="f70" y="f79"/>
                    <a:pt x="f78" y="f81"/>
                  </a:cubicBezTo>
                  <a:cubicBezTo>
                    <a:pt x="f12" y="f82"/>
                    <a:pt x="f12" y="f83"/>
                    <a:pt x="f12" y="f68"/>
                  </a:cubicBezTo>
                  <a:cubicBezTo>
                    <a:pt x="f39" y="f84"/>
                    <a:pt x="f39" y="f85"/>
                    <a:pt x="f86" y="f87"/>
                  </a:cubicBezTo>
                  <a:cubicBezTo>
                    <a:pt x="f88" y="f89"/>
                    <a:pt x="f16" y="f90"/>
                    <a:pt x="f77" y="f91"/>
                  </a:cubicBezTo>
                  <a:cubicBezTo>
                    <a:pt x="f18" y="f92"/>
                    <a:pt x="f93" y="f52"/>
                    <a:pt x="f14" y="f57"/>
                  </a:cubicBezTo>
                  <a:cubicBezTo>
                    <a:pt x="f79" y="f43"/>
                    <a:pt x="f78" y="f94"/>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8">
              <a:extLst>
                <a:ext uri="{FF2B5EF4-FFF2-40B4-BE49-F238E27FC236}">
                  <a16:creationId xmlns:a16="http://schemas.microsoft.com/office/drawing/2014/main" id="{87F30E37-E588-F816-FAFD-5FD295CC638D}"/>
                </a:ext>
              </a:extLst>
            </p:cNvPr>
            <p:cNvSpPr/>
            <p:nvPr/>
          </p:nvSpPr>
          <p:spPr>
            <a:xfrm>
              <a:off x="1755776" y="3448046"/>
              <a:ext cx="315916" cy="1366835"/>
            </a:xfrm>
            <a:custGeom>
              <a:avLst/>
              <a:gdLst>
                <a:gd name="f0" fmla="val 10800000"/>
                <a:gd name="f1" fmla="val 5400000"/>
                <a:gd name="f2" fmla="val 180"/>
                <a:gd name="f3" fmla="val w"/>
                <a:gd name="f4" fmla="val h"/>
                <a:gd name="f5" fmla="val 0"/>
                <a:gd name="f6" fmla="val 41"/>
                <a:gd name="f7" fmla="val 179"/>
                <a:gd name="f8" fmla="val 7"/>
                <a:gd name="f9" fmla="val 1"/>
                <a:gd name="f10" fmla="val 14"/>
                <a:gd name="f11" fmla="val 3"/>
                <a:gd name="f12" fmla="val 21"/>
                <a:gd name="f13" fmla="val 4"/>
                <a:gd name="f14" fmla="val 25"/>
                <a:gd name="f15" fmla="val 5"/>
                <a:gd name="f16" fmla="val 29"/>
                <a:gd name="f17" fmla="val 32"/>
                <a:gd name="f18" fmla="val 2"/>
                <a:gd name="f19" fmla="val 12"/>
                <a:gd name="f20" fmla="val 35"/>
                <a:gd name="f21" fmla="val 22"/>
                <a:gd name="f22" fmla="val 33"/>
                <a:gd name="f23" fmla="val 49"/>
                <a:gd name="f24" fmla="val 65"/>
                <a:gd name="f25" fmla="val 81"/>
                <a:gd name="f26" fmla="val 91"/>
                <a:gd name="f27" fmla="val 34"/>
                <a:gd name="f28" fmla="val 101"/>
                <a:gd name="f29" fmla="val 111"/>
                <a:gd name="f30" fmla="val 115"/>
                <a:gd name="f31" fmla="val 118"/>
                <a:gd name="f32" fmla="val 37"/>
                <a:gd name="f33" fmla="val 121"/>
                <a:gd name="f34" fmla="val 40"/>
                <a:gd name="f35" fmla="val 125"/>
                <a:gd name="f36" fmla="val 130"/>
                <a:gd name="f37" fmla="val 135"/>
                <a:gd name="f38" fmla="val 145"/>
                <a:gd name="f39" fmla="val 39"/>
                <a:gd name="f40" fmla="val 155"/>
                <a:gd name="f41" fmla="val 165"/>
                <a:gd name="f42" fmla="val 38"/>
                <a:gd name="f43" fmla="val 171"/>
                <a:gd name="f44" fmla="val 175"/>
                <a:gd name="f45" fmla="val 31"/>
                <a:gd name="f46" fmla="val 177"/>
                <a:gd name="f47" fmla="val 19"/>
                <a:gd name="f48" fmla="val 168"/>
                <a:gd name="f49" fmla="val 160"/>
                <a:gd name="f50" fmla="val 152"/>
                <a:gd name="f51" fmla="val 20"/>
                <a:gd name="f52" fmla="val 143"/>
                <a:gd name="f53" fmla="val 133"/>
                <a:gd name="f54" fmla="val 123"/>
                <a:gd name="f55" fmla="val 18"/>
                <a:gd name="f56" fmla="val 113"/>
                <a:gd name="f57" fmla="val 10"/>
                <a:gd name="f58" fmla="val 88"/>
                <a:gd name="f59" fmla="val 6"/>
                <a:gd name="f60" fmla="val 63"/>
                <a:gd name="f61" fmla="val 24"/>
                <a:gd name="f62" fmla="+- 0 0 -90"/>
                <a:gd name="f63" fmla="*/ f3 1 41"/>
                <a:gd name="f64" fmla="*/ f4 1 179"/>
                <a:gd name="f65" fmla="val f5"/>
                <a:gd name="f66" fmla="val f6"/>
                <a:gd name="f67" fmla="val f7"/>
                <a:gd name="f68" fmla="*/ f62 f0 1"/>
                <a:gd name="f69" fmla="+- f67 0 f65"/>
                <a:gd name="f70" fmla="+- f66 0 f65"/>
                <a:gd name="f71" fmla="*/ f68 1 f2"/>
                <a:gd name="f72" fmla="*/ f70 1 41"/>
                <a:gd name="f73" fmla="*/ f69 1 179"/>
                <a:gd name="f74" fmla="*/ 0 f70 1"/>
                <a:gd name="f75" fmla="*/ 0 f69 1"/>
                <a:gd name="f76" fmla="*/ 21 f70 1"/>
                <a:gd name="f77" fmla="*/ 4 f69 1"/>
                <a:gd name="f78" fmla="*/ 32 f70 1"/>
                <a:gd name="f79" fmla="*/ 2 f69 1"/>
                <a:gd name="f80" fmla="*/ 33 f70 1"/>
                <a:gd name="f81" fmla="*/ 33 f69 1"/>
                <a:gd name="f82" fmla="*/ 81 f69 1"/>
                <a:gd name="f83" fmla="*/ 34 f70 1"/>
                <a:gd name="f84" fmla="*/ 111 f69 1"/>
                <a:gd name="f85" fmla="*/ 37 f70 1"/>
                <a:gd name="f86" fmla="*/ 121 f69 1"/>
                <a:gd name="f87" fmla="*/ 40 f70 1"/>
                <a:gd name="f88" fmla="*/ 135 f69 1"/>
                <a:gd name="f89" fmla="*/ 39 f70 1"/>
                <a:gd name="f90" fmla="*/ 165 f69 1"/>
                <a:gd name="f91" fmla="*/ 31 f70 1"/>
                <a:gd name="f92" fmla="*/ 177 f69 1"/>
                <a:gd name="f93" fmla="*/ 19 f70 1"/>
                <a:gd name="f94" fmla="*/ 168 f69 1"/>
                <a:gd name="f95" fmla="*/ 20 f70 1"/>
                <a:gd name="f96" fmla="*/ 143 f69 1"/>
                <a:gd name="f97" fmla="*/ 18 f70 1"/>
                <a:gd name="f98" fmla="*/ 113 f69 1"/>
                <a:gd name="f99" fmla="*/ 5 f70 1"/>
                <a:gd name="f100" fmla="*/ 37 f69 1"/>
                <a:gd name="f101" fmla="+- f71 0 f1"/>
                <a:gd name="f102" fmla="*/ f74 1 41"/>
                <a:gd name="f103" fmla="*/ f75 1 179"/>
                <a:gd name="f104" fmla="*/ f76 1 41"/>
                <a:gd name="f105" fmla="*/ f77 1 179"/>
                <a:gd name="f106" fmla="*/ f78 1 41"/>
                <a:gd name="f107" fmla="*/ f79 1 179"/>
                <a:gd name="f108" fmla="*/ f80 1 41"/>
                <a:gd name="f109" fmla="*/ f81 1 179"/>
                <a:gd name="f110" fmla="*/ f82 1 179"/>
                <a:gd name="f111" fmla="*/ f83 1 41"/>
                <a:gd name="f112" fmla="*/ f84 1 179"/>
                <a:gd name="f113" fmla="*/ f85 1 41"/>
                <a:gd name="f114" fmla="*/ f86 1 179"/>
                <a:gd name="f115" fmla="*/ f87 1 41"/>
                <a:gd name="f116" fmla="*/ f88 1 179"/>
                <a:gd name="f117" fmla="*/ f89 1 41"/>
                <a:gd name="f118" fmla="*/ f90 1 179"/>
                <a:gd name="f119" fmla="*/ f91 1 41"/>
                <a:gd name="f120" fmla="*/ f92 1 179"/>
                <a:gd name="f121" fmla="*/ f93 1 41"/>
                <a:gd name="f122" fmla="*/ f94 1 179"/>
                <a:gd name="f123" fmla="*/ f95 1 41"/>
                <a:gd name="f124" fmla="*/ f96 1 179"/>
                <a:gd name="f125" fmla="*/ f97 1 41"/>
                <a:gd name="f126" fmla="*/ f98 1 179"/>
                <a:gd name="f127" fmla="*/ f99 1 41"/>
                <a:gd name="f128" fmla="*/ f100 1 179"/>
                <a:gd name="f129" fmla="*/ 0 1 f72"/>
                <a:gd name="f130" fmla="*/ f66 1 f72"/>
                <a:gd name="f131" fmla="*/ 0 1 f73"/>
                <a:gd name="f132" fmla="*/ f67 1 f73"/>
                <a:gd name="f133" fmla="*/ f102 1 f72"/>
                <a:gd name="f134" fmla="*/ f103 1 f73"/>
                <a:gd name="f135" fmla="*/ f104 1 f72"/>
                <a:gd name="f136" fmla="*/ f105 1 f73"/>
                <a:gd name="f137" fmla="*/ f106 1 f72"/>
                <a:gd name="f138" fmla="*/ f107 1 f73"/>
                <a:gd name="f139" fmla="*/ f108 1 f72"/>
                <a:gd name="f140" fmla="*/ f109 1 f73"/>
                <a:gd name="f141" fmla="*/ f110 1 f73"/>
                <a:gd name="f142" fmla="*/ f111 1 f72"/>
                <a:gd name="f143" fmla="*/ f112 1 f73"/>
                <a:gd name="f144" fmla="*/ f113 1 f72"/>
                <a:gd name="f145" fmla="*/ f114 1 f73"/>
                <a:gd name="f146" fmla="*/ f115 1 f72"/>
                <a:gd name="f147" fmla="*/ f116 1 f73"/>
                <a:gd name="f148" fmla="*/ f117 1 f72"/>
                <a:gd name="f149" fmla="*/ f118 1 f73"/>
                <a:gd name="f150" fmla="*/ f119 1 f72"/>
                <a:gd name="f151" fmla="*/ f120 1 f73"/>
                <a:gd name="f152" fmla="*/ f121 1 f72"/>
                <a:gd name="f153" fmla="*/ f122 1 f73"/>
                <a:gd name="f154" fmla="*/ f123 1 f72"/>
                <a:gd name="f155" fmla="*/ f124 1 f73"/>
                <a:gd name="f156" fmla="*/ f125 1 f72"/>
                <a:gd name="f157" fmla="*/ f126 1 f73"/>
                <a:gd name="f158" fmla="*/ f127 1 f72"/>
                <a:gd name="f159" fmla="*/ f128 1 f73"/>
                <a:gd name="f160" fmla="*/ f129 f63 1"/>
                <a:gd name="f161" fmla="*/ f130 f63 1"/>
                <a:gd name="f162" fmla="*/ f132 f64 1"/>
                <a:gd name="f163" fmla="*/ f131 f64 1"/>
                <a:gd name="f164" fmla="*/ f133 f63 1"/>
                <a:gd name="f165" fmla="*/ f134 f64 1"/>
                <a:gd name="f166" fmla="*/ f135 f63 1"/>
                <a:gd name="f167" fmla="*/ f136 f64 1"/>
                <a:gd name="f168" fmla="*/ f137 f63 1"/>
                <a:gd name="f169" fmla="*/ f138 f64 1"/>
                <a:gd name="f170" fmla="*/ f139 f63 1"/>
                <a:gd name="f171" fmla="*/ f140 f64 1"/>
                <a:gd name="f172" fmla="*/ f141 f64 1"/>
                <a:gd name="f173" fmla="*/ f142 f63 1"/>
                <a:gd name="f174" fmla="*/ f143 f64 1"/>
                <a:gd name="f175" fmla="*/ f144 f63 1"/>
                <a:gd name="f176" fmla="*/ f145 f64 1"/>
                <a:gd name="f177" fmla="*/ f146 f63 1"/>
                <a:gd name="f178" fmla="*/ f147 f64 1"/>
                <a:gd name="f179" fmla="*/ f148 f63 1"/>
                <a:gd name="f180" fmla="*/ f149 f64 1"/>
                <a:gd name="f181" fmla="*/ f150 f63 1"/>
                <a:gd name="f182" fmla="*/ f151 f64 1"/>
                <a:gd name="f183" fmla="*/ f152 f63 1"/>
                <a:gd name="f184" fmla="*/ f153 f64 1"/>
                <a:gd name="f185" fmla="*/ f154 f63 1"/>
                <a:gd name="f186" fmla="*/ f155 f64 1"/>
                <a:gd name="f187" fmla="*/ f156 f63 1"/>
                <a:gd name="f188" fmla="*/ f157 f64 1"/>
                <a:gd name="f189" fmla="*/ f158 f63 1"/>
                <a:gd name="f190" fmla="*/ f159 f64 1"/>
              </a:gdLst>
              <a:ahLst/>
              <a:cxnLst>
                <a:cxn ang="3cd4">
                  <a:pos x="hc" y="t"/>
                </a:cxn>
                <a:cxn ang="0">
                  <a:pos x="r" y="vc"/>
                </a:cxn>
                <a:cxn ang="cd4">
                  <a:pos x="hc" y="b"/>
                </a:cxn>
                <a:cxn ang="cd2">
                  <a:pos x="l" y="vc"/>
                </a:cxn>
                <a:cxn ang="f101">
                  <a:pos x="f164" y="f165"/>
                </a:cxn>
                <a:cxn ang="f101">
                  <a:pos x="f166" y="f167"/>
                </a:cxn>
                <a:cxn ang="f101">
                  <a:pos x="f168" y="f169"/>
                </a:cxn>
                <a:cxn ang="f101">
                  <a:pos x="f170" y="f171"/>
                </a:cxn>
                <a:cxn ang="f101">
                  <a:pos x="f170" y="f172"/>
                </a:cxn>
                <a:cxn ang="f101">
                  <a:pos x="f173" y="f174"/>
                </a:cxn>
                <a:cxn ang="f101">
                  <a:pos x="f175" y="f176"/>
                </a:cxn>
                <a:cxn ang="f101">
                  <a:pos x="f177" y="f178"/>
                </a:cxn>
                <a:cxn ang="f101">
                  <a:pos x="f179" y="f180"/>
                </a:cxn>
                <a:cxn ang="f101">
                  <a:pos x="f181" y="f182"/>
                </a:cxn>
                <a:cxn ang="f101">
                  <a:pos x="f183" y="f184"/>
                </a:cxn>
                <a:cxn ang="f101">
                  <a:pos x="f185" y="f186"/>
                </a:cxn>
                <a:cxn ang="f101">
                  <a:pos x="f187" y="f188"/>
                </a:cxn>
                <a:cxn ang="f101">
                  <a:pos x="f189" y="f190"/>
                </a:cxn>
                <a:cxn ang="f101">
                  <a:pos x="f164" y="f165"/>
                </a:cxn>
              </a:cxnLst>
              <a:rect l="f160" t="f163" r="f161" b="f162"/>
              <a:pathLst>
                <a:path w="41" h="179">
                  <a:moveTo>
                    <a:pt x="f5" y="f5"/>
                  </a:moveTo>
                  <a:cubicBezTo>
                    <a:pt x="f8" y="f9"/>
                    <a:pt x="f10" y="f11"/>
                    <a:pt x="f12" y="f13"/>
                  </a:cubicBezTo>
                  <a:cubicBezTo>
                    <a:pt x="f14" y="f15"/>
                    <a:pt x="f16" y="f15"/>
                    <a:pt x="f17" y="f18"/>
                  </a:cubicBezTo>
                  <a:cubicBezTo>
                    <a:pt x="f17" y="f19"/>
                    <a:pt x="f20" y="f21"/>
                    <a:pt x="f22" y="f22"/>
                  </a:cubicBezTo>
                  <a:cubicBezTo>
                    <a:pt x="f16" y="f23"/>
                    <a:pt x="f22" y="f24"/>
                    <a:pt x="f22" y="f25"/>
                  </a:cubicBezTo>
                  <a:cubicBezTo>
                    <a:pt x="f22" y="f26"/>
                    <a:pt x="f27" y="f28"/>
                    <a:pt x="f27" y="f29"/>
                  </a:cubicBezTo>
                  <a:cubicBezTo>
                    <a:pt x="f27" y="f30"/>
                    <a:pt x="f20" y="f31"/>
                    <a:pt x="f32" y="f33"/>
                  </a:cubicBezTo>
                  <a:cubicBezTo>
                    <a:pt x="f34" y="f35"/>
                    <a:pt x="f6" y="f36"/>
                    <a:pt x="f34" y="f37"/>
                  </a:cubicBezTo>
                  <a:cubicBezTo>
                    <a:pt x="f34" y="f38"/>
                    <a:pt x="f39" y="f40"/>
                    <a:pt x="f39" y="f41"/>
                  </a:cubicBezTo>
                  <a:cubicBezTo>
                    <a:pt x="f42" y="f43"/>
                    <a:pt x="f32" y="f44"/>
                    <a:pt x="f45" y="f46"/>
                  </a:cubicBezTo>
                  <a:cubicBezTo>
                    <a:pt x="f14" y="f7"/>
                    <a:pt x="f47" y="f44"/>
                    <a:pt x="f47" y="f48"/>
                  </a:cubicBezTo>
                  <a:cubicBezTo>
                    <a:pt x="f47" y="f49"/>
                    <a:pt x="f47" y="f50"/>
                    <a:pt x="f51" y="f52"/>
                  </a:cubicBezTo>
                  <a:cubicBezTo>
                    <a:pt x="f21" y="f53"/>
                    <a:pt x="f21" y="f54"/>
                    <a:pt x="f55" y="f56"/>
                  </a:cubicBezTo>
                  <a:cubicBezTo>
                    <a:pt x="f57" y="f58"/>
                    <a:pt x="f59" y="f60"/>
                    <a:pt x="f15" y="f32"/>
                  </a:cubicBezTo>
                  <a:cubicBezTo>
                    <a:pt x="f15" y="f61"/>
                    <a:pt x="f11" y="f19"/>
                    <a:pt x="f5"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9">
              <a:extLst>
                <a:ext uri="{FF2B5EF4-FFF2-40B4-BE49-F238E27FC236}">
                  <a16:creationId xmlns:a16="http://schemas.microsoft.com/office/drawing/2014/main" id="{AC197B4E-4F59-1682-0F60-BBDE8CCF09C5}"/>
                </a:ext>
              </a:extLst>
            </p:cNvPr>
            <p:cNvSpPr/>
            <p:nvPr/>
          </p:nvSpPr>
          <p:spPr>
            <a:xfrm>
              <a:off x="2185992" y="2217740"/>
              <a:ext cx="708029" cy="741358"/>
            </a:xfrm>
            <a:custGeom>
              <a:avLst/>
              <a:gdLst>
                <a:gd name="f0" fmla="val 10800000"/>
                <a:gd name="f1" fmla="val 5400000"/>
                <a:gd name="f2" fmla="val 180"/>
                <a:gd name="f3" fmla="val w"/>
                <a:gd name="f4" fmla="val h"/>
                <a:gd name="f5" fmla="val 0"/>
                <a:gd name="f6" fmla="val 92"/>
                <a:gd name="f7" fmla="val 97"/>
                <a:gd name="f8" fmla="val 11"/>
                <a:gd name="f9" fmla="val 93"/>
                <a:gd name="f10" fmla="val 10"/>
                <a:gd name="f11" fmla="val 94"/>
                <a:gd name="f12" fmla="val 9"/>
                <a:gd name="f13" fmla="val 8"/>
                <a:gd name="f14" fmla="val 6"/>
                <a:gd name="f15" fmla="val 95"/>
                <a:gd name="f16" fmla="val 5"/>
                <a:gd name="f17" fmla="val 4"/>
                <a:gd name="f18" fmla="val 7"/>
                <a:gd name="f19" fmla="val 91"/>
                <a:gd name="f20" fmla="val 89"/>
                <a:gd name="f21" fmla="val 16"/>
                <a:gd name="f22" fmla="val 87"/>
                <a:gd name="f23" fmla="val 21"/>
                <a:gd name="f24" fmla="val 84"/>
                <a:gd name="f25" fmla="val 83"/>
                <a:gd name="f26" fmla="val 13"/>
                <a:gd name="f27" fmla="val 85"/>
                <a:gd name="f28" fmla="val 86"/>
                <a:gd name="f29" fmla="val 90"/>
                <a:gd name="f30" fmla="val 3"/>
                <a:gd name="f31" fmla="val 2"/>
                <a:gd name="f32" fmla="val 1"/>
                <a:gd name="f33" fmla="val 88"/>
                <a:gd name="f34" fmla="val 81"/>
                <a:gd name="f35" fmla="val 14"/>
                <a:gd name="f36" fmla="val 79"/>
                <a:gd name="f37" fmla="val 17"/>
                <a:gd name="f38" fmla="val 18"/>
                <a:gd name="f39" fmla="val 77"/>
                <a:gd name="f40" fmla="val 75"/>
                <a:gd name="f41" fmla="val 76"/>
                <a:gd name="f42" fmla="val 78"/>
                <a:gd name="f43" fmla="val 74"/>
                <a:gd name="f44" fmla="val 73"/>
                <a:gd name="f45" fmla="val 71"/>
                <a:gd name="f46" fmla="val 72"/>
                <a:gd name="f47" fmla="val 19"/>
                <a:gd name="f48" fmla="val 22"/>
                <a:gd name="f49" fmla="val 24"/>
                <a:gd name="f50" fmla="val 25"/>
                <a:gd name="f51" fmla="val 34"/>
                <a:gd name="f52" fmla="val 39"/>
                <a:gd name="f53" fmla="val 45"/>
                <a:gd name="f54" fmla="val 65"/>
                <a:gd name="f55" fmla="val 52"/>
                <a:gd name="f56" fmla="val 57"/>
                <a:gd name="f57" fmla="val 60"/>
                <a:gd name="f58" fmla="val 50"/>
                <a:gd name="f59" fmla="val 40"/>
                <a:gd name="f60" fmla="val 68"/>
                <a:gd name="f61" fmla="val 33"/>
                <a:gd name="f62" fmla="val 32"/>
                <a:gd name="f63" fmla="val 63"/>
                <a:gd name="f64" fmla="val 27"/>
                <a:gd name="f65" fmla="val 55"/>
                <a:gd name="f66" fmla="val 51"/>
                <a:gd name="f67" fmla="val 59"/>
                <a:gd name="f68" fmla="val 62"/>
                <a:gd name="f69" fmla="val 66"/>
                <a:gd name="f70" fmla="val 80"/>
                <a:gd name="f71" fmla="val 23"/>
                <a:gd name="f72" fmla="val 35"/>
                <a:gd name="f73" fmla="val 58"/>
                <a:gd name="f74" fmla="val 70"/>
                <a:gd name="f75" fmla="val 46"/>
                <a:gd name="f76" fmla="val 44"/>
                <a:gd name="f77" fmla="val 41"/>
                <a:gd name="f78" fmla="val 38"/>
                <a:gd name="f79" fmla="val 29"/>
                <a:gd name="f80" fmla="val 96"/>
                <a:gd name="f81" fmla="val 15"/>
                <a:gd name="f82" fmla="val 12"/>
                <a:gd name="f83" fmla="+- 0 0 -90"/>
                <a:gd name="f84" fmla="*/ f3 1 92"/>
                <a:gd name="f85" fmla="*/ f4 1 97"/>
                <a:gd name="f86" fmla="val f5"/>
                <a:gd name="f87" fmla="val f6"/>
                <a:gd name="f88" fmla="val f7"/>
                <a:gd name="f89" fmla="*/ f83 f0 1"/>
                <a:gd name="f90" fmla="+- f88 0 f86"/>
                <a:gd name="f91" fmla="+- f87 0 f86"/>
                <a:gd name="f92" fmla="*/ f89 1 f2"/>
                <a:gd name="f93" fmla="*/ f91 1 92"/>
                <a:gd name="f94" fmla="*/ f90 1 97"/>
                <a:gd name="f95" fmla="*/ 11 f91 1"/>
                <a:gd name="f96" fmla="*/ 93 f90 1"/>
                <a:gd name="f97" fmla="*/ 8 f91 1"/>
                <a:gd name="f98" fmla="*/ 94 f90 1"/>
                <a:gd name="f99" fmla="*/ 4 f91 1"/>
                <a:gd name="f100" fmla="*/ 7 f91 1"/>
                <a:gd name="f101" fmla="*/ 91 f90 1"/>
                <a:gd name="f102" fmla="*/ 21 f91 1"/>
                <a:gd name="f103" fmla="*/ 84 f90 1"/>
                <a:gd name="f104" fmla="*/ 10 f91 1"/>
                <a:gd name="f105" fmla="*/ 86 f90 1"/>
                <a:gd name="f106" fmla="*/ 90 f90 1"/>
                <a:gd name="f107" fmla="*/ 1 f91 1"/>
                <a:gd name="f108" fmla="*/ 2 f91 1"/>
                <a:gd name="f109" fmla="*/ 87 f90 1"/>
                <a:gd name="f110" fmla="*/ 14 f91 1"/>
                <a:gd name="f111" fmla="*/ 79 f90 1"/>
                <a:gd name="f112" fmla="*/ 18 f91 1"/>
                <a:gd name="f113" fmla="*/ 77 f90 1"/>
                <a:gd name="f114" fmla="*/ 6 f91 1"/>
                <a:gd name="f115" fmla="*/ 73 f90 1"/>
                <a:gd name="f116" fmla="*/ 17 f91 1"/>
                <a:gd name="f117" fmla="*/ 72 f90 1"/>
                <a:gd name="f118" fmla="*/ 24 f91 1"/>
                <a:gd name="f119" fmla="*/ 25 f91 1"/>
                <a:gd name="f120" fmla="*/ 45 f91 1"/>
                <a:gd name="f121" fmla="*/ 65 f90 1"/>
                <a:gd name="f122" fmla="*/ 65 f91 1"/>
                <a:gd name="f123" fmla="*/ 40 f90 1"/>
                <a:gd name="f124" fmla="*/ 63 f91 1"/>
                <a:gd name="f125" fmla="*/ 27 f90 1"/>
                <a:gd name="f126" fmla="*/ 55 f91 1"/>
                <a:gd name="f127" fmla="*/ 19 f90 1"/>
                <a:gd name="f128" fmla="*/ 9 f90 1"/>
                <a:gd name="f129" fmla="*/ 66 f91 1"/>
                <a:gd name="f130" fmla="*/ 0 f90 1"/>
                <a:gd name="f131" fmla="*/ 86 f91 1"/>
                <a:gd name="f132" fmla="*/ 23 f90 1"/>
                <a:gd name="f133" fmla="*/ 84 f91 1"/>
                <a:gd name="f134" fmla="*/ 45 f90 1"/>
                <a:gd name="f135" fmla="*/ 46 f91 1"/>
                <a:gd name="f136" fmla="*/ 38 f91 1"/>
                <a:gd name="f137" fmla="*/ 89 f90 1"/>
                <a:gd name="f138" fmla="*/ 29 f91 1"/>
                <a:gd name="f139" fmla="*/ 92 f90 1"/>
                <a:gd name="f140" fmla="*/ 16 f91 1"/>
                <a:gd name="f141" fmla="*/ 96 f90 1"/>
                <a:gd name="f142" fmla="*/ 12 f91 1"/>
                <a:gd name="f143" fmla="+- f92 0 f1"/>
                <a:gd name="f144" fmla="*/ f95 1 92"/>
                <a:gd name="f145" fmla="*/ f96 1 97"/>
                <a:gd name="f146" fmla="*/ f97 1 92"/>
                <a:gd name="f147" fmla="*/ f98 1 97"/>
                <a:gd name="f148" fmla="*/ f99 1 92"/>
                <a:gd name="f149" fmla="*/ f100 1 92"/>
                <a:gd name="f150" fmla="*/ f101 1 97"/>
                <a:gd name="f151" fmla="*/ f102 1 92"/>
                <a:gd name="f152" fmla="*/ f103 1 97"/>
                <a:gd name="f153" fmla="*/ f104 1 92"/>
                <a:gd name="f154" fmla="*/ f105 1 97"/>
                <a:gd name="f155" fmla="*/ f106 1 97"/>
                <a:gd name="f156" fmla="*/ f107 1 92"/>
                <a:gd name="f157" fmla="*/ f108 1 92"/>
                <a:gd name="f158" fmla="*/ f109 1 97"/>
                <a:gd name="f159" fmla="*/ f110 1 92"/>
                <a:gd name="f160" fmla="*/ f111 1 97"/>
                <a:gd name="f161" fmla="*/ f112 1 92"/>
                <a:gd name="f162" fmla="*/ f113 1 97"/>
                <a:gd name="f163" fmla="*/ f114 1 92"/>
                <a:gd name="f164" fmla="*/ f115 1 97"/>
                <a:gd name="f165" fmla="*/ f116 1 92"/>
                <a:gd name="f166" fmla="*/ f117 1 97"/>
                <a:gd name="f167" fmla="*/ f118 1 92"/>
                <a:gd name="f168" fmla="*/ f119 1 92"/>
                <a:gd name="f169" fmla="*/ f120 1 92"/>
                <a:gd name="f170" fmla="*/ f121 1 97"/>
                <a:gd name="f171" fmla="*/ f122 1 92"/>
                <a:gd name="f172" fmla="*/ f123 1 97"/>
                <a:gd name="f173" fmla="*/ f124 1 92"/>
                <a:gd name="f174" fmla="*/ f125 1 97"/>
                <a:gd name="f175" fmla="*/ f126 1 92"/>
                <a:gd name="f176" fmla="*/ f127 1 97"/>
                <a:gd name="f177" fmla="*/ f128 1 97"/>
                <a:gd name="f178" fmla="*/ f129 1 92"/>
                <a:gd name="f179" fmla="*/ f130 1 97"/>
                <a:gd name="f180" fmla="*/ f131 1 92"/>
                <a:gd name="f181" fmla="*/ f132 1 97"/>
                <a:gd name="f182" fmla="*/ f133 1 92"/>
                <a:gd name="f183" fmla="*/ f134 1 97"/>
                <a:gd name="f184" fmla="*/ f135 1 92"/>
                <a:gd name="f185" fmla="*/ f136 1 92"/>
                <a:gd name="f186" fmla="*/ f137 1 97"/>
                <a:gd name="f187" fmla="*/ f138 1 92"/>
                <a:gd name="f188" fmla="*/ f139 1 97"/>
                <a:gd name="f189" fmla="*/ f140 1 92"/>
                <a:gd name="f190" fmla="*/ f141 1 97"/>
                <a:gd name="f191" fmla="*/ f142 1 92"/>
                <a:gd name="f192" fmla="*/ 0 1 f93"/>
                <a:gd name="f193" fmla="*/ f87 1 f93"/>
                <a:gd name="f194" fmla="*/ 0 1 f94"/>
                <a:gd name="f195" fmla="*/ f88 1 f94"/>
                <a:gd name="f196" fmla="*/ f144 1 f93"/>
                <a:gd name="f197" fmla="*/ f145 1 f94"/>
                <a:gd name="f198" fmla="*/ f146 1 f93"/>
                <a:gd name="f199" fmla="*/ f147 1 f94"/>
                <a:gd name="f200" fmla="*/ f148 1 f93"/>
                <a:gd name="f201" fmla="*/ f149 1 f93"/>
                <a:gd name="f202" fmla="*/ f150 1 f94"/>
                <a:gd name="f203" fmla="*/ f151 1 f93"/>
                <a:gd name="f204" fmla="*/ f152 1 f94"/>
                <a:gd name="f205" fmla="*/ f153 1 f93"/>
                <a:gd name="f206" fmla="*/ f154 1 f94"/>
                <a:gd name="f207" fmla="*/ f155 1 f94"/>
                <a:gd name="f208" fmla="*/ f156 1 f93"/>
                <a:gd name="f209" fmla="*/ f157 1 f93"/>
                <a:gd name="f210" fmla="*/ f158 1 f94"/>
                <a:gd name="f211" fmla="*/ f159 1 f93"/>
                <a:gd name="f212" fmla="*/ f160 1 f94"/>
                <a:gd name="f213" fmla="*/ f161 1 f93"/>
                <a:gd name="f214" fmla="*/ f162 1 f94"/>
                <a:gd name="f215" fmla="*/ f163 1 f93"/>
                <a:gd name="f216" fmla="*/ f164 1 f94"/>
                <a:gd name="f217" fmla="*/ f165 1 f93"/>
                <a:gd name="f218" fmla="*/ f166 1 f94"/>
                <a:gd name="f219" fmla="*/ f167 1 f93"/>
                <a:gd name="f220" fmla="*/ f168 1 f93"/>
                <a:gd name="f221" fmla="*/ f169 1 f93"/>
                <a:gd name="f222" fmla="*/ f170 1 f94"/>
                <a:gd name="f223" fmla="*/ f171 1 f93"/>
                <a:gd name="f224" fmla="*/ f172 1 f94"/>
                <a:gd name="f225" fmla="*/ f173 1 f93"/>
                <a:gd name="f226" fmla="*/ f174 1 f94"/>
                <a:gd name="f227" fmla="*/ f175 1 f93"/>
                <a:gd name="f228" fmla="*/ f176 1 f94"/>
                <a:gd name="f229" fmla="*/ f177 1 f94"/>
                <a:gd name="f230" fmla="*/ f178 1 f93"/>
                <a:gd name="f231" fmla="*/ f179 1 f94"/>
                <a:gd name="f232" fmla="*/ f180 1 f93"/>
                <a:gd name="f233" fmla="*/ f181 1 f94"/>
                <a:gd name="f234" fmla="*/ f182 1 f93"/>
                <a:gd name="f235" fmla="*/ f183 1 f94"/>
                <a:gd name="f236" fmla="*/ f184 1 f93"/>
                <a:gd name="f237" fmla="*/ f185 1 f93"/>
                <a:gd name="f238" fmla="*/ f186 1 f94"/>
                <a:gd name="f239" fmla="*/ f187 1 f93"/>
                <a:gd name="f240" fmla="*/ f188 1 f94"/>
                <a:gd name="f241" fmla="*/ f189 1 f93"/>
                <a:gd name="f242" fmla="*/ f190 1 f94"/>
                <a:gd name="f243" fmla="*/ f191 1 f93"/>
                <a:gd name="f244" fmla="*/ f192 f84 1"/>
                <a:gd name="f245" fmla="*/ f193 f84 1"/>
                <a:gd name="f246" fmla="*/ f195 f85 1"/>
                <a:gd name="f247" fmla="*/ f194 f85 1"/>
                <a:gd name="f248" fmla="*/ f196 f84 1"/>
                <a:gd name="f249" fmla="*/ f197 f85 1"/>
                <a:gd name="f250" fmla="*/ f198 f84 1"/>
                <a:gd name="f251" fmla="*/ f199 f85 1"/>
                <a:gd name="f252" fmla="*/ f200 f84 1"/>
                <a:gd name="f253" fmla="*/ f201 f84 1"/>
                <a:gd name="f254" fmla="*/ f202 f85 1"/>
                <a:gd name="f255" fmla="*/ f203 f84 1"/>
                <a:gd name="f256" fmla="*/ f204 f85 1"/>
                <a:gd name="f257" fmla="*/ f205 f84 1"/>
                <a:gd name="f258" fmla="*/ f206 f85 1"/>
                <a:gd name="f259" fmla="*/ f207 f85 1"/>
                <a:gd name="f260" fmla="*/ f208 f84 1"/>
                <a:gd name="f261" fmla="*/ f209 f84 1"/>
                <a:gd name="f262" fmla="*/ f210 f85 1"/>
                <a:gd name="f263" fmla="*/ f211 f84 1"/>
                <a:gd name="f264" fmla="*/ f212 f85 1"/>
                <a:gd name="f265" fmla="*/ f213 f84 1"/>
                <a:gd name="f266" fmla="*/ f214 f85 1"/>
                <a:gd name="f267" fmla="*/ f215 f84 1"/>
                <a:gd name="f268" fmla="*/ f216 f85 1"/>
                <a:gd name="f269" fmla="*/ f217 f84 1"/>
                <a:gd name="f270" fmla="*/ f218 f85 1"/>
                <a:gd name="f271" fmla="*/ f219 f84 1"/>
                <a:gd name="f272" fmla="*/ f220 f84 1"/>
                <a:gd name="f273" fmla="*/ f221 f84 1"/>
                <a:gd name="f274" fmla="*/ f222 f85 1"/>
                <a:gd name="f275" fmla="*/ f223 f84 1"/>
                <a:gd name="f276" fmla="*/ f224 f85 1"/>
                <a:gd name="f277" fmla="*/ f225 f84 1"/>
                <a:gd name="f278" fmla="*/ f226 f85 1"/>
                <a:gd name="f279" fmla="*/ f227 f84 1"/>
                <a:gd name="f280" fmla="*/ f228 f85 1"/>
                <a:gd name="f281" fmla="*/ f229 f85 1"/>
                <a:gd name="f282" fmla="*/ f230 f84 1"/>
                <a:gd name="f283" fmla="*/ f231 f85 1"/>
                <a:gd name="f284" fmla="*/ f232 f84 1"/>
                <a:gd name="f285" fmla="*/ f233 f85 1"/>
                <a:gd name="f286" fmla="*/ f234 f84 1"/>
                <a:gd name="f287" fmla="*/ f235 f85 1"/>
                <a:gd name="f288" fmla="*/ f236 f84 1"/>
                <a:gd name="f289" fmla="*/ f237 f84 1"/>
                <a:gd name="f290" fmla="*/ f238 f85 1"/>
                <a:gd name="f291" fmla="*/ f239 f84 1"/>
                <a:gd name="f292" fmla="*/ f240 f85 1"/>
                <a:gd name="f293" fmla="*/ f241 f84 1"/>
                <a:gd name="f294" fmla="*/ f242 f85 1"/>
                <a:gd name="f295" fmla="*/ f243 f84 1"/>
              </a:gdLst>
              <a:ahLst/>
              <a:cxnLst>
                <a:cxn ang="3cd4">
                  <a:pos x="hc" y="t"/>
                </a:cxn>
                <a:cxn ang="0">
                  <a:pos x="r" y="vc"/>
                </a:cxn>
                <a:cxn ang="cd4">
                  <a:pos x="hc" y="b"/>
                </a:cxn>
                <a:cxn ang="cd2">
                  <a:pos x="l" y="vc"/>
                </a:cxn>
                <a:cxn ang="f143">
                  <a:pos x="f248" y="f249"/>
                </a:cxn>
                <a:cxn ang="f143">
                  <a:pos x="f250" y="f251"/>
                </a:cxn>
                <a:cxn ang="f143">
                  <a:pos x="f252" y="f249"/>
                </a:cxn>
                <a:cxn ang="f143">
                  <a:pos x="f253" y="f254"/>
                </a:cxn>
                <a:cxn ang="f143">
                  <a:pos x="f255" y="f256"/>
                </a:cxn>
                <a:cxn ang="f143">
                  <a:pos x="f257" y="f258"/>
                </a:cxn>
                <a:cxn ang="f143">
                  <a:pos x="f252" y="f259"/>
                </a:cxn>
                <a:cxn ang="f143">
                  <a:pos x="f260" y="f259"/>
                </a:cxn>
                <a:cxn ang="f143">
                  <a:pos x="f261" y="f262"/>
                </a:cxn>
                <a:cxn ang="f143">
                  <a:pos x="f263" y="f264"/>
                </a:cxn>
                <a:cxn ang="f143">
                  <a:pos x="f265" y="f266"/>
                </a:cxn>
                <a:cxn ang="f143">
                  <a:pos x="f253" y="f266"/>
                </a:cxn>
                <a:cxn ang="f143">
                  <a:pos x="f261" y="f266"/>
                </a:cxn>
                <a:cxn ang="f143">
                  <a:pos x="f267" y="f268"/>
                </a:cxn>
                <a:cxn ang="f143">
                  <a:pos x="f269" y="f270"/>
                </a:cxn>
                <a:cxn ang="f143">
                  <a:pos x="f271" y="f270"/>
                </a:cxn>
                <a:cxn ang="f143">
                  <a:pos x="f272" y="f270"/>
                </a:cxn>
                <a:cxn ang="f143">
                  <a:pos x="f273" y="f274"/>
                </a:cxn>
                <a:cxn ang="f143">
                  <a:pos x="f275" y="f276"/>
                </a:cxn>
                <a:cxn ang="f143">
                  <a:pos x="f277" y="f278"/>
                </a:cxn>
                <a:cxn ang="f143">
                  <a:pos x="f279" y="f280"/>
                </a:cxn>
                <a:cxn ang="f143">
                  <a:pos x="f279" y="f281"/>
                </a:cxn>
                <a:cxn ang="f143">
                  <a:pos x="f282" y="f283"/>
                </a:cxn>
                <a:cxn ang="f143">
                  <a:pos x="f284" y="f285"/>
                </a:cxn>
                <a:cxn ang="f143">
                  <a:pos x="f286" y="f287"/>
                </a:cxn>
                <a:cxn ang="f143">
                  <a:pos x="f288" y="f256"/>
                </a:cxn>
                <a:cxn ang="f143">
                  <a:pos x="f289" y="f290"/>
                </a:cxn>
                <a:cxn ang="f143">
                  <a:pos x="f291" y="f292"/>
                </a:cxn>
                <a:cxn ang="f143">
                  <a:pos x="f293" y="f294"/>
                </a:cxn>
                <a:cxn ang="f143">
                  <a:pos x="f295" y="f251"/>
                </a:cxn>
                <a:cxn ang="f143">
                  <a:pos x="f255" y="f259"/>
                </a:cxn>
                <a:cxn ang="f143">
                  <a:pos x="f248" y="f249"/>
                </a:cxn>
              </a:cxnLst>
              <a:rect l="f244" t="f247" r="f245" b="f246"/>
              <a:pathLst>
                <a:path w="92" h="97">
                  <a:moveTo>
                    <a:pt x="f8" y="f9"/>
                  </a:moveTo>
                  <a:cubicBezTo>
                    <a:pt x="f10" y="f11"/>
                    <a:pt x="f12" y="f11"/>
                    <a:pt x="f13" y="f11"/>
                  </a:cubicBezTo>
                  <a:cubicBezTo>
                    <a:pt x="f14" y="f15"/>
                    <a:pt x="f16" y="f15"/>
                    <a:pt x="f17" y="f9"/>
                  </a:cubicBezTo>
                  <a:cubicBezTo>
                    <a:pt x="f17" y="f6"/>
                    <a:pt x="f14" y="f6"/>
                    <a:pt x="f18" y="f19"/>
                  </a:cubicBezTo>
                  <a:cubicBezTo>
                    <a:pt x="f8" y="f20"/>
                    <a:pt x="f21" y="f22"/>
                    <a:pt x="f23" y="f24"/>
                  </a:cubicBezTo>
                  <a:cubicBezTo>
                    <a:pt x="f21" y="f25"/>
                    <a:pt x="f26" y="f27"/>
                    <a:pt x="f10" y="f28"/>
                  </a:cubicBezTo>
                  <a:cubicBezTo>
                    <a:pt x="f13" y="f22"/>
                    <a:pt x="f14" y="f20"/>
                    <a:pt x="f17" y="f29"/>
                  </a:cubicBezTo>
                  <a:cubicBezTo>
                    <a:pt x="f30" y="f29"/>
                    <a:pt x="f31" y="f19"/>
                    <a:pt x="f32" y="f29"/>
                  </a:cubicBezTo>
                  <a:cubicBezTo>
                    <a:pt x="f5" y="f20"/>
                    <a:pt x="f32" y="f33"/>
                    <a:pt x="f31" y="f22"/>
                  </a:cubicBezTo>
                  <a:cubicBezTo>
                    <a:pt x="f14" y="f24"/>
                    <a:pt x="f12" y="f34"/>
                    <a:pt x="f35" y="f36"/>
                  </a:cubicBezTo>
                  <a:cubicBezTo>
                    <a:pt x="f21" y="f36"/>
                    <a:pt x="f37" y="f36"/>
                    <a:pt x="f38" y="f39"/>
                  </a:cubicBezTo>
                  <a:cubicBezTo>
                    <a:pt x="f35" y="f40"/>
                    <a:pt x="f8" y="f41"/>
                    <a:pt x="f18" y="f39"/>
                  </a:cubicBezTo>
                  <a:cubicBezTo>
                    <a:pt x="f16" y="f42"/>
                    <a:pt x="f30" y="f36"/>
                    <a:pt x="f31" y="f39"/>
                  </a:cubicBezTo>
                  <a:cubicBezTo>
                    <a:pt x="f31" y="f40"/>
                    <a:pt x="f17" y="f43"/>
                    <a:pt x="f14" y="f44"/>
                  </a:cubicBezTo>
                  <a:cubicBezTo>
                    <a:pt x="f12" y="f45"/>
                    <a:pt x="f26" y="f45"/>
                    <a:pt x="f37" y="f46"/>
                  </a:cubicBezTo>
                  <a:cubicBezTo>
                    <a:pt x="f47" y="f46"/>
                    <a:pt x="f48" y="f44"/>
                    <a:pt x="f49" y="f46"/>
                  </a:cubicBezTo>
                  <a:cubicBezTo>
                    <a:pt x="f49" y="f46"/>
                    <a:pt x="f50" y="f45"/>
                    <a:pt x="f50" y="f46"/>
                  </a:cubicBezTo>
                  <a:cubicBezTo>
                    <a:pt x="f51" y="f40"/>
                    <a:pt x="f52" y="f45"/>
                    <a:pt x="f53" y="f54"/>
                  </a:cubicBezTo>
                  <a:cubicBezTo>
                    <a:pt x="f55" y="f56"/>
                    <a:pt x="f57" y="f58"/>
                    <a:pt x="f54" y="f59"/>
                  </a:cubicBezTo>
                  <a:cubicBezTo>
                    <a:pt x="f60" y="f61"/>
                    <a:pt x="f60" y="f62"/>
                    <a:pt x="f63" y="f64"/>
                  </a:cubicBezTo>
                  <a:cubicBezTo>
                    <a:pt x="f57" y="f49"/>
                    <a:pt x="f56" y="f48"/>
                    <a:pt x="f65" y="f47"/>
                  </a:cubicBezTo>
                  <a:cubicBezTo>
                    <a:pt x="f66" y="f35"/>
                    <a:pt x="f66" y="f26"/>
                    <a:pt x="f65" y="f12"/>
                  </a:cubicBezTo>
                  <a:cubicBezTo>
                    <a:pt x="f67" y="f14"/>
                    <a:pt x="f68" y="f30"/>
                    <a:pt x="f69" y="f5"/>
                  </a:cubicBezTo>
                  <a:cubicBezTo>
                    <a:pt x="f44" y="f13"/>
                    <a:pt x="f70" y="f35"/>
                    <a:pt x="f28" y="f71"/>
                  </a:cubicBezTo>
                  <a:cubicBezTo>
                    <a:pt x="f6" y="f61"/>
                    <a:pt x="f19" y="f72"/>
                    <a:pt x="f24" y="f53"/>
                  </a:cubicBezTo>
                  <a:cubicBezTo>
                    <a:pt x="f44" y="f67"/>
                    <a:pt x="f73" y="f74"/>
                    <a:pt x="f75" y="f24"/>
                  </a:cubicBezTo>
                  <a:cubicBezTo>
                    <a:pt x="f76" y="f22"/>
                    <a:pt x="f77" y="f33"/>
                    <a:pt x="f78" y="f20"/>
                  </a:cubicBezTo>
                  <a:cubicBezTo>
                    <a:pt x="f72" y="f29"/>
                    <a:pt x="f62" y="f29"/>
                    <a:pt x="f79" y="f6"/>
                  </a:cubicBezTo>
                  <a:cubicBezTo>
                    <a:pt x="f50" y="f11"/>
                    <a:pt x="f23" y="f80"/>
                    <a:pt x="f21" y="f80"/>
                  </a:cubicBezTo>
                  <a:cubicBezTo>
                    <a:pt x="f81" y="f80"/>
                    <a:pt x="f26" y="f7"/>
                    <a:pt x="f82" y="f11"/>
                  </a:cubicBezTo>
                  <a:cubicBezTo>
                    <a:pt x="f81" y="f6"/>
                    <a:pt x="f47" y="f6"/>
                    <a:pt x="f23" y="f29"/>
                  </a:cubicBezTo>
                  <a:cubicBezTo>
                    <a:pt x="f38" y="f6"/>
                    <a:pt x="f81" y="f9"/>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10">
              <a:extLst>
                <a:ext uri="{FF2B5EF4-FFF2-40B4-BE49-F238E27FC236}">
                  <a16:creationId xmlns:a16="http://schemas.microsoft.com/office/drawing/2014/main" id="{340E8B11-A838-5D5C-1DAB-7AC25B8C6A22}"/>
                </a:ext>
              </a:extLst>
            </p:cNvPr>
            <p:cNvSpPr/>
            <p:nvPr/>
          </p:nvSpPr>
          <p:spPr>
            <a:xfrm>
              <a:off x="1201741" y="1285875"/>
              <a:ext cx="415923" cy="825502"/>
            </a:xfrm>
            <a:custGeom>
              <a:avLst/>
              <a:gdLst>
                <a:gd name="f0" fmla="val 10800000"/>
                <a:gd name="f1" fmla="val 5400000"/>
                <a:gd name="f2" fmla="val 180"/>
                <a:gd name="f3" fmla="val w"/>
                <a:gd name="f4" fmla="val h"/>
                <a:gd name="f5" fmla="val 0"/>
                <a:gd name="f6" fmla="val 54"/>
                <a:gd name="f7" fmla="val 108"/>
                <a:gd name="f8" fmla="val 48"/>
                <a:gd name="f9" fmla="val 85"/>
                <a:gd name="f10" fmla="val 49"/>
                <a:gd name="f11" fmla="val 91"/>
                <a:gd name="f12" fmla="val 51"/>
                <a:gd name="f13" fmla="val 97"/>
                <a:gd name="f14" fmla="val 52"/>
                <a:gd name="f15" fmla="val 104"/>
                <a:gd name="f16" fmla="val 53"/>
                <a:gd name="f17" fmla="val 106"/>
                <a:gd name="f18" fmla="val 107"/>
                <a:gd name="f19" fmla="val 105"/>
                <a:gd name="f20" fmla="val 45"/>
                <a:gd name="f21" fmla="val 42"/>
                <a:gd name="f22" fmla="val 29"/>
                <a:gd name="f23" fmla="val 103"/>
                <a:gd name="f24" fmla="val 17"/>
                <a:gd name="f25" fmla="val 98"/>
                <a:gd name="f26" fmla="val 6"/>
                <a:gd name="f27" fmla="val 92"/>
                <a:gd name="f28" fmla="val 2"/>
                <a:gd name="f29" fmla="val 90"/>
                <a:gd name="f30" fmla="val 87"/>
                <a:gd name="f31" fmla="val 82"/>
                <a:gd name="f32" fmla="val 66"/>
                <a:gd name="f33" fmla="val 4"/>
                <a:gd name="f34" fmla="val 50"/>
                <a:gd name="f35" fmla="val 33"/>
                <a:gd name="f36" fmla="val 7"/>
                <a:gd name="f37" fmla="val 23"/>
                <a:gd name="f38" fmla="val 12"/>
                <a:gd name="f39" fmla="val 15"/>
                <a:gd name="f40" fmla="val 16"/>
                <a:gd name="f41" fmla="val 1"/>
                <a:gd name="f42" fmla="val 21"/>
                <a:gd name="f43" fmla="val 25"/>
                <a:gd name="f44" fmla="val 28"/>
                <a:gd name="f45" fmla="val 32"/>
                <a:gd name="f46" fmla="val 35"/>
                <a:gd name="f47" fmla="val 37"/>
                <a:gd name="f48" fmla="val 14"/>
                <a:gd name="f49" fmla="val 36"/>
                <a:gd name="f50" fmla="val 22"/>
                <a:gd name="f51" fmla="val 24"/>
                <a:gd name="f52" fmla="val 19"/>
                <a:gd name="f53" fmla="val 27"/>
                <a:gd name="f54" fmla="val 46"/>
                <a:gd name="f55" fmla="val 18"/>
                <a:gd name="f56" fmla="val 61"/>
                <a:gd name="f57" fmla="val 20"/>
                <a:gd name="f58" fmla="val 75"/>
                <a:gd name="f59" fmla="val 78"/>
                <a:gd name="f60" fmla="val 80"/>
                <a:gd name="f61" fmla="val 40"/>
                <a:gd name="f62" fmla="val 83"/>
                <a:gd name="f63" fmla="+- 0 0 -90"/>
                <a:gd name="f64" fmla="*/ f3 1 54"/>
                <a:gd name="f65" fmla="*/ f4 1 108"/>
                <a:gd name="f66" fmla="val f5"/>
                <a:gd name="f67" fmla="val f6"/>
                <a:gd name="f68" fmla="val f7"/>
                <a:gd name="f69" fmla="*/ f63 f0 1"/>
                <a:gd name="f70" fmla="+- f68 0 f66"/>
                <a:gd name="f71" fmla="+- f67 0 f66"/>
                <a:gd name="f72" fmla="*/ f69 1 f2"/>
                <a:gd name="f73" fmla="*/ f71 1 54"/>
                <a:gd name="f74" fmla="*/ f70 1 108"/>
                <a:gd name="f75" fmla="*/ 48 f71 1"/>
                <a:gd name="f76" fmla="*/ 85 f70 1"/>
                <a:gd name="f77" fmla="*/ 52 f71 1"/>
                <a:gd name="f78" fmla="*/ 104 f70 1"/>
                <a:gd name="f79" fmla="*/ 51 f71 1"/>
                <a:gd name="f80" fmla="*/ 108 f70 1"/>
                <a:gd name="f81" fmla="*/ 42 f71 1"/>
                <a:gd name="f82" fmla="*/ 105 f70 1"/>
                <a:gd name="f83" fmla="*/ 6 f71 1"/>
                <a:gd name="f84" fmla="*/ 92 f70 1"/>
                <a:gd name="f85" fmla="*/ 0 f71 1"/>
                <a:gd name="f86" fmla="*/ 82 f70 1"/>
                <a:gd name="f87" fmla="*/ 33 f70 1"/>
                <a:gd name="f88" fmla="*/ 16 f71 1"/>
                <a:gd name="f89" fmla="*/ 6 f70 1"/>
                <a:gd name="f90" fmla="*/ 25 f71 1"/>
                <a:gd name="f91" fmla="*/ 1 f70 1"/>
                <a:gd name="f92" fmla="*/ 35 f71 1"/>
                <a:gd name="f93" fmla="*/ 36 f71 1"/>
                <a:gd name="f94" fmla="*/ 17 f70 1"/>
                <a:gd name="f95" fmla="*/ 24 f71 1"/>
                <a:gd name="f96" fmla="*/ 23 f70 1"/>
                <a:gd name="f97" fmla="*/ 17 f71 1"/>
                <a:gd name="f98" fmla="*/ 32 f70 1"/>
                <a:gd name="f99" fmla="*/ 20 f71 1"/>
                <a:gd name="f100" fmla="*/ 75 f70 1"/>
                <a:gd name="f101" fmla="*/ 80 f70 1"/>
                <a:gd name="f102" fmla="+- f72 0 f1"/>
                <a:gd name="f103" fmla="*/ f75 1 54"/>
                <a:gd name="f104" fmla="*/ f76 1 108"/>
                <a:gd name="f105" fmla="*/ f77 1 54"/>
                <a:gd name="f106" fmla="*/ f78 1 108"/>
                <a:gd name="f107" fmla="*/ f79 1 54"/>
                <a:gd name="f108" fmla="*/ f80 1 108"/>
                <a:gd name="f109" fmla="*/ f81 1 54"/>
                <a:gd name="f110" fmla="*/ f82 1 108"/>
                <a:gd name="f111" fmla="*/ f83 1 54"/>
                <a:gd name="f112" fmla="*/ f84 1 108"/>
                <a:gd name="f113" fmla="*/ f85 1 54"/>
                <a:gd name="f114" fmla="*/ f86 1 108"/>
                <a:gd name="f115" fmla="*/ f87 1 108"/>
                <a:gd name="f116" fmla="*/ f88 1 54"/>
                <a:gd name="f117" fmla="*/ f89 1 108"/>
                <a:gd name="f118" fmla="*/ f90 1 54"/>
                <a:gd name="f119" fmla="*/ f91 1 108"/>
                <a:gd name="f120" fmla="*/ f92 1 54"/>
                <a:gd name="f121" fmla="*/ f93 1 54"/>
                <a:gd name="f122" fmla="*/ f94 1 108"/>
                <a:gd name="f123" fmla="*/ f95 1 54"/>
                <a:gd name="f124" fmla="*/ f96 1 108"/>
                <a:gd name="f125" fmla="*/ f97 1 54"/>
                <a:gd name="f126" fmla="*/ f98 1 108"/>
                <a:gd name="f127" fmla="*/ f99 1 54"/>
                <a:gd name="f128" fmla="*/ f100 1 108"/>
                <a:gd name="f129" fmla="*/ f101 1 108"/>
                <a:gd name="f130" fmla="*/ 0 1 f73"/>
                <a:gd name="f131" fmla="*/ f67 1 f73"/>
                <a:gd name="f132" fmla="*/ 0 1 f74"/>
                <a:gd name="f133" fmla="*/ f68 1 f74"/>
                <a:gd name="f134" fmla="*/ f103 1 f73"/>
                <a:gd name="f135" fmla="*/ f104 1 f74"/>
                <a:gd name="f136" fmla="*/ f105 1 f73"/>
                <a:gd name="f137" fmla="*/ f106 1 f74"/>
                <a:gd name="f138" fmla="*/ f107 1 f73"/>
                <a:gd name="f139" fmla="*/ f108 1 f74"/>
                <a:gd name="f140" fmla="*/ f109 1 f73"/>
                <a:gd name="f141" fmla="*/ f110 1 f74"/>
                <a:gd name="f142" fmla="*/ f111 1 f73"/>
                <a:gd name="f143" fmla="*/ f112 1 f74"/>
                <a:gd name="f144" fmla="*/ f113 1 f73"/>
                <a:gd name="f145" fmla="*/ f114 1 f74"/>
                <a:gd name="f146" fmla="*/ f115 1 f74"/>
                <a:gd name="f147" fmla="*/ f116 1 f73"/>
                <a:gd name="f148" fmla="*/ f117 1 f74"/>
                <a:gd name="f149" fmla="*/ f118 1 f73"/>
                <a:gd name="f150" fmla="*/ f119 1 f74"/>
                <a:gd name="f151" fmla="*/ f120 1 f73"/>
                <a:gd name="f152" fmla="*/ f121 1 f73"/>
                <a:gd name="f153" fmla="*/ f122 1 f74"/>
                <a:gd name="f154" fmla="*/ f123 1 f73"/>
                <a:gd name="f155" fmla="*/ f124 1 f74"/>
                <a:gd name="f156" fmla="*/ f125 1 f73"/>
                <a:gd name="f157" fmla="*/ f126 1 f74"/>
                <a:gd name="f158" fmla="*/ f127 1 f73"/>
                <a:gd name="f159" fmla="*/ f128 1 f74"/>
                <a:gd name="f160" fmla="*/ f129 1 f74"/>
                <a:gd name="f161" fmla="*/ f130 f64 1"/>
                <a:gd name="f162" fmla="*/ f131 f64 1"/>
                <a:gd name="f163" fmla="*/ f133 f65 1"/>
                <a:gd name="f164" fmla="*/ f132 f65 1"/>
                <a:gd name="f165" fmla="*/ f134 f64 1"/>
                <a:gd name="f166" fmla="*/ f135 f65 1"/>
                <a:gd name="f167" fmla="*/ f136 f64 1"/>
                <a:gd name="f168" fmla="*/ f137 f65 1"/>
                <a:gd name="f169" fmla="*/ f138 f64 1"/>
                <a:gd name="f170" fmla="*/ f139 f65 1"/>
                <a:gd name="f171" fmla="*/ f140 f64 1"/>
                <a:gd name="f172" fmla="*/ f141 f65 1"/>
                <a:gd name="f173" fmla="*/ f142 f64 1"/>
                <a:gd name="f174" fmla="*/ f143 f65 1"/>
                <a:gd name="f175" fmla="*/ f144 f64 1"/>
                <a:gd name="f176" fmla="*/ f145 f65 1"/>
                <a:gd name="f177" fmla="*/ f146 f65 1"/>
                <a:gd name="f178" fmla="*/ f147 f64 1"/>
                <a:gd name="f179" fmla="*/ f148 f65 1"/>
                <a:gd name="f180" fmla="*/ f149 f64 1"/>
                <a:gd name="f181" fmla="*/ f150 f65 1"/>
                <a:gd name="f182" fmla="*/ f151 f64 1"/>
                <a:gd name="f183" fmla="*/ f152 f64 1"/>
                <a:gd name="f184" fmla="*/ f153 f65 1"/>
                <a:gd name="f185" fmla="*/ f154 f64 1"/>
                <a:gd name="f186" fmla="*/ f155 f65 1"/>
                <a:gd name="f187" fmla="*/ f156 f64 1"/>
                <a:gd name="f188" fmla="*/ f157 f65 1"/>
                <a:gd name="f189" fmla="*/ f158 f64 1"/>
                <a:gd name="f190" fmla="*/ f159 f65 1"/>
                <a:gd name="f191" fmla="*/ f160 f65 1"/>
              </a:gdLst>
              <a:ahLst/>
              <a:cxnLst>
                <a:cxn ang="3cd4">
                  <a:pos x="hc" y="t"/>
                </a:cxn>
                <a:cxn ang="0">
                  <a:pos x="r" y="vc"/>
                </a:cxn>
                <a:cxn ang="cd4">
                  <a:pos x="hc" y="b"/>
                </a:cxn>
                <a:cxn ang="cd2">
                  <a:pos x="l" y="vc"/>
                </a:cxn>
                <a:cxn ang="f102">
                  <a:pos x="f165" y="f166"/>
                </a:cxn>
                <a:cxn ang="f102">
                  <a:pos x="f167" y="f168"/>
                </a:cxn>
                <a:cxn ang="f102">
                  <a:pos x="f169" y="f170"/>
                </a:cxn>
                <a:cxn ang="f102">
                  <a:pos x="f171" y="f172"/>
                </a:cxn>
                <a:cxn ang="f102">
                  <a:pos x="f173" y="f174"/>
                </a:cxn>
                <a:cxn ang="f102">
                  <a:pos x="f175" y="f176"/>
                </a:cxn>
                <a:cxn ang="f102">
                  <a:pos x="f173" y="f177"/>
                </a:cxn>
                <a:cxn ang="f102">
                  <a:pos x="f178" y="f179"/>
                </a:cxn>
                <a:cxn ang="f102">
                  <a:pos x="f180" y="f181"/>
                </a:cxn>
                <a:cxn ang="f102">
                  <a:pos x="f182" y="f179"/>
                </a:cxn>
                <a:cxn ang="f102">
                  <a:pos x="f183" y="f184"/>
                </a:cxn>
                <a:cxn ang="f102">
                  <a:pos x="f185" y="f186"/>
                </a:cxn>
                <a:cxn ang="f102">
                  <a:pos x="f187" y="f188"/>
                </a:cxn>
                <a:cxn ang="f102">
                  <a:pos x="f189" y="f190"/>
                </a:cxn>
                <a:cxn ang="f102">
                  <a:pos x="f180" y="f191"/>
                </a:cxn>
                <a:cxn ang="f102">
                  <a:pos x="f165" y="f166"/>
                </a:cxn>
              </a:cxnLst>
              <a:rect l="f161" t="f164" r="f162" b="f163"/>
              <a:pathLst>
                <a:path w="54" h="108">
                  <a:moveTo>
                    <a:pt x="f8" y="f9"/>
                  </a:moveTo>
                  <a:cubicBezTo>
                    <a:pt x="f10" y="f11"/>
                    <a:pt x="f12" y="f13"/>
                    <a:pt x="f14" y="f15"/>
                  </a:cubicBezTo>
                  <a:cubicBezTo>
                    <a:pt x="f16" y="f17"/>
                    <a:pt x="f6" y="f18"/>
                    <a:pt x="f12" y="f7"/>
                  </a:cubicBezTo>
                  <a:cubicBezTo>
                    <a:pt x="f10" y="f19"/>
                    <a:pt x="f20" y="f17"/>
                    <a:pt x="f21" y="f19"/>
                  </a:cubicBezTo>
                  <a:cubicBezTo>
                    <a:pt x="f22" y="f23"/>
                    <a:pt x="f24" y="f25"/>
                    <a:pt x="f26" y="f27"/>
                  </a:cubicBezTo>
                  <a:cubicBezTo>
                    <a:pt x="f28" y="f29"/>
                    <a:pt x="f5" y="f30"/>
                    <a:pt x="f5" y="f31"/>
                  </a:cubicBezTo>
                  <a:cubicBezTo>
                    <a:pt x="f28" y="f32"/>
                    <a:pt x="f33" y="f34"/>
                    <a:pt x="f26" y="f35"/>
                  </a:cubicBezTo>
                  <a:cubicBezTo>
                    <a:pt x="f36" y="f37"/>
                    <a:pt x="f38" y="f39"/>
                    <a:pt x="f40" y="f26"/>
                  </a:cubicBezTo>
                  <a:cubicBezTo>
                    <a:pt x="f24" y="f41"/>
                    <a:pt x="f42" y="f5"/>
                    <a:pt x="f43" y="f41"/>
                  </a:cubicBezTo>
                  <a:cubicBezTo>
                    <a:pt x="f44" y="f28"/>
                    <a:pt x="f45" y="f33"/>
                    <a:pt x="f46" y="f26"/>
                  </a:cubicBezTo>
                  <a:cubicBezTo>
                    <a:pt x="f47" y="f36"/>
                    <a:pt x="f47" y="f48"/>
                    <a:pt x="f49" y="f24"/>
                  </a:cubicBezTo>
                  <a:cubicBezTo>
                    <a:pt x="f35" y="f42"/>
                    <a:pt x="f44" y="f50"/>
                    <a:pt x="f51" y="f37"/>
                  </a:cubicBezTo>
                  <a:cubicBezTo>
                    <a:pt x="f52" y="f43"/>
                    <a:pt x="f24" y="f53"/>
                    <a:pt x="f24" y="f45"/>
                  </a:cubicBezTo>
                  <a:cubicBezTo>
                    <a:pt x="f24" y="f54"/>
                    <a:pt x="f55" y="f56"/>
                    <a:pt x="f57" y="f58"/>
                  </a:cubicBezTo>
                  <a:cubicBezTo>
                    <a:pt x="f42" y="f59"/>
                    <a:pt x="f50" y="f60"/>
                    <a:pt x="f43" y="f60"/>
                  </a:cubicBezTo>
                  <a:cubicBezTo>
                    <a:pt x="f35" y="f31"/>
                    <a:pt x="f61" y="f62"/>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11">
              <a:extLst>
                <a:ext uri="{FF2B5EF4-FFF2-40B4-BE49-F238E27FC236}">
                  <a16:creationId xmlns:a16="http://schemas.microsoft.com/office/drawing/2014/main" id="{693CF356-7A19-885E-74F5-0824BD4F4666}"/>
                </a:ext>
              </a:extLst>
            </p:cNvPr>
            <p:cNvSpPr/>
            <p:nvPr/>
          </p:nvSpPr>
          <p:spPr>
            <a:xfrm>
              <a:off x="1885950" y="1881185"/>
              <a:ext cx="131765" cy="428625"/>
            </a:xfrm>
            <a:custGeom>
              <a:avLst/>
              <a:gdLst>
                <a:gd name="f0" fmla="val 10800000"/>
                <a:gd name="f1" fmla="val 5400000"/>
                <a:gd name="f2" fmla="val 180"/>
                <a:gd name="f3" fmla="val w"/>
                <a:gd name="f4" fmla="val h"/>
                <a:gd name="f5" fmla="val 0"/>
                <a:gd name="f6" fmla="val 17"/>
                <a:gd name="f7" fmla="val 56"/>
                <a:gd name="f8" fmla="val 12"/>
                <a:gd name="f9" fmla="val 13"/>
                <a:gd name="f10" fmla="val 14"/>
                <a:gd name="f11" fmla="val 3"/>
                <a:gd name="f12" fmla="val 6"/>
                <a:gd name="f13" fmla="val 15"/>
                <a:gd name="f14" fmla="val 9"/>
                <a:gd name="f15" fmla="val 16"/>
                <a:gd name="f16" fmla="val 18"/>
                <a:gd name="f17" fmla="val 29"/>
                <a:gd name="f18" fmla="val 39"/>
                <a:gd name="f19" fmla="val 49"/>
                <a:gd name="f20" fmla="val 50"/>
                <a:gd name="f21" fmla="val 51"/>
                <a:gd name="f22" fmla="val 54"/>
                <a:gd name="f23" fmla="val 11"/>
                <a:gd name="f24" fmla="val 53"/>
                <a:gd name="f25" fmla="val 8"/>
                <a:gd name="f26" fmla="val 55"/>
                <a:gd name="f27" fmla="val 5"/>
                <a:gd name="f28" fmla="val 7"/>
                <a:gd name="f29" fmla="val 52"/>
                <a:gd name="f30" fmla="val 2"/>
                <a:gd name="f31" fmla="val 48"/>
                <a:gd name="f32" fmla="val 44"/>
                <a:gd name="f33" fmla="val 1"/>
                <a:gd name="f34" fmla="val 43"/>
                <a:gd name="f35" fmla="val 4"/>
                <a:gd name="f36" fmla="val 45"/>
                <a:gd name="f37" fmla="val 42"/>
                <a:gd name="f38" fmla="val 34"/>
                <a:gd name="f39" fmla="val 26"/>
                <a:gd name="f40" fmla="val 19"/>
                <a:gd name="f41" fmla="val 10"/>
                <a:gd name="f42" fmla="+- 0 0 -90"/>
                <a:gd name="f43" fmla="*/ f3 1 17"/>
                <a:gd name="f44" fmla="*/ f4 1 56"/>
                <a:gd name="f45" fmla="val f5"/>
                <a:gd name="f46" fmla="val f6"/>
                <a:gd name="f47" fmla="val f7"/>
                <a:gd name="f48" fmla="*/ f42 f0 1"/>
                <a:gd name="f49" fmla="+- f47 0 f45"/>
                <a:gd name="f50" fmla="+- f46 0 f45"/>
                <a:gd name="f51" fmla="*/ f48 1 f2"/>
                <a:gd name="f52" fmla="*/ f50 1 17"/>
                <a:gd name="f53" fmla="*/ f49 1 56"/>
                <a:gd name="f54" fmla="*/ 12 f50 1"/>
                <a:gd name="f55" fmla="*/ 0 f49 1"/>
                <a:gd name="f56" fmla="*/ 14 f50 1"/>
                <a:gd name="f57" fmla="*/ 15 f50 1"/>
                <a:gd name="f58" fmla="*/ 9 f49 1"/>
                <a:gd name="f59" fmla="*/ 16 f50 1"/>
                <a:gd name="f60" fmla="*/ 18 f49 1"/>
                <a:gd name="f61" fmla="*/ 13 f50 1"/>
                <a:gd name="f62" fmla="*/ 49 f49 1"/>
                <a:gd name="f63" fmla="*/ 51 f49 1"/>
                <a:gd name="f64" fmla="*/ 11 f50 1"/>
                <a:gd name="f65" fmla="*/ 54 f49 1"/>
                <a:gd name="f66" fmla="*/ 6 f50 1"/>
                <a:gd name="f67" fmla="*/ 55 f49 1"/>
                <a:gd name="f68" fmla="*/ 5 f50 1"/>
                <a:gd name="f69" fmla="*/ 52 f49 1"/>
                <a:gd name="f70" fmla="*/ 0 f50 1"/>
                <a:gd name="f71" fmla="*/ 44 f49 1"/>
                <a:gd name="f72" fmla="*/ 2 f50 1"/>
                <a:gd name="f73" fmla="*/ 43 f49 1"/>
                <a:gd name="f74" fmla="*/ 7 f50 1"/>
                <a:gd name="f75" fmla="*/ 42 f49 1"/>
                <a:gd name="f76" fmla="*/ 19 f49 1"/>
                <a:gd name="f77" fmla="*/ 9 f50 1"/>
                <a:gd name="f78" fmla="*/ 8 f49 1"/>
                <a:gd name="f79" fmla="*/ 8 f50 1"/>
                <a:gd name="f80" fmla="*/ 6 f49 1"/>
                <a:gd name="f81" fmla="*/ 4 f49 1"/>
                <a:gd name="f82" fmla="+- f51 0 f1"/>
                <a:gd name="f83" fmla="*/ f54 1 17"/>
                <a:gd name="f84" fmla="*/ f55 1 56"/>
                <a:gd name="f85" fmla="*/ f56 1 17"/>
                <a:gd name="f86" fmla="*/ f57 1 17"/>
                <a:gd name="f87" fmla="*/ f58 1 56"/>
                <a:gd name="f88" fmla="*/ f59 1 17"/>
                <a:gd name="f89" fmla="*/ f60 1 56"/>
                <a:gd name="f90" fmla="*/ f61 1 17"/>
                <a:gd name="f91" fmla="*/ f62 1 56"/>
                <a:gd name="f92" fmla="*/ f63 1 56"/>
                <a:gd name="f93" fmla="*/ f64 1 17"/>
                <a:gd name="f94" fmla="*/ f65 1 56"/>
                <a:gd name="f95" fmla="*/ f66 1 17"/>
                <a:gd name="f96" fmla="*/ f67 1 56"/>
                <a:gd name="f97" fmla="*/ f68 1 17"/>
                <a:gd name="f98" fmla="*/ f69 1 56"/>
                <a:gd name="f99" fmla="*/ f70 1 17"/>
                <a:gd name="f100" fmla="*/ f71 1 56"/>
                <a:gd name="f101" fmla="*/ f72 1 17"/>
                <a:gd name="f102" fmla="*/ f73 1 56"/>
                <a:gd name="f103" fmla="*/ f74 1 17"/>
                <a:gd name="f104" fmla="*/ f75 1 56"/>
                <a:gd name="f105" fmla="*/ f76 1 56"/>
                <a:gd name="f106" fmla="*/ f77 1 17"/>
                <a:gd name="f107" fmla="*/ f78 1 56"/>
                <a:gd name="f108" fmla="*/ f79 1 17"/>
                <a:gd name="f109" fmla="*/ f80 1 56"/>
                <a:gd name="f110" fmla="*/ f81 1 56"/>
                <a:gd name="f111" fmla="*/ 0 1 f52"/>
                <a:gd name="f112" fmla="*/ f46 1 f52"/>
                <a:gd name="f113" fmla="*/ 0 1 f53"/>
                <a:gd name="f114" fmla="*/ f47 1 f53"/>
                <a:gd name="f115" fmla="*/ f83 1 f52"/>
                <a:gd name="f116" fmla="*/ f84 1 f53"/>
                <a:gd name="f117" fmla="*/ f85 1 f52"/>
                <a:gd name="f118" fmla="*/ f86 1 f52"/>
                <a:gd name="f119" fmla="*/ f87 1 f53"/>
                <a:gd name="f120" fmla="*/ f88 1 f52"/>
                <a:gd name="f121" fmla="*/ f89 1 f53"/>
                <a:gd name="f122" fmla="*/ f90 1 f52"/>
                <a:gd name="f123" fmla="*/ f91 1 f53"/>
                <a:gd name="f124" fmla="*/ f92 1 f53"/>
                <a:gd name="f125" fmla="*/ f93 1 f52"/>
                <a:gd name="f126" fmla="*/ f94 1 f53"/>
                <a:gd name="f127" fmla="*/ f95 1 f52"/>
                <a:gd name="f128" fmla="*/ f96 1 f53"/>
                <a:gd name="f129" fmla="*/ f97 1 f52"/>
                <a:gd name="f130" fmla="*/ f98 1 f53"/>
                <a:gd name="f131" fmla="*/ f99 1 f52"/>
                <a:gd name="f132" fmla="*/ f100 1 f53"/>
                <a:gd name="f133" fmla="*/ f101 1 f52"/>
                <a:gd name="f134" fmla="*/ f102 1 f53"/>
                <a:gd name="f135" fmla="*/ f103 1 f52"/>
                <a:gd name="f136" fmla="*/ f104 1 f53"/>
                <a:gd name="f137" fmla="*/ f105 1 f53"/>
                <a:gd name="f138" fmla="*/ f106 1 f52"/>
                <a:gd name="f139" fmla="*/ f107 1 f53"/>
                <a:gd name="f140" fmla="*/ f108 1 f52"/>
                <a:gd name="f141" fmla="*/ f109 1 f53"/>
                <a:gd name="f142" fmla="*/ f110 1 f53"/>
                <a:gd name="f143" fmla="*/ f111 f43 1"/>
                <a:gd name="f144" fmla="*/ f112 f43 1"/>
                <a:gd name="f145" fmla="*/ f114 f44 1"/>
                <a:gd name="f146" fmla="*/ f113 f44 1"/>
                <a:gd name="f147" fmla="*/ f115 f43 1"/>
                <a:gd name="f148" fmla="*/ f116 f44 1"/>
                <a:gd name="f149" fmla="*/ f117 f43 1"/>
                <a:gd name="f150" fmla="*/ f118 f43 1"/>
                <a:gd name="f151" fmla="*/ f119 f44 1"/>
                <a:gd name="f152" fmla="*/ f120 f43 1"/>
                <a:gd name="f153" fmla="*/ f121 f44 1"/>
                <a:gd name="f154" fmla="*/ f122 f43 1"/>
                <a:gd name="f155" fmla="*/ f123 f44 1"/>
                <a:gd name="f156" fmla="*/ f124 f44 1"/>
                <a:gd name="f157" fmla="*/ f125 f43 1"/>
                <a:gd name="f158" fmla="*/ f126 f44 1"/>
                <a:gd name="f159" fmla="*/ f127 f43 1"/>
                <a:gd name="f160" fmla="*/ f128 f44 1"/>
                <a:gd name="f161" fmla="*/ f129 f43 1"/>
                <a:gd name="f162" fmla="*/ f130 f44 1"/>
                <a:gd name="f163" fmla="*/ f131 f43 1"/>
                <a:gd name="f164" fmla="*/ f132 f44 1"/>
                <a:gd name="f165" fmla="*/ f133 f43 1"/>
                <a:gd name="f166" fmla="*/ f134 f44 1"/>
                <a:gd name="f167" fmla="*/ f135 f43 1"/>
                <a:gd name="f168" fmla="*/ f136 f44 1"/>
                <a:gd name="f169" fmla="*/ f137 f44 1"/>
                <a:gd name="f170" fmla="*/ f138 f43 1"/>
                <a:gd name="f171" fmla="*/ f139 f44 1"/>
                <a:gd name="f172" fmla="*/ f140 f43 1"/>
                <a:gd name="f173" fmla="*/ f141 f44 1"/>
                <a:gd name="f174" fmla="*/ f142 f44 1"/>
              </a:gdLst>
              <a:ahLst/>
              <a:cxnLst>
                <a:cxn ang="3cd4">
                  <a:pos x="hc" y="t"/>
                </a:cxn>
                <a:cxn ang="0">
                  <a:pos x="r" y="vc"/>
                </a:cxn>
                <a:cxn ang="cd4">
                  <a:pos x="hc" y="b"/>
                </a:cxn>
                <a:cxn ang="cd2">
                  <a:pos x="l" y="vc"/>
                </a:cxn>
                <a:cxn ang="f82">
                  <a:pos x="f147" y="f148"/>
                </a:cxn>
                <a:cxn ang="f82">
                  <a:pos x="f149" y="f148"/>
                </a:cxn>
                <a:cxn ang="f82">
                  <a:pos x="f150" y="f151"/>
                </a:cxn>
                <a:cxn ang="f82">
                  <a:pos x="f152" y="f153"/>
                </a:cxn>
                <a:cxn ang="f82">
                  <a:pos x="f154" y="f155"/>
                </a:cxn>
                <a:cxn ang="f82">
                  <a:pos x="f147" y="f156"/>
                </a:cxn>
                <a:cxn ang="f82">
                  <a:pos x="f157" y="f158"/>
                </a:cxn>
                <a:cxn ang="f82">
                  <a:pos x="f159" y="f160"/>
                </a:cxn>
                <a:cxn ang="f82">
                  <a:pos x="f161" y="f158"/>
                </a:cxn>
                <a:cxn ang="f82">
                  <a:pos x="f161" y="f162"/>
                </a:cxn>
                <a:cxn ang="f82">
                  <a:pos x="f163" y="f164"/>
                </a:cxn>
                <a:cxn ang="f82">
                  <a:pos x="f165" y="f166"/>
                </a:cxn>
                <a:cxn ang="f82">
                  <a:pos x="f165" y="f166"/>
                </a:cxn>
                <a:cxn ang="f82">
                  <a:pos x="f167" y="f155"/>
                </a:cxn>
                <a:cxn ang="f82">
                  <a:pos x="f157" y="f168"/>
                </a:cxn>
                <a:cxn ang="f82">
                  <a:pos x="f149" y="f169"/>
                </a:cxn>
                <a:cxn ang="f82">
                  <a:pos x="f170" y="f171"/>
                </a:cxn>
                <a:cxn ang="f82">
                  <a:pos x="f172" y="f173"/>
                </a:cxn>
                <a:cxn ang="f82">
                  <a:pos x="f170" y="f174"/>
                </a:cxn>
                <a:cxn ang="f82">
                  <a:pos x="f147" y="f148"/>
                </a:cxn>
              </a:cxnLst>
              <a:rect l="f143" t="f146" r="f144" b="f145"/>
              <a:pathLst>
                <a:path w="17" h="56">
                  <a:moveTo>
                    <a:pt x="f8" y="f5"/>
                  </a:moveTo>
                  <a:cubicBezTo>
                    <a:pt x="f9" y="f5"/>
                    <a:pt x="f9" y="f5"/>
                    <a:pt x="f10" y="f5"/>
                  </a:cubicBezTo>
                  <a:cubicBezTo>
                    <a:pt x="f9" y="f11"/>
                    <a:pt x="f10" y="f12"/>
                    <a:pt x="f13" y="f14"/>
                  </a:cubicBezTo>
                  <a:cubicBezTo>
                    <a:pt x="f6" y="f8"/>
                    <a:pt x="f6" y="f13"/>
                    <a:pt x="f15" y="f16"/>
                  </a:cubicBezTo>
                  <a:cubicBezTo>
                    <a:pt x="f15" y="f17"/>
                    <a:pt x="f15" y="f18"/>
                    <a:pt x="f9" y="f19"/>
                  </a:cubicBezTo>
                  <a:cubicBezTo>
                    <a:pt x="f8" y="f20"/>
                    <a:pt x="f8" y="f20"/>
                    <a:pt x="f8" y="f21"/>
                  </a:cubicBezTo>
                  <a:cubicBezTo>
                    <a:pt x="f10" y="f22"/>
                    <a:pt x="f10" y="f22"/>
                    <a:pt x="f23" y="f22"/>
                  </a:cubicBezTo>
                  <a:cubicBezTo>
                    <a:pt x="f14" y="f24"/>
                    <a:pt x="f25" y="f26"/>
                    <a:pt x="f12" y="f26"/>
                  </a:cubicBezTo>
                  <a:cubicBezTo>
                    <a:pt x="f27" y="f7"/>
                    <a:pt x="f27" y="f26"/>
                    <a:pt x="f27" y="f22"/>
                  </a:cubicBezTo>
                  <a:cubicBezTo>
                    <a:pt x="f28" y="f24"/>
                    <a:pt x="f12" y="f24"/>
                    <a:pt x="f27" y="f29"/>
                  </a:cubicBezTo>
                  <a:cubicBezTo>
                    <a:pt x="f30" y="f21"/>
                    <a:pt x="f5" y="f31"/>
                    <a:pt x="f5" y="f32"/>
                  </a:cubicBezTo>
                  <a:cubicBezTo>
                    <a:pt x="f5" y="f32"/>
                    <a:pt x="f33" y="f34"/>
                    <a:pt x="f30" y="f34"/>
                  </a:cubicBezTo>
                  <a:cubicBezTo>
                    <a:pt x="f30" y="f34"/>
                    <a:pt x="f30" y="f34"/>
                    <a:pt x="f30" y="f34"/>
                  </a:cubicBezTo>
                  <a:cubicBezTo>
                    <a:pt x="f35" y="f36"/>
                    <a:pt x="f35" y="f20"/>
                    <a:pt x="f28" y="f19"/>
                  </a:cubicBezTo>
                  <a:cubicBezTo>
                    <a:pt x="f23" y="f31"/>
                    <a:pt x="f23" y="f32"/>
                    <a:pt x="f23" y="f37"/>
                  </a:cubicBezTo>
                  <a:cubicBezTo>
                    <a:pt x="f9" y="f38"/>
                    <a:pt x="f9" y="f39"/>
                    <a:pt x="f10" y="f40"/>
                  </a:cubicBezTo>
                  <a:cubicBezTo>
                    <a:pt x="f10" y="f13"/>
                    <a:pt x="f10" y="f41"/>
                    <a:pt x="f14" y="f25"/>
                  </a:cubicBezTo>
                  <a:cubicBezTo>
                    <a:pt x="f25" y="f25"/>
                    <a:pt x="f28" y="f28"/>
                    <a:pt x="f25" y="f12"/>
                  </a:cubicBezTo>
                  <a:cubicBezTo>
                    <a:pt x="f25" y="f12"/>
                    <a:pt x="f25" y="f27"/>
                    <a:pt x="f14" y="f35"/>
                  </a:cubicBezTo>
                  <a:cubicBezTo>
                    <a:pt x="f41" y="f11"/>
                    <a:pt x="f23" y="f33"/>
                    <a:pt x="f8"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12">
              <a:extLst>
                <a:ext uri="{FF2B5EF4-FFF2-40B4-BE49-F238E27FC236}">
                  <a16:creationId xmlns:a16="http://schemas.microsoft.com/office/drawing/2014/main" id="{E3D325EB-9A5C-5E19-AE4B-B5C2D9B2575F}"/>
                </a:ext>
              </a:extLst>
            </p:cNvPr>
            <p:cNvSpPr/>
            <p:nvPr/>
          </p:nvSpPr>
          <p:spPr>
            <a:xfrm>
              <a:off x="1878013" y="2003422"/>
              <a:ext cx="39684" cy="214307"/>
            </a:xfrm>
            <a:custGeom>
              <a:avLst/>
              <a:gdLst>
                <a:gd name="f0" fmla="val 10800000"/>
                <a:gd name="f1" fmla="val 5400000"/>
                <a:gd name="f2" fmla="val 180"/>
                <a:gd name="f3" fmla="val w"/>
                <a:gd name="f4" fmla="val h"/>
                <a:gd name="f5" fmla="val 0"/>
                <a:gd name="f6" fmla="val 5"/>
                <a:gd name="f7" fmla="val 28"/>
                <a:gd name="f8" fmla="val 2"/>
                <a:gd name="f9" fmla="val 27"/>
                <a:gd name="f10" fmla="val 1"/>
                <a:gd name="f11" fmla="val 19"/>
                <a:gd name="f12" fmla="val 9"/>
                <a:gd name="f13" fmla="val 3"/>
                <a:gd name="f14" fmla="val 10"/>
                <a:gd name="f15" fmla="+- 0 0 -90"/>
                <a:gd name="f16" fmla="*/ f3 1 5"/>
                <a:gd name="f17" fmla="*/ f4 1 28"/>
                <a:gd name="f18" fmla="val f5"/>
                <a:gd name="f19" fmla="val f6"/>
                <a:gd name="f20" fmla="val f7"/>
                <a:gd name="f21" fmla="*/ f15 f0 1"/>
                <a:gd name="f22" fmla="+- f20 0 f18"/>
                <a:gd name="f23" fmla="+- f19 0 f18"/>
                <a:gd name="f24" fmla="*/ f21 1 f2"/>
                <a:gd name="f25" fmla="*/ f23 1 5"/>
                <a:gd name="f26" fmla="*/ f22 1 28"/>
                <a:gd name="f27" fmla="*/ 2 f23 1"/>
                <a:gd name="f28" fmla="*/ 27 f22 1"/>
                <a:gd name="f29" fmla="*/ 1 f23 1"/>
                <a:gd name="f30" fmla="*/ 28 f22 1"/>
                <a:gd name="f31" fmla="*/ 3 f23 1"/>
                <a:gd name="f32" fmla="*/ 0 f22 1"/>
                <a:gd name="f33" fmla="*/ 5 f23 1"/>
                <a:gd name="f34" fmla="*/ 2 f22 1"/>
                <a:gd name="f35" fmla="+- f24 0 f1"/>
                <a:gd name="f36" fmla="*/ f27 1 5"/>
                <a:gd name="f37" fmla="*/ f28 1 28"/>
                <a:gd name="f38" fmla="*/ f29 1 5"/>
                <a:gd name="f39" fmla="*/ f30 1 28"/>
                <a:gd name="f40" fmla="*/ f31 1 5"/>
                <a:gd name="f41" fmla="*/ f32 1 28"/>
                <a:gd name="f42" fmla="*/ f33 1 5"/>
                <a:gd name="f43" fmla="*/ f34 1 28"/>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5" h="28">
                  <a:moveTo>
                    <a:pt x="f8" y="f9"/>
                  </a:moveTo>
                  <a:cubicBezTo>
                    <a:pt x="f8" y="f9"/>
                    <a:pt x="f10" y="f7"/>
                    <a:pt x="f10" y="f7"/>
                  </a:cubicBezTo>
                  <a:cubicBezTo>
                    <a:pt x="f5" y="f11"/>
                    <a:pt x="f10" y="f12"/>
                    <a:pt x="f13" y="f5"/>
                  </a:cubicBezTo>
                  <a:cubicBezTo>
                    <a:pt x="f6" y="f5"/>
                    <a:pt x="f6" y="f10"/>
                    <a:pt x="f6" y="f8"/>
                  </a:cubicBezTo>
                  <a:cubicBezTo>
                    <a:pt x="f6" y="f14"/>
                    <a:pt x="f6" y="f11"/>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13">
              <a:extLst>
                <a:ext uri="{FF2B5EF4-FFF2-40B4-BE49-F238E27FC236}">
                  <a16:creationId xmlns:a16="http://schemas.microsoft.com/office/drawing/2014/main" id="{956D174E-7F7B-5D19-265B-4CA20927E3AC}"/>
                </a:ext>
              </a:extLst>
            </p:cNvPr>
            <p:cNvSpPr/>
            <p:nvPr/>
          </p:nvSpPr>
          <p:spPr>
            <a:xfrm>
              <a:off x="2270126" y="2882902"/>
              <a:ext cx="107954" cy="52385"/>
            </a:xfrm>
            <a:custGeom>
              <a:avLst/>
              <a:gdLst>
                <a:gd name="f0" fmla="val 10800000"/>
                <a:gd name="f1" fmla="val 5400000"/>
                <a:gd name="f2" fmla="val 180"/>
                <a:gd name="f3" fmla="val w"/>
                <a:gd name="f4" fmla="val h"/>
                <a:gd name="f5" fmla="val 0"/>
                <a:gd name="f6" fmla="val 14"/>
                <a:gd name="f7" fmla="val 7"/>
                <a:gd name="f8" fmla="val 6"/>
                <a:gd name="f9" fmla="val 4"/>
                <a:gd name="f10" fmla="val 9"/>
                <a:gd name="f11" fmla="val 2"/>
                <a:gd name="f12" fmla="val 11"/>
                <a:gd name="f13" fmla="val 5"/>
                <a:gd name="f14" fmla="val 1"/>
                <a:gd name="f15" fmla="+- 0 0 -90"/>
                <a:gd name="f16" fmla="*/ f3 1 14"/>
                <a:gd name="f17" fmla="*/ f4 1 7"/>
                <a:gd name="f18" fmla="val f5"/>
                <a:gd name="f19" fmla="val f6"/>
                <a:gd name="f20" fmla="val f7"/>
                <a:gd name="f21" fmla="*/ f15 f0 1"/>
                <a:gd name="f22" fmla="+- f20 0 f18"/>
                <a:gd name="f23" fmla="+- f19 0 f18"/>
                <a:gd name="f24" fmla="*/ f21 1 f2"/>
                <a:gd name="f25" fmla="*/ f23 1 14"/>
                <a:gd name="f26" fmla="*/ f22 1 7"/>
                <a:gd name="f27" fmla="*/ 0 f23 1"/>
                <a:gd name="f28" fmla="*/ 6 f22 1"/>
                <a:gd name="f29" fmla="*/ 14 f23 1"/>
                <a:gd name="f30" fmla="*/ 0 f22 1"/>
                <a:gd name="f31" fmla="*/ 1 f23 1"/>
                <a:gd name="f32" fmla="*/ 7 f22 1"/>
                <a:gd name="f33" fmla="+- f24 0 f1"/>
                <a:gd name="f34" fmla="*/ f27 1 14"/>
                <a:gd name="f35" fmla="*/ f28 1 7"/>
                <a:gd name="f36" fmla="*/ f29 1 14"/>
                <a:gd name="f37" fmla="*/ f30 1 7"/>
                <a:gd name="f38" fmla="*/ f31 1 14"/>
                <a:gd name="f39" fmla="*/ f32 1 7"/>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6" y="f57"/>
                </a:cxn>
                <a:cxn ang="f33">
                  <a:pos x="f58" y="f59"/>
                </a:cxn>
                <a:cxn ang="f33">
                  <a:pos x="f54" y="f55"/>
                </a:cxn>
              </a:cxnLst>
              <a:rect l="f50" t="f53" r="f51" b="f52"/>
              <a:pathLst>
                <a:path w="14" h="7">
                  <a:moveTo>
                    <a:pt x="f5" y="f8"/>
                  </a:moveTo>
                  <a:cubicBezTo>
                    <a:pt x="f9" y="f9"/>
                    <a:pt x="f10" y="f11"/>
                    <a:pt x="f6" y="f5"/>
                  </a:cubicBezTo>
                  <a:cubicBezTo>
                    <a:pt x="f12" y="f8"/>
                    <a:pt x="f13" y="f8"/>
                    <a:pt x="f14" y="f7"/>
                  </a:cubicBezTo>
                  <a:cubicBezTo>
                    <a:pt x="f5" y="f7"/>
                    <a:pt x="f5" y="f7"/>
                    <a:pt x="f5" y="f8"/>
                  </a:cubicBezTo>
                  <a:close/>
                </a:path>
              </a:pathLst>
            </a:custGeom>
            <a:solidFill>
              <a:srgbClr val="C8C7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14">
              <a:extLst>
                <a:ext uri="{FF2B5EF4-FFF2-40B4-BE49-F238E27FC236}">
                  <a16:creationId xmlns:a16="http://schemas.microsoft.com/office/drawing/2014/main" id="{3DEB197A-5B9D-BCBC-52EC-EC9CCB737BB8}"/>
                </a:ext>
              </a:extLst>
            </p:cNvPr>
            <p:cNvSpPr/>
            <p:nvPr/>
          </p:nvSpPr>
          <p:spPr>
            <a:xfrm>
              <a:off x="1901823" y="1927226"/>
              <a:ext cx="46040" cy="84133"/>
            </a:xfrm>
            <a:custGeom>
              <a:avLst/>
              <a:gdLst>
                <a:gd name="f0" fmla="val 10800000"/>
                <a:gd name="f1" fmla="val 5400000"/>
                <a:gd name="f2" fmla="val 180"/>
                <a:gd name="f3" fmla="val w"/>
                <a:gd name="f4" fmla="val h"/>
                <a:gd name="f5" fmla="val 0"/>
                <a:gd name="f6" fmla="val 6"/>
                <a:gd name="f7" fmla="val 11"/>
                <a:gd name="f8" fmla="val 1"/>
                <a:gd name="f9" fmla="val 10"/>
                <a:gd name="f10" fmla="val 3"/>
                <a:gd name="f11" fmla="val 5"/>
                <a:gd name="f12" fmla="val 4"/>
                <a:gd name="f13" fmla="val 9"/>
                <a:gd name="f14" fmla="+- 0 0 -90"/>
                <a:gd name="f15" fmla="*/ f3 1 6"/>
                <a:gd name="f16" fmla="*/ f4 1 11"/>
                <a:gd name="f17" fmla="val f5"/>
                <a:gd name="f18" fmla="val f6"/>
                <a:gd name="f19" fmla="val f7"/>
                <a:gd name="f20" fmla="*/ f14 f0 1"/>
                <a:gd name="f21" fmla="+- f19 0 f17"/>
                <a:gd name="f22" fmla="+- f18 0 f17"/>
                <a:gd name="f23" fmla="*/ f20 1 f2"/>
                <a:gd name="f24" fmla="*/ f22 1 6"/>
                <a:gd name="f25" fmla="*/ f21 1 11"/>
                <a:gd name="f26" fmla="*/ 1 f22 1"/>
                <a:gd name="f27" fmla="*/ 11 f21 1"/>
                <a:gd name="f28" fmla="*/ 0 f22 1"/>
                <a:gd name="f29" fmla="*/ 10 f21 1"/>
                <a:gd name="f30" fmla="*/ 6 f22 1"/>
                <a:gd name="f31" fmla="*/ 0 f21 1"/>
                <a:gd name="f32" fmla="*/ 1 f21 1"/>
                <a:gd name="f33" fmla="+- f23 0 f1"/>
                <a:gd name="f34" fmla="*/ f26 1 6"/>
                <a:gd name="f35" fmla="*/ f27 1 11"/>
                <a:gd name="f36" fmla="*/ f28 1 6"/>
                <a:gd name="f37" fmla="*/ f29 1 11"/>
                <a:gd name="f38" fmla="*/ f30 1 6"/>
                <a:gd name="f39" fmla="*/ f31 1 11"/>
                <a:gd name="f40" fmla="*/ f32 1 11"/>
                <a:gd name="f41" fmla="*/ 0 1 f24"/>
                <a:gd name="f42" fmla="*/ f18 1 f24"/>
                <a:gd name="f43" fmla="*/ 0 1 f25"/>
                <a:gd name="f44" fmla="*/ f19 1 f25"/>
                <a:gd name="f45" fmla="*/ f34 1 f24"/>
                <a:gd name="f46" fmla="*/ f35 1 f25"/>
                <a:gd name="f47" fmla="*/ f36 1 f24"/>
                <a:gd name="f48" fmla="*/ f37 1 f25"/>
                <a:gd name="f49" fmla="*/ f38 1 f24"/>
                <a:gd name="f50" fmla="*/ f39 1 f25"/>
                <a:gd name="f51" fmla="*/ f40 1 f25"/>
                <a:gd name="f52" fmla="*/ f41 f15 1"/>
                <a:gd name="f53" fmla="*/ f42 f15 1"/>
                <a:gd name="f54" fmla="*/ f44 f16 1"/>
                <a:gd name="f55" fmla="*/ f43 f16 1"/>
                <a:gd name="f56" fmla="*/ f45 f15 1"/>
                <a:gd name="f57" fmla="*/ f46 f16 1"/>
                <a:gd name="f58" fmla="*/ f47 f15 1"/>
                <a:gd name="f59" fmla="*/ f48 f16 1"/>
                <a:gd name="f60" fmla="*/ f49 f15 1"/>
                <a:gd name="f61" fmla="*/ f50 f16 1"/>
                <a:gd name="f62" fmla="*/ f51 f16 1"/>
              </a:gdLst>
              <a:ahLst/>
              <a:cxnLst>
                <a:cxn ang="3cd4">
                  <a:pos x="hc" y="t"/>
                </a:cxn>
                <a:cxn ang="0">
                  <a:pos x="r" y="vc"/>
                </a:cxn>
                <a:cxn ang="cd4">
                  <a:pos x="hc" y="b"/>
                </a:cxn>
                <a:cxn ang="cd2">
                  <a:pos x="l" y="vc"/>
                </a:cxn>
                <a:cxn ang="f33">
                  <a:pos x="f56" y="f57"/>
                </a:cxn>
                <a:cxn ang="f33">
                  <a:pos x="f58" y="f59"/>
                </a:cxn>
                <a:cxn ang="f33">
                  <a:pos x="f60" y="f61"/>
                </a:cxn>
                <a:cxn ang="f33">
                  <a:pos x="f60" y="f62"/>
                </a:cxn>
                <a:cxn ang="f33">
                  <a:pos x="f56" y="f57"/>
                </a:cxn>
              </a:cxnLst>
              <a:rect l="f52" t="f55" r="f53" b="f54"/>
              <a:pathLst>
                <a:path w="6" h="11">
                  <a:moveTo>
                    <a:pt x="f8" y="f7"/>
                  </a:moveTo>
                  <a:cubicBezTo>
                    <a:pt x="f8" y="f7"/>
                    <a:pt x="f8" y="f7"/>
                    <a:pt x="f5" y="f9"/>
                  </a:cubicBezTo>
                  <a:cubicBezTo>
                    <a:pt x="f8" y="f6"/>
                    <a:pt x="f10" y="f10"/>
                    <a:pt x="f6" y="f5"/>
                  </a:cubicBezTo>
                  <a:cubicBezTo>
                    <a:pt x="f6" y="f8"/>
                    <a:pt x="f6" y="f8"/>
                    <a:pt x="f6" y="f8"/>
                  </a:cubicBezTo>
                  <a:cubicBezTo>
                    <a:pt x="f6" y="f11"/>
                    <a:pt x="f12" y="f13"/>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15">
              <a:extLst>
                <a:ext uri="{FF2B5EF4-FFF2-40B4-BE49-F238E27FC236}">
                  <a16:creationId xmlns:a16="http://schemas.microsoft.com/office/drawing/2014/main" id="{423DED01-6DF8-FDCE-353C-E4ED75789756}"/>
                </a:ext>
              </a:extLst>
            </p:cNvPr>
            <p:cNvSpPr/>
            <p:nvPr/>
          </p:nvSpPr>
          <p:spPr>
            <a:xfrm>
              <a:off x="1885950" y="2293936"/>
              <a:ext cx="46040" cy="38103"/>
            </a:xfrm>
            <a:custGeom>
              <a:avLst/>
              <a:gdLst>
                <a:gd name="f0" fmla="val 10800000"/>
                <a:gd name="f1" fmla="val 5400000"/>
                <a:gd name="f2" fmla="val 180"/>
                <a:gd name="f3" fmla="val w"/>
                <a:gd name="f4" fmla="val h"/>
                <a:gd name="f5" fmla="val 0"/>
                <a:gd name="f6" fmla="val 6"/>
                <a:gd name="f7" fmla="val 5"/>
                <a:gd name="f8" fmla="val 1"/>
                <a:gd name="f9" fmla="val 2"/>
                <a:gd name="f10" fmla="val 4"/>
                <a:gd name="f11" fmla="val 3"/>
                <a:gd name="f12" fmla="+- 0 0 -90"/>
                <a:gd name="f13" fmla="*/ f3 1 6"/>
                <a:gd name="f14" fmla="*/ f4 1 5"/>
                <a:gd name="f15" fmla="val f5"/>
                <a:gd name="f16" fmla="val f6"/>
                <a:gd name="f17" fmla="val f7"/>
                <a:gd name="f18" fmla="*/ f12 f0 1"/>
                <a:gd name="f19" fmla="+- f17 0 f15"/>
                <a:gd name="f20" fmla="+- f16 0 f15"/>
                <a:gd name="f21" fmla="*/ f18 1 f2"/>
                <a:gd name="f22" fmla="*/ f19 1 5"/>
                <a:gd name="f23" fmla="*/ f20 1 6"/>
                <a:gd name="f24" fmla="*/ 5 f20 1"/>
                <a:gd name="f25" fmla="*/ 0 f19 1"/>
                <a:gd name="f26" fmla="*/ 6 f20 1"/>
                <a:gd name="f27" fmla="*/ 1 f19 1"/>
                <a:gd name="f28" fmla="*/ 3 f20 1"/>
                <a:gd name="f29" fmla="*/ 3 f19 1"/>
                <a:gd name="f30" fmla="*/ 0 f20 1"/>
                <a:gd name="f31" fmla="*/ 4 f19 1"/>
                <a:gd name="f32" fmla="*/ 2 f19 1"/>
                <a:gd name="f33" fmla="*/ 2 f20 1"/>
                <a:gd name="f34" fmla="+- f21 0 f1"/>
                <a:gd name="f35" fmla="*/ f24 1 6"/>
                <a:gd name="f36" fmla="*/ f25 1 5"/>
                <a:gd name="f37" fmla="*/ f26 1 6"/>
                <a:gd name="f38" fmla="*/ f27 1 5"/>
                <a:gd name="f39" fmla="*/ f28 1 6"/>
                <a:gd name="f40" fmla="*/ f29 1 5"/>
                <a:gd name="f41" fmla="*/ f30 1 6"/>
                <a:gd name="f42" fmla="*/ f31 1 5"/>
                <a:gd name="f43" fmla="*/ f32 1 5"/>
                <a:gd name="f44" fmla="*/ f33 1 6"/>
                <a:gd name="f45" fmla="*/ 0 1 f23"/>
                <a:gd name="f46" fmla="*/ f16 1 f23"/>
                <a:gd name="f47" fmla="*/ 0 1 f22"/>
                <a:gd name="f48" fmla="*/ f17 1 f22"/>
                <a:gd name="f49" fmla="*/ f35 1 f23"/>
                <a:gd name="f50" fmla="*/ f36 1 f22"/>
                <a:gd name="f51" fmla="*/ f37 1 f23"/>
                <a:gd name="f52" fmla="*/ f38 1 f22"/>
                <a:gd name="f53" fmla="*/ f39 1 f23"/>
                <a:gd name="f54" fmla="*/ f40 1 f22"/>
                <a:gd name="f55" fmla="*/ f41 1 f23"/>
                <a:gd name="f56" fmla="*/ f42 1 f22"/>
                <a:gd name="f57" fmla="*/ f43 1 f22"/>
                <a:gd name="f58" fmla="*/ f44 1 f23"/>
                <a:gd name="f59" fmla="*/ f45 f13 1"/>
                <a:gd name="f60" fmla="*/ f46 f13 1"/>
                <a:gd name="f61" fmla="*/ f48 f14 1"/>
                <a:gd name="f62" fmla="*/ f47 f14 1"/>
                <a:gd name="f63" fmla="*/ f49 f13 1"/>
                <a:gd name="f64" fmla="*/ f50 f14 1"/>
                <a:gd name="f65" fmla="*/ f51 f13 1"/>
                <a:gd name="f66" fmla="*/ f52 f14 1"/>
                <a:gd name="f67" fmla="*/ f53 f13 1"/>
                <a:gd name="f68" fmla="*/ f54 f14 1"/>
                <a:gd name="f69" fmla="*/ f55 f13 1"/>
                <a:gd name="f70" fmla="*/ f56 f14 1"/>
                <a:gd name="f71" fmla="*/ f57 f14 1"/>
                <a:gd name="f72" fmla="*/ f58 f13 1"/>
              </a:gdLst>
              <a:ahLst/>
              <a:cxnLst>
                <a:cxn ang="3cd4">
                  <a:pos x="hc" y="t"/>
                </a:cxn>
                <a:cxn ang="0">
                  <a:pos x="r" y="vc"/>
                </a:cxn>
                <a:cxn ang="cd4">
                  <a:pos x="hc" y="b"/>
                </a:cxn>
                <a:cxn ang="cd2">
                  <a:pos x="l" y="vc"/>
                </a:cxn>
                <a:cxn ang="f34">
                  <a:pos x="f63" y="f64"/>
                </a:cxn>
                <a:cxn ang="f34">
                  <a:pos x="f65" y="f66"/>
                </a:cxn>
                <a:cxn ang="f34">
                  <a:pos x="f67" y="f68"/>
                </a:cxn>
                <a:cxn ang="f34">
                  <a:pos x="f69" y="f70"/>
                </a:cxn>
                <a:cxn ang="f34">
                  <a:pos x="f69" y="f71"/>
                </a:cxn>
                <a:cxn ang="f34">
                  <a:pos x="f72" y="f66"/>
                </a:cxn>
                <a:cxn ang="f34">
                  <a:pos x="f63" y="f64"/>
                </a:cxn>
              </a:cxnLst>
              <a:rect l="f59" t="f62" r="f60" b="f61"/>
              <a:pathLst>
                <a:path w="6" h="5">
                  <a:moveTo>
                    <a:pt x="f7" y="f5"/>
                  </a:moveTo>
                  <a:cubicBezTo>
                    <a:pt x="f6" y="f8"/>
                    <a:pt x="f6" y="f8"/>
                    <a:pt x="f6" y="f8"/>
                  </a:cubicBezTo>
                  <a:cubicBezTo>
                    <a:pt x="f7" y="f9"/>
                    <a:pt x="f10" y="f9"/>
                    <a:pt x="f11" y="f11"/>
                  </a:cubicBezTo>
                  <a:cubicBezTo>
                    <a:pt x="f9" y="f10"/>
                    <a:pt x="f8" y="f7"/>
                    <a:pt x="f5" y="f10"/>
                  </a:cubicBezTo>
                  <a:cubicBezTo>
                    <a:pt x="f5" y="f11"/>
                    <a:pt x="f5" y="f9"/>
                    <a:pt x="f5" y="f9"/>
                  </a:cubicBezTo>
                  <a:cubicBezTo>
                    <a:pt x="f5" y="f5"/>
                    <a:pt x="f8" y="f5"/>
                    <a:pt x="f9" y="f8"/>
                  </a:cubicBezTo>
                  <a:cubicBezTo>
                    <a:pt x="f11" y="f8"/>
                    <a:pt x="f10" y="f5"/>
                    <a:pt x="f7"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16">
              <a:extLst>
                <a:ext uri="{FF2B5EF4-FFF2-40B4-BE49-F238E27FC236}">
                  <a16:creationId xmlns:a16="http://schemas.microsoft.com/office/drawing/2014/main" id="{342400CF-53D3-D3AE-B60A-A5ABF3C2FAAB}"/>
                </a:ext>
              </a:extLst>
            </p:cNvPr>
            <p:cNvSpPr/>
            <p:nvPr/>
          </p:nvSpPr>
          <p:spPr>
            <a:xfrm>
              <a:off x="2085975" y="1255708"/>
              <a:ext cx="92070" cy="92070"/>
            </a:xfrm>
            <a:custGeom>
              <a:avLst/>
              <a:gdLst>
                <a:gd name="f0" fmla="val 10800000"/>
                <a:gd name="f1" fmla="val 5400000"/>
                <a:gd name="f2" fmla="val 180"/>
                <a:gd name="f3" fmla="val w"/>
                <a:gd name="f4" fmla="val h"/>
                <a:gd name="f5" fmla="val 0"/>
                <a:gd name="f6" fmla="val 12"/>
                <a:gd name="f7" fmla="val 6"/>
                <a:gd name="f8" fmla="val 8"/>
                <a:gd name="f9" fmla="val 4"/>
                <a:gd name="f10" fmla="val 7"/>
                <a:gd name="f11" fmla="val 3"/>
                <a:gd name="f12" fmla="val 5"/>
                <a:gd name="f13" fmla="val 2"/>
                <a:gd name="f14" fmla="val 9"/>
                <a:gd name="f15" fmla="+- 0 0 -90"/>
                <a:gd name="f16" fmla="*/ f3 1 12"/>
                <a:gd name="f17" fmla="*/ f4 1 12"/>
                <a:gd name="f18" fmla="val f5"/>
                <a:gd name="f19" fmla="val f6"/>
                <a:gd name="f20" fmla="*/ f15 f0 1"/>
                <a:gd name="f21" fmla="+- f19 0 f18"/>
                <a:gd name="f22" fmla="*/ f20 1 f2"/>
                <a:gd name="f23" fmla="*/ f21 1 12"/>
                <a:gd name="f24" fmla="*/ 6 f21 1"/>
                <a:gd name="f25" fmla="*/ 12 f21 1"/>
                <a:gd name="f26" fmla="*/ 0 f21 1"/>
                <a:gd name="f27" fmla="*/ 5 f21 1"/>
                <a:gd name="f28" fmla="+- f22 0 f1"/>
                <a:gd name="f29" fmla="*/ f24 1 12"/>
                <a:gd name="f30" fmla="*/ f25 1 12"/>
                <a:gd name="f31" fmla="*/ f26 1 12"/>
                <a:gd name="f32" fmla="*/ f27 1 12"/>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5 f17 1"/>
                <a:gd name="f47" fmla="*/ f38 f16 1"/>
                <a:gd name="f48" fmla="*/ f37 f17 1"/>
                <a:gd name="f49" fmla="*/ f36 f16 1"/>
              </a:gdLst>
              <a:ahLst/>
              <a:cxnLst>
                <a:cxn ang="3cd4">
                  <a:pos x="hc" y="t"/>
                </a:cxn>
                <a:cxn ang="0">
                  <a:pos x="r" y="vc"/>
                </a:cxn>
                <a:cxn ang="cd4">
                  <a:pos x="hc" y="b"/>
                </a:cxn>
                <a:cxn ang="cd2">
                  <a:pos x="l" y="vc"/>
                </a:cxn>
                <a:cxn ang="f28">
                  <a:pos x="f43" y="f44"/>
                </a:cxn>
                <a:cxn ang="f28">
                  <a:pos x="f45" y="f46"/>
                </a:cxn>
                <a:cxn ang="f28">
                  <a:pos x="f47" y="f48"/>
                </a:cxn>
                <a:cxn ang="f28">
                  <a:pos x="f49" y="f46"/>
                </a:cxn>
                <a:cxn ang="f28">
                  <a:pos x="f43" y="f44"/>
                </a:cxn>
              </a:cxnLst>
              <a:rect l="f39" t="f42" r="f40" b="f41"/>
              <a:pathLst>
                <a:path w="12" h="12">
                  <a:moveTo>
                    <a:pt x="f7" y="f6"/>
                  </a:moveTo>
                  <a:cubicBezTo>
                    <a:pt x="f7" y="f8"/>
                    <a:pt x="f9" y="f10"/>
                    <a:pt x="f5" y="f7"/>
                  </a:cubicBezTo>
                  <a:cubicBezTo>
                    <a:pt x="f11" y="f12"/>
                    <a:pt x="f7" y="f9"/>
                    <a:pt x="f12" y="f5"/>
                  </a:cubicBezTo>
                  <a:cubicBezTo>
                    <a:pt x="f10" y="f13"/>
                    <a:pt x="f10" y="f7"/>
                    <a:pt x="f6" y="f7"/>
                  </a:cubicBezTo>
                  <a:cubicBezTo>
                    <a:pt x="f8" y="f10"/>
                    <a:pt x="f7" y="f14"/>
                    <a:pt x="f7" y="f6"/>
                  </a:cubicBezTo>
                  <a:close/>
                </a:path>
              </a:pathLst>
            </a:custGeom>
            <a:solidFill>
              <a:srgbClr val="E8E7E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17">
              <a:extLst>
                <a:ext uri="{FF2B5EF4-FFF2-40B4-BE49-F238E27FC236}">
                  <a16:creationId xmlns:a16="http://schemas.microsoft.com/office/drawing/2014/main" id="{EF01B7A5-DFE8-8A22-A15A-055B08AC3216}"/>
                </a:ext>
              </a:extLst>
            </p:cNvPr>
            <p:cNvSpPr/>
            <p:nvPr/>
          </p:nvSpPr>
          <p:spPr>
            <a:xfrm>
              <a:off x="1893886" y="1919289"/>
              <a:ext cx="115891" cy="360365"/>
            </a:xfrm>
            <a:custGeom>
              <a:avLst/>
              <a:gdLst>
                <a:gd name="f0" fmla="val 10800000"/>
                <a:gd name="f1" fmla="val 5400000"/>
                <a:gd name="f2" fmla="val 180"/>
                <a:gd name="f3" fmla="val w"/>
                <a:gd name="f4" fmla="val h"/>
                <a:gd name="f5" fmla="val 0"/>
                <a:gd name="f6" fmla="val 15"/>
                <a:gd name="f7" fmla="val 47"/>
                <a:gd name="f8" fmla="val 2"/>
                <a:gd name="f9" fmla="val 12"/>
                <a:gd name="f10" fmla="val 4"/>
                <a:gd name="f11" fmla="val 9"/>
                <a:gd name="f12" fmla="val 5"/>
                <a:gd name="f13" fmla="val 7"/>
                <a:gd name="f14" fmla="val 13"/>
                <a:gd name="f15" fmla="val 23"/>
                <a:gd name="f16" fmla="val 32"/>
                <a:gd name="f17" fmla="val 35"/>
                <a:gd name="f18" fmla="val 11"/>
                <a:gd name="f19" fmla="val 38"/>
                <a:gd name="f20" fmla="val 42"/>
                <a:gd name="f21" fmla="val 10"/>
                <a:gd name="f22" fmla="val 44"/>
                <a:gd name="f23" fmla="val 6"/>
                <a:gd name="f24" fmla="val 46"/>
                <a:gd name="f25" fmla="val 3"/>
                <a:gd name="f26" fmla="val 1"/>
                <a:gd name="f27" fmla="val 41"/>
                <a:gd name="f28" fmla="val 40"/>
                <a:gd name="f29" fmla="val 39"/>
                <a:gd name="f30" fmla="val 29"/>
                <a:gd name="f31" fmla="val 21"/>
                <a:gd name="f32" fmla="+- 0 0 -90"/>
                <a:gd name="f33" fmla="*/ f3 1 15"/>
                <a:gd name="f34" fmla="*/ f4 1 47"/>
                <a:gd name="f35" fmla="val f5"/>
                <a:gd name="f36" fmla="val f6"/>
                <a:gd name="f37" fmla="val f7"/>
                <a:gd name="f38" fmla="*/ f32 f0 1"/>
                <a:gd name="f39" fmla="+- f37 0 f35"/>
                <a:gd name="f40" fmla="+- f36 0 f35"/>
                <a:gd name="f41" fmla="*/ f38 1 f2"/>
                <a:gd name="f42" fmla="*/ f40 1 15"/>
                <a:gd name="f43" fmla="*/ f39 1 47"/>
                <a:gd name="f44" fmla="*/ 2 f40 1"/>
                <a:gd name="f45" fmla="*/ 12 f39 1"/>
                <a:gd name="f46" fmla="*/ 7 f40 1"/>
                <a:gd name="f47" fmla="*/ 2 f39 1"/>
                <a:gd name="f48" fmla="*/ 13 f40 1"/>
                <a:gd name="f49" fmla="*/ 7 f39 1"/>
                <a:gd name="f50" fmla="*/ 32 f39 1"/>
                <a:gd name="f51" fmla="*/ 11 f40 1"/>
                <a:gd name="f52" fmla="*/ 42 f39 1"/>
                <a:gd name="f53" fmla="*/ 6 f40 1"/>
                <a:gd name="f54" fmla="*/ 46 f39 1"/>
                <a:gd name="f55" fmla="*/ 1 f40 1"/>
                <a:gd name="f56" fmla="*/ 41 f39 1"/>
                <a:gd name="f57" fmla="*/ 0 f40 1"/>
                <a:gd name="f58" fmla="*/ 38 f39 1"/>
                <a:gd name="f59" fmla="+- f41 0 f1"/>
                <a:gd name="f60" fmla="*/ f44 1 15"/>
                <a:gd name="f61" fmla="*/ f45 1 47"/>
                <a:gd name="f62" fmla="*/ f46 1 15"/>
                <a:gd name="f63" fmla="*/ f47 1 47"/>
                <a:gd name="f64" fmla="*/ f48 1 15"/>
                <a:gd name="f65" fmla="*/ f49 1 47"/>
                <a:gd name="f66" fmla="*/ f50 1 47"/>
                <a:gd name="f67" fmla="*/ f51 1 15"/>
                <a:gd name="f68" fmla="*/ f52 1 47"/>
                <a:gd name="f69" fmla="*/ f53 1 15"/>
                <a:gd name="f70" fmla="*/ f54 1 47"/>
                <a:gd name="f71" fmla="*/ f55 1 15"/>
                <a:gd name="f72" fmla="*/ f56 1 47"/>
                <a:gd name="f73" fmla="*/ f57 1 15"/>
                <a:gd name="f74" fmla="*/ f58 1 47"/>
                <a:gd name="f75" fmla="*/ 0 1 f42"/>
                <a:gd name="f76" fmla="*/ f36 1 f42"/>
                <a:gd name="f77" fmla="*/ 0 1 f43"/>
                <a:gd name="f78" fmla="*/ f37 1 f43"/>
                <a:gd name="f79" fmla="*/ f60 1 f42"/>
                <a:gd name="f80" fmla="*/ f61 1 f43"/>
                <a:gd name="f81" fmla="*/ f62 1 f42"/>
                <a:gd name="f82" fmla="*/ f63 1 f43"/>
                <a:gd name="f83" fmla="*/ f64 1 f42"/>
                <a:gd name="f84" fmla="*/ f65 1 f43"/>
                <a:gd name="f85" fmla="*/ f66 1 f43"/>
                <a:gd name="f86" fmla="*/ f67 1 f42"/>
                <a:gd name="f87" fmla="*/ f68 1 f43"/>
                <a:gd name="f88" fmla="*/ f69 1 f42"/>
                <a:gd name="f89" fmla="*/ f70 1 f43"/>
                <a:gd name="f90" fmla="*/ f71 1 f42"/>
                <a:gd name="f91" fmla="*/ f72 1 f43"/>
                <a:gd name="f92" fmla="*/ f73 1 f42"/>
                <a:gd name="f93" fmla="*/ f74 1 f43"/>
                <a:gd name="f94" fmla="*/ f75 f33 1"/>
                <a:gd name="f95" fmla="*/ f76 f33 1"/>
                <a:gd name="f96" fmla="*/ f78 f34 1"/>
                <a:gd name="f97" fmla="*/ f77 f34 1"/>
                <a:gd name="f98" fmla="*/ f79 f33 1"/>
                <a:gd name="f99" fmla="*/ f80 f34 1"/>
                <a:gd name="f100" fmla="*/ f81 f33 1"/>
                <a:gd name="f101" fmla="*/ f82 f34 1"/>
                <a:gd name="f102" fmla="*/ f83 f33 1"/>
                <a:gd name="f103" fmla="*/ f84 f34 1"/>
                <a:gd name="f104" fmla="*/ f85 f34 1"/>
                <a:gd name="f105" fmla="*/ f86 f33 1"/>
                <a:gd name="f106" fmla="*/ f87 f34 1"/>
                <a:gd name="f107" fmla="*/ f88 f33 1"/>
                <a:gd name="f108" fmla="*/ f89 f34 1"/>
                <a:gd name="f109" fmla="*/ f90 f33 1"/>
                <a:gd name="f110" fmla="*/ f91 f34 1"/>
                <a:gd name="f111" fmla="*/ f92 f33 1"/>
                <a:gd name="f112" fmla="*/ f93 f34 1"/>
              </a:gdLst>
              <a:ahLst/>
              <a:cxnLst>
                <a:cxn ang="3cd4">
                  <a:pos x="hc" y="t"/>
                </a:cxn>
                <a:cxn ang="0">
                  <a:pos x="r" y="vc"/>
                </a:cxn>
                <a:cxn ang="cd4">
                  <a:pos x="hc" y="b"/>
                </a:cxn>
                <a:cxn ang="cd2">
                  <a:pos x="l" y="vc"/>
                </a:cxn>
                <a:cxn ang="f59">
                  <a:pos x="f98" y="f99"/>
                </a:cxn>
                <a:cxn ang="f59">
                  <a:pos x="f100" y="f101"/>
                </a:cxn>
                <a:cxn ang="f59">
                  <a:pos x="f102" y="f103"/>
                </a:cxn>
                <a:cxn ang="f59">
                  <a:pos x="f102" y="f104"/>
                </a:cxn>
                <a:cxn ang="f59">
                  <a:pos x="f105" y="f106"/>
                </a:cxn>
                <a:cxn ang="f59">
                  <a:pos x="f107" y="f108"/>
                </a:cxn>
                <a:cxn ang="f59">
                  <a:pos x="f109" y="f110"/>
                </a:cxn>
                <a:cxn ang="f59">
                  <a:pos x="f111" y="f112"/>
                </a:cxn>
                <a:cxn ang="f59">
                  <a:pos x="f98" y="f99"/>
                </a:cxn>
              </a:cxnLst>
              <a:rect l="f94" t="f97" r="f95" b="f96"/>
              <a:pathLst>
                <a:path w="15" h="47">
                  <a:moveTo>
                    <a:pt x="f8" y="f9"/>
                  </a:moveTo>
                  <a:cubicBezTo>
                    <a:pt x="f10" y="f11"/>
                    <a:pt x="f12" y="f12"/>
                    <a:pt x="f13" y="f8"/>
                  </a:cubicBezTo>
                  <a:cubicBezTo>
                    <a:pt x="f9" y="f5"/>
                    <a:pt x="f9" y="f10"/>
                    <a:pt x="f14" y="f13"/>
                  </a:cubicBezTo>
                  <a:cubicBezTo>
                    <a:pt x="f6" y="f6"/>
                    <a:pt x="f14" y="f15"/>
                    <a:pt x="f14" y="f16"/>
                  </a:cubicBezTo>
                  <a:cubicBezTo>
                    <a:pt x="f9" y="f17"/>
                    <a:pt x="f18" y="f19"/>
                    <a:pt x="f18" y="f20"/>
                  </a:cubicBezTo>
                  <a:cubicBezTo>
                    <a:pt x="f21" y="f22"/>
                    <a:pt x="f11" y="f7"/>
                    <a:pt x="f23" y="f24"/>
                  </a:cubicBezTo>
                  <a:cubicBezTo>
                    <a:pt x="f25" y="f24"/>
                    <a:pt x="f26" y="f22"/>
                    <a:pt x="f26" y="f27"/>
                  </a:cubicBezTo>
                  <a:cubicBezTo>
                    <a:pt x="f26" y="f28"/>
                    <a:pt x="f5" y="f29"/>
                    <a:pt x="f5" y="f19"/>
                  </a:cubicBezTo>
                  <a:cubicBezTo>
                    <a:pt x="f5" y="f30"/>
                    <a:pt x="f8" y="f31"/>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49">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A12193C6-A78A-76B2-8125-5F44FE43BAD0}"/>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A2E56A3-DB46-4675-B17C-445CF8F40A32}" type="slidenum">
              <a:t>27</a:t>
            </a:fld>
            <a:endParaRPr lang="es-PE" sz="1100" b="1" i="0" u="none" strike="noStrike" kern="0" cap="none" spc="0" baseline="0">
              <a:solidFill>
                <a:srgbClr val="3494BA"/>
              </a:solidFill>
              <a:uFillTx/>
              <a:latin typeface="DM Sans"/>
              <a:ea typeface="DM Sans"/>
              <a:cs typeface="DM Sans"/>
            </a:endParaRPr>
          </a:p>
        </p:txBody>
      </p:sp>
      <p:grpSp>
        <p:nvGrpSpPr>
          <p:cNvPr id="3" name="Group 16">
            <a:extLst>
              <a:ext uri="{FF2B5EF4-FFF2-40B4-BE49-F238E27FC236}">
                <a16:creationId xmlns:a16="http://schemas.microsoft.com/office/drawing/2014/main" id="{C52286CA-E8F1-D705-C8A8-D4B4D157E4FB}"/>
              </a:ext>
            </a:extLst>
          </p:cNvPr>
          <p:cNvGrpSpPr/>
          <p:nvPr/>
        </p:nvGrpSpPr>
        <p:grpSpPr>
          <a:xfrm>
            <a:off x="3687098" y="1717892"/>
            <a:ext cx="4608027" cy="700411"/>
            <a:chOff x="3687098" y="1717892"/>
            <a:chExt cx="4608027" cy="700411"/>
          </a:xfrm>
        </p:grpSpPr>
        <p:sp>
          <p:nvSpPr>
            <p:cNvPr id="4" name="TextBox 17">
              <a:extLst>
                <a:ext uri="{FF2B5EF4-FFF2-40B4-BE49-F238E27FC236}">
                  <a16:creationId xmlns:a16="http://schemas.microsoft.com/office/drawing/2014/main" id="{954D9561-1505-2880-8F84-D44B55AA2FD0}"/>
                </a:ext>
              </a:extLst>
            </p:cNvPr>
            <p:cNvSpPr txBox="1"/>
            <p:nvPr/>
          </p:nvSpPr>
          <p:spPr>
            <a:xfrm>
              <a:off x="3687098" y="1717892"/>
              <a:ext cx="4608027" cy="298341"/>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3494BA"/>
                  </a:solidFill>
                  <a:uFillTx/>
                  <a:latin typeface="Arial"/>
                  <a:ea typeface="Arial"/>
                  <a:cs typeface="Arial" pitchFamily="34"/>
                </a:rPr>
                <a:t>Content  Here</a:t>
              </a:r>
            </a:p>
          </p:txBody>
        </p:sp>
        <p:sp>
          <p:nvSpPr>
            <p:cNvPr id="5" name="TextBox 18">
              <a:extLst>
                <a:ext uri="{FF2B5EF4-FFF2-40B4-BE49-F238E27FC236}">
                  <a16:creationId xmlns:a16="http://schemas.microsoft.com/office/drawing/2014/main" id="{60426E6F-7727-6BF4-9359-DB53E8618ACE}"/>
                </a:ext>
              </a:extLst>
            </p:cNvPr>
            <p:cNvSpPr txBox="1"/>
            <p:nvPr/>
          </p:nvSpPr>
          <p:spPr>
            <a:xfrm>
              <a:off x="3687098" y="2000624"/>
              <a:ext cx="4608027" cy="41767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a:cs typeface="Arial" pitchFamily="34"/>
                </a:rPr>
                <a:t>You can simply impress your audience and add a unique zing and appeal to your Presentations. </a:t>
              </a:r>
              <a:r>
                <a:rPr lang="en-US" sz="1100" b="0" i="0" u="none" strike="noStrike" kern="0" cap="none" spc="0" baseline="0">
                  <a:solidFill>
                    <a:srgbClr val="404040"/>
                  </a:solidFill>
                  <a:uFillTx/>
                  <a:latin typeface="Arial"/>
                  <a:ea typeface="Arial"/>
                  <a:cs typeface="Arial" pitchFamily="34"/>
                </a:rPr>
                <a:t>Easy to change colors, photos and Text.   </a:t>
              </a:r>
              <a:endParaRPr lang="en-US" sz="1100" b="0" i="0" u="none" strike="noStrike" kern="0" cap="none" spc="0" baseline="0">
                <a:solidFill>
                  <a:srgbClr val="595959"/>
                </a:solidFill>
                <a:uFillTx/>
                <a:latin typeface="Arial"/>
                <a:ea typeface="Arial"/>
                <a:cs typeface="Arial" pitchFamily="34"/>
              </a:endParaRPr>
            </a:p>
          </p:txBody>
        </p:sp>
      </p:grpSp>
      <p:grpSp>
        <p:nvGrpSpPr>
          <p:cNvPr id="6" name="Group 19">
            <a:extLst>
              <a:ext uri="{FF2B5EF4-FFF2-40B4-BE49-F238E27FC236}">
                <a16:creationId xmlns:a16="http://schemas.microsoft.com/office/drawing/2014/main" id="{F9436338-930F-6167-DC45-AD06759284BF}"/>
              </a:ext>
            </a:extLst>
          </p:cNvPr>
          <p:cNvGrpSpPr/>
          <p:nvPr/>
        </p:nvGrpSpPr>
        <p:grpSpPr>
          <a:xfrm>
            <a:off x="3713570" y="2758516"/>
            <a:ext cx="4608027" cy="700420"/>
            <a:chOff x="3713570" y="2758516"/>
            <a:chExt cx="4608027" cy="700420"/>
          </a:xfrm>
        </p:grpSpPr>
        <p:sp>
          <p:nvSpPr>
            <p:cNvPr id="7" name="TextBox 20">
              <a:extLst>
                <a:ext uri="{FF2B5EF4-FFF2-40B4-BE49-F238E27FC236}">
                  <a16:creationId xmlns:a16="http://schemas.microsoft.com/office/drawing/2014/main" id="{3EE8299A-9BD1-AC89-6BE4-9B14622BF133}"/>
                </a:ext>
              </a:extLst>
            </p:cNvPr>
            <p:cNvSpPr txBox="1"/>
            <p:nvPr/>
          </p:nvSpPr>
          <p:spPr>
            <a:xfrm>
              <a:off x="3713570" y="2758516"/>
              <a:ext cx="4608027" cy="298341"/>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58B6C0"/>
                  </a:solidFill>
                  <a:uFillTx/>
                  <a:latin typeface="Arial"/>
                  <a:ea typeface="Arial"/>
                  <a:cs typeface="Arial" pitchFamily="34"/>
                </a:rPr>
                <a:t>Content  Here</a:t>
              </a:r>
            </a:p>
          </p:txBody>
        </p:sp>
        <p:sp>
          <p:nvSpPr>
            <p:cNvPr id="8" name="TextBox 21">
              <a:extLst>
                <a:ext uri="{FF2B5EF4-FFF2-40B4-BE49-F238E27FC236}">
                  <a16:creationId xmlns:a16="http://schemas.microsoft.com/office/drawing/2014/main" id="{ED52BE82-A0DA-8DF4-213F-F8AE5825E329}"/>
                </a:ext>
              </a:extLst>
            </p:cNvPr>
            <p:cNvSpPr txBox="1"/>
            <p:nvPr/>
          </p:nvSpPr>
          <p:spPr>
            <a:xfrm>
              <a:off x="3713570" y="3041257"/>
              <a:ext cx="4608027" cy="41767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a:cs typeface="Arial" pitchFamily="34"/>
                </a:rPr>
                <a:t>You can simply impress your audience and add a unique zing and appeal to your Presentations. </a:t>
              </a:r>
              <a:r>
                <a:rPr lang="en-US" sz="1100" b="0" i="0" u="none" strike="noStrike" kern="0" cap="none" spc="0" baseline="0">
                  <a:solidFill>
                    <a:srgbClr val="404040"/>
                  </a:solidFill>
                  <a:uFillTx/>
                  <a:latin typeface="Arial"/>
                  <a:ea typeface="Arial"/>
                  <a:cs typeface="Arial" pitchFamily="34"/>
                </a:rPr>
                <a:t>Easy to change colors, photos and Text.  </a:t>
              </a:r>
              <a:endParaRPr lang="en-US" sz="1100" b="0" i="0" u="none" strike="noStrike" kern="0" cap="none" spc="0" baseline="0">
                <a:solidFill>
                  <a:srgbClr val="595959"/>
                </a:solidFill>
                <a:uFillTx/>
                <a:latin typeface="Arial"/>
                <a:ea typeface="Arial"/>
                <a:cs typeface="Arial" pitchFamily="34"/>
              </a:endParaRPr>
            </a:p>
          </p:txBody>
        </p:sp>
      </p:grpSp>
      <p:grpSp>
        <p:nvGrpSpPr>
          <p:cNvPr id="9" name="Group 22">
            <a:extLst>
              <a:ext uri="{FF2B5EF4-FFF2-40B4-BE49-F238E27FC236}">
                <a16:creationId xmlns:a16="http://schemas.microsoft.com/office/drawing/2014/main" id="{6D34FA25-E7B6-3736-93FE-F91B7195F95E}"/>
              </a:ext>
            </a:extLst>
          </p:cNvPr>
          <p:cNvGrpSpPr/>
          <p:nvPr/>
        </p:nvGrpSpPr>
        <p:grpSpPr>
          <a:xfrm>
            <a:off x="2994641" y="813495"/>
            <a:ext cx="4962009" cy="700421"/>
            <a:chOff x="2994641" y="813495"/>
            <a:chExt cx="4962009" cy="700421"/>
          </a:xfrm>
        </p:grpSpPr>
        <p:sp>
          <p:nvSpPr>
            <p:cNvPr id="10" name="TextBox 23">
              <a:extLst>
                <a:ext uri="{FF2B5EF4-FFF2-40B4-BE49-F238E27FC236}">
                  <a16:creationId xmlns:a16="http://schemas.microsoft.com/office/drawing/2014/main" id="{37054B4B-F64D-9695-FBCB-EF13AE84A2DD}"/>
                </a:ext>
              </a:extLst>
            </p:cNvPr>
            <p:cNvSpPr txBox="1"/>
            <p:nvPr/>
          </p:nvSpPr>
          <p:spPr>
            <a:xfrm>
              <a:off x="2994641" y="813495"/>
              <a:ext cx="4962009" cy="298341"/>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75BDA7"/>
                  </a:solidFill>
                  <a:uFillTx/>
                  <a:latin typeface="Arial"/>
                  <a:ea typeface="Arial"/>
                  <a:cs typeface="Arial" pitchFamily="34"/>
                </a:rPr>
                <a:t>Content  Here</a:t>
              </a:r>
            </a:p>
          </p:txBody>
        </p:sp>
        <p:sp>
          <p:nvSpPr>
            <p:cNvPr id="11" name="TextBox 24">
              <a:extLst>
                <a:ext uri="{FF2B5EF4-FFF2-40B4-BE49-F238E27FC236}">
                  <a16:creationId xmlns:a16="http://schemas.microsoft.com/office/drawing/2014/main" id="{BD669DB7-2DE0-DD85-6B79-DABD5B6A7517}"/>
                </a:ext>
              </a:extLst>
            </p:cNvPr>
            <p:cNvSpPr txBox="1"/>
            <p:nvPr/>
          </p:nvSpPr>
          <p:spPr>
            <a:xfrm>
              <a:off x="2994641" y="1096237"/>
              <a:ext cx="4608027" cy="41767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a:cs typeface="Arial" pitchFamily="34"/>
                </a:rPr>
                <a:t>You can simply impress your audience and add a unique zing and appeal to your Presentations. </a:t>
              </a:r>
              <a:r>
                <a:rPr lang="en-US" sz="1100" b="0" i="0" u="none" strike="noStrike" kern="0" cap="none" spc="0" baseline="0">
                  <a:solidFill>
                    <a:srgbClr val="404040"/>
                  </a:solidFill>
                  <a:uFillTx/>
                  <a:latin typeface="Arial"/>
                  <a:ea typeface="Arial"/>
                  <a:cs typeface="Arial" pitchFamily="34"/>
                </a:rPr>
                <a:t>Easy to change colors, photos and Text.  </a:t>
              </a:r>
              <a:endParaRPr lang="en-US" sz="1100" b="0" i="0" u="none" strike="noStrike" kern="0" cap="none" spc="0" baseline="0">
                <a:solidFill>
                  <a:srgbClr val="595959"/>
                </a:solidFill>
                <a:uFillTx/>
                <a:latin typeface="Arial"/>
                <a:ea typeface="Arial"/>
                <a:cs typeface="Arial" pitchFamily="34"/>
              </a:endParaRPr>
            </a:p>
          </p:txBody>
        </p:sp>
      </p:grpSp>
      <p:grpSp>
        <p:nvGrpSpPr>
          <p:cNvPr id="12" name="Group 25">
            <a:extLst>
              <a:ext uri="{FF2B5EF4-FFF2-40B4-BE49-F238E27FC236}">
                <a16:creationId xmlns:a16="http://schemas.microsoft.com/office/drawing/2014/main" id="{2D3FF73F-C9C5-CB58-3278-1CC08AA97008}"/>
              </a:ext>
            </a:extLst>
          </p:cNvPr>
          <p:cNvGrpSpPr/>
          <p:nvPr/>
        </p:nvGrpSpPr>
        <p:grpSpPr>
          <a:xfrm>
            <a:off x="2958477" y="3799149"/>
            <a:ext cx="4608036" cy="700420"/>
            <a:chOff x="2958477" y="3799149"/>
            <a:chExt cx="4608036" cy="700420"/>
          </a:xfrm>
        </p:grpSpPr>
        <p:sp>
          <p:nvSpPr>
            <p:cNvPr id="13" name="TextBox 26">
              <a:extLst>
                <a:ext uri="{FF2B5EF4-FFF2-40B4-BE49-F238E27FC236}">
                  <a16:creationId xmlns:a16="http://schemas.microsoft.com/office/drawing/2014/main" id="{E291CA1C-BC8F-9EBA-7EBD-C686025615A5}"/>
                </a:ext>
              </a:extLst>
            </p:cNvPr>
            <p:cNvSpPr txBox="1"/>
            <p:nvPr/>
          </p:nvSpPr>
          <p:spPr>
            <a:xfrm>
              <a:off x="2958477" y="3799149"/>
              <a:ext cx="4608027" cy="298341"/>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7A8C8E"/>
                  </a:solidFill>
                  <a:uFillTx/>
                  <a:latin typeface="Arial"/>
                  <a:ea typeface="Arial"/>
                  <a:cs typeface="Arial" pitchFamily="34"/>
                </a:rPr>
                <a:t>Content  Here</a:t>
              </a:r>
            </a:p>
          </p:txBody>
        </p:sp>
        <p:sp>
          <p:nvSpPr>
            <p:cNvPr id="14" name="TextBox 27">
              <a:extLst>
                <a:ext uri="{FF2B5EF4-FFF2-40B4-BE49-F238E27FC236}">
                  <a16:creationId xmlns:a16="http://schemas.microsoft.com/office/drawing/2014/main" id="{3438B507-40AF-BC6C-26CE-BAE14A8BDDD6}"/>
                </a:ext>
              </a:extLst>
            </p:cNvPr>
            <p:cNvSpPr txBox="1"/>
            <p:nvPr/>
          </p:nvSpPr>
          <p:spPr>
            <a:xfrm>
              <a:off x="2958486" y="4081890"/>
              <a:ext cx="4608027" cy="41767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595959"/>
                  </a:solidFill>
                  <a:uFillTx/>
                  <a:latin typeface="Arial"/>
                  <a:ea typeface="Arial"/>
                  <a:cs typeface="Arial" pitchFamily="34"/>
                </a:rPr>
                <a:t>You can simply impress your audience and add a unique zing and appeal to your Presentations. </a:t>
              </a:r>
              <a:r>
                <a:rPr lang="en-US" sz="1100" b="0" i="0" u="none" strike="noStrike" kern="0" cap="none" spc="0" baseline="0">
                  <a:solidFill>
                    <a:srgbClr val="404040"/>
                  </a:solidFill>
                  <a:uFillTx/>
                  <a:latin typeface="Arial"/>
                  <a:ea typeface="Arial"/>
                  <a:cs typeface="Arial" pitchFamily="34"/>
                </a:rPr>
                <a:t>Easy to change colors, photos and Text.  </a:t>
              </a:r>
              <a:endParaRPr lang="en-US" sz="1100" b="0" i="0" u="none" strike="noStrike" kern="0" cap="none" spc="0" baseline="0">
                <a:solidFill>
                  <a:srgbClr val="595959"/>
                </a:solidFill>
                <a:uFillTx/>
                <a:latin typeface="Arial"/>
                <a:ea typeface="Arial"/>
                <a:cs typeface="Arial" pitchFamily="34"/>
              </a:endParaRPr>
            </a:p>
          </p:txBody>
        </p:sp>
      </p:grpSp>
      <p:grpSp>
        <p:nvGrpSpPr>
          <p:cNvPr id="15" name="Group 10">
            <a:extLst>
              <a:ext uri="{FF2B5EF4-FFF2-40B4-BE49-F238E27FC236}">
                <a16:creationId xmlns:a16="http://schemas.microsoft.com/office/drawing/2014/main" id="{32973FBD-269E-F8A4-CCC4-752A56ACF576}"/>
              </a:ext>
            </a:extLst>
          </p:cNvPr>
          <p:cNvGrpSpPr/>
          <p:nvPr/>
        </p:nvGrpSpPr>
        <p:grpSpPr>
          <a:xfrm>
            <a:off x="219428" y="1212970"/>
            <a:ext cx="3025420" cy="3025420"/>
            <a:chOff x="219428" y="1212970"/>
            <a:chExt cx="3025420" cy="3025420"/>
          </a:xfrm>
        </p:grpSpPr>
        <p:grpSp>
          <p:nvGrpSpPr>
            <p:cNvPr id="16" name="Group 16">
              <a:extLst>
                <a:ext uri="{FF2B5EF4-FFF2-40B4-BE49-F238E27FC236}">
                  <a16:creationId xmlns:a16="http://schemas.microsoft.com/office/drawing/2014/main" id="{2DE889D5-E0FD-9122-AF01-7AEFC0FD115F}"/>
                </a:ext>
              </a:extLst>
            </p:cNvPr>
            <p:cNvGrpSpPr/>
            <p:nvPr/>
          </p:nvGrpSpPr>
          <p:grpSpPr>
            <a:xfrm>
              <a:off x="219428" y="1212970"/>
              <a:ext cx="3025420" cy="3025420"/>
              <a:chOff x="219428" y="1212970"/>
              <a:chExt cx="3025420" cy="3025420"/>
            </a:xfrm>
          </p:grpSpPr>
          <p:sp>
            <p:nvSpPr>
              <p:cNvPr id="17" name="Block Arc 49">
                <a:extLst>
                  <a:ext uri="{FF2B5EF4-FFF2-40B4-BE49-F238E27FC236}">
                    <a16:creationId xmlns:a16="http://schemas.microsoft.com/office/drawing/2014/main" id="{E4F01629-1C28-1164-890A-D93DF4F3F232}"/>
                  </a:ext>
                </a:extLst>
              </p:cNvPr>
              <p:cNvSpPr/>
              <p:nvPr/>
            </p:nvSpPr>
            <p:spPr>
              <a:xfrm rot="7200017">
                <a:off x="219428" y="1212970"/>
                <a:ext cx="3025420" cy="3025420"/>
              </a:xfrm>
              <a:custGeom>
                <a:avLst>
                  <a:gd name="f13" fmla="val 90"/>
                  <a:gd name="f14" fmla="val 150"/>
                  <a:gd name="f15" fmla="val 4608"/>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90"/>
                  <a:gd name="f14" fmla="val 150"/>
                  <a:gd name="f15" fmla="val 4608"/>
                  <a:gd name="f16" fmla="+- 0 0 -180"/>
                  <a:gd name="f17" fmla="+- 0 0 -420"/>
                  <a:gd name="f18" fmla="+- 0 0 -300"/>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맑은 고딕" pitchFamily="34"/>
                </a:endParaRPr>
              </a:p>
            </p:txBody>
          </p:sp>
          <p:sp>
            <p:nvSpPr>
              <p:cNvPr id="18" name="Block Arc 50">
                <a:extLst>
                  <a:ext uri="{FF2B5EF4-FFF2-40B4-BE49-F238E27FC236}">
                    <a16:creationId xmlns:a16="http://schemas.microsoft.com/office/drawing/2014/main" id="{95B29578-2C8C-7D03-509D-EB4E074F0460}"/>
                  </a:ext>
                </a:extLst>
              </p:cNvPr>
              <p:cNvSpPr/>
              <p:nvPr/>
            </p:nvSpPr>
            <p:spPr>
              <a:xfrm rot="14399999">
                <a:off x="219428" y="1212970"/>
                <a:ext cx="3025420" cy="3025420"/>
              </a:xfrm>
              <a:custGeom>
                <a:avLst>
                  <a:gd name="f13" fmla="val 90"/>
                  <a:gd name="f14" fmla="val 150"/>
                  <a:gd name="f15" fmla="val 4608"/>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90"/>
                  <a:gd name="f14" fmla="val 150"/>
                  <a:gd name="f15" fmla="val 4608"/>
                  <a:gd name="f16" fmla="+- 0 0 -180"/>
                  <a:gd name="f17" fmla="+- 0 0 -420"/>
                  <a:gd name="f18" fmla="+- 0 0 -300"/>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7A8C8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맑은 고딕" pitchFamily="34"/>
                </a:endParaRPr>
              </a:p>
            </p:txBody>
          </p:sp>
          <p:sp>
            <p:nvSpPr>
              <p:cNvPr id="19" name="Block Arc 51">
                <a:extLst>
                  <a:ext uri="{FF2B5EF4-FFF2-40B4-BE49-F238E27FC236}">
                    <a16:creationId xmlns:a16="http://schemas.microsoft.com/office/drawing/2014/main" id="{1A6E018E-B294-ACDB-DDDF-B04B9723F6A6}"/>
                  </a:ext>
                </a:extLst>
              </p:cNvPr>
              <p:cNvSpPr/>
              <p:nvPr/>
            </p:nvSpPr>
            <p:spPr>
              <a:xfrm rot="10799991">
                <a:off x="219428" y="1212970"/>
                <a:ext cx="3025420" cy="3025420"/>
              </a:xfrm>
              <a:custGeom>
                <a:avLst>
                  <a:gd name="f13" fmla="val 90"/>
                  <a:gd name="f14" fmla="val 150"/>
                  <a:gd name="f15" fmla="val 4608"/>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90"/>
                  <a:gd name="f14" fmla="val 150"/>
                  <a:gd name="f15" fmla="val 4608"/>
                  <a:gd name="f16" fmla="+- 0 0 -180"/>
                  <a:gd name="f17" fmla="+- 0 0 -420"/>
                  <a:gd name="f18" fmla="+- 0 0 -300"/>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맑은 고딕" pitchFamily="34"/>
                </a:endParaRPr>
              </a:p>
            </p:txBody>
          </p:sp>
          <p:sp>
            <p:nvSpPr>
              <p:cNvPr id="20" name="Block Arc 52">
                <a:extLst>
                  <a:ext uri="{FF2B5EF4-FFF2-40B4-BE49-F238E27FC236}">
                    <a16:creationId xmlns:a16="http://schemas.microsoft.com/office/drawing/2014/main" id="{280D4F29-A9B4-F7B5-3E5A-C817F6A667D1}"/>
                  </a:ext>
                </a:extLst>
              </p:cNvPr>
              <p:cNvSpPr/>
              <p:nvPr/>
            </p:nvSpPr>
            <p:spPr>
              <a:xfrm rot="3600008">
                <a:off x="219428" y="1212970"/>
                <a:ext cx="3025420" cy="3025420"/>
              </a:xfrm>
              <a:custGeom>
                <a:avLst>
                  <a:gd name="f13" fmla="val 90"/>
                  <a:gd name="f14" fmla="val 150"/>
                  <a:gd name="f15" fmla="val 4608"/>
                </a:avLst>
                <a:gdLst>
                  <a:gd name="f3" fmla="val 10800000"/>
                  <a:gd name="f4" fmla="val 5400000"/>
                  <a:gd name="f5" fmla="val 16200000"/>
                  <a:gd name="f6" fmla="val 180"/>
                  <a:gd name="f7" fmla="val w"/>
                  <a:gd name="f8" fmla="val h"/>
                  <a:gd name="f9" fmla="val ss"/>
                  <a:gd name="f10" fmla="val 0"/>
                  <a:gd name="f11" fmla="*/ 5419351 1 1725033"/>
                  <a:gd name="f12" fmla="+- 0 0 1"/>
                  <a:gd name="f13" fmla="val 90"/>
                  <a:gd name="f14" fmla="val 150"/>
                  <a:gd name="f15" fmla="val 4608"/>
                  <a:gd name="f16" fmla="+- 0 0 -180"/>
                  <a:gd name="f17" fmla="+- 0 0 -420"/>
                  <a:gd name="f18" fmla="+- 0 0 -300"/>
                  <a:gd name="f19" fmla="abs f7"/>
                  <a:gd name="f20" fmla="abs f8"/>
                  <a:gd name="f21" fmla="abs f9"/>
                  <a:gd name="f22" fmla="val f10"/>
                  <a:gd name="f23" fmla="val f15"/>
                  <a:gd name="f24" fmla="+- 0 0 f13"/>
                  <a:gd name="f25" fmla="+- 0 0 f14"/>
                  <a:gd name="f26" fmla="*/ f16 f3 1"/>
                  <a:gd name="f27" fmla="*/ f17 f3 1"/>
                  <a:gd name="f28" fmla="*/ f18 f3 1"/>
                  <a:gd name="f29" fmla="?: f19 f7 1"/>
                  <a:gd name="f30" fmla="?: f20 f8 1"/>
                  <a:gd name="f31" fmla="?: f21 f9 1"/>
                  <a:gd name="f32" fmla="*/ f24 f3 1"/>
                  <a:gd name="f33" fmla="*/ f25 f3 1"/>
                  <a:gd name="f34" fmla="*/ f26 1 f6"/>
                  <a:gd name="f35" fmla="*/ f27 1 f6"/>
                  <a:gd name="f36" fmla="*/ f28 1 f6"/>
                  <a:gd name="f37" fmla="*/ f29 1 21600"/>
                  <a:gd name="f38" fmla="*/ f30 1 21600"/>
                  <a:gd name="f39" fmla="*/ 21600 f29 1"/>
                  <a:gd name="f40" fmla="*/ 21600 f30 1"/>
                  <a:gd name="f41" fmla="*/ f32 1 f6"/>
                  <a:gd name="f42" fmla="*/ f33 1 f6"/>
                  <a:gd name="f43" fmla="+- f34 0 f4"/>
                  <a:gd name="f44" fmla="+- f35 0 f4"/>
                  <a:gd name="f45" fmla="+- f36 0 f4"/>
                  <a:gd name="f46" fmla="min f38 f37"/>
                  <a:gd name="f47" fmla="*/ f39 1 f31"/>
                  <a:gd name="f48" fmla="*/ f40 1 f31"/>
                  <a:gd name="f49" fmla="+- f41 0 f4"/>
                  <a:gd name="f50" fmla="+- f42 0 f4"/>
                  <a:gd name="f51" fmla="val f47"/>
                  <a:gd name="f52" fmla="val f48"/>
                  <a:gd name="f53" fmla="+- 0 0 f49"/>
                  <a:gd name="f54" fmla="+- 0 0 f50"/>
                  <a:gd name="f55" fmla="+- f52 0 f22"/>
                  <a:gd name="f56" fmla="+- f51 0 f22"/>
                  <a:gd name="f57" fmla="val f53"/>
                  <a:gd name="f58" fmla="val f54"/>
                  <a:gd name="f59" fmla="*/ f55 1 2"/>
                  <a:gd name="f60" fmla="*/ f56 1 2"/>
                  <a:gd name="f61" fmla="min f56 f55"/>
                  <a:gd name="f62" fmla="+- f58 0 f57"/>
                  <a:gd name="f63" fmla="+- f57 f4 0"/>
                  <a:gd name="f64" fmla="+- f58 f4 0"/>
                  <a:gd name="f65" fmla="+- 21600000 0 f57"/>
                  <a:gd name="f66" fmla="+- f4 0 f57"/>
                  <a:gd name="f67" fmla="+- 27000000 0 f57"/>
                  <a:gd name="f68" fmla="+- f3 0 f57"/>
                  <a:gd name="f69" fmla="+- 32400000 0 f57"/>
                  <a:gd name="f70" fmla="+- f5 0 f57"/>
                  <a:gd name="f71" fmla="+- 37800000 0 f57"/>
                  <a:gd name="f72" fmla="+- f22 f59 0"/>
                  <a:gd name="f73" fmla="+- f22 f60 0"/>
                  <a:gd name="f74" fmla="+- f62 21600000 0"/>
                  <a:gd name="f75" fmla="*/ f63 f11 1"/>
                  <a:gd name="f76" fmla="*/ f64 f11 1"/>
                  <a:gd name="f77" fmla="*/ f61 f23 1"/>
                  <a:gd name="f78" fmla="?: f66 f66 f67"/>
                  <a:gd name="f79" fmla="?: f68 f68 f69"/>
                  <a:gd name="f80" fmla="?: f70 f70 f71"/>
                  <a:gd name="f81" fmla="*/ f60 f46 1"/>
                  <a:gd name="f82" fmla="*/ f59 f46 1"/>
                  <a:gd name="f83" fmla="?: f62 f62 f74"/>
                  <a:gd name="f84" fmla="*/ f75 1 f3"/>
                  <a:gd name="f85" fmla="*/ f76 1 f3"/>
                  <a:gd name="f86" fmla="*/ f77 1 100000"/>
                  <a:gd name="f87" fmla="*/ f73 f46 1"/>
                  <a:gd name="f88" fmla="*/ f72 f46 1"/>
                  <a:gd name="f89" fmla="+- 0 0 f83"/>
                  <a:gd name="f90" fmla="+- 0 0 f84"/>
                  <a:gd name="f91" fmla="+- 0 0 f85"/>
                  <a:gd name="f92" fmla="+- f60 0 f86"/>
                  <a:gd name="f93" fmla="+- f59 0 f86"/>
                  <a:gd name="f94" fmla="+- f83 0 f65"/>
                  <a:gd name="f95" fmla="+- f83 0 f78"/>
                  <a:gd name="f96" fmla="+- f83 0 f79"/>
                  <a:gd name="f97" fmla="+- f83 0 f80"/>
                  <a:gd name="f98" fmla="+- 0 0 f90"/>
                  <a:gd name="f99" fmla="+- 0 0 f91"/>
                  <a:gd name="f100" fmla="*/ f92 f46 1"/>
                  <a:gd name="f101" fmla="*/ f93 f46 1"/>
                  <a:gd name="f102" fmla="*/ f98 f3 1"/>
                  <a:gd name="f103" fmla="*/ f99 f3 1"/>
                  <a:gd name="f104" fmla="*/ f102 1 f11"/>
                  <a:gd name="f105" fmla="*/ f103 1 f11"/>
                  <a:gd name="f106" fmla="+- f104 0 f4"/>
                  <a:gd name="f107" fmla="+- f105 0 f4"/>
                  <a:gd name="f108" fmla="sin 1 f106"/>
                  <a:gd name="f109" fmla="cos 1 f106"/>
                  <a:gd name="f110" fmla="sin 1 f107"/>
                  <a:gd name="f111" fmla="cos 1 f107"/>
                  <a:gd name="f112" fmla="+- 0 0 f108"/>
                  <a:gd name="f113" fmla="+- 0 0 f109"/>
                  <a:gd name="f114" fmla="+- 0 0 f110"/>
                  <a:gd name="f115" fmla="+- 0 0 f111"/>
                  <a:gd name="f116" fmla="+- 0 0 f112"/>
                  <a:gd name="f117" fmla="+- 0 0 f113"/>
                  <a:gd name="f118" fmla="+- 0 0 f114"/>
                  <a:gd name="f119" fmla="+- 0 0 f115"/>
                  <a:gd name="f120" fmla="*/ f116 f60 1"/>
                  <a:gd name="f121" fmla="*/ f117 f59 1"/>
                  <a:gd name="f122" fmla="*/ f118 f60 1"/>
                  <a:gd name="f123" fmla="*/ f119 f59 1"/>
                  <a:gd name="f124" fmla="*/ f118 f92 1"/>
                  <a:gd name="f125" fmla="*/ f119 f93 1"/>
                  <a:gd name="f126" fmla="*/ f116 f92 1"/>
                  <a:gd name="f127" fmla="*/ f117 f93 1"/>
                  <a:gd name="f128" fmla="+- 0 0 f121"/>
                  <a:gd name="f129" fmla="+- 0 0 f120"/>
                  <a:gd name="f130" fmla="+- 0 0 f123"/>
                  <a:gd name="f131" fmla="+- 0 0 f122"/>
                  <a:gd name="f132" fmla="+- 0 0 f125"/>
                  <a:gd name="f133" fmla="+- 0 0 f124"/>
                  <a:gd name="f134" fmla="+- 0 0 f127"/>
                  <a:gd name="f135" fmla="+- 0 0 f126"/>
                  <a:gd name="f136" fmla="+- 0 0 f128"/>
                  <a:gd name="f137" fmla="+- 0 0 f129"/>
                  <a:gd name="f138" fmla="+- 0 0 f130"/>
                  <a:gd name="f139" fmla="+- 0 0 f131"/>
                  <a:gd name="f140" fmla="+- 0 0 f132"/>
                  <a:gd name="f141" fmla="+- 0 0 f133"/>
                  <a:gd name="f142" fmla="+- 0 0 f134"/>
                  <a:gd name="f143" fmla="+- 0 0 f135"/>
                  <a:gd name="f144" fmla="at2 f136 f137"/>
                  <a:gd name="f145" fmla="at2 f138 f139"/>
                  <a:gd name="f146" fmla="at2 f140 f141"/>
                  <a:gd name="f147" fmla="at2 f142 f143"/>
                  <a:gd name="f148" fmla="+- f144 f4 0"/>
                  <a:gd name="f149" fmla="+- f145 f4 0"/>
                  <a:gd name="f150" fmla="+- f146 f4 0"/>
                  <a:gd name="f151" fmla="+- f147 f4 0"/>
                  <a:gd name="f152" fmla="*/ f148 f11 1"/>
                  <a:gd name="f153" fmla="*/ f149 f11 1"/>
                  <a:gd name="f154" fmla="*/ f150 f11 1"/>
                  <a:gd name="f155" fmla="*/ f151 f11 1"/>
                  <a:gd name="f156" fmla="*/ f152 1 f3"/>
                  <a:gd name="f157" fmla="*/ f153 1 f3"/>
                  <a:gd name="f158" fmla="*/ f154 1 f3"/>
                  <a:gd name="f159" fmla="*/ f155 1 f3"/>
                  <a:gd name="f160" fmla="+- 0 0 f156"/>
                  <a:gd name="f161" fmla="+- 0 0 f157"/>
                  <a:gd name="f162" fmla="+- 0 0 f158"/>
                  <a:gd name="f163" fmla="+- 0 0 f159"/>
                  <a:gd name="f164" fmla="val f160"/>
                  <a:gd name="f165" fmla="val f161"/>
                  <a:gd name="f166" fmla="val f162"/>
                  <a:gd name="f167" fmla="val f163"/>
                  <a:gd name="f168" fmla="+- 0 0 f164"/>
                  <a:gd name="f169" fmla="+- 0 0 f165"/>
                  <a:gd name="f170" fmla="+- 0 0 f166"/>
                  <a:gd name="f171" fmla="+- 0 0 f167"/>
                  <a:gd name="f172" fmla="*/ f168 f3 1"/>
                  <a:gd name="f173" fmla="*/ f169 f3 1"/>
                  <a:gd name="f174" fmla="*/ f170 f3 1"/>
                  <a:gd name="f175" fmla="*/ f171 f3 1"/>
                  <a:gd name="f176" fmla="*/ f172 1 f11"/>
                  <a:gd name="f177" fmla="*/ f173 1 f11"/>
                  <a:gd name="f178" fmla="*/ f174 1 f11"/>
                  <a:gd name="f179" fmla="*/ f175 1 f11"/>
                  <a:gd name="f180" fmla="+- f176 0 f4"/>
                  <a:gd name="f181" fmla="+- f177 0 f4"/>
                  <a:gd name="f182" fmla="+- f178 0 f4"/>
                  <a:gd name="f183" fmla="+- f179 0 f4"/>
                  <a:gd name="f184" fmla="cos 1 f180"/>
                  <a:gd name="f185" fmla="sin 1 f180"/>
                  <a:gd name="f186" fmla="cos 1 f181"/>
                  <a:gd name="f187" fmla="sin 1 f181"/>
                  <a:gd name="f188" fmla="cos 1 f182"/>
                  <a:gd name="f189" fmla="sin 1 f182"/>
                  <a:gd name="f190" fmla="cos 1 f183"/>
                  <a:gd name="f191" fmla="sin 1 f183"/>
                  <a:gd name="f192" fmla="+- 0 0 f184"/>
                  <a:gd name="f193" fmla="+- 0 0 f185"/>
                  <a:gd name="f194" fmla="+- 0 0 f186"/>
                  <a:gd name="f195" fmla="+- 0 0 f187"/>
                  <a:gd name="f196" fmla="+- 0 0 f188"/>
                  <a:gd name="f197" fmla="+- 0 0 f189"/>
                  <a:gd name="f198" fmla="+- 0 0 f190"/>
                  <a:gd name="f199" fmla="+- 0 0 f191"/>
                  <a:gd name="f200" fmla="*/ f12 f192 1"/>
                  <a:gd name="f201" fmla="*/ f12 f193 1"/>
                  <a:gd name="f202" fmla="*/ f12 f194 1"/>
                  <a:gd name="f203" fmla="*/ f12 f195 1"/>
                  <a:gd name="f204" fmla="*/ f12 f196 1"/>
                  <a:gd name="f205" fmla="*/ f12 f197 1"/>
                  <a:gd name="f206" fmla="*/ f12 f198 1"/>
                  <a:gd name="f207" fmla="*/ f12 f199 1"/>
                  <a:gd name="f208" fmla="*/ f200 f60 1"/>
                  <a:gd name="f209" fmla="*/ f201 f59 1"/>
                  <a:gd name="f210" fmla="*/ f202 f60 1"/>
                  <a:gd name="f211" fmla="*/ f203 f59 1"/>
                  <a:gd name="f212" fmla="*/ f204 f92 1"/>
                  <a:gd name="f213" fmla="*/ f205 f93 1"/>
                  <a:gd name="f214" fmla="*/ f206 f92 1"/>
                  <a:gd name="f215" fmla="*/ f207 f93 1"/>
                  <a:gd name="f216" fmla="+- f73 f208 0"/>
                  <a:gd name="f217" fmla="+- f72 f209 0"/>
                  <a:gd name="f218" fmla="+- f73 f210 0"/>
                  <a:gd name="f219" fmla="+- f72 f211 0"/>
                  <a:gd name="f220" fmla="+- f73 f212 0"/>
                  <a:gd name="f221" fmla="+- f72 f213 0"/>
                  <a:gd name="f222" fmla="+- f73 f214 0"/>
                  <a:gd name="f223" fmla="+- f72 f215 0"/>
                  <a:gd name="f224" fmla="max f216 f220"/>
                  <a:gd name="f225" fmla="max f218 f222"/>
                  <a:gd name="f226" fmla="max f217 f221"/>
                  <a:gd name="f227" fmla="max f219 f223"/>
                  <a:gd name="f228" fmla="min f216 f220"/>
                  <a:gd name="f229" fmla="min f218 f222"/>
                  <a:gd name="f230" fmla="min f217 f221"/>
                  <a:gd name="f231" fmla="min f219 f223"/>
                  <a:gd name="f232" fmla="+- f216 f222 0"/>
                  <a:gd name="f233" fmla="+- f217 f223 0"/>
                  <a:gd name="f234" fmla="+- f218 f220 0"/>
                  <a:gd name="f235" fmla="+- f219 f221 0"/>
                  <a:gd name="f236" fmla="*/ f216 f46 1"/>
                  <a:gd name="f237" fmla="*/ f217 f46 1"/>
                  <a:gd name="f238" fmla="*/ f220 f46 1"/>
                  <a:gd name="f239" fmla="*/ f221 f46 1"/>
                  <a:gd name="f240" fmla="max f224 f225"/>
                  <a:gd name="f241" fmla="max f226 f227"/>
                  <a:gd name="f242" fmla="min f228 f229"/>
                  <a:gd name="f243" fmla="min f230 f231"/>
                  <a:gd name="f244" fmla="*/ f232 1 2"/>
                  <a:gd name="f245" fmla="*/ f233 1 2"/>
                  <a:gd name="f246" fmla="*/ f234 1 2"/>
                  <a:gd name="f247" fmla="*/ f235 1 2"/>
                  <a:gd name="f248" fmla="?: f94 f51 f240"/>
                  <a:gd name="f249" fmla="?: f95 f52 f241"/>
                  <a:gd name="f250" fmla="?: f96 f22 f242"/>
                  <a:gd name="f251" fmla="?: f97 f22 f243"/>
                  <a:gd name="f252" fmla="*/ f244 f46 1"/>
                  <a:gd name="f253" fmla="*/ f245 f46 1"/>
                  <a:gd name="f254" fmla="*/ f246 f46 1"/>
                  <a:gd name="f255" fmla="*/ f247 f46 1"/>
                  <a:gd name="f256" fmla="*/ f250 f46 1"/>
                  <a:gd name="f257" fmla="*/ f251 f46 1"/>
                  <a:gd name="f258" fmla="*/ f248 f46 1"/>
                  <a:gd name="f259" fmla="*/ f249 f46 1"/>
                </a:gdLst>
                <a:ahLst/>
                <a:cxnLst>
                  <a:cxn ang="3cd4">
                    <a:pos x="hc" y="t"/>
                  </a:cxn>
                  <a:cxn ang="0">
                    <a:pos x="r" y="vc"/>
                  </a:cxn>
                  <a:cxn ang="cd4">
                    <a:pos x="hc" y="b"/>
                  </a:cxn>
                  <a:cxn ang="cd2">
                    <a:pos x="l" y="vc"/>
                  </a:cxn>
                  <a:cxn ang="f43">
                    <a:pos x="f252" y="f253"/>
                  </a:cxn>
                  <a:cxn ang="f44">
                    <a:pos x="f254" y="f255"/>
                  </a:cxn>
                  <a:cxn ang="f45">
                    <a:pos x="f87" y="f88"/>
                  </a:cxn>
                </a:cxnLst>
                <a:rect l="f256" t="f257" r="f258" b="f259"/>
                <a:pathLst>
                  <a:path>
                    <a:moveTo>
                      <a:pt x="f236" y="f237"/>
                    </a:moveTo>
                    <a:arcTo wR="f81" hR="f82" stAng="f57" swAng="f83"/>
                    <a:lnTo>
                      <a:pt x="f238" y="f239"/>
                    </a:lnTo>
                    <a:arcTo wR="f100" hR="f101" stAng="f58" swAng="f89"/>
                    <a:close/>
                  </a:path>
                </a:pathLst>
              </a:custGeom>
              <a:solidFill>
                <a:srgbClr val="75BD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000000"/>
                  </a:solidFill>
                  <a:uFillTx/>
                  <a:latin typeface="Arial"/>
                  <a:ea typeface="맑은 고딕" pitchFamily="34"/>
                </a:endParaRPr>
              </a:p>
            </p:txBody>
          </p:sp>
        </p:grpSp>
        <p:sp>
          <p:nvSpPr>
            <p:cNvPr id="21" name="Oval 18">
              <a:extLst>
                <a:ext uri="{FF2B5EF4-FFF2-40B4-BE49-F238E27FC236}">
                  <a16:creationId xmlns:a16="http://schemas.microsoft.com/office/drawing/2014/main" id="{8FA7F103-308E-8B72-AB76-1161B93C0A5A}"/>
                </a:ext>
              </a:extLst>
            </p:cNvPr>
            <p:cNvSpPr/>
            <p:nvPr/>
          </p:nvSpPr>
          <p:spPr>
            <a:xfrm rot="210149">
              <a:off x="2407103" y="1419304"/>
              <a:ext cx="135422" cy="1354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1A4A5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2" name="Oval 19">
              <a:extLst>
                <a:ext uri="{FF2B5EF4-FFF2-40B4-BE49-F238E27FC236}">
                  <a16:creationId xmlns:a16="http://schemas.microsoft.com/office/drawing/2014/main" id="{5BDAFB20-981D-7901-5341-B76D744CF299}"/>
                </a:ext>
              </a:extLst>
            </p:cNvPr>
            <p:cNvSpPr/>
            <p:nvPr/>
          </p:nvSpPr>
          <p:spPr>
            <a:xfrm rot="210149">
              <a:off x="948470" y="1406237"/>
              <a:ext cx="135422" cy="1354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168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3" name="Oval 20">
              <a:extLst>
                <a:ext uri="{FF2B5EF4-FFF2-40B4-BE49-F238E27FC236}">
                  <a16:creationId xmlns:a16="http://schemas.microsoft.com/office/drawing/2014/main" id="{6B484995-AABD-43EE-E547-DB81228CE573}"/>
                </a:ext>
              </a:extLst>
            </p:cNvPr>
            <p:cNvSpPr/>
            <p:nvPr/>
          </p:nvSpPr>
          <p:spPr>
            <a:xfrm rot="210149">
              <a:off x="3105293" y="2643155"/>
              <a:ext cx="135422" cy="1354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76F8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4" name="Oval 21">
              <a:extLst>
                <a:ext uri="{FF2B5EF4-FFF2-40B4-BE49-F238E27FC236}">
                  <a16:creationId xmlns:a16="http://schemas.microsoft.com/office/drawing/2014/main" id="{ECA2F08E-683B-72AD-30CC-5BBF69FF6B7E}"/>
                </a:ext>
              </a:extLst>
            </p:cNvPr>
            <p:cNvSpPr/>
            <p:nvPr/>
          </p:nvSpPr>
          <p:spPr>
            <a:xfrm rot="210149">
              <a:off x="2368790" y="3919996"/>
              <a:ext cx="135422" cy="1354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A8F9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sp>
          <p:nvSpPr>
            <p:cNvPr id="25" name="Oval 22">
              <a:extLst>
                <a:ext uri="{FF2B5EF4-FFF2-40B4-BE49-F238E27FC236}">
                  <a16:creationId xmlns:a16="http://schemas.microsoft.com/office/drawing/2014/main" id="{266D687D-862E-B4AA-9FD8-EAC5746D09FC}"/>
                </a:ext>
              </a:extLst>
            </p:cNvPr>
            <p:cNvSpPr/>
            <p:nvPr/>
          </p:nvSpPr>
          <p:spPr>
            <a:xfrm rot="210149">
              <a:off x="932194" y="3897730"/>
              <a:ext cx="135422" cy="1354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B696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FFFFFF"/>
                </a:solidFill>
                <a:uFillTx/>
                <a:latin typeface="Arial"/>
                <a:ea typeface="맑은 고딕" pitchFamily="34"/>
              </a:endParaRPr>
            </a:p>
          </p:txBody>
        </p:sp>
      </p:grpSp>
      <p:sp>
        <p:nvSpPr>
          <p:cNvPr id="26" name="Google Shape;75;p13">
            <a:extLst>
              <a:ext uri="{FF2B5EF4-FFF2-40B4-BE49-F238E27FC236}">
                <a16:creationId xmlns:a16="http://schemas.microsoft.com/office/drawing/2014/main" id="{AEE3A883-6C5F-E360-BE34-06D81B7EE8F9}"/>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Etapas</a:t>
            </a:r>
          </a:p>
        </p:txBody>
      </p:sp>
      <p:sp>
        <p:nvSpPr>
          <p:cNvPr id="27" name="Oval 798">
            <a:extLst>
              <a:ext uri="{FF2B5EF4-FFF2-40B4-BE49-F238E27FC236}">
                <a16:creationId xmlns:a16="http://schemas.microsoft.com/office/drawing/2014/main" id="{31F777BE-27B0-3392-450D-742526B36ED9}"/>
              </a:ext>
            </a:extLst>
          </p:cNvPr>
          <p:cNvSpPr/>
          <p:nvPr/>
        </p:nvSpPr>
        <p:spPr>
          <a:xfrm>
            <a:off x="461250" y="1425942"/>
            <a:ext cx="2541766" cy="25874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Freeform 799">
            <a:extLst>
              <a:ext uri="{FF2B5EF4-FFF2-40B4-BE49-F238E27FC236}">
                <a16:creationId xmlns:a16="http://schemas.microsoft.com/office/drawing/2014/main" id="{6DB7FE1C-0A9D-52A6-55B6-060E132419C8}"/>
              </a:ext>
            </a:extLst>
          </p:cNvPr>
          <p:cNvSpPr/>
          <p:nvPr/>
        </p:nvSpPr>
        <p:spPr>
          <a:xfrm>
            <a:off x="892500" y="2216569"/>
            <a:ext cx="1679268" cy="1123861"/>
          </a:xfrm>
          <a:custGeom>
            <a:avLst/>
            <a:gdLst>
              <a:gd name="f0" fmla="val 10800000"/>
              <a:gd name="f1" fmla="val 5400000"/>
              <a:gd name="f2" fmla="val 180"/>
              <a:gd name="f3" fmla="val w"/>
              <a:gd name="f4" fmla="val h"/>
              <a:gd name="f5" fmla="val 0"/>
              <a:gd name="f6" fmla="val 577"/>
              <a:gd name="f7" fmla="val 385"/>
              <a:gd name="f8" fmla="val 539"/>
              <a:gd name="f9" fmla="val 39"/>
              <a:gd name="f10" fmla="val 18"/>
              <a:gd name="f11" fmla="val 367"/>
              <a:gd name="f12" fmla="val 346"/>
              <a:gd name="f13" fmla="val 38"/>
              <a:gd name="f14" fmla="val 17"/>
              <a:gd name="f15" fmla="val 560"/>
              <a:gd name="f16" fmla="+- 0 0 -90"/>
              <a:gd name="f17" fmla="*/ f3 1 577"/>
              <a:gd name="f18" fmla="*/ f4 1 385"/>
              <a:gd name="f19" fmla="val f5"/>
              <a:gd name="f20" fmla="val f6"/>
              <a:gd name="f21" fmla="val f7"/>
              <a:gd name="f22" fmla="*/ f16 f0 1"/>
              <a:gd name="f23" fmla="+- f21 0 f19"/>
              <a:gd name="f24" fmla="+- f20 0 f19"/>
              <a:gd name="f25" fmla="*/ f22 1 f2"/>
              <a:gd name="f26" fmla="*/ f24 1 577"/>
              <a:gd name="f27" fmla="*/ f23 1 385"/>
              <a:gd name="f28" fmla="*/ 539 f24 1"/>
              <a:gd name="f29" fmla="*/ 385 f23 1"/>
              <a:gd name="f30" fmla="*/ 39 f24 1"/>
              <a:gd name="f31" fmla="*/ 0 f24 1"/>
              <a:gd name="f32" fmla="*/ 346 f23 1"/>
              <a:gd name="f33" fmla="*/ 38 f23 1"/>
              <a:gd name="f34" fmla="*/ 0 f23 1"/>
              <a:gd name="f35" fmla="*/ 577 f24 1"/>
              <a:gd name="f36" fmla="+- f25 0 f1"/>
              <a:gd name="f37" fmla="*/ f28 1 577"/>
              <a:gd name="f38" fmla="*/ f29 1 385"/>
              <a:gd name="f39" fmla="*/ f30 1 577"/>
              <a:gd name="f40" fmla="*/ f31 1 577"/>
              <a:gd name="f41" fmla="*/ f32 1 385"/>
              <a:gd name="f42" fmla="*/ f33 1 385"/>
              <a:gd name="f43" fmla="*/ f34 1 385"/>
              <a:gd name="f44" fmla="*/ f35 1 577"/>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4" y="f65"/>
              </a:cxn>
              <a:cxn ang="f36">
                <a:pos x="f64" y="f66"/>
              </a:cxn>
              <a:cxn ang="f36">
                <a:pos x="f63" y="f67"/>
              </a:cxn>
              <a:cxn ang="f36">
                <a:pos x="f61" y="f67"/>
              </a:cxn>
              <a:cxn ang="f36">
                <a:pos x="f68" y="f66"/>
              </a:cxn>
              <a:cxn ang="f36">
                <a:pos x="f68" y="f65"/>
              </a:cxn>
              <a:cxn ang="f36">
                <a:pos x="f61" y="f62"/>
              </a:cxn>
            </a:cxnLst>
            <a:rect l="f57" t="f60" r="f58" b="f59"/>
            <a:pathLst>
              <a:path w="577" h="385">
                <a:moveTo>
                  <a:pt x="f8" y="f7"/>
                </a:moveTo>
                <a:cubicBezTo>
                  <a:pt x="f9" y="f7"/>
                  <a:pt x="f9" y="f7"/>
                  <a:pt x="f9" y="f7"/>
                </a:cubicBezTo>
                <a:cubicBezTo>
                  <a:pt x="f10" y="f7"/>
                  <a:pt x="f5" y="f11"/>
                  <a:pt x="f5" y="f12"/>
                </a:cubicBezTo>
                <a:cubicBezTo>
                  <a:pt x="f5" y="f13"/>
                  <a:pt x="f5" y="f13"/>
                  <a:pt x="f5" y="f13"/>
                </a:cubicBezTo>
                <a:cubicBezTo>
                  <a:pt x="f5" y="f14"/>
                  <a:pt x="f10" y="f5"/>
                  <a:pt x="f9" y="f5"/>
                </a:cubicBezTo>
                <a:cubicBezTo>
                  <a:pt x="f8" y="f5"/>
                  <a:pt x="f8" y="f5"/>
                  <a:pt x="f8" y="f5"/>
                </a:cubicBezTo>
                <a:cubicBezTo>
                  <a:pt x="f15" y="f5"/>
                  <a:pt x="f6" y="f14"/>
                  <a:pt x="f6" y="f13"/>
                </a:cubicBezTo>
                <a:cubicBezTo>
                  <a:pt x="f6" y="f12"/>
                  <a:pt x="f6" y="f12"/>
                  <a:pt x="f6" y="f12"/>
                </a:cubicBezTo>
                <a:cubicBezTo>
                  <a:pt x="f6" y="f11"/>
                  <a:pt x="f15" y="f7"/>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Freeform 800">
            <a:extLst>
              <a:ext uri="{FF2B5EF4-FFF2-40B4-BE49-F238E27FC236}">
                <a16:creationId xmlns:a16="http://schemas.microsoft.com/office/drawing/2014/main" id="{316FAD40-3941-3445-F368-B55BB93AD9BF}"/>
              </a:ext>
            </a:extLst>
          </p:cNvPr>
          <p:cNvSpPr/>
          <p:nvPr/>
        </p:nvSpPr>
        <p:spPr>
          <a:xfrm>
            <a:off x="885971" y="2203502"/>
            <a:ext cx="1698863" cy="1150004"/>
          </a:xfrm>
          <a:custGeom>
            <a:avLst/>
            <a:gdLst>
              <a:gd name="f0" fmla="val 10800000"/>
              <a:gd name="f1" fmla="val 5400000"/>
              <a:gd name="f2" fmla="val 360"/>
              <a:gd name="f3" fmla="val 180"/>
              <a:gd name="f4" fmla="val w"/>
              <a:gd name="f5" fmla="val h"/>
              <a:gd name="f6" fmla="val 0"/>
              <a:gd name="f7" fmla="val 585"/>
              <a:gd name="f8" fmla="val 393"/>
              <a:gd name="f9" fmla="val 543"/>
              <a:gd name="f10" fmla="val 389"/>
              <a:gd name="f11" fmla="val 385"/>
              <a:gd name="f12" fmla="val 43"/>
              <a:gd name="f13" fmla="val 33"/>
              <a:gd name="f14" fmla="val 25"/>
              <a:gd name="f15" fmla="val 381"/>
              <a:gd name="f16" fmla="val 19"/>
              <a:gd name="f17" fmla="val 374"/>
              <a:gd name="f18" fmla="val 12"/>
              <a:gd name="f19" fmla="val 368"/>
              <a:gd name="f20" fmla="val 8"/>
              <a:gd name="f21" fmla="val 350"/>
              <a:gd name="f22" fmla="val 42"/>
              <a:gd name="f23" fmla="val 24"/>
              <a:gd name="f24" fmla="val 18"/>
              <a:gd name="f25" fmla="val 552"/>
              <a:gd name="f26" fmla="val 561"/>
              <a:gd name="f27" fmla="val 567"/>
              <a:gd name="f28" fmla="val 573"/>
              <a:gd name="f29" fmla="val 577"/>
              <a:gd name="f30" fmla="val 566"/>
              <a:gd name="f31" fmla="val 20"/>
              <a:gd name="f32" fmla="+- 0 0 -90"/>
              <a:gd name="f33" fmla="*/ f4 1 585"/>
              <a:gd name="f34" fmla="*/ f5 1 393"/>
              <a:gd name="f35" fmla="val f6"/>
              <a:gd name="f36" fmla="val f7"/>
              <a:gd name="f37" fmla="val f8"/>
              <a:gd name="f38" fmla="*/ f32 f0 1"/>
              <a:gd name="f39" fmla="+- f37 0 f35"/>
              <a:gd name="f40" fmla="+- f36 0 f35"/>
              <a:gd name="f41" fmla="*/ f38 1 f3"/>
              <a:gd name="f42" fmla="*/ f40 1 585"/>
              <a:gd name="f43" fmla="*/ f39 1 393"/>
              <a:gd name="f44" fmla="*/ 543 f40 1"/>
              <a:gd name="f45" fmla="*/ 389 f39 1"/>
              <a:gd name="f46" fmla="*/ 385 f39 1"/>
              <a:gd name="f47" fmla="*/ 43 f40 1"/>
              <a:gd name="f48" fmla="*/ 19 f40 1"/>
              <a:gd name="f49" fmla="*/ 374 f39 1"/>
              <a:gd name="f50" fmla="*/ 8 f40 1"/>
              <a:gd name="f51" fmla="*/ 350 f39 1"/>
              <a:gd name="f52" fmla="*/ 42 f39 1"/>
              <a:gd name="f53" fmla="*/ 18 f39 1"/>
              <a:gd name="f54" fmla="*/ 8 f39 1"/>
              <a:gd name="f55" fmla="*/ 567 f40 1"/>
              <a:gd name="f56" fmla="*/ 577 f40 1"/>
              <a:gd name="f57" fmla="*/ 393 f39 1"/>
              <a:gd name="f58" fmla="*/ 585 f40 1"/>
              <a:gd name="f59" fmla="*/ 0 f39 1"/>
              <a:gd name="f60" fmla="*/ 0 f40 1"/>
              <a:gd name="f61" fmla="+- f41 0 f1"/>
              <a:gd name="f62" fmla="*/ f44 1 585"/>
              <a:gd name="f63" fmla="*/ f45 1 393"/>
              <a:gd name="f64" fmla="*/ f46 1 393"/>
              <a:gd name="f65" fmla="*/ f47 1 585"/>
              <a:gd name="f66" fmla="*/ f48 1 585"/>
              <a:gd name="f67" fmla="*/ f49 1 393"/>
              <a:gd name="f68" fmla="*/ f50 1 585"/>
              <a:gd name="f69" fmla="*/ f51 1 393"/>
              <a:gd name="f70" fmla="*/ f52 1 393"/>
              <a:gd name="f71" fmla="*/ f53 1 393"/>
              <a:gd name="f72" fmla="*/ f54 1 393"/>
              <a:gd name="f73" fmla="*/ f55 1 585"/>
              <a:gd name="f74" fmla="*/ f56 1 585"/>
              <a:gd name="f75" fmla="*/ f57 1 393"/>
              <a:gd name="f76" fmla="*/ f58 1 585"/>
              <a:gd name="f77" fmla="*/ f59 1 393"/>
              <a:gd name="f78" fmla="*/ f60 1 585"/>
              <a:gd name="f79" fmla="*/ 0 1 f42"/>
              <a:gd name="f80" fmla="*/ f36 1 f42"/>
              <a:gd name="f81" fmla="*/ 0 1 f43"/>
              <a:gd name="f82" fmla="*/ f37 1 f43"/>
              <a:gd name="f83" fmla="*/ f62 1 f42"/>
              <a:gd name="f84" fmla="*/ f63 1 f43"/>
              <a:gd name="f85" fmla="*/ f64 1 f43"/>
              <a:gd name="f86" fmla="*/ f65 1 f42"/>
              <a:gd name="f87" fmla="*/ f66 1 f42"/>
              <a:gd name="f88" fmla="*/ f67 1 f43"/>
              <a:gd name="f89" fmla="*/ f68 1 f42"/>
              <a:gd name="f90" fmla="*/ f69 1 f43"/>
              <a:gd name="f91" fmla="*/ f70 1 f43"/>
              <a:gd name="f92" fmla="*/ f71 1 f43"/>
              <a:gd name="f93" fmla="*/ f72 1 f43"/>
              <a:gd name="f94" fmla="*/ f73 1 f42"/>
              <a:gd name="f95" fmla="*/ f74 1 f42"/>
              <a:gd name="f96" fmla="*/ f75 1 f43"/>
              <a:gd name="f97" fmla="*/ f76 1 f42"/>
              <a:gd name="f98" fmla="*/ f77 1 f43"/>
              <a:gd name="f99" fmla="*/ f78 1 f42"/>
              <a:gd name="f100" fmla="*/ f79 f33 1"/>
              <a:gd name="f101" fmla="*/ f80 f33 1"/>
              <a:gd name="f102" fmla="*/ f82 f34 1"/>
              <a:gd name="f103" fmla="*/ f81 f34 1"/>
              <a:gd name="f104" fmla="*/ f83 f33 1"/>
              <a:gd name="f105" fmla="*/ f84 f34 1"/>
              <a:gd name="f106" fmla="*/ f85 f34 1"/>
              <a:gd name="f107" fmla="*/ f86 f33 1"/>
              <a:gd name="f108" fmla="*/ f87 f33 1"/>
              <a:gd name="f109" fmla="*/ f88 f34 1"/>
              <a:gd name="f110" fmla="*/ f89 f33 1"/>
              <a:gd name="f111" fmla="*/ f90 f34 1"/>
              <a:gd name="f112" fmla="*/ f91 f34 1"/>
              <a:gd name="f113" fmla="*/ f92 f34 1"/>
              <a:gd name="f114" fmla="*/ f93 f34 1"/>
              <a:gd name="f115" fmla="*/ f94 f33 1"/>
              <a:gd name="f116" fmla="*/ f95 f33 1"/>
              <a:gd name="f117" fmla="*/ f96 f34 1"/>
              <a:gd name="f118" fmla="*/ f97 f33 1"/>
              <a:gd name="f119" fmla="*/ f98 f34 1"/>
              <a:gd name="f120" fmla="*/ f99 f33 1"/>
            </a:gdLst>
            <a:ahLst/>
            <a:cxnLst>
              <a:cxn ang="3cd4">
                <a:pos x="hc" y="t"/>
              </a:cxn>
              <a:cxn ang="0">
                <a:pos x="r" y="vc"/>
              </a:cxn>
              <a:cxn ang="cd4">
                <a:pos x="hc" y="b"/>
              </a:cxn>
              <a:cxn ang="cd2">
                <a:pos x="l" y="vc"/>
              </a:cxn>
              <a:cxn ang="f61">
                <a:pos x="f104" y="f105"/>
              </a:cxn>
              <a:cxn ang="f61">
                <a:pos x="f104" y="f106"/>
              </a:cxn>
              <a:cxn ang="f61">
                <a:pos x="f107" y="f106"/>
              </a:cxn>
              <a:cxn ang="f61">
                <a:pos x="f108" y="f109"/>
              </a:cxn>
              <a:cxn ang="f61">
                <a:pos x="f110" y="f111"/>
              </a:cxn>
              <a:cxn ang="f61">
                <a:pos x="f110" y="f112"/>
              </a:cxn>
              <a:cxn ang="f61">
                <a:pos x="f108" y="f113"/>
              </a:cxn>
              <a:cxn ang="f61">
                <a:pos x="f107" y="f114"/>
              </a:cxn>
              <a:cxn ang="f61">
                <a:pos x="f104" y="f114"/>
              </a:cxn>
              <a:cxn ang="f61">
                <a:pos x="f115" y="f113"/>
              </a:cxn>
              <a:cxn ang="f61">
                <a:pos x="f116" y="f112"/>
              </a:cxn>
              <a:cxn ang="f61">
                <a:pos x="f116" y="f111"/>
              </a:cxn>
              <a:cxn ang="f61">
                <a:pos x="f115" y="f109"/>
              </a:cxn>
              <a:cxn ang="f61">
                <a:pos x="f104" y="f106"/>
              </a:cxn>
              <a:cxn ang="f61">
                <a:pos x="f104" y="f105"/>
              </a:cxn>
              <a:cxn ang="f61">
                <a:pos x="f104" y="f117"/>
              </a:cxn>
              <a:cxn ang="f61">
                <a:pos x="f118" y="f111"/>
              </a:cxn>
              <a:cxn ang="f61">
                <a:pos x="f118" y="f112"/>
              </a:cxn>
              <a:cxn ang="f61">
                <a:pos x="f104" y="f119"/>
              </a:cxn>
              <a:cxn ang="f61">
                <a:pos x="f107" y="f119"/>
              </a:cxn>
              <a:cxn ang="f61">
                <a:pos x="f120" y="f112"/>
              </a:cxn>
              <a:cxn ang="f61">
                <a:pos x="f120" y="f111"/>
              </a:cxn>
              <a:cxn ang="f61">
                <a:pos x="f107" y="f117"/>
              </a:cxn>
              <a:cxn ang="f61">
                <a:pos x="f104" y="f117"/>
              </a:cxn>
              <a:cxn ang="f61">
                <a:pos x="f104" y="f105"/>
              </a:cxn>
            </a:cxnLst>
            <a:rect l="f100" t="f103" r="f101" b="f102"/>
            <a:pathLst>
              <a:path w="585" h="393">
                <a:moveTo>
                  <a:pt x="f9" y="f10"/>
                </a:moveTo>
                <a:cubicBezTo>
                  <a:pt x="f9" y="f11"/>
                  <a:pt x="f9" y="f11"/>
                  <a:pt x="f9" y="f11"/>
                </a:cubicBezTo>
                <a:cubicBezTo>
                  <a:pt x="f12" y="f11"/>
                  <a:pt x="f12" y="f11"/>
                  <a:pt x="f12" y="f11"/>
                </a:cubicBezTo>
                <a:cubicBezTo>
                  <a:pt x="f13" y="f11"/>
                  <a:pt x="f14" y="f15"/>
                  <a:pt x="f16" y="f17"/>
                </a:cubicBezTo>
                <a:cubicBezTo>
                  <a:pt x="f18" y="f19"/>
                  <a:pt x="f20" y="f2"/>
                  <a:pt x="f20" y="f21"/>
                </a:cubicBezTo>
                <a:cubicBezTo>
                  <a:pt x="f20" y="f22"/>
                  <a:pt x="f20" y="f22"/>
                  <a:pt x="f20" y="f22"/>
                </a:cubicBezTo>
                <a:cubicBezTo>
                  <a:pt x="f20" y="f13"/>
                  <a:pt x="f18" y="f23"/>
                  <a:pt x="f16" y="f24"/>
                </a:cubicBezTo>
                <a:cubicBezTo>
                  <a:pt x="f14" y="f18"/>
                  <a:pt x="f13" y="f20"/>
                  <a:pt x="f12" y="f20"/>
                </a:cubicBezTo>
                <a:cubicBezTo>
                  <a:pt x="f9" y="f20"/>
                  <a:pt x="f9" y="f20"/>
                  <a:pt x="f9" y="f20"/>
                </a:cubicBezTo>
                <a:cubicBezTo>
                  <a:pt x="f25" y="f20"/>
                  <a:pt x="f26" y="f18"/>
                  <a:pt x="f27" y="f24"/>
                </a:cubicBezTo>
                <a:cubicBezTo>
                  <a:pt x="f28" y="f23"/>
                  <a:pt x="f29" y="f13"/>
                  <a:pt x="f29" y="f22"/>
                </a:cubicBezTo>
                <a:cubicBezTo>
                  <a:pt x="f29" y="f21"/>
                  <a:pt x="f29" y="f21"/>
                  <a:pt x="f29" y="f21"/>
                </a:cubicBezTo>
                <a:cubicBezTo>
                  <a:pt x="f29" y="f2"/>
                  <a:pt x="f28" y="f19"/>
                  <a:pt x="f27" y="f17"/>
                </a:cubicBezTo>
                <a:cubicBezTo>
                  <a:pt x="f26" y="f15"/>
                  <a:pt x="f25" y="f11"/>
                  <a:pt x="f9" y="f11"/>
                </a:cubicBezTo>
                <a:cubicBezTo>
                  <a:pt x="f9" y="f10"/>
                  <a:pt x="f9" y="f10"/>
                  <a:pt x="f9" y="f10"/>
                </a:cubicBezTo>
                <a:cubicBezTo>
                  <a:pt x="f9" y="f8"/>
                  <a:pt x="f9" y="f8"/>
                  <a:pt x="f9" y="f8"/>
                </a:cubicBezTo>
                <a:cubicBezTo>
                  <a:pt x="f30" y="f8"/>
                  <a:pt x="f7" y="f17"/>
                  <a:pt x="f7" y="f21"/>
                </a:cubicBezTo>
                <a:cubicBezTo>
                  <a:pt x="f7" y="f22"/>
                  <a:pt x="f7" y="f22"/>
                  <a:pt x="f7" y="f22"/>
                </a:cubicBezTo>
                <a:cubicBezTo>
                  <a:pt x="f7" y="f16"/>
                  <a:pt x="f30" y="f6"/>
                  <a:pt x="f9" y="f6"/>
                </a:cubicBezTo>
                <a:cubicBezTo>
                  <a:pt x="f12" y="f6"/>
                  <a:pt x="f12" y="f6"/>
                  <a:pt x="f12" y="f6"/>
                </a:cubicBezTo>
                <a:cubicBezTo>
                  <a:pt x="f31" y="f6"/>
                  <a:pt x="f6" y="f16"/>
                  <a:pt x="f6" y="f22"/>
                </a:cubicBezTo>
                <a:cubicBezTo>
                  <a:pt x="f6" y="f21"/>
                  <a:pt x="f6" y="f21"/>
                  <a:pt x="f6" y="f21"/>
                </a:cubicBezTo>
                <a:cubicBezTo>
                  <a:pt x="f6" y="f17"/>
                  <a:pt x="f31" y="f8"/>
                  <a:pt x="f12" y="f8"/>
                </a:cubicBezTo>
                <a:cubicBezTo>
                  <a:pt x="f9" y="f8"/>
                  <a:pt x="f9" y="f8"/>
                  <a:pt x="f9" y="f8"/>
                </a:cubicBezTo>
                <a:lnTo>
                  <a:pt x="f9" y="f10"/>
                </a:ln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Rectangle 801">
            <a:extLst>
              <a:ext uri="{FF2B5EF4-FFF2-40B4-BE49-F238E27FC236}">
                <a16:creationId xmlns:a16="http://schemas.microsoft.com/office/drawing/2014/main" id="{36E4AA5D-E9AD-F862-ABD4-DDA65CCE0CCA}"/>
              </a:ext>
            </a:extLst>
          </p:cNvPr>
          <p:cNvSpPr/>
          <p:nvPr/>
        </p:nvSpPr>
        <p:spPr>
          <a:xfrm>
            <a:off x="1127729" y="2216569"/>
            <a:ext cx="45738" cy="1117332"/>
          </a:xfrm>
          <a:prstGeom prst="rect">
            <a:avLst/>
          </a:pr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Rectangle 802">
            <a:extLst>
              <a:ext uri="{FF2B5EF4-FFF2-40B4-BE49-F238E27FC236}">
                <a16:creationId xmlns:a16="http://schemas.microsoft.com/office/drawing/2014/main" id="{A626F3D1-FEDD-D22C-BC41-93CB5965CE45}"/>
              </a:ext>
            </a:extLst>
          </p:cNvPr>
          <p:cNvSpPr/>
          <p:nvPr/>
        </p:nvSpPr>
        <p:spPr>
          <a:xfrm>
            <a:off x="2290800" y="2216569"/>
            <a:ext cx="52276" cy="1117332"/>
          </a:xfrm>
          <a:prstGeom prst="rect">
            <a:avLst/>
          </a:pr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Oval 803">
            <a:extLst>
              <a:ext uri="{FF2B5EF4-FFF2-40B4-BE49-F238E27FC236}">
                <a16:creationId xmlns:a16="http://schemas.microsoft.com/office/drawing/2014/main" id="{6F66DA4C-2320-B465-CDFB-924A67CCB58D}"/>
              </a:ext>
            </a:extLst>
          </p:cNvPr>
          <p:cNvSpPr/>
          <p:nvPr/>
        </p:nvSpPr>
        <p:spPr>
          <a:xfrm>
            <a:off x="1434830" y="2451799"/>
            <a:ext cx="640345" cy="64034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33" name="Grupo 4">
            <a:extLst>
              <a:ext uri="{FF2B5EF4-FFF2-40B4-BE49-F238E27FC236}">
                <a16:creationId xmlns:a16="http://schemas.microsoft.com/office/drawing/2014/main" id="{16A992BD-BCC8-618F-647C-245AF973F21A}"/>
              </a:ext>
            </a:extLst>
          </p:cNvPr>
          <p:cNvGrpSpPr/>
          <p:nvPr/>
        </p:nvGrpSpPr>
        <p:grpSpPr>
          <a:xfrm>
            <a:off x="1539374" y="2556342"/>
            <a:ext cx="437787" cy="437787"/>
            <a:chOff x="1539374" y="2556342"/>
            <a:chExt cx="437787" cy="437787"/>
          </a:xfrm>
        </p:grpSpPr>
        <p:sp>
          <p:nvSpPr>
            <p:cNvPr id="34" name="Rectangle 804">
              <a:extLst>
                <a:ext uri="{FF2B5EF4-FFF2-40B4-BE49-F238E27FC236}">
                  <a16:creationId xmlns:a16="http://schemas.microsoft.com/office/drawing/2014/main" id="{86FBC014-F22D-9D56-B257-34B4E4851D38}"/>
                </a:ext>
              </a:extLst>
            </p:cNvPr>
            <p:cNvSpPr/>
            <p:nvPr/>
          </p:nvSpPr>
          <p:spPr>
            <a:xfrm>
              <a:off x="1539374" y="2706633"/>
              <a:ext cx="437787" cy="143752"/>
            </a:xfrm>
            <a:prstGeom prst="rect">
              <a:avLst/>
            </a:pr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Rectangle 805">
              <a:extLst>
                <a:ext uri="{FF2B5EF4-FFF2-40B4-BE49-F238E27FC236}">
                  <a16:creationId xmlns:a16="http://schemas.microsoft.com/office/drawing/2014/main" id="{F82AB6E8-3A69-3359-0136-C4591C538859}"/>
                </a:ext>
              </a:extLst>
            </p:cNvPr>
            <p:cNvSpPr/>
            <p:nvPr/>
          </p:nvSpPr>
          <p:spPr>
            <a:xfrm>
              <a:off x="1683126" y="2556342"/>
              <a:ext cx="143752" cy="437787"/>
            </a:xfrm>
            <a:prstGeom prst="rect">
              <a:avLst/>
            </a:pr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36" name="Freeform 806">
            <a:extLst>
              <a:ext uri="{FF2B5EF4-FFF2-40B4-BE49-F238E27FC236}">
                <a16:creationId xmlns:a16="http://schemas.microsoft.com/office/drawing/2014/main" id="{658DA24F-E9B0-AF1F-F7A0-57F89AEC048E}"/>
              </a:ext>
            </a:extLst>
          </p:cNvPr>
          <p:cNvSpPr/>
          <p:nvPr/>
        </p:nvSpPr>
        <p:spPr>
          <a:xfrm>
            <a:off x="1408697" y="1987878"/>
            <a:ext cx="653411" cy="215624"/>
          </a:xfrm>
          <a:custGeom>
            <a:avLst/>
            <a:gdLst>
              <a:gd name="f0" fmla="val 10800000"/>
              <a:gd name="f1" fmla="val 5400000"/>
              <a:gd name="f2" fmla="val 180"/>
              <a:gd name="f3" fmla="val w"/>
              <a:gd name="f4" fmla="val h"/>
              <a:gd name="f5" fmla="val 0"/>
              <a:gd name="f6" fmla="val 226"/>
              <a:gd name="f7" fmla="val 75"/>
              <a:gd name="f8" fmla="val 55"/>
              <a:gd name="f9" fmla="val 35"/>
              <a:gd name="f10" fmla="val 15"/>
              <a:gd name="f11" fmla="val 1"/>
              <a:gd name="f12" fmla="val 13"/>
              <a:gd name="f13" fmla="val 3"/>
              <a:gd name="f14" fmla="val 9"/>
              <a:gd name="f15" fmla="val 6"/>
              <a:gd name="f16" fmla="val 11"/>
              <a:gd name="f17" fmla="val 17"/>
              <a:gd name="f18" fmla="val 19"/>
              <a:gd name="f19" fmla="val 80"/>
              <a:gd name="f20" fmla="val 141"/>
              <a:gd name="f21" fmla="val 202"/>
              <a:gd name="f22" fmla="val 206"/>
              <a:gd name="f23" fmla="val 211"/>
              <a:gd name="f24" fmla="val 217"/>
              <a:gd name="f25" fmla="val 219"/>
              <a:gd name="f26" fmla="val 5"/>
              <a:gd name="f27" fmla="val 223"/>
              <a:gd name="f28" fmla="val 7"/>
              <a:gd name="f29" fmla="val 225"/>
              <a:gd name="f30" fmla="val 12"/>
              <a:gd name="f31" fmla="val 14"/>
              <a:gd name="f32" fmla="val 34"/>
              <a:gd name="f33" fmla="val 214"/>
              <a:gd name="f34" fmla="val 190"/>
              <a:gd name="f35" fmla="val 64"/>
              <a:gd name="f36" fmla="val 52"/>
              <a:gd name="f37" fmla="val 41"/>
              <a:gd name="f38" fmla="val 189"/>
              <a:gd name="f39" fmla="val 40"/>
              <a:gd name="f40" fmla="val 188"/>
              <a:gd name="f41" fmla="val 183"/>
              <a:gd name="f42" fmla="val 32"/>
              <a:gd name="f43" fmla="val 179"/>
              <a:gd name="f44" fmla="val 29"/>
              <a:gd name="f45" fmla="val 175"/>
              <a:gd name="f46" fmla="val 28"/>
              <a:gd name="f47" fmla="val 173"/>
              <a:gd name="f48" fmla="val 132"/>
              <a:gd name="f49" fmla="val 91"/>
              <a:gd name="f50" fmla="val 50"/>
              <a:gd name="f51" fmla="val 47"/>
              <a:gd name="f52" fmla="val 45"/>
              <a:gd name="f53" fmla="val 31"/>
              <a:gd name="f54" fmla="val 43"/>
              <a:gd name="f55" fmla="val 39"/>
              <a:gd name="f56" fmla="val 37"/>
              <a:gd name="f57" fmla="val 38"/>
              <a:gd name="f58" fmla="val 36"/>
              <a:gd name="f59" fmla="val 24"/>
              <a:gd name="f60" fmla="+- 0 0 -90"/>
              <a:gd name="f61" fmla="*/ f3 1 226"/>
              <a:gd name="f62" fmla="*/ f4 1 75"/>
              <a:gd name="f63" fmla="val f5"/>
              <a:gd name="f64" fmla="val f6"/>
              <a:gd name="f65" fmla="val f7"/>
              <a:gd name="f66" fmla="*/ f60 f0 1"/>
              <a:gd name="f67" fmla="+- f65 0 f63"/>
              <a:gd name="f68" fmla="+- f64 0 f63"/>
              <a:gd name="f69" fmla="*/ f66 1 f2"/>
              <a:gd name="f70" fmla="*/ f68 1 226"/>
              <a:gd name="f71" fmla="*/ f67 1 75"/>
              <a:gd name="f72" fmla="*/ 0 f68 1"/>
              <a:gd name="f73" fmla="*/ 75 f67 1"/>
              <a:gd name="f74" fmla="*/ 15 f67 1"/>
              <a:gd name="f75" fmla="*/ 6 f68 1"/>
              <a:gd name="f76" fmla="*/ 6 f67 1"/>
              <a:gd name="f77" fmla="*/ 19 f68 1"/>
              <a:gd name="f78" fmla="*/ 0 f67 1"/>
              <a:gd name="f79" fmla="*/ 202 f68 1"/>
              <a:gd name="f80" fmla="*/ 217 f68 1"/>
              <a:gd name="f81" fmla="*/ 3 f67 1"/>
              <a:gd name="f82" fmla="*/ 225 f68 1"/>
              <a:gd name="f83" fmla="*/ 11 f67 1"/>
              <a:gd name="f84" fmla="*/ 226 f68 1"/>
              <a:gd name="f85" fmla="*/ 14 f67 1"/>
              <a:gd name="f86" fmla="*/ 190 f68 1"/>
              <a:gd name="f87" fmla="*/ 41 f67 1"/>
              <a:gd name="f88" fmla="*/ 183 f68 1"/>
              <a:gd name="f89" fmla="*/ 32 f67 1"/>
              <a:gd name="f90" fmla="*/ 173 f68 1"/>
              <a:gd name="f91" fmla="*/ 28 f67 1"/>
              <a:gd name="f92" fmla="*/ 50 f68 1"/>
              <a:gd name="f93" fmla="*/ 43 f68 1"/>
              <a:gd name="f94" fmla="*/ 37 f68 1"/>
              <a:gd name="f95" fmla="*/ 38 f67 1"/>
              <a:gd name="f96" fmla="*/ 36 f68 1"/>
              <a:gd name="f97" fmla="+- f69 0 f1"/>
              <a:gd name="f98" fmla="*/ f72 1 226"/>
              <a:gd name="f99" fmla="*/ f73 1 75"/>
              <a:gd name="f100" fmla="*/ f74 1 75"/>
              <a:gd name="f101" fmla="*/ f75 1 226"/>
              <a:gd name="f102" fmla="*/ f76 1 75"/>
              <a:gd name="f103" fmla="*/ f77 1 226"/>
              <a:gd name="f104" fmla="*/ f78 1 75"/>
              <a:gd name="f105" fmla="*/ f79 1 226"/>
              <a:gd name="f106" fmla="*/ f80 1 226"/>
              <a:gd name="f107" fmla="*/ f81 1 75"/>
              <a:gd name="f108" fmla="*/ f82 1 226"/>
              <a:gd name="f109" fmla="*/ f83 1 75"/>
              <a:gd name="f110" fmla="*/ f84 1 226"/>
              <a:gd name="f111" fmla="*/ f85 1 75"/>
              <a:gd name="f112" fmla="*/ f86 1 226"/>
              <a:gd name="f113" fmla="*/ f87 1 75"/>
              <a:gd name="f114" fmla="*/ f88 1 226"/>
              <a:gd name="f115" fmla="*/ f89 1 75"/>
              <a:gd name="f116" fmla="*/ f90 1 226"/>
              <a:gd name="f117" fmla="*/ f91 1 75"/>
              <a:gd name="f118" fmla="*/ f92 1 226"/>
              <a:gd name="f119" fmla="*/ f93 1 226"/>
              <a:gd name="f120" fmla="*/ f94 1 226"/>
              <a:gd name="f121" fmla="*/ f95 1 75"/>
              <a:gd name="f122" fmla="*/ f96 1 226"/>
              <a:gd name="f123" fmla="*/ 0 1 f70"/>
              <a:gd name="f124" fmla="*/ f64 1 f70"/>
              <a:gd name="f125" fmla="*/ 0 1 f71"/>
              <a:gd name="f126" fmla="*/ f65 1 f71"/>
              <a:gd name="f127" fmla="*/ f98 1 f70"/>
              <a:gd name="f128" fmla="*/ f99 1 f71"/>
              <a:gd name="f129" fmla="*/ f100 1 f71"/>
              <a:gd name="f130" fmla="*/ f101 1 f70"/>
              <a:gd name="f131" fmla="*/ f102 1 f71"/>
              <a:gd name="f132" fmla="*/ f103 1 f70"/>
              <a:gd name="f133" fmla="*/ f104 1 f71"/>
              <a:gd name="f134" fmla="*/ f105 1 f70"/>
              <a:gd name="f135" fmla="*/ f106 1 f70"/>
              <a:gd name="f136" fmla="*/ f107 1 f71"/>
              <a:gd name="f137" fmla="*/ f108 1 f70"/>
              <a:gd name="f138" fmla="*/ f109 1 f71"/>
              <a:gd name="f139" fmla="*/ f110 1 f70"/>
              <a:gd name="f140" fmla="*/ f111 1 f71"/>
              <a:gd name="f141" fmla="*/ f112 1 f70"/>
              <a:gd name="f142" fmla="*/ f113 1 f71"/>
              <a:gd name="f143" fmla="*/ f114 1 f70"/>
              <a:gd name="f144" fmla="*/ f115 1 f71"/>
              <a:gd name="f145" fmla="*/ f116 1 f70"/>
              <a:gd name="f146" fmla="*/ f117 1 f71"/>
              <a:gd name="f147" fmla="*/ f118 1 f70"/>
              <a:gd name="f148" fmla="*/ f119 1 f70"/>
              <a:gd name="f149" fmla="*/ f120 1 f70"/>
              <a:gd name="f150" fmla="*/ f121 1 f71"/>
              <a:gd name="f151" fmla="*/ f122 1 f70"/>
              <a:gd name="f152" fmla="*/ f123 f61 1"/>
              <a:gd name="f153" fmla="*/ f124 f61 1"/>
              <a:gd name="f154" fmla="*/ f126 f62 1"/>
              <a:gd name="f155" fmla="*/ f125 f62 1"/>
              <a:gd name="f156" fmla="*/ f127 f61 1"/>
              <a:gd name="f157" fmla="*/ f128 f62 1"/>
              <a:gd name="f158" fmla="*/ f129 f62 1"/>
              <a:gd name="f159" fmla="*/ f130 f61 1"/>
              <a:gd name="f160" fmla="*/ f131 f62 1"/>
              <a:gd name="f161" fmla="*/ f132 f61 1"/>
              <a:gd name="f162" fmla="*/ f133 f62 1"/>
              <a:gd name="f163" fmla="*/ f134 f61 1"/>
              <a:gd name="f164" fmla="*/ f135 f61 1"/>
              <a:gd name="f165" fmla="*/ f136 f62 1"/>
              <a:gd name="f166" fmla="*/ f137 f61 1"/>
              <a:gd name="f167" fmla="*/ f138 f62 1"/>
              <a:gd name="f168" fmla="*/ f139 f61 1"/>
              <a:gd name="f169" fmla="*/ f140 f62 1"/>
              <a:gd name="f170" fmla="*/ f141 f61 1"/>
              <a:gd name="f171" fmla="*/ f142 f62 1"/>
              <a:gd name="f172" fmla="*/ f143 f61 1"/>
              <a:gd name="f173" fmla="*/ f144 f62 1"/>
              <a:gd name="f174" fmla="*/ f145 f61 1"/>
              <a:gd name="f175" fmla="*/ f146 f62 1"/>
              <a:gd name="f176" fmla="*/ f147 f61 1"/>
              <a:gd name="f177" fmla="*/ f148 f61 1"/>
              <a:gd name="f178" fmla="*/ f149 f61 1"/>
              <a:gd name="f179" fmla="*/ f150 f62 1"/>
              <a:gd name="f180" fmla="*/ f151 f61 1"/>
            </a:gdLst>
            <a:ahLst/>
            <a:cxnLst>
              <a:cxn ang="3cd4">
                <a:pos x="hc" y="t"/>
              </a:cxn>
              <a:cxn ang="0">
                <a:pos x="r" y="vc"/>
              </a:cxn>
              <a:cxn ang="cd4">
                <a:pos x="hc" y="b"/>
              </a:cxn>
              <a:cxn ang="cd2">
                <a:pos x="l" y="vc"/>
              </a:cxn>
              <a:cxn ang="f97">
                <a:pos x="f156" y="f157"/>
              </a:cxn>
              <a:cxn ang="f97">
                <a:pos x="f156" y="f158"/>
              </a:cxn>
              <a:cxn ang="f97">
                <a:pos x="f159" y="f160"/>
              </a:cxn>
              <a:cxn ang="f97">
                <a:pos x="f161" y="f162"/>
              </a:cxn>
              <a:cxn ang="f97">
                <a:pos x="f163" y="f162"/>
              </a:cxn>
              <a:cxn ang="f97">
                <a:pos x="f164" y="f165"/>
              </a:cxn>
              <a:cxn ang="f97">
                <a:pos x="f166" y="f167"/>
              </a:cxn>
              <a:cxn ang="f97">
                <a:pos x="f168" y="f169"/>
              </a:cxn>
              <a:cxn ang="f97">
                <a:pos x="f168" y="f157"/>
              </a:cxn>
              <a:cxn ang="f97">
                <a:pos x="f170" y="f157"/>
              </a:cxn>
              <a:cxn ang="f97">
                <a:pos x="f170" y="f171"/>
              </a:cxn>
              <a:cxn ang="f97">
                <a:pos x="f172" y="f173"/>
              </a:cxn>
              <a:cxn ang="f97">
                <a:pos x="f174" y="f175"/>
              </a:cxn>
              <a:cxn ang="f97">
                <a:pos x="f176" y="f175"/>
              </a:cxn>
              <a:cxn ang="f97">
                <a:pos x="f177" y="f173"/>
              </a:cxn>
              <a:cxn ang="f97">
                <a:pos x="f178" y="f179"/>
              </a:cxn>
              <a:cxn ang="f97">
                <a:pos x="f180" y="f171"/>
              </a:cxn>
              <a:cxn ang="f97">
                <a:pos x="f180" y="f157"/>
              </a:cxn>
              <a:cxn ang="f97">
                <a:pos x="f156" y="f157"/>
              </a:cxn>
            </a:cxnLst>
            <a:rect l="f152" t="f155" r="f153" b="f154"/>
            <a:pathLst>
              <a:path w="226" h="75">
                <a:moveTo>
                  <a:pt x="f5" y="f7"/>
                </a:moveTo>
                <a:cubicBezTo>
                  <a:pt x="f5" y="f8"/>
                  <a:pt x="f5" y="f9"/>
                  <a:pt x="f5" y="f10"/>
                </a:cubicBezTo>
                <a:cubicBezTo>
                  <a:pt x="f11" y="f12"/>
                  <a:pt x="f13" y="f14"/>
                  <a:pt x="f15" y="f15"/>
                </a:cubicBezTo>
                <a:cubicBezTo>
                  <a:pt x="f16" y="f11"/>
                  <a:pt x="f17" y="f5"/>
                  <a:pt x="f18" y="f5"/>
                </a:cubicBezTo>
                <a:cubicBezTo>
                  <a:pt x="f19" y="f5"/>
                  <a:pt x="f20" y="f5"/>
                  <a:pt x="f21" y="f5"/>
                </a:cubicBezTo>
                <a:cubicBezTo>
                  <a:pt x="f22" y="f5"/>
                  <a:pt x="f23" y="f5"/>
                  <a:pt x="f24" y="f13"/>
                </a:cubicBezTo>
                <a:cubicBezTo>
                  <a:pt x="f25" y="f26"/>
                  <a:pt x="f27" y="f28"/>
                  <a:pt x="f29" y="f16"/>
                </a:cubicBezTo>
                <a:cubicBezTo>
                  <a:pt x="f6" y="f30"/>
                  <a:pt x="f6" y="f12"/>
                  <a:pt x="f6" y="f31"/>
                </a:cubicBezTo>
                <a:cubicBezTo>
                  <a:pt x="f6" y="f32"/>
                  <a:pt x="f6" y="f8"/>
                  <a:pt x="f6" y="f7"/>
                </a:cubicBezTo>
                <a:cubicBezTo>
                  <a:pt x="f33" y="f7"/>
                  <a:pt x="f21" y="f7"/>
                  <a:pt x="f34" y="f7"/>
                </a:cubicBezTo>
                <a:cubicBezTo>
                  <a:pt x="f34" y="f35"/>
                  <a:pt x="f34" y="f36"/>
                  <a:pt x="f34" y="f37"/>
                </a:cubicBezTo>
                <a:cubicBezTo>
                  <a:pt x="f38" y="f39"/>
                  <a:pt x="f40" y="f9"/>
                  <a:pt x="f41" y="f42"/>
                </a:cubicBezTo>
                <a:cubicBezTo>
                  <a:pt x="f43" y="f44"/>
                  <a:pt x="f45" y="f46"/>
                  <a:pt x="f47" y="f46"/>
                </a:cubicBezTo>
                <a:cubicBezTo>
                  <a:pt x="f48" y="f46"/>
                  <a:pt x="f49" y="f46"/>
                  <a:pt x="f50" y="f46"/>
                </a:cubicBezTo>
                <a:cubicBezTo>
                  <a:pt x="f51" y="f44"/>
                  <a:pt x="f52" y="f53"/>
                  <a:pt x="f54" y="f42"/>
                </a:cubicBezTo>
                <a:cubicBezTo>
                  <a:pt x="f37" y="f32"/>
                  <a:pt x="f55" y="f9"/>
                  <a:pt x="f56" y="f57"/>
                </a:cubicBezTo>
                <a:cubicBezTo>
                  <a:pt x="f58" y="f55"/>
                  <a:pt x="f58" y="f39"/>
                  <a:pt x="f58" y="f37"/>
                </a:cubicBezTo>
                <a:cubicBezTo>
                  <a:pt x="f58" y="f36"/>
                  <a:pt x="f58" y="f35"/>
                  <a:pt x="f58" y="f7"/>
                </a:cubicBezTo>
                <a:cubicBezTo>
                  <a:pt x="f59" y="f7"/>
                  <a:pt x="f30" y="f7"/>
                  <a:pt x="f5"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Freeform 807">
            <a:extLst>
              <a:ext uri="{FF2B5EF4-FFF2-40B4-BE49-F238E27FC236}">
                <a16:creationId xmlns:a16="http://schemas.microsoft.com/office/drawing/2014/main" id="{2AFBAB04-5FB1-55C5-9EF8-E3A821921221}"/>
              </a:ext>
            </a:extLst>
          </p:cNvPr>
          <p:cNvSpPr/>
          <p:nvPr/>
        </p:nvSpPr>
        <p:spPr>
          <a:xfrm>
            <a:off x="1395630" y="1974811"/>
            <a:ext cx="679545" cy="241767"/>
          </a:xfrm>
          <a:custGeom>
            <a:avLst/>
            <a:gdLst>
              <a:gd name="f0" fmla="val 10800000"/>
              <a:gd name="f1" fmla="val 5400000"/>
              <a:gd name="f2" fmla="val 180"/>
              <a:gd name="f3" fmla="val w"/>
              <a:gd name="f4" fmla="val h"/>
              <a:gd name="f5" fmla="val 0"/>
              <a:gd name="f6" fmla="val 234"/>
              <a:gd name="f7" fmla="val 83"/>
              <a:gd name="f8" fmla="val 4"/>
              <a:gd name="f9" fmla="val 79"/>
              <a:gd name="f10" fmla="val 8"/>
              <a:gd name="f11" fmla="val 59"/>
              <a:gd name="f12" fmla="val 39"/>
              <a:gd name="f13" fmla="val 19"/>
              <a:gd name="f14" fmla="val 20"/>
              <a:gd name="f15" fmla="val 9"/>
              <a:gd name="f16" fmla="val 18"/>
              <a:gd name="f17" fmla="val 10"/>
              <a:gd name="f18" fmla="val 16"/>
              <a:gd name="f19" fmla="val 13"/>
              <a:gd name="f20" fmla="val 17"/>
              <a:gd name="f21" fmla="val 22"/>
              <a:gd name="f22" fmla="val 24"/>
              <a:gd name="f23" fmla="val 23"/>
              <a:gd name="f24" fmla="val 84"/>
              <a:gd name="f25" fmla="val 145"/>
              <a:gd name="f26" fmla="val 206"/>
              <a:gd name="f27" fmla="val 209"/>
              <a:gd name="f28" fmla="val 214"/>
              <a:gd name="f29" fmla="val 219"/>
              <a:gd name="f30" fmla="val 11"/>
              <a:gd name="f31" fmla="val 221"/>
              <a:gd name="f32" fmla="val 12"/>
              <a:gd name="f33" fmla="val 224"/>
              <a:gd name="f34" fmla="val 14"/>
              <a:gd name="f35" fmla="val 226"/>
              <a:gd name="f36" fmla="val 230"/>
              <a:gd name="f37" fmla="val 38"/>
              <a:gd name="f38" fmla="val 75"/>
              <a:gd name="f39" fmla="val 218"/>
              <a:gd name="f40" fmla="val 194"/>
              <a:gd name="f41" fmla="val 198"/>
              <a:gd name="f42" fmla="val 68"/>
              <a:gd name="f43" fmla="val 56"/>
              <a:gd name="f44" fmla="val 45"/>
              <a:gd name="f45" fmla="val 44"/>
              <a:gd name="f46" fmla="val 197"/>
              <a:gd name="f47" fmla="val 42"/>
              <a:gd name="f48" fmla="val 195"/>
              <a:gd name="f49" fmla="val 37"/>
              <a:gd name="f50" fmla="val 190"/>
              <a:gd name="f51" fmla="val 33"/>
              <a:gd name="f52" fmla="val 184"/>
              <a:gd name="f53" fmla="val 29"/>
              <a:gd name="f54" fmla="val 179"/>
              <a:gd name="f55" fmla="val 28"/>
              <a:gd name="f56" fmla="val 177"/>
              <a:gd name="f57" fmla="val 136"/>
              <a:gd name="f58" fmla="val 95"/>
              <a:gd name="f59" fmla="val 54"/>
              <a:gd name="f60" fmla="val 53"/>
              <a:gd name="f61" fmla="val 49"/>
              <a:gd name="f62" fmla="val 30"/>
              <a:gd name="f63" fmla="val 46"/>
              <a:gd name="f64" fmla="val 31"/>
              <a:gd name="f65" fmla="val 34"/>
              <a:gd name="f66" fmla="val 40"/>
              <a:gd name="f67" fmla="val 41"/>
              <a:gd name="f68" fmla="val 36"/>
              <a:gd name="f69" fmla="val 43"/>
              <a:gd name="f70" fmla="val 47"/>
              <a:gd name="f71" fmla="val 51"/>
              <a:gd name="f72" fmla="val 32"/>
              <a:gd name="f73" fmla="val 178"/>
              <a:gd name="f74" fmla="val 181"/>
              <a:gd name="f75" fmla="val 185"/>
              <a:gd name="f76" fmla="val 188"/>
              <a:gd name="f77" fmla="val 233"/>
              <a:gd name="f78" fmla="val 15"/>
              <a:gd name="f79" fmla="val 225"/>
              <a:gd name="f80" fmla="val 5"/>
              <a:gd name="f81" fmla="val 223"/>
              <a:gd name="f82" fmla="val 216"/>
              <a:gd name="f83" fmla="val 210"/>
              <a:gd name="f84" fmla="val 207"/>
              <a:gd name="f85" fmla="val 2"/>
              <a:gd name="f86" fmla="val 7"/>
              <a:gd name="f87" fmla="val 3"/>
              <a:gd name="f88" fmla="val 1"/>
              <a:gd name="f89" fmla="+- 0 0 -90"/>
              <a:gd name="f90" fmla="*/ f3 1 234"/>
              <a:gd name="f91" fmla="*/ f4 1 83"/>
              <a:gd name="f92" fmla="val f5"/>
              <a:gd name="f93" fmla="val f6"/>
              <a:gd name="f94" fmla="val f7"/>
              <a:gd name="f95" fmla="*/ f89 f0 1"/>
              <a:gd name="f96" fmla="+- f94 0 f92"/>
              <a:gd name="f97" fmla="+- f93 0 f92"/>
              <a:gd name="f98" fmla="*/ f95 1 f2"/>
              <a:gd name="f99" fmla="*/ f97 1 234"/>
              <a:gd name="f100" fmla="*/ f96 1 83"/>
              <a:gd name="f101" fmla="*/ 8 f97 1"/>
              <a:gd name="f102" fmla="*/ 79 f96 1"/>
              <a:gd name="f103" fmla="*/ 4 f97 1"/>
              <a:gd name="f104" fmla="*/ 19 f96 1"/>
              <a:gd name="f105" fmla="*/ 13 f97 1"/>
              <a:gd name="f106" fmla="*/ 13 f96 1"/>
              <a:gd name="f107" fmla="*/ 23 f97 1"/>
              <a:gd name="f108" fmla="*/ 4 f96 1"/>
              <a:gd name="f109" fmla="*/ 206 f97 1"/>
              <a:gd name="f110" fmla="*/ 8 f96 1"/>
              <a:gd name="f111" fmla="*/ 226 f97 1"/>
              <a:gd name="f112" fmla="*/ 17 f96 1"/>
              <a:gd name="f113" fmla="*/ 230 f97 1"/>
              <a:gd name="f114" fmla="*/ 18 f96 1"/>
              <a:gd name="f115" fmla="*/ 75 f96 1"/>
              <a:gd name="f116" fmla="*/ 194 f97 1"/>
              <a:gd name="f117" fmla="*/ 198 f97 1"/>
              <a:gd name="f118" fmla="*/ 45 f96 1"/>
              <a:gd name="f119" fmla="*/ 44 f96 1"/>
              <a:gd name="f120" fmla="*/ 177 f97 1"/>
              <a:gd name="f121" fmla="*/ 28 f96 1"/>
              <a:gd name="f122" fmla="*/ 54 f97 1"/>
              <a:gd name="f123" fmla="*/ 44 f97 1"/>
              <a:gd name="f124" fmla="*/ 33 f96 1"/>
              <a:gd name="f125" fmla="*/ 36 f97 1"/>
              <a:gd name="f126" fmla="*/ 40 f97 1"/>
              <a:gd name="f127" fmla="*/ 83 f96 1"/>
              <a:gd name="f128" fmla="*/ 46 f96 1"/>
              <a:gd name="f129" fmla="*/ 49 f97 1"/>
              <a:gd name="f130" fmla="*/ 39 f96 1"/>
              <a:gd name="f131" fmla="*/ 32 f96 1"/>
              <a:gd name="f132" fmla="*/ 36 f96 1"/>
              <a:gd name="f133" fmla="*/ 190 f97 1"/>
              <a:gd name="f134" fmla="*/ 234 f97 1"/>
              <a:gd name="f135" fmla="*/ 233 f97 1"/>
              <a:gd name="f136" fmla="*/ 14 f96 1"/>
              <a:gd name="f137" fmla="*/ 207 f97 1"/>
              <a:gd name="f138" fmla="*/ 0 f96 1"/>
              <a:gd name="f139" fmla="*/ 7 f97 1"/>
              <a:gd name="f140" fmla="*/ 7 f96 1"/>
              <a:gd name="f141" fmla="*/ 0 f97 1"/>
              <a:gd name="f142" fmla="+- f98 0 f1"/>
              <a:gd name="f143" fmla="*/ f101 1 234"/>
              <a:gd name="f144" fmla="*/ f102 1 83"/>
              <a:gd name="f145" fmla="*/ f103 1 234"/>
              <a:gd name="f146" fmla="*/ f104 1 83"/>
              <a:gd name="f147" fmla="*/ f105 1 234"/>
              <a:gd name="f148" fmla="*/ f106 1 83"/>
              <a:gd name="f149" fmla="*/ f107 1 234"/>
              <a:gd name="f150" fmla="*/ f108 1 83"/>
              <a:gd name="f151" fmla="*/ f109 1 234"/>
              <a:gd name="f152" fmla="*/ f110 1 83"/>
              <a:gd name="f153" fmla="*/ f111 1 234"/>
              <a:gd name="f154" fmla="*/ f112 1 83"/>
              <a:gd name="f155" fmla="*/ f113 1 234"/>
              <a:gd name="f156" fmla="*/ f114 1 83"/>
              <a:gd name="f157" fmla="*/ f115 1 83"/>
              <a:gd name="f158" fmla="*/ f116 1 234"/>
              <a:gd name="f159" fmla="*/ f117 1 234"/>
              <a:gd name="f160" fmla="*/ f118 1 83"/>
              <a:gd name="f161" fmla="*/ f119 1 83"/>
              <a:gd name="f162" fmla="*/ f120 1 234"/>
              <a:gd name="f163" fmla="*/ f121 1 83"/>
              <a:gd name="f164" fmla="*/ f122 1 234"/>
              <a:gd name="f165" fmla="*/ f123 1 234"/>
              <a:gd name="f166" fmla="*/ f124 1 83"/>
              <a:gd name="f167" fmla="*/ f125 1 234"/>
              <a:gd name="f168" fmla="*/ f126 1 234"/>
              <a:gd name="f169" fmla="*/ f127 1 83"/>
              <a:gd name="f170" fmla="*/ f128 1 83"/>
              <a:gd name="f171" fmla="*/ f129 1 234"/>
              <a:gd name="f172" fmla="*/ f130 1 83"/>
              <a:gd name="f173" fmla="*/ f131 1 83"/>
              <a:gd name="f174" fmla="*/ f132 1 83"/>
              <a:gd name="f175" fmla="*/ f133 1 234"/>
              <a:gd name="f176" fmla="*/ f134 1 234"/>
              <a:gd name="f177" fmla="*/ f135 1 234"/>
              <a:gd name="f178" fmla="*/ f136 1 83"/>
              <a:gd name="f179" fmla="*/ f137 1 234"/>
              <a:gd name="f180" fmla="*/ f138 1 83"/>
              <a:gd name="f181" fmla="*/ f139 1 234"/>
              <a:gd name="f182" fmla="*/ f140 1 83"/>
              <a:gd name="f183" fmla="*/ f141 1 234"/>
              <a:gd name="f184" fmla="*/ 0 1 f99"/>
              <a:gd name="f185" fmla="*/ f93 1 f99"/>
              <a:gd name="f186" fmla="*/ 0 1 f100"/>
              <a:gd name="f187" fmla="*/ f94 1 f100"/>
              <a:gd name="f188" fmla="*/ f143 1 f99"/>
              <a:gd name="f189" fmla="*/ f144 1 f100"/>
              <a:gd name="f190" fmla="*/ f145 1 f99"/>
              <a:gd name="f191" fmla="*/ f146 1 f100"/>
              <a:gd name="f192" fmla="*/ f147 1 f99"/>
              <a:gd name="f193" fmla="*/ f148 1 f100"/>
              <a:gd name="f194" fmla="*/ f149 1 f99"/>
              <a:gd name="f195" fmla="*/ f150 1 f100"/>
              <a:gd name="f196" fmla="*/ f151 1 f99"/>
              <a:gd name="f197" fmla="*/ f152 1 f100"/>
              <a:gd name="f198" fmla="*/ f153 1 f99"/>
              <a:gd name="f199" fmla="*/ f154 1 f100"/>
              <a:gd name="f200" fmla="*/ f155 1 f99"/>
              <a:gd name="f201" fmla="*/ f156 1 f100"/>
              <a:gd name="f202" fmla="*/ f157 1 f100"/>
              <a:gd name="f203" fmla="*/ f158 1 f99"/>
              <a:gd name="f204" fmla="*/ f159 1 f99"/>
              <a:gd name="f205" fmla="*/ f160 1 f100"/>
              <a:gd name="f206" fmla="*/ f161 1 f100"/>
              <a:gd name="f207" fmla="*/ f162 1 f99"/>
              <a:gd name="f208" fmla="*/ f163 1 f100"/>
              <a:gd name="f209" fmla="*/ f164 1 f99"/>
              <a:gd name="f210" fmla="*/ f165 1 f99"/>
              <a:gd name="f211" fmla="*/ f166 1 f100"/>
              <a:gd name="f212" fmla="*/ f167 1 f99"/>
              <a:gd name="f213" fmla="*/ f168 1 f99"/>
              <a:gd name="f214" fmla="*/ f169 1 f100"/>
              <a:gd name="f215" fmla="*/ f170 1 f100"/>
              <a:gd name="f216" fmla="*/ f171 1 f99"/>
              <a:gd name="f217" fmla="*/ f172 1 f100"/>
              <a:gd name="f218" fmla="*/ f173 1 f100"/>
              <a:gd name="f219" fmla="*/ f174 1 f100"/>
              <a:gd name="f220" fmla="*/ f175 1 f99"/>
              <a:gd name="f221" fmla="*/ f176 1 f99"/>
              <a:gd name="f222" fmla="*/ f177 1 f99"/>
              <a:gd name="f223" fmla="*/ f178 1 f100"/>
              <a:gd name="f224" fmla="*/ f179 1 f99"/>
              <a:gd name="f225" fmla="*/ f180 1 f100"/>
              <a:gd name="f226" fmla="*/ f181 1 f99"/>
              <a:gd name="f227" fmla="*/ f182 1 f100"/>
              <a:gd name="f228" fmla="*/ f183 1 f99"/>
              <a:gd name="f229" fmla="*/ f184 f90 1"/>
              <a:gd name="f230" fmla="*/ f185 f90 1"/>
              <a:gd name="f231" fmla="*/ f187 f91 1"/>
              <a:gd name="f232" fmla="*/ f186 f91 1"/>
              <a:gd name="f233" fmla="*/ f188 f90 1"/>
              <a:gd name="f234" fmla="*/ f189 f91 1"/>
              <a:gd name="f235" fmla="*/ f190 f90 1"/>
              <a:gd name="f236" fmla="*/ f191 f91 1"/>
              <a:gd name="f237" fmla="*/ f192 f90 1"/>
              <a:gd name="f238" fmla="*/ f193 f91 1"/>
              <a:gd name="f239" fmla="*/ f194 f90 1"/>
              <a:gd name="f240" fmla="*/ f195 f91 1"/>
              <a:gd name="f241" fmla="*/ f196 f90 1"/>
              <a:gd name="f242" fmla="*/ f197 f91 1"/>
              <a:gd name="f243" fmla="*/ f198 f90 1"/>
              <a:gd name="f244" fmla="*/ f199 f91 1"/>
              <a:gd name="f245" fmla="*/ f200 f90 1"/>
              <a:gd name="f246" fmla="*/ f201 f91 1"/>
              <a:gd name="f247" fmla="*/ f202 f91 1"/>
              <a:gd name="f248" fmla="*/ f203 f90 1"/>
              <a:gd name="f249" fmla="*/ f204 f90 1"/>
              <a:gd name="f250" fmla="*/ f205 f91 1"/>
              <a:gd name="f251" fmla="*/ f206 f91 1"/>
              <a:gd name="f252" fmla="*/ f207 f90 1"/>
              <a:gd name="f253" fmla="*/ f208 f91 1"/>
              <a:gd name="f254" fmla="*/ f209 f90 1"/>
              <a:gd name="f255" fmla="*/ f210 f90 1"/>
              <a:gd name="f256" fmla="*/ f211 f91 1"/>
              <a:gd name="f257" fmla="*/ f212 f90 1"/>
              <a:gd name="f258" fmla="*/ f213 f90 1"/>
              <a:gd name="f259" fmla="*/ f214 f91 1"/>
              <a:gd name="f260" fmla="*/ f215 f91 1"/>
              <a:gd name="f261" fmla="*/ f216 f90 1"/>
              <a:gd name="f262" fmla="*/ f217 f91 1"/>
              <a:gd name="f263" fmla="*/ f218 f91 1"/>
              <a:gd name="f264" fmla="*/ f219 f91 1"/>
              <a:gd name="f265" fmla="*/ f220 f90 1"/>
              <a:gd name="f266" fmla="*/ f221 f90 1"/>
              <a:gd name="f267" fmla="*/ f222 f90 1"/>
              <a:gd name="f268" fmla="*/ f223 f91 1"/>
              <a:gd name="f269" fmla="*/ f224 f90 1"/>
              <a:gd name="f270" fmla="*/ f225 f91 1"/>
              <a:gd name="f271" fmla="*/ f226 f90 1"/>
              <a:gd name="f272" fmla="*/ f227 f91 1"/>
              <a:gd name="f273" fmla="*/ f228 f90 1"/>
            </a:gdLst>
            <a:ahLst/>
            <a:cxnLst>
              <a:cxn ang="3cd4">
                <a:pos x="hc" y="t"/>
              </a:cxn>
              <a:cxn ang="0">
                <a:pos x="r" y="vc"/>
              </a:cxn>
              <a:cxn ang="cd4">
                <a:pos x="hc" y="b"/>
              </a:cxn>
              <a:cxn ang="cd2">
                <a:pos x="l" y="vc"/>
              </a:cxn>
              <a:cxn ang="f142">
                <a:pos x="f233" y="f234"/>
              </a:cxn>
              <a:cxn ang="f142">
                <a:pos x="f235" y="f236"/>
              </a:cxn>
              <a:cxn ang="f142">
                <a:pos x="f237" y="f238"/>
              </a:cxn>
              <a:cxn ang="f142">
                <a:pos x="f239" y="f240"/>
              </a:cxn>
              <a:cxn ang="f142">
                <a:pos x="f241" y="f242"/>
              </a:cxn>
              <a:cxn ang="f142">
                <a:pos x="f241" y="f242"/>
              </a:cxn>
              <a:cxn ang="f142">
                <a:pos x="f243" y="f244"/>
              </a:cxn>
              <a:cxn ang="f142">
                <a:pos x="f245" y="f246"/>
              </a:cxn>
              <a:cxn ang="f142">
                <a:pos x="f243" y="f234"/>
              </a:cxn>
              <a:cxn ang="f142">
                <a:pos x="f245" y="f247"/>
              </a:cxn>
              <a:cxn ang="f142">
                <a:pos x="f248" y="f234"/>
              </a:cxn>
              <a:cxn ang="f142">
                <a:pos x="f249" y="f250"/>
              </a:cxn>
              <a:cxn ang="f142">
                <a:pos x="f249" y="f251"/>
              </a:cxn>
              <a:cxn ang="f142">
                <a:pos x="f252" y="f253"/>
              </a:cxn>
              <a:cxn ang="f142">
                <a:pos x="f252" y="f253"/>
              </a:cxn>
              <a:cxn ang="f142">
                <a:pos x="f254" y="f253"/>
              </a:cxn>
              <a:cxn ang="f142">
                <a:pos x="f255" y="f256"/>
              </a:cxn>
              <a:cxn ang="f142">
                <a:pos x="f257" y="f251"/>
              </a:cxn>
              <a:cxn ang="f142">
                <a:pos x="f257" y="f250"/>
              </a:cxn>
              <a:cxn ang="f142">
                <a:pos x="f258" y="f234"/>
              </a:cxn>
              <a:cxn ang="f142">
                <a:pos x="f235" y="f247"/>
              </a:cxn>
              <a:cxn ang="f142">
                <a:pos x="f233" y="f234"/>
              </a:cxn>
              <a:cxn ang="f142">
                <a:pos x="f235" y="f259"/>
              </a:cxn>
              <a:cxn ang="f142">
                <a:pos x="f255" y="f259"/>
              </a:cxn>
              <a:cxn ang="f142">
                <a:pos x="f255" y="f250"/>
              </a:cxn>
              <a:cxn ang="f142">
                <a:pos x="f255" y="f260"/>
              </a:cxn>
              <a:cxn ang="f142">
                <a:pos x="f261" y="f262"/>
              </a:cxn>
              <a:cxn ang="f142">
                <a:pos x="f254" y="f263"/>
              </a:cxn>
              <a:cxn ang="f142">
                <a:pos x="f252" y="f264"/>
              </a:cxn>
              <a:cxn ang="f142">
                <a:pos x="f252" y="f264"/>
              </a:cxn>
              <a:cxn ang="f142">
                <a:pos x="f265" y="f260"/>
              </a:cxn>
              <a:cxn ang="f142">
                <a:pos x="f265" y="f250"/>
              </a:cxn>
              <a:cxn ang="f142">
                <a:pos x="f265" y="f259"/>
              </a:cxn>
              <a:cxn ang="f142">
                <a:pos x="f245" y="f259"/>
              </a:cxn>
              <a:cxn ang="f142">
                <a:pos x="f266" y="f234"/>
              </a:cxn>
              <a:cxn ang="f142">
                <a:pos x="f266" y="f244"/>
              </a:cxn>
              <a:cxn ang="f142">
                <a:pos x="f267" y="f268"/>
              </a:cxn>
              <a:cxn ang="f142">
                <a:pos x="f269" y="f270"/>
              </a:cxn>
              <a:cxn ang="f142">
                <a:pos x="f241" y="f270"/>
              </a:cxn>
              <a:cxn ang="f142">
                <a:pos x="f239" y="f270"/>
              </a:cxn>
              <a:cxn ang="f142">
                <a:pos x="f271" y="f272"/>
              </a:cxn>
              <a:cxn ang="f142">
                <a:pos x="f273" y="f246"/>
              </a:cxn>
              <a:cxn ang="f142">
                <a:pos x="f273" y="f234"/>
              </a:cxn>
              <a:cxn ang="f142">
                <a:pos x="f235" y="f259"/>
              </a:cxn>
            </a:cxnLst>
            <a:rect l="f229" t="f232" r="f230" b="f231"/>
            <a:pathLst>
              <a:path w="234" h="83">
                <a:moveTo>
                  <a:pt x="f8" y="f9"/>
                </a:moveTo>
                <a:cubicBezTo>
                  <a:pt x="f10" y="f9"/>
                  <a:pt x="f10" y="f9"/>
                  <a:pt x="f10" y="f9"/>
                </a:cubicBezTo>
                <a:cubicBezTo>
                  <a:pt x="f10" y="f11"/>
                  <a:pt x="f10" y="f12"/>
                  <a:pt x="f10" y="f13"/>
                </a:cubicBezTo>
                <a:cubicBezTo>
                  <a:pt x="f8" y="f13"/>
                  <a:pt x="f8" y="f13"/>
                  <a:pt x="f8" y="f13"/>
                </a:cubicBezTo>
                <a:cubicBezTo>
                  <a:pt x="f10" y="f14"/>
                  <a:pt x="f10" y="f14"/>
                  <a:pt x="f10" y="f14"/>
                </a:cubicBezTo>
                <a:cubicBezTo>
                  <a:pt x="f15" y="f16"/>
                  <a:pt x="f17" y="f18"/>
                  <a:pt x="f19" y="f19"/>
                </a:cubicBezTo>
                <a:cubicBezTo>
                  <a:pt x="f20" y="f15"/>
                  <a:pt x="f21" y="f10"/>
                  <a:pt x="f22" y="f10"/>
                </a:cubicBezTo>
                <a:cubicBezTo>
                  <a:pt x="f23" y="f8"/>
                  <a:pt x="f23" y="f8"/>
                  <a:pt x="f23" y="f8"/>
                </a:cubicBezTo>
                <a:cubicBezTo>
                  <a:pt x="f23" y="f10"/>
                  <a:pt x="f23" y="f10"/>
                  <a:pt x="f23" y="f10"/>
                </a:cubicBezTo>
                <a:cubicBezTo>
                  <a:pt x="f24" y="f10"/>
                  <a:pt x="f25" y="f10"/>
                  <a:pt x="f26" y="f10"/>
                </a:cubicBezTo>
                <a:cubicBezTo>
                  <a:pt x="f26" y="f8"/>
                  <a:pt x="f26" y="f8"/>
                  <a:pt x="f26" y="f8"/>
                </a:cubicBezTo>
                <a:cubicBezTo>
                  <a:pt x="f26" y="f10"/>
                  <a:pt x="f26" y="f10"/>
                  <a:pt x="f26" y="f10"/>
                </a:cubicBezTo>
                <a:cubicBezTo>
                  <a:pt x="f27" y="f10"/>
                  <a:pt x="f28" y="f10"/>
                  <a:pt x="f29" y="f30"/>
                </a:cubicBezTo>
                <a:cubicBezTo>
                  <a:pt x="f31" y="f32"/>
                  <a:pt x="f33" y="f34"/>
                  <a:pt x="f35" y="f20"/>
                </a:cubicBezTo>
                <a:cubicBezTo>
                  <a:pt x="f35" y="f16"/>
                  <a:pt x="f35" y="f16"/>
                  <a:pt x="f35" y="f13"/>
                </a:cubicBezTo>
                <a:cubicBezTo>
                  <a:pt x="f36" y="f16"/>
                  <a:pt x="f36" y="f16"/>
                  <a:pt x="f36" y="f16"/>
                </a:cubicBezTo>
                <a:cubicBezTo>
                  <a:pt x="f35" y="f16"/>
                  <a:pt x="f35" y="f16"/>
                  <a:pt x="f35" y="f16"/>
                </a:cubicBezTo>
                <a:cubicBezTo>
                  <a:pt x="f35" y="f37"/>
                  <a:pt x="f35" y="f11"/>
                  <a:pt x="f35" y="f9"/>
                </a:cubicBezTo>
                <a:cubicBezTo>
                  <a:pt x="f36" y="f9"/>
                  <a:pt x="f36" y="f9"/>
                  <a:pt x="f36" y="f9"/>
                </a:cubicBezTo>
                <a:cubicBezTo>
                  <a:pt x="f36" y="f38"/>
                  <a:pt x="f36" y="f38"/>
                  <a:pt x="f36" y="f38"/>
                </a:cubicBezTo>
                <a:cubicBezTo>
                  <a:pt x="f39" y="f38"/>
                  <a:pt x="f26" y="f38"/>
                  <a:pt x="f40" y="f38"/>
                </a:cubicBezTo>
                <a:cubicBezTo>
                  <a:pt x="f40" y="f9"/>
                  <a:pt x="f40" y="f9"/>
                  <a:pt x="f40" y="f9"/>
                </a:cubicBezTo>
                <a:cubicBezTo>
                  <a:pt x="f41" y="f9"/>
                  <a:pt x="f41" y="f9"/>
                  <a:pt x="f41" y="f9"/>
                </a:cubicBezTo>
                <a:cubicBezTo>
                  <a:pt x="f41" y="f42"/>
                  <a:pt x="f41" y="f43"/>
                  <a:pt x="f41" y="f44"/>
                </a:cubicBezTo>
                <a:cubicBezTo>
                  <a:pt x="f41" y="f45"/>
                  <a:pt x="f41" y="f45"/>
                  <a:pt x="f41" y="f45"/>
                </a:cubicBezTo>
                <a:cubicBezTo>
                  <a:pt x="f41" y="f45"/>
                  <a:pt x="f41" y="f45"/>
                  <a:pt x="f41" y="f45"/>
                </a:cubicBezTo>
                <a:cubicBezTo>
                  <a:pt x="f46" y="f47"/>
                  <a:pt x="f48" y="f49"/>
                  <a:pt x="f50" y="f51"/>
                </a:cubicBezTo>
                <a:cubicBezTo>
                  <a:pt x="f52" y="f53"/>
                  <a:pt x="f54" y="f55"/>
                  <a:pt x="f56" y="f55"/>
                </a:cubicBezTo>
                <a:cubicBezTo>
                  <a:pt x="f56" y="f55"/>
                  <a:pt x="f56" y="f55"/>
                  <a:pt x="f56" y="f55"/>
                </a:cubicBezTo>
                <a:cubicBezTo>
                  <a:pt x="f56" y="f55"/>
                  <a:pt x="f56" y="f55"/>
                  <a:pt x="f56" y="f55"/>
                </a:cubicBezTo>
                <a:cubicBezTo>
                  <a:pt x="f57" y="f55"/>
                  <a:pt x="f58" y="f55"/>
                  <a:pt x="f59" y="f55"/>
                </a:cubicBezTo>
                <a:cubicBezTo>
                  <a:pt x="f59" y="f55"/>
                  <a:pt x="f59" y="f55"/>
                  <a:pt x="f59" y="f55"/>
                </a:cubicBezTo>
                <a:cubicBezTo>
                  <a:pt x="f60" y="f55"/>
                  <a:pt x="f60" y="f55"/>
                  <a:pt x="f60" y="f55"/>
                </a:cubicBezTo>
                <a:cubicBezTo>
                  <a:pt x="f61" y="f62"/>
                  <a:pt x="f63" y="f64"/>
                  <a:pt x="f45" y="f51"/>
                </a:cubicBezTo>
                <a:cubicBezTo>
                  <a:pt x="f47" y="f65"/>
                  <a:pt x="f66" y="f49"/>
                  <a:pt x="f49" y="f67"/>
                </a:cubicBezTo>
                <a:cubicBezTo>
                  <a:pt x="f49" y="f47"/>
                  <a:pt x="f68" y="f69"/>
                  <a:pt x="f68" y="f45"/>
                </a:cubicBezTo>
                <a:cubicBezTo>
                  <a:pt x="f68" y="f45"/>
                  <a:pt x="f68" y="f45"/>
                  <a:pt x="f68" y="f45"/>
                </a:cubicBezTo>
                <a:cubicBezTo>
                  <a:pt x="f68" y="f44"/>
                  <a:pt x="f68" y="f44"/>
                  <a:pt x="f68" y="f44"/>
                </a:cubicBezTo>
                <a:cubicBezTo>
                  <a:pt x="f68" y="f43"/>
                  <a:pt x="f68" y="f42"/>
                  <a:pt x="f68" y="f9"/>
                </a:cubicBezTo>
                <a:cubicBezTo>
                  <a:pt x="f66" y="f9"/>
                  <a:pt x="f66" y="f9"/>
                  <a:pt x="f66" y="f9"/>
                </a:cubicBezTo>
                <a:cubicBezTo>
                  <a:pt x="f66" y="f38"/>
                  <a:pt x="f66" y="f38"/>
                  <a:pt x="f66" y="f38"/>
                </a:cubicBezTo>
                <a:cubicBezTo>
                  <a:pt x="f55" y="f38"/>
                  <a:pt x="f18" y="f38"/>
                  <a:pt x="f8" y="f38"/>
                </a:cubicBezTo>
                <a:cubicBezTo>
                  <a:pt x="f8" y="f9"/>
                  <a:pt x="f8" y="f9"/>
                  <a:pt x="f8" y="f9"/>
                </a:cubicBezTo>
                <a:cubicBezTo>
                  <a:pt x="f10" y="f9"/>
                  <a:pt x="f10" y="f9"/>
                  <a:pt x="f10" y="f9"/>
                </a:cubicBezTo>
                <a:cubicBezTo>
                  <a:pt x="f8" y="f9"/>
                  <a:pt x="f8" y="f9"/>
                  <a:pt x="f8" y="f9"/>
                </a:cubicBezTo>
                <a:cubicBezTo>
                  <a:pt x="f8" y="f7"/>
                  <a:pt x="f8" y="f7"/>
                  <a:pt x="f8" y="f7"/>
                </a:cubicBezTo>
                <a:cubicBezTo>
                  <a:pt x="f18" y="f7"/>
                  <a:pt x="f55" y="f7"/>
                  <a:pt x="f66" y="f7"/>
                </a:cubicBezTo>
                <a:cubicBezTo>
                  <a:pt x="f45" y="f7"/>
                  <a:pt x="f45" y="f7"/>
                  <a:pt x="f45" y="f7"/>
                </a:cubicBezTo>
                <a:cubicBezTo>
                  <a:pt x="f45" y="f9"/>
                  <a:pt x="f45" y="f9"/>
                  <a:pt x="f45" y="f9"/>
                </a:cubicBezTo>
                <a:cubicBezTo>
                  <a:pt x="f45" y="f42"/>
                  <a:pt x="f45" y="f43"/>
                  <a:pt x="f45" y="f44"/>
                </a:cubicBezTo>
                <a:cubicBezTo>
                  <a:pt x="f66" y="f44"/>
                  <a:pt x="f66" y="f44"/>
                  <a:pt x="f66" y="f44"/>
                </a:cubicBezTo>
                <a:cubicBezTo>
                  <a:pt x="f45" y="f63"/>
                  <a:pt x="f45" y="f63"/>
                  <a:pt x="f45" y="f63"/>
                </a:cubicBezTo>
                <a:cubicBezTo>
                  <a:pt x="f45" y="f63"/>
                  <a:pt x="f45" y="f44"/>
                  <a:pt x="f44" y="f45"/>
                </a:cubicBezTo>
                <a:cubicBezTo>
                  <a:pt x="f63" y="f47"/>
                  <a:pt x="f70" y="f67"/>
                  <a:pt x="f61" y="f12"/>
                </a:cubicBezTo>
                <a:cubicBezTo>
                  <a:pt x="f71" y="f37"/>
                  <a:pt x="f60" y="f49"/>
                  <a:pt x="f43" y="f68"/>
                </a:cubicBezTo>
                <a:cubicBezTo>
                  <a:pt x="f59" y="f72"/>
                  <a:pt x="f59" y="f72"/>
                  <a:pt x="f59" y="f72"/>
                </a:cubicBezTo>
                <a:cubicBezTo>
                  <a:pt x="f59" y="f68"/>
                  <a:pt x="f59" y="f68"/>
                  <a:pt x="f59" y="f68"/>
                </a:cubicBezTo>
                <a:cubicBezTo>
                  <a:pt x="f58" y="f68"/>
                  <a:pt x="f57" y="f68"/>
                  <a:pt x="f56" y="f68"/>
                </a:cubicBezTo>
                <a:cubicBezTo>
                  <a:pt x="f56" y="f72"/>
                  <a:pt x="f56" y="f72"/>
                  <a:pt x="f56" y="f72"/>
                </a:cubicBezTo>
                <a:cubicBezTo>
                  <a:pt x="f56" y="f68"/>
                  <a:pt x="f56" y="f68"/>
                  <a:pt x="f56" y="f68"/>
                </a:cubicBezTo>
                <a:cubicBezTo>
                  <a:pt x="f73" y="f68"/>
                  <a:pt x="f74" y="f68"/>
                  <a:pt x="f75" y="f12"/>
                </a:cubicBezTo>
                <a:cubicBezTo>
                  <a:pt x="f76" y="f47"/>
                  <a:pt x="f50" y="f44"/>
                  <a:pt x="f50" y="f63"/>
                </a:cubicBezTo>
                <a:cubicBezTo>
                  <a:pt x="f40" y="f44"/>
                  <a:pt x="f40" y="f44"/>
                  <a:pt x="f40" y="f44"/>
                </a:cubicBezTo>
                <a:cubicBezTo>
                  <a:pt x="f50" y="f44"/>
                  <a:pt x="f50" y="f44"/>
                  <a:pt x="f50" y="f44"/>
                </a:cubicBezTo>
                <a:cubicBezTo>
                  <a:pt x="f50" y="f43"/>
                  <a:pt x="f50" y="f42"/>
                  <a:pt x="f50" y="f9"/>
                </a:cubicBezTo>
                <a:cubicBezTo>
                  <a:pt x="f50" y="f7"/>
                  <a:pt x="f50" y="f7"/>
                  <a:pt x="f50" y="f7"/>
                </a:cubicBezTo>
                <a:cubicBezTo>
                  <a:pt x="f40" y="f7"/>
                  <a:pt x="f40" y="f7"/>
                  <a:pt x="f40" y="f7"/>
                </a:cubicBezTo>
                <a:cubicBezTo>
                  <a:pt x="f26" y="f7"/>
                  <a:pt x="f39" y="f7"/>
                  <a:pt x="f36" y="f7"/>
                </a:cubicBezTo>
                <a:cubicBezTo>
                  <a:pt x="f6" y="f7"/>
                  <a:pt x="f6" y="f7"/>
                  <a:pt x="f6" y="f7"/>
                </a:cubicBezTo>
                <a:cubicBezTo>
                  <a:pt x="f6" y="f9"/>
                  <a:pt x="f6" y="f9"/>
                  <a:pt x="f6" y="f9"/>
                </a:cubicBezTo>
                <a:cubicBezTo>
                  <a:pt x="f6" y="f11"/>
                  <a:pt x="f6" y="f37"/>
                  <a:pt x="f6" y="f16"/>
                </a:cubicBezTo>
                <a:cubicBezTo>
                  <a:pt x="f6" y="f20"/>
                  <a:pt x="f6" y="f20"/>
                  <a:pt x="f6" y="f20"/>
                </a:cubicBezTo>
                <a:cubicBezTo>
                  <a:pt x="f6" y="f18"/>
                  <a:pt x="f6" y="f18"/>
                  <a:pt x="f6" y="f18"/>
                </a:cubicBezTo>
                <a:cubicBezTo>
                  <a:pt x="f6" y="f18"/>
                  <a:pt x="f77" y="f78"/>
                  <a:pt x="f77" y="f34"/>
                </a:cubicBezTo>
                <a:cubicBezTo>
                  <a:pt x="f36" y="f10"/>
                  <a:pt x="f79" y="f80"/>
                  <a:pt x="f81" y="f8"/>
                </a:cubicBezTo>
                <a:cubicBezTo>
                  <a:pt x="f82" y="f5"/>
                  <a:pt x="f83" y="f5"/>
                  <a:pt x="f84" y="f5"/>
                </a:cubicBezTo>
                <a:cubicBezTo>
                  <a:pt x="f84" y="f5"/>
                  <a:pt x="f84" y="f5"/>
                  <a:pt x="f84" y="f5"/>
                </a:cubicBezTo>
                <a:cubicBezTo>
                  <a:pt x="f26" y="f5"/>
                  <a:pt x="f26" y="f5"/>
                  <a:pt x="f26" y="f5"/>
                </a:cubicBezTo>
                <a:cubicBezTo>
                  <a:pt x="f25" y="f5"/>
                  <a:pt x="f24" y="f5"/>
                  <a:pt x="f23" y="f5"/>
                </a:cubicBezTo>
                <a:cubicBezTo>
                  <a:pt x="f23" y="f5"/>
                  <a:pt x="f23" y="f5"/>
                  <a:pt x="f23" y="f5"/>
                </a:cubicBezTo>
                <a:cubicBezTo>
                  <a:pt x="f21" y="f5"/>
                  <a:pt x="f21" y="f5"/>
                  <a:pt x="f21" y="f5"/>
                </a:cubicBezTo>
                <a:cubicBezTo>
                  <a:pt x="f14" y="f5"/>
                  <a:pt x="f19" y="f85"/>
                  <a:pt x="f86" y="f86"/>
                </a:cubicBezTo>
                <a:cubicBezTo>
                  <a:pt x="f87" y="f30"/>
                  <a:pt x="f88" y="f78"/>
                  <a:pt x="f5" y="f20"/>
                </a:cubicBezTo>
                <a:cubicBezTo>
                  <a:pt x="f5" y="f16"/>
                  <a:pt x="f5" y="f16"/>
                  <a:pt x="f5" y="f16"/>
                </a:cubicBezTo>
                <a:cubicBezTo>
                  <a:pt x="f5" y="f13"/>
                  <a:pt x="f5" y="f13"/>
                  <a:pt x="f5" y="f13"/>
                </a:cubicBezTo>
                <a:cubicBezTo>
                  <a:pt x="f5" y="f12"/>
                  <a:pt x="f5" y="f11"/>
                  <a:pt x="f5" y="f9"/>
                </a:cubicBezTo>
                <a:cubicBezTo>
                  <a:pt x="f5" y="f7"/>
                  <a:pt x="f5" y="f7"/>
                  <a:pt x="f5" y="f7"/>
                </a:cubicBezTo>
                <a:cubicBezTo>
                  <a:pt x="f8" y="f7"/>
                  <a:pt x="f8" y="f7"/>
                  <a:pt x="f8" y="f7"/>
                </a:cubicBezTo>
                <a:lnTo>
                  <a:pt x="f8" y="f9"/>
                </a:ln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53">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1746F99-263A-EA0A-BB47-97CF44B329EE}"/>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98A151-FEB3-4284-B5EF-8F72656EA79E}" type="slidenum">
              <a:t>28</a:t>
            </a:fld>
            <a:endParaRPr lang="es-PE" sz="1100" b="1" i="0" u="none" strike="noStrike" kern="0" cap="none" spc="0" baseline="0">
              <a:solidFill>
                <a:srgbClr val="3494BA"/>
              </a:solidFill>
              <a:uFillTx/>
              <a:latin typeface="DM Sans"/>
              <a:ea typeface="DM Sans"/>
              <a:cs typeface="DM Sans"/>
            </a:endParaRPr>
          </a:p>
        </p:txBody>
      </p:sp>
      <p:sp>
        <p:nvSpPr>
          <p:cNvPr id="3" name="TextBox 53">
            <a:extLst>
              <a:ext uri="{FF2B5EF4-FFF2-40B4-BE49-F238E27FC236}">
                <a16:creationId xmlns:a16="http://schemas.microsoft.com/office/drawing/2014/main" id="{54EE7E13-42A5-D0CF-AA19-66B8C7EE35A7}"/>
              </a:ext>
            </a:extLst>
          </p:cNvPr>
          <p:cNvSpPr txBox="1"/>
          <p:nvPr/>
        </p:nvSpPr>
        <p:spPr>
          <a:xfrm>
            <a:off x="527590" y="1290392"/>
            <a:ext cx="3767739" cy="732845"/>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FZShuTi" pitchFamily="2"/>
                <a:cs typeface="Arial" pitchFamily="34"/>
              </a:rPr>
              <a:t>Get a modern PowerPoint  Presentation that is beautifully designed. I hope and I believe that this Template will your Time, Money and Reputation. </a:t>
            </a:r>
            <a:r>
              <a:rPr lang="en-US" sz="1200" b="0" i="0" u="none" strike="noStrike" kern="0" cap="none" spc="0" baseline="0">
                <a:solidFill>
                  <a:srgbClr val="404040"/>
                </a:solidFill>
                <a:uFillTx/>
                <a:latin typeface="Arial"/>
                <a:ea typeface="Arial"/>
                <a:cs typeface="Arial" pitchFamily="34"/>
              </a:rPr>
              <a:t>Get a modern PowerPoint  Presentation that is beautifully designed. </a:t>
            </a:r>
            <a:r>
              <a:rPr lang="en-US" sz="1200" b="0" i="0" u="none" strike="noStrike" kern="0" cap="none" spc="0" baseline="0">
                <a:solidFill>
                  <a:srgbClr val="404040"/>
                </a:solidFill>
                <a:uFillTx/>
                <a:latin typeface="Arial"/>
                <a:ea typeface="FZShuTi" pitchFamily="2"/>
                <a:cs typeface="Arial" pitchFamily="34"/>
              </a:rPr>
              <a:t> I hope and I believe that this Template will your Time, Money and Reputation.  </a:t>
            </a:r>
          </a:p>
        </p:txBody>
      </p:sp>
      <p:sp>
        <p:nvSpPr>
          <p:cNvPr id="4" name="Oval 56">
            <a:extLst>
              <a:ext uri="{FF2B5EF4-FFF2-40B4-BE49-F238E27FC236}">
                <a16:creationId xmlns:a16="http://schemas.microsoft.com/office/drawing/2014/main" id="{BF5D33A6-A684-49E1-61A7-510DDA4F0DA3}"/>
              </a:ext>
            </a:extLst>
          </p:cNvPr>
          <p:cNvSpPr/>
          <p:nvPr/>
        </p:nvSpPr>
        <p:spPr>
          <a:xfrm>
            <a:off x="823408" y="3619058"/>
            <a:ext cx="559594" cy="5093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404040"/>
              </a:solidFill>
              <a:uFillTx/>
              <a:latin typeface="Arial"/>
              <a:ea typeface="맑은 고딕" pitchFamily="34"/>
            </a:endParaRPr>
          </a:p>
        </p:txBody>
      </p:sp>
      <p:sp>
        <p:nvSpPr>
          <p:cNvPr id="5" name="Oval 59">
            <a:extLst>
              <a:ext uri="{FF2B5EF4-FFF2-40B4-BE49-F238E27FC236}">
                <a16:creationId xmlns:a16="http://schemas.microsoft.com/office/drawing/2014/main" id="{E466EB27-111E-5EC4-CD5F-2A01E2945032}"/>
              </a:ext>
            </a:extLst>
          </p:cNvPr>
          <p:cNvSpPr/>
          <p:nvPr/>
        </p:nvSpPr>
        <p:spPr>
          <a:xfrm>
            <a:off x="823408" y="2708772"/>
            <a:ext cx="559594" cy="5093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700" b="0" i="0" u="none" strike="noStrike" kern="0" cap="none" spc="0" baseline="0">
              <a:solidFill>
                <a:srgbClr val="404040"/>
              </a:solidFill>
              <a:uFillTx/>
              <a:latin typeface="Arial"/>
              <a:ea typeface="맑은 고딕" pitchFamily="34"/>
            </a:endParaRPr>
          </a:p>
        </p:txBody>
      </p:sp>
      <p:grpSp>
        <p:nvGrpSpPr>
          <p:cNvPr id="6" name="Group 61">
            <a:extLst>
              <a:ext uri="{FF2B5EF4-FFF2-40B4-BE49-F238E27FC236}">
                <a16:creationId xmlns:a16="http://schemas.microsoft.com/office/drawing/2014/main" id="{B8331CC9-572C-BA22-A83B-DA2D9D81E012}"/>
              </a:ext>
            </a:extLst>
          </p:cNvPr>
          <p:cNvGrpSpPr/>
          <p:nvPr/>
        </p:nvGrpSpPr>
        <p:grpSpPr>
          <a:xfrm>
            <a:off x="1615388" y="3491608"/>
            <a:ext cx="2944258" cy="855412"/>
            <a:chOff x="1615388" y="3491608"/>
            <a:chExt cx="2944258" cy="855412"/>
          </a:xfrm>
        </p:grpSpPr>
        <p:sp>
          <p:nvSpPr>
            <p:cNvPr id="7" name="TextBox 62">
              <a:extLst>
                <a:ext uri="{FF2B5EF4-FFF2-40B4-BE49-F238E27FC236}">
                  <a16:creationId xmlns:a16="http://schemas.microsoft.com/office/drawing/2014/main" id="{F888BF41-9C7A-AD28-994F-1C28AFF0E3E8}"/>
                </a:ext>
              </a:extLst>
            </p:cNvPr>
            <p:cNvSpPr txBox="1"/>
            <p:nvPr/>
          </p:nvSpPr>
          <p:spPr>
            <a:xfrm>
              <a:off x="1620289" y="3700686"/>
              <a:ext cx="2939357"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FZShuTi" pitchFamily="2"/>
                  <a:cs typeface="Arial" pitchFamily="34"/>
                </a:rPr>
                <a:t>Example Text : Get a modern PowerPoint  Presentation that is beautifully designed.</a:t>
              </a:r>
            </a:p>
          </p:txBody>
        </p:sp>
        <p:sp>
          <p:nvSpPr>
            <p:cNvPr id="8" name="TextBox 63">
              <a:extLst>
                <a:ext uri="{FF2B5EF4-FFF2-40B4-BE49-F238E27FC236}">
                  <a16:creationId xmlns:a16="http://schemas.microsoft.com/office/drawing/2014/main" id="{2B2A3B8F-1BBC-F9D8-5A98-D6C13633572F}"/>
                </a:ext>
              </a:extLst>
            </p:cNvPr>
            <p:cNvSpPr txBox="1"/>
            <p:nvPr/>
          </p:nvSpPr>
          <p:spPr>
            <a:xfrm>
              <a:off x="1615388" y="3491608"/>
              <a:ext cx="2939357" cy="222071"/>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pitchFamily="34"/>
                </a:rPr>
                <a:t>Contents Here</a:t>
              </a:r>
            </a:p>
          </p:txBody>
        </p:sp>
      </p:grpSp>
      <p:grpSp>
        <p:nvGrpSpPr>
          <p:cNvPr id="9" name="Group 67">
            <a:extLst>
              <a:ext uri="{FF2B5EF4-FFF2-40B4-BE49-F238E27FC236}">
                <a16:creationId xmlns:a16="http://schemas.microsoft.com/office/drawing/2014/main" id="{09A4E1DE-482C-90D8-7D18-8BF8C87E18E8}"/>
              </a:ext>
            </a:extLst>
          </p:cNvPr>
          <p:cNvGrpSpPr/>
          <p:nvPr/>
        </p:nvGrpSpPr>
        <p:grpSpPr>
          <a:xfrm>
            <a:off x="1615388" y="2571045"/>
            <a:ext cx="2944258" cy="855412"/>
            <a:chOff x="1615388" y="2571045"/>
            <a:chExt cx="2944258" cy="855412"/>
          </a:xfrm>
        </p:grpSpPr>
        <p:sp>
          <p:nvSpPr>
            <p:cNvPr id="10" name="TextBox 68">
              <a:extLst>
                <a:ext uri="{FF2B5EF4-FFF2-40B4-BE49-F238E27FC236}">
                  <a16:creationId xmlns:a16="http://schemas.microsoft.com/office/drawing/2014/main" id="{62AAE890-A764-2815-E325-0C65FD170A6B}"/>
                </a:ext>
              </a:extLst>
            </p:cNvPr>
            <p:cNvSpPr txBox="1"/>
            <p:nvPr/>
          </p:nvSpPr>
          <p:spPr>
            <a:xfrm>
              <a:off x="1620289" y="2780123"/>
              <a:ext cx="2939357"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04040"/>
                  </a:solidFill>
                  <a:uFillTx/>
                  <a:latin typeface="Arial"/>
                  <a:ea typeface="FZShuTi" pitchFamily="2"/>
                  <a:cs typeface="Arial" pitchFamily="34"/>
                </a:rPr>
                <a:t>Example Text : Get a modern PowerPoint  Presentation that is beautifully designed. </a:t>
              </a:r>
            </a:p>
          </p:txBody>
        </p:sp>
        <p:sp>
          <p:nvSpPr>
            <p:cNvPr id="11" name="TextBox 69">
              <a:extLst>
                <a:ext uri="{FF2B5EF4-FFF2-40B4-BE49-F238E27FC236}">
                  <a16:creationId xmlns:a16="http://schemas.microsoft.com/office/drawing/2014/main" id="{0B4CFC56-A241-7241-DCA7-DCF8A4079B41}"/>
                </a:ext>
              </a:extLst>
            </p:cNvPr>
            <p:cNvSpPr txBox="1"/>
            <p:nvPr/>
          </p:nvSpPr>
          <p:spPr>
            <a:xfrm>
              <a:off x="1615388" y="2571045"/>
              <a:ext cx="2939357" cy="222071"/>
            </a:xfrm>
            <a:prstGeom prst="rect">
              <a:avLst/>
            </a:prstGeom>
            <a:noFill/>
            <a:ln cap="flat">
              <a:noFill/>
            </a:ln>
          </p:spPr>
          <p:txBody>
            <a:bodyPr vert="horz" wrap="square" lIns="107999" tIns="45720" rIns="107999"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04040"/>
                  </a:solidFill>
                  <a:uFillTx/>
                  <a:latin typeface="Arial"/>
                  <a:ea typeface="Arial"/>
                  <a:cs typeface="Arial" pitchFamily="34"/>
                </a:rPr>
                <a:t>Contents Here</a:t>
              </a:r>
            </a:p>
          </p:txBody>
        </p:sp>
      </p:grpSp>
      <p:sp>
        <p:nvSpPr>
          <p:cNvPr id="12" name="Rounded Rectangle 5">
            <a:extLst>
              <a:ext uri="{FF2B5EF4-FFF2-40B4-BE49-F238E27FC236}">
                <a16:creationId xmlns:a16="http://schemas.microsoft.com/office/drawing/2014/main" id="{CC95DDC6-CEE3-462D-93C2-A939AAECB4AE}"/>
              </a:ext>
            </a:extLst>
          </p:cNvPr>
          <p:cNvSpPr/>
          <p:nvPr/>
        </p:nvSpPr>
        <p:spPr>
          <a:xfrm flipH="1">
            <a:off x="934772" y="2870950"/>
            <a:ext cx="310484" cy="233144"/>
          </a:xfrm>
          <a:custGeom>
            <a:avLst/>
            <a:gdLst>
              <a:gd name="f0" fmla="val 10800000"/>
              <a:gd name="f1" fmla="val 5400000"/>
              <a:gd name="f2" fmla="val 180"/>
              <a:gd name="f3" fmla="val w"/>
              <a:gd name="f4" fmla="val h"/>
              <a:gd name="f5" fmla="val 0"/>
              <a:gd name="f6" fmla="val 3217557"/>
              <a:gd name="f7" fmla="val 2654282"/>
              <a:gd name="f8" fmla="val 1384251"/>
              <a:gd name="f9" fmla="val 661544"/>
              <a:gd name="f10" fmla="val 1489083"/>
              <a:gd name="f11" fmla="val 1574067"/>
              <a:gd name="f12" fmla="val 746528"/>
              <a:gd name="f13" fmla="val 851360"/>
              <a:gd name="f14" fmla="val 956192"/>
              <a:gd name="f15" fmla="val 1041176"/>
              <a:gd name="f16" fmla="val 1279419"/>
              <a:gd name="f17" fmla="val 1194435"/>
              <a:gd name="f18" fmla="val 1993421"/>
              <a:gd name="f19" fmla="val 2098253"/>
              <a:gd name="f20" fmla="val 2183237"/>
              <a:gd name="f21" fmla="val 1888589"/>
              <a:gd name="f22" fmla="val 1803605"/>
              <a:gd name="f23" fmla="val 2602591"/>
              <a:gd name="f24" fmla="val 2707423"/>
              <a:gd name="f25" fmla="val 2792407"/>
              <a:gd name="f26" fmla="val 2497759"/>
              <a:gd name="f27" fmla="val 2412775"/>
              <a:gd name="f28" fmla="val 677114"/>
              <a:gd name="f29" fmla="val 569491"/>
              <a:gd name="f30" fmla="val 330916"/>
              <a:gd name="f31" fmla="val 148156"/>
              <a:gd name="f32" fmla="val 717647"/>
              <a:gd name="f33" fmla="val 900407"/>
              <a:gd name="f34" fmla="val 1952009"/>
              <a:gd name="f35" fmla="val 2134769"/>
              <a:gd name="f36" fmla="val 2282925"/>
              <a:gd name="f37" fmla="val 711670"/>
              <a:gd name="f38" fmla="val 639726"/>
              <a:gd name="f39" fmla="val 2394386"/>
              <a:gd name="f40" fmla="val 647101"/>
              <a:gd name="f41" fmla="val 2475544"/>
              <a:gd name="f42" fmla="val 275077"/>
              <a:gd name="f43" fmla="val 900998"/>
              <a:gd name="f44" fmla="val 2583693"/>
              <a:gd name="f45" fmla="val 998412"/>
              <a:gd name="f46" fmla="val 2552618"/>
              <a:gd name="f47" fmla="val 1294529"/>
              <a:gd name="f48" fmla="val 2117356"/>
              <a:gd name="f49" fmla="val 2251554"/>
              <a:gd name="f50" fmla="val 2367095"/>
              <a:gd name="f51" fmla="val 2203043"/>
              <a:gd name="f52" fmla="val 2418395"/>
              <a:gd name="f53" fmla="val 2087951"/>
              <a:gd name="f54" fmla="val 2205538"/>
              <a:gd name="f55" fmla="val 2022975"/>
              <a:gd name="f56" fmla="val 2032941"/>
              <a:gd name="f57" fmla="val 1932583"/>
              <a:gd name="f58" fmla="val 1830857"/>
              <a:gd name="f59" fmla="val 1799347"/>
              <a:gd name="f60" fmla="val 1008030"/>
              <a:gd name="f61" fmla="val 825270"/>
              <a:gd name="f62" fmla="val 1651191"/>
              <a:gd name="f63" fmla="val 1468431"/>
              <a:gd name="f64" fmla="val 2886641"/>
              <a:gd name="f65" fmla="val 1100201"/>
              <a:gd name="f66" fmla="val 917441"/>
              <a:gd name="f67" fmla="val 769285"/>
              <a:gd name="f68" fmla="val 1382518"/>
              <a:gd name="f69" fmla="val 1565278"/>
              <a:gd name="f70" fmla="val 1713434"/>
              <a:gd name="f71" fmla="val 1923028"/>
              <a:gd name="f72" fmla="val 2301032"/>
              <a:gd name="f73" fmla="val 1962656"/>
              <a:gd name="f74" fmla="val 2453037"/>
              <a:gd name="f75" fmla="val 2007378"/>
              <a:gd name="f76" fmla="val 3078958"/>
              <a:gd name="f77" fmla="val 2077967"/>
              <a:gd name="f78" fmla="val 2713759"/>
              <a:gd name="f79" fmla="val 1878758"/>
              <a:gd name="f80" fmla="val 2673367"/>
              <a:gd name="f81" fmla="val 1899957"/>
              <a:gd name="f82" fmla="val 2505887"/>
              <a:gd name="f83" fmla="val 3069401"/>
              <a:gd name="f84" fmla="+- 0 0 -90"/>
              <a:gd name="f85" fmla="*/ f3 1 3217557"/>
              <a:gd name="f86" fmla="*/ f4 1 2654282"/>
              <a:gd name="f87" fmla="val f5"/>
              <a:gd name="f88" fmla="val f6"/>
              <a:gd name="f89" fmla="val f7"/>
              <a:gd name="f90" fmla="*/ f84 f0 1"/>
              <a:gd name="f91" fmla="+- f89 0 f87"/>
              <a:gd name="f92" fmla="+- f88 0 f87"/>
              <a:gd name="f93" fmla="*/ f90 1 f2"/>
              <a:gd name="f94" fmla="*/ f92 1 3217557"/>
              <a:gd name="f95" fmla="*/ f91 1 2654282"/>
              <a:gd name="f96" fmla="*/ 1384251 f92 1"/>
              <a:gd name="f97" fmla="*/ 1574067 f92 1"/>
              <a:gd name="f98" fmla="*/ 1194435 f92 1"/>
              <a:gd name="f99" fmla="*/ 1993421 f92 1"/>
              <a:gd name="f100" fmla="*/ 2183237 f92 1"/>
              <a:gd name="f101" fmla="*/ 1803605 f92 1"/>
              <a:gd name="f102" fmla="*/ 2602591 f92 1"/>
              <a:gd name="f103" fmla="*/ 2792407 f92 1"/>
              <a:gd name="f104" fmla="*/ 2412775 f92 1"/>
              <a:gd name="f105" fmla="*/ 677114 f92 1"/>
              <a:gd name="f106" fmla="*/ 330916 f92 1"/>
              <a:gd name="f107" fmla="*/ 0 f92 1"/>
              <a:gd name="f108" fmla="*/ 711670 f92 1"/>
              <a:gd name="f109" fmla="*/ 1294529 f92 1"/>
              <a:gd name="f110" fmla="*/ 2117356 f92 1"/>
              <a:gd name="f111" fmla="*/ 2418395 f92 1"/>
              <a:gd name="f112" fmla="*/ 1830857 f92 1"/>
              <a:gd name="f113" fmla="*/ 1008030 f92 1"/>
              <a:gd name="f114" fmla="*/ 2886641 f92 1"/>
              <a:gd name="f115" fmla="*/ 1100201 f92 1"/>
              <a:gd name="f116" fmla="*/ 769285 f92 1"/>
              <a:gd name="f117" fmla="*/ 1923028 f92 1"/>
              <a:gd name="f118" fmla="*/ 3078958 f92 1"/>
              <a:gd name="f119" fmla="*/ 2505887 f92 1"/>
              <a:gd name="f120" fmla="*/ 3217557 f92 1"/>
              <a:gd name="f121" fmla="*/ 661544 f91 1"/>
              <a:gd name="f122" fmla="*/ 851360 f91 1"/>
              <a:gd name="f123" fmla="*/ 1041176 f91 1"/>
              <a:gd name="f124" fmla="*/ 569491 f91 1"/>
              <a:gd name="f125" fmla="*/ 900407 f91 1"/>
              <a:gd name="f126" fmla="*/ 1952009 f91 1"/>
              <a:gd name="f127" fmla="*/ 2282925 f91 1"/>
              <a:gd name="f128" fmla="*/ 275077 f92 1"/>
              <a:gd name="f129" fmla="*/ 2654282 f91 1"/>
              <a:gd name="f130" fmla="*/ 2087951 f91 1"/>
              <a:gd name="f131" fmla="*/ 1799347 f91 1"/>
              <a:gd name="f132" fmla="*/ 1468431 f91 1"/>
              <a:gd name="f133" fmla="*/ 0 f91 1"/>
              <a:gd name="f134" fmla="*/ 330916 f91 1"/>
              <a:gd name="f135" fmla="*/ 1382518 f91 1"/>
              <a:gd name="f136" fmla="*/ 1713434 f91 1"/>
              <a:gd name="f137" fmla="*/ 2077967 f91 1"/>
              <a:gd name="f138" fmla="+- f93 0 f1"/>
              <a:gd name="f139" fmla="*/ f96 1 3217557"/>
              <a:gd name="f140" fmla="*/ f97 1 3217557"/>
              <a:gd name="f141" fmla="*/ f98 1 3217557"/>
              <a:gd name="f142" fmla="*/ f99 1 3217557"/>
              <a:gd name="f143" fmla="*/ f100 1 3217557"/>
              <a:gd name="f144" fmla="*/ f101 1 3217557"/>
              <a:gd name="f145" fmla="*/ f102 1 3217557"/>
              <a:gd name="f146" fmla="*/ f103 1 3217557"/>
              <a:gd name="f147" fmla="*/ f104 1 3217557"/>
              <a:gd name="f148" fmla="*/ f105 1 3217557"/>
              <a:gd name="f149" fmla="*/ f106 1 3217557"/>
              <a:gd name="f150" fmla="*/ f107 1 3217557"/>
              <a:gd name="f151" fmla="*/ f108 1 3217557"/>
              <a:gd name="f152" fmla="*/ f109 1 3217557"/>
              <a:gd name="f153" fmla="*/ f110 1 3217557"/>
              <a:gd name="f154" fmla="*/ f111 1 3217557"/>
              <a:gd name="f155" fmla="*/ f112 1 3217557"/>
              <a:gd name="f156" fmla="*/ f113 1 3217557"/>
              <a:gd name="f157" fmla="*/ f114 1 3217557"/>
              <a:gd name="f158" fmla="*/ f115 1 3217557"/>
              <a:gd name="f159" fmla="*/ f116 1 3217557"/>
              <a:gd name="f160" fmla="*/ f117 1 3217557"/>
              <a:gd name="f161" fmla="*/ f118 1 3217557"/>
              <a:gd name="f162" fmla="*/ f119 1 3217557"/>
              <a:gd name="f163" fmla="*/ f120 1 3217557"/>
              <a:gd name="f164" fmla="*/ f121 1 2654282"/>
              <a:gd name="f165" fmla="*/ f122 1 2654282"/>
              <a:gd name="f166" fmla="*/ f123 1 2654282"/>
              <a:gd name="f167" fmla="*/ f124 1 2654282"/>
              <a:gd name="f168" fmla="*/ f125 1 2654282"/>
              <a:gd name="f169" fmla="*/ f126 1 2654282"/>
              <a:gd name="f170" fmla="*/ f127 1 2654282"/>
              <a:gd name="f171" fmla="*/ f128 1 3217557"/>
              <a:gd name="f172" fmla="*/ f129 1 2654282"/>
              <a:gd name="f173" fmla="*/ f130 1 2654282"/>
              <a:gd name="f174" fmla="*/ f131 1 2654282"/>
              <a:gd name="f175" fmla="*/ f132 1 2654282"/>
              <a:gd name="f176" fmla="*/ f133 1 2654282"/>
              <a:gd name="f177" fmla="*/ f134 1 2654282"/>
              <a:gd name="f178" fmla="*/ f135 1 2654282"/>
              <a:gd name="f179" fmla="*/ f136 1 2654282"/>
              <a:gd name="f180" fmla="*/ f137 1 2654282"/>
              <a:gd name="f181" fmla="*/ f87 1 f94"/>
              <a:gd name="f182" fmla="*/ f88 1 f94"/>
              <a:gd name="f183" fmla="*/ f87 1 f95"/>
              <a:gd name="f184" fmla="*/ f89 1 f95"/>
              <a:gd name="f185" fmla="*/ f139 1 f94"/>
              <a:gd name="f186" fmla="*/ f164 1 f95"/>
              <a:gd name="f187" fmla="*/ f140 1 f94"/>
              <a:gd name="f188" fmla="*/ f165 1 f95"/>
              <a:gd name="f189" fmla="*/ f166 1 f95"/>
              <a:gd name="f190" fmla="*/ f141 1 f94"/>
              <a:gd name="f191" fmla="*/ f142 1 f94"/>
              <a:gd name="f192" fmla="*/ f143 1 f94"/>
              <a:gd name="f193" fmla="*/ f144 1 f94"/>
              <a:gd name="f194" fmla="*/ f145 1 f94"/>
              <a:gd name="f195" fmla="*/ f146 1 f94"/>
              <a:gd name="f196" fmla="*/ f147 1 f94"/>
              <a:gd name="f197" fmla="*/ f148 1 f94"/>
              <a:gd name="f198" fmla="*/ f167 1 f95"/>
              <a:gd name="f199" fmla="*/ f149 1 f94"/>
              <a:gd name="f200" fmla="*/ f150 1 f94"/>
              <a:gd name="f201" fmla="*/ f168 1 f95"/>
              <a:gd name="f202" fmla="*/ f169 1 f95"/>
              <a:gd name="f203" fmla="*/ f170 1 f95"/>
              <a:gd name="f204" fmla="*/ f151 1 f94"/>
              <a:gd name="f205" fmla="*/ f171 1 f94"/>
              <a:gd name="f206" fmla="*/ f172 1 f95"/>
              <a:gd name="f207" fmla="*/ f152 1 f94"/>
              <a:gd name="f208" fmla="*/ f153 1 f94"/>
              <a:gd name="f209" fmla="*/ f154 1 f94"/>
              <a:gd name="f210" fmla="*/ f173 1 f95"/>
              <a:gd name="f211" fmla="*/ f155 1 f94"/>
              <a:gd name="f212" fmla="*/ f174 1 f95"/>
              <a:gd name="f213" fmla="*/ f156 1 f94"/>
              <a:gd name="f214" fmla="*/ f175 1 f95"/>
              <a:gd name="f215" fmla="*/ f157 1 f94"/>
              <a:gd name="f216" fmla="*/ f176 1 f95"/>
              <a:gd name="f217" fmla="*/ f158 1 f94"/>
              <a:gd name="f218" fmla="*/ f159 1 f94"/>
              <a:gd name="f219" fmla="*/ f177 1 f95"/>
              <a:gd name="f220" fmla="*/ f178 1 f95"/>
              <a:gd name="f221" fmla="*/ f179 1 f95"/>
              <a:gd name="f222" fmla="*/ f160 1 f94"/>
              <a:gd name="f223" fmla="*/ f161 1 f94"/>
              <a:gd name="f224" fmla="*/ f180 1 f95"/>
              <a:gd name="f225" fmla="*/ f162 1 f94"/>
              <a:gd name="f226" fmla="*/ f163 1 f94"/>
              <a:gd name="f227" fmla="*/ f181 f85 1"/>
              <a:gd name="f228" fmla="*/ f182 f85 1"/>
              <a:gd name="f229" fmla="*/ f184 f86 1"/>
              <a:gd name="f230" fmla="*/ f183 f86 1"/>
              <a:gd name="f231" fmla="*/ f185 f85 1"/>
              <a:gd name="f232" fmla="*/ f186 f86 1"/>
              <a:gd name="f233" fmla="*/ f187 f85 1"/>
              <a:gd name="f234" fmla="*/ f188 f86 1"/>
              <a:gd name="f235" fmla="*/ f189 f86 1"/>
              <a:gd name="f236" fmla="*/ f190 f85 1"/>
              <a:gd name="f237" fmla="*/ f191 f85 1"/>
              <a:gd name="f238" fmla="*/ f192 f85 1"/>
              <a:gd name="f239" fmla="*/ f193 f85 1"/>
              <a:gd name="f240" fmla="*/ f194 f85 1"/>
              <a:gd name="f241" fmla="*/ f195 f85 1"/>
              <a:gd name="f242" fmla="*/ f196 f85 1"/>
              <a:gd name="f243" fmla="*/ f197 f85 1"/>
              <a:gd name="f244" fmla="*/ f198 f86 1"/>
              <a:gd name="f245" fmla="*/ f199 f85 1"/>
              <a:gd name="f246" fmla="*/ f200 f85 1"/>
              <a:gd name="f247" fmla="*/ f201 f86 1"/>
              <a:gd name="f248" fmla="*/ f202 f86 1"/>
              <a:gd name="f249" fmla="*/ f203 f86 1"/>
              <a:gd name="f250" fmla="*/ f204 f85 1"/>
              <a:gd name="f251" fmla="*/ f205 f85 1"/>
              <a:gd name="f252" fmla="*/ f206 f86 1"/>
              <a:gd name="f253" fmla="*/ f207 f85 1"/>
              <a:gd name="f254" fmla="*/ f208 f85 1"/>
              <a:gd name="f255" fmla="*/ f209 f85 1"/>
              <a:gd name="f256" fmla="*/ f210 f86 1"/>
              <a:gd name="f257" fmla="*/ f211 f85 1"/>
              <a:gd name="f258" fmla="*/ f212 f86 1"/>
              <a:gd name="f259" fmla="*/ f213 f85 1"/>
              <a:gd name="f260" fmla="*/ f214 f86 1"/>
              <a:gd name="f261" fmla="*/ f215 f85 1"/>
              <a:gd name="f262" fmla="*/ f216 f86 1"/>
              <a:gd name="f263" fmla="*/ f217 f85 1"/>
              <a:gd name="f264" fmla="*/ f218 f85 1"/>
              <a:gd name="f265" fmla="*/ f219 f86 1"/>
              <a:gd name="f266" fmla="*/ f220 f86 1"/>
              <a:gd name="f267" fmla="*/ f221 f86 1"/>
              <a:gd name="f268" fmla="*/ f222 f85 1"/>
              <a:gd name="f269" fmla="*/ f223 f85 1"/>
              <a:gd name="f270" fmla="*/ f224 f86 1"/>
              <a:gd name="f271" fmla="*/ f225 f85 1"/>
              <a:gd name="f272" fmla="*/ f226 f85 1"/>
            </a:gdLst>
            <a:ahLst/>
            <a:cxnLst>
              <a:cxn ang="3cd4">
                <a:pos x="hc" y="t"/>
              </a:cxn>
              <a:cxn ang="0">
                <a:pos x="r" y="vc"/>
              </a:cxn>
              <a:cxn ang="cd4">
                <a:pos x="hc" y="b"/>
              </a:cxn>
              <a:cxn ang="cd2">
                <a:pos x="l" y="vc"/>
              </a:cxn>
              <a:cxn ang="f138">
                <a:pos x="f231" y="f232"/>
              </a:cxn>
              <a:cxn ang="f138">
                <a:pos x="f233" y="f234"/>
              </a:cxn>
              <a:cxn ang="f138">
                <a:pos x="f231" y="f235"/>
              </a:cxn>
              <a:cxn ang="f138">
                <a:pos x="f236" y="f234"/>
              </a:cxn>
              <a:cxn ang="f138">
                <a:pos x="f231" y="f232"/>
              </a:cxn>
              <a:cxn ang="f138">
                <a:pos x="f237" y="f232"/>
              </a:cxn>
              <a:cxn ang="f138">
                <a:pos x="f238" y="f234"/>
              </a:cxn>
              <a:cxn ang="f138">
                <a:pos x="f237" y="f235"/>
              </a:cxn>
              <a:cxn ang="f138">
                <a:pos x="f239" y="f234"/>
              </a:cxn>
              <a:cxn ang="f138">
                <a:pos x="f237" y="f232"/>
              </a:cxn>
              <a:cxn ang="f138">
                <a:pos x="f240" y="f232"/>
              </a:cxn>
              <a:cxn ang="f138">
                <a:pos x="f241" y="f234"/>
              </a:cxn>
              <a:cxn ang="f138">
                <a:pos x="f240" y="f235"/>
              </a:cxn>
              <a:cxn ang="f138">
                <a:pos x="f242" y="f234"/>
              </a:cxn>
              <a:cxn ang="f138">
                <a:pos x="f240" y="f232"/>
              </a:cxn>
              <a:cxn ang="f138">
                <a:pos x="f243" y="f244"/>
              </a:cxn>
              <a:cxn ang="f138">
                <a:pos x="f245" y="f244"/>
              </a:cxn>
              <a:cxn ang="f138">
                <a:pos x="f246" y="f247"/>
              </a:cxn>
              <a:cxn ang="f138">
                <a:pos x="f246" y="f248"/>
              </a:cxn>
              <a:cxn ang="f138">
                <a:pos x="f245" y="f249"/>
              </a:cxn>
              <a:cxn ang="f138">
                <a:pos x="f250" y="f249"/>
              </a:cxn>
              <a:cxn ang="f138">
                <a:pos x="f251" y="f252"/>
              </a:cxn>
              <a:cxn ang="f138">
                <a:pos x="f253" y="f249"/>
              </a:cxn>
              <a:cxn ang="f138">
                <a:pos x="f254" y="f249"/>
              </a:cxn>
              <a:cxn ang="f138">
                <a:pos x="f255" y="f256"/>
              </a:cxn>
              <a:cxn ang="f138">
                <a:pos x="f257" y="f258"/>
              </a:cxn>
              <a:cxn ang="f138">
                <a:pos x="f259" y="f258"/>
              </a:cxn>
              <a:cxn ang="f138">
                <a:pos x="f243" y="f260"/>
              </a:cxn>
              <a:cxn ang="f138">
                <a:pos x="f243" y="f244"/>
              </a:cxn>
              <a:cxn ang="f138">
                <a:pos x="f261" y="f262"/>
              </a:cxn>
              <a:cxn ang="f138">
                <a:pos x="f263" y="f262"/>
              </a:cxn>
              <a:cxn ang="f138">
                <a:pos x="f264" y="f265"/>
              </a:cxn>
              <a:cxn ang="f138">
                <a:pos x="f264" y="f266"/>
              </a:cxn>
              <a:cxn ang="f138">
                <a:pos x="f263" y="f267"/>
              </a:cxn>
              <a:cxn ang="f138">
                <a:pos x="f268" y="f267"/>
              </a:cxn>
              <a:cxn ang="f138">
                <a:pos x="f269" y="f270"/>
              </a:cxn>
              <a:cxn ang="f138">
                <a:pos x="f271" y="f267"/>
              </a:cxn>
              <a:cxn ang="f138">
                <a:pos x="f261" y="f267"/>
              </a:cxn>
              <a:cxn ang="f138">
                <a:pos x="f272" y="f266"/>
              </a:cxn>
              <a:cxn ang="f138">
                <a:pos x="f272" y="f265"/>
              </a:cxn>
              <a:cxn ang="f138">
                <a:pos x="f261" y="f262"/>
              </a:cxn>
            </a:cxnLst>
            <a:rect l="f227" t="f230" r="f228" b="f229"/>
            <a:pathLst>
              <a:path w="3217557" h="2654282">
                <a:moveTo>
                  <a:pt x="f8" y="f9"/>
                </a:moveTo>
                <a:cubicBezTo>
                  <a:pt x="f10" y="f9"/>
                  <a:pt x="f11" y="f12"/>
                  <a:pt x="f11" y="f13"/>
                </a:cubicBezTo>
                <a:cubicBezTo>
                  <a:pt x="f11" y="f14"/>
                  <a:pt x="f10" y="f15"/>
                  <a:pt x="f8" y="f15"/>
                </a:cubicBezTo>
                <a:cubicBezTo>
                  <a:pt x="f16" y="f15"/>
                  <a:pt x="f17" y="f14"/>
                  <a:pt x="f17" y="f13"/>
                </a:cubicBezTo>
                <a:cubicBezTo>
                  <a:pt x="f17" y="f12"/>
                  <a:pt x="f16" y="f9"/>
                  <a:pt x="f8" y="f9"/>
                </a:cubicBezTo>
                <a:close/>
                <a:moveTo>
                  <a:pt x="f18" y="f9"/>
                </a:moveTo>
                <a:cubicBezTo>
                  <a:pt x="f19" y="f9"/>
                  <a:pt x="f20" y="f12"/>
                  <a:pt x="f20" y="f13"/>
                </a:cubicBezTo>
                <a:cubicBezTo>
                  <a:pt x="f20" y="f14"/>
                  <a:pt x="f19" y="f15"/>
                  <a:pt x="f18" y="f15"/>
                </a:cubicBezTo>
                <a:cubicBezTo>
                  <a:pt x="f21" y="f15"/>
                  <a:pt x="f22" y="f14"/>
                  <a:pt x="f22" y="f13"/>
                </a:cubicBezTo>
                <a:cubicBezTo>
                  <a:pt x="f22" y="f12"/>
                  <a:pt x="f21" y="f9"/>
                  <a:pt x="f18" y="f9"/>
                </a:cubicBezTo>
                <a:close/>
                <a:moveTo>
                  <a:pt x="f23" y="f9"/>
                </a:moveTo>
                <a:cubicBezTo>
                  <a:pt x="f24" y="f9"/>
                  <a:pt x="f25" y="f12"/>
                  <a:pt x="f25" y="f13"/>
                </a:cubicBezTo>
                <a:cubicBezTo>
                  <a:pt x="f25" y="f14"/>
                  <a:pt x="f24" y="f15"/>
                  <a:pt x="f23" y="f15"/>
                </a:cubicBezTo>
                <a:cubicBezTo>
                  <a:pt x="f26" y="f15"/>
                  <a:pt x="f27" y="f14"/>
                  <a:pt x="f27" y="f13"/>
                </a:cubicBezTo>
                <a:cubicBezTo>
                  <a:pt x="f27" y="f12"/>
                  <a:pt x="f26" y="f9"/>
                  <a:pt x="f23" y="f9"/>
                </a:cubicBezTo>
                <a:close/>
                <a:moveTo>
                  <a:pt x="f28" y="f29"/>
                </a:moveTo>
                <a:lnTo>
                  <a:pt x="f30" y="f29"/>
                </a:lnTo>
                <a:cubicBezTo>
                  <a:pt x="f31" y="f29"/>
                  <a:pt x="f5" y="f32"/>
                  <a:pt x="f5" y="f33"/>
                </a:cubicBezTo>
                <a:lnTo>
                  <a:pt x="f5" y="f34"/>
                </a:lnTo>
                <a:cubicBezTo>
                  <a:pt x="f5" y="f35"/>
                  <a:pt x="f31" y="f36"/>
                  <a:pt x="f30" y="f36"/>
                </a:cubicBezTo>
                <a:lnTo>
                  <a:pt x="f37" y="f36"/>
                </a:lnTo>
                <a:cubicBezTo>
                  <a:pt x="f38" y="f39"/>
                  <a:pt x="f40" y="f41"/>
                  <a:pt x="f42" y="f7"/>
                </a:cubicBezTo>
                <a:cubicBezTo>
                  <a:pt x="f43" y="f44"/>
                  <a:pt x="f45" y="f46"/>
                  <a:pt x="f47" y="f36"/>
                </a:cubicBezTo>
                <a:lnTo>
                  <a:pt x="f48" y="f36"/>
                </a:lnTo>
                <a:cubicBezTo>
                  <a:pt x="f49" y="f36"/>
                  <a:pt x="f50" y="f51"/>
                  <a:pt x="f52" y="f53"/>
                </a:cubicBezTo>
                <a:cubicBezTo>
                  <a:pt x="f54" y="f55"/>
                  <a:pt x="f56" y="f57"/>
                  <a:pt x="f58" y="f59"/>
                </a:cubicBezTo>
                <a:lnTo>
                  <a:pt x="f60" y="f59"/>
                </a:lnTo>
                <a:cubicBezTo>
                  <a:pt x="f61" y="f59"/>
                  <a:pt x="f28" y="f62"/>
                  <a:pt x="f28" y="f63"/>
                </a:cubicBezTo>
                <a:lnTo>
                  <a:pt x="f28" y="f29"/>
                </a:lnTo>
                <a:close/>
                <a:moveTo>
                  <a:pt x="f64" y="f5"/>
                </a:moveTo>
                <a:lnTo>
                  <a:pt x="f65" y="f5"/>
                </a:lnTo>
                <a:cubicBezTo>
                  <a:pt x="f66" y="f5"/>
                  <a:pt x="f67" y="f31"/>
                  <a:pt x="f67" y="f30"/>
                </a:cubicBezTo>
                <a:lnTo>
                  <a:pt x="f67" y="f68"/>
                </a:lnTo>
                <a:cubicBezTo>
                  <a:pt x="f67" y="f69"/>
                  <a:pt x="f66" y="f70"/>
                  <a:pt x="f65" y="f70"/>
                </a:cubicBezTo>
                <a:lnTo>
                  <a:pt x="f71" y="f70"/>
                </a:lnTo>
                <a:cubicBezTo>
                  <a:pt x="f72" y="f73"/>
                  <a:pt x="f74" y="f75"/>
                  <a:pt x="f76" y="f77"/>
                </a:cubicBezTo>
                <a:cubicBezTo>
                  <a:pt x="f78" y="f79"/>
                  <a:pt x="f80" y="f81"/>
                  <a:pt x="f82" y="f70"/>
                </a:cubicBezTo>
                <a:lnTo>
                  <a:pt x="f64" y="f70"/>
                </a:lnTo>
                <a:cubicBezTo>
                  <a:pt x="f83" y="f70"/>
                  <a:pt x="f6" y="f69"/>
                  <a:pt x="f6" y="f68"/>
                </a:cubicBezTo>
                <a:lnTo>
                  <a:pt x="f6" y="f30"/>
                </a:lnTo>
                <a:cubicBezTo>
                  <a:pt x="f6" y="f31"/>
                  <a:pt x="f83" y="f5"/>
                  <a:pt x="f64" y="f5"/>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a typeface="맑은 고딕" pitchFamily="34"/>
            </a:endParaRPr>
          </a:p>
        </p:txBody>
      </p:sp>
      <p:sp>
        <p:nvSpPr>
          <p:cNvPr id="13" name="Rectangle 130">
            <a:extLst>
              <a:ext uri="{FF2B5EF4-FFF2-40B4-BE49-F238E27FC236}">
                <a16:creationId xmlns:a16="http://schemas.microsoft.com/office/drawing/2014/main" id="{B215B272-F5BE-8725-C29B-AF4E75FDE2AB}"/>
              </a:ext>
            </a:extLst>
          </p:cNvPr>
          <p:cNvSpPr/>
          <p:nvPr/>
        </p:nvSpPr>
        <p:spPr>
          <a:xfrm>
            <a:off x="953591" y="3771067"/>
            <a:ext cx="268248" cy="245278"/>
          </a:xfrm>
          <a:custGeom>
            <a:avLst/>
            <a:gdLst>
              <a:gd name="f0" fmla="val w"/>
              <a:gd name="f1" fmla="val h"/>
              <a:gd name="f2" fmla="val 0"/>
              <a:gd name="f3" fmla="val 371900"/>
              <a:gd name="f4" fmla="val 373588"/>
              <a:gd name="f5" fmla="val 297080"/>
              <a:gd name="f6" fmla="val 129105"/>
              <a:gd name="f7" fmla="val 284273"/>
              <a:gd name="f8" fmla="val 219737"/>
              <a:gd name="f9" fmla="val 305496"/>
              <a:gd name="f10" fmla="val 333001"/>
              <a:gd name="f11" fmla="val 228265"/>
              <a:gd name="f12" fmla="val 250807"/>
              <a:gd name="f13" fmla="val 263614"/>
              <a:gd name="f14" fmla="val 157021"/>
              <a:gd name="f15" fmla="val 175826"/>
              <a:gd name="f16" fmla="val 195129"/>
              <a:gd name="f17" fmla="val 93087"/>
              <a:gd name="f18" fmla="val 117372"/>
              <a:gd name="f19" fmla="val 141984"/>
              <a:gd name="f20" fmla="val 123179"/>
              <a:gd name="f21" fmla="val 58494"/>
              <a:gd name="f22" fmla="val 84208"/>
              <a:gd name="f23" fmla="val 95969"/>
              <a:gd name="f24" fmla="val 354346"/>
              <a:gd name="f25" fmla="val 97437"/>
              <a:gd name="f26" fmla="val 356087"/>
              <a:gd name="f27" fmla="val 96136"/>
              <a:gd name="f28" fmla="val 357928"/>
              <a:gd name="f29" fmla="val 96353"/>
              <a:gd name="f30" fmla="val 359747"/>
              <a:gd name="f31" fmla="val 96905"/>
              <a:gd name="f32" fmla="val 360371"/>
              <a:gd name="f33" fmla="val 97095"/>
              <a:gd name="f34" fmla="val 368954"/>
              <a:gd name="f35" fmla="val 99700"/>
              <a:gd name="f36" fmla="val 373801"/>
              <a:gd name="f37" fmla="val 108770"/>
              <a:gd name="f38" fmla="val 371196"/>
              <a:gd name="f39" fmla="val 117354"/>
              <a:gd name="f40" fmla="val 333339"/>
              <a:gd name="f41" fmla="val 242097"/>
              <a:gd name="f42" fmla="val 331591"/>
              <a:gd name="f43" fmla="val 247858"/>
              <a:gd name="f44" fmla="val 326929"/>
              <a:gd name="f45" fmla="val 251935"/>
              <a:gd name="f46" fmla="val 321206"/>
              <a:gd name="f47" fmla="val 252122"/>
              <a:gd name="f48" fmla="val 252873"/>
              <a:gd name="f49" fmla="val 313576"/>
              <a:gd name="f50" fmla="val 313378"/>
              <a:gd name="f51" fmla="val 253010"/>
              <a:gd name="f52" fmla="val 313229"/>
              <a:gd name="f53" fmla="val 252967"/>
              <a:gd name="f54" fmla="val 313080"/>
              <a:gd name="f55" fmla="val 252922"/>
              <a:gd name="f56" fmla="val 312919"/>
              <a:gd name="f57" fmla="val 126251"/>
              <a:gd name="f58" fmla="val 133971"/>
              <a:gd name="f59" fmla="val 281687"/>
              <a:gd name="f60" fmla="val 321075"/>
              <a:gd name="f61" fmla="val 314823"/>
              <a:gd name="f62" fmla="val 318480"/>
              <a:gd name="f63" fmla="val 329614"/>
              <a:gd name="f64" fmla="val 318311"/>
              <a:gd name="f65" fmla="val 336414"/>
              <a:gd name="f66" fmla="val 328969"/>
              <a:gd name="f67" fmla="val 341215"/>
              <a:gd name="f68" fmla="val 359094"/>
              <a:gd name="f69" fmla="val 321920"/>
              <a:gd name="f70" fmla="val 304041"/>
              <a:gd name="f71" fmla="val 286162"/>
              <a:gd name="f72" fmla="val 271668"/>
              <a:gd name="f73" fmla="val 278468"/>
              <a:gd name="f74" fmla="val 289602"/>
              <a:gd name="f75" fmla="val 142850"/>
              <a:gd name="f76" fmla="val 143397"/>
              <a:gd name="f77" fmla="val 316865"/>
              <a:gd name="f78" fmla="val 151629"/>
              <a:gd name="f79" fmla="val 321811"/>
              <a:gd name="f80" fmla="val 156401"/>
              <a:gd name="f81" fmla="val 330956"/>
              <a:gd name="f82" fmla="val 141907"/>
              <a:gd name="f83" fmla="val 124028"/>
              <a:gd name="f84" fmla="val 106149"/>
              <a:gd name="f85" fmla="val 91655"/>
              <a:gd name="f86" fmla="val 329356"/>
              <a:gd name="f87" fmla="val 98032"/>
              <a:gd name="f88" fmla="val 318986"/>
              <a:gd name="f89" fmla="val 108649"/>
              <a:gd name="f90" fmla="val 315212"/>
              <a:gd name="f91" fmla="val 33542"/>
              <a:gd name="f92" fmla="val 34909"/>
              <a:gd name="f93" fmla="val 1773"/>
              <a:gd name="f94" fmla="val 51879"/>
              <a:gd name="f95" fmla="*/ f0 1 371900"/>
              <a:gd name="f96" fmla="*/ f1 1 373588"/>
              <a:gd name="f97" fmla="val f2"/>
              <a:gd name="f98" fmla="val f3"/>
              <a:gd name="f99" fmla="val f4"/>
              <a:gd name="f100" fmla="+- f99 0 f97"/>
              <a:gd name="f101" fmla="+- f98 0 f97"/>
              <a:gd name="f102" fmla="*/ f101 1 371900"/>
              <a:gd name="f103" fmla="*/ f100 1 373588"/>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371900" h="373588">
                <a:moveTo>
                  <a:pt x="f5" y="f6"/>
                </a:moveTo>
                <a:lnTo>
                  <a:pt x="f7" y="f8"/>
                </a:lnTo>
                <a:lnTo>
                  <a:pt x="f9" y="f8"/>
                </a:lnTo>
                <a:lnTo>
                  <a:pt x="f10" y="f6"/>
                </a:lnTo>
                <a:close/>
                <a:moveTo>
                  <a:pt x="f11" y="f6"/>
                </a:moveTo>
                <a:lnTo>
                  <a:pt x="f11" y="f8"/>
                </a:lnTo>
                <a:lnTo>
                  <a:pt x="f12" y="f8"/>
                </a:lnTo>
                <a:lnTo>
                  <a:pt x="f13" y="f6"/>
                </a:lnTo>
                <a:close/>
                <a:moveTo>
                  <a:pt x="f14" y="f6"/>
                </a:moveTo>
                <a:lnTo>
                  <a:pt x="f15" y="f8"/>
                </a:lnTo>
                <a:lnTo>
                  <a:pt x="f16" y="f8"/>
                </a:lnTo>
                <a:lnTo>
                  <a:pt x="f16" y="f6"/>
                </a:lnTo>
                <a:close/>
                <a:moveTo>
                  <a:pt x="f17" y="f6"/>
                </a:moveTo>
                <a:lnTo>
                  <a:pt x="f18" y="f8"/>
                </a:lnTo>
                <a:lnTo>
                  <a:pt x="f19" y="f8"/>
                </a:lnTo>
                <a:lnTo>
                  <a:pt x="f20" y="f6"/>
                </a:lnTo>
                <a:close/>
                <a:moveTo>
                  <a:pt x="f21" y="f2"/>
                </a:moveTo>
                <a:lnTo>
                  <a:pt x="f22" y="f23"/>
                </a:lnTo>
                <a:lnTo>
                  <a:pt x="f24" y="f23"/>
                </a:lnTo>
                <a:lnTo>
                  <a:pt x="f24" y="f25"/>
                </a:lnTo>
                <a:cubicBezTo>
                  <a:pt x="f26" y="f27"/>
                  <a:pt x="f28" y="f29"/>
                  <a:pt x="f30" y="f31"/>
                </a:cubicBezTo>
                <a:lnTo>
                  <a:pt x="f32" y="f33"/>
                </a:lnTo>
                <a:cubicBezTo>
                  <a:pt x="f34" y="f35"/>
                  <a:pt x="f36" y="f37"/>
                  <a:pt x="f38" y="f39"/>
                </a:cubicBezTo>
                <a:lnTo>
                  <a:pt x="f40" y="f41"/>
                </a:lnTo>
                <a:cubicBezTo>
                  <a:pt x="f42" y="f43"/>
                  <a:pt x="f44" y="f45"/>
                  <a:pt x="f46" y="f47"/>
                </a:cubicBezTo>
                <a:lnTo>
                  <a:pt x="f46" y="f48"/>
                </a:lnTo>
                <a:lnTo>
                  <a:pt x="f49" y="f48"/>
                </a:lnTo>
                <a:cubicBezTo>
                  <a:pt x="f50" y="f51"/>
                  <a:pt x="f52" y="f53"/>
                  <a:pt x="f54" y="f55"/>
                </a:cubicBezTo>
                <a:lnTo>
                  <a:pt x="f56" y="f48"/>
                </a:lnTo>
                <a:lnTo>
                  <a:pt x="f57" y="f48"/>
                </a:lnTo>
                <a:lnTo>
                  <a:pt x="f58" y="f59"/>
                </a:lnTo>
                <a:lnTo>
                  <a:pt x="f60" y="f59"/>
                </a:lnTo>
                <a:lnTo>
                  <a:pt x="f60" y="f61"/>
                </a:lnTo>
                <a:lnTo>
                  <a:pt x="f62" y="f61"/>
                </a:lnTo>
                <a:cubicBezTo>
                  <a:pt x="f63" y="f64"/>
                  <a:pt x="f65" y="f66"/>
                  <a:pt x="f65" y="f67"/>
                </a:cubicBezTo>
                <a:cubicBezTo>
                  <a:pt x="f65" y="f68"/>
                  <a:pt x="f69" y="f4"/>
                  <a:pt x="f70" y="f4"/>
                </a:cubicBezTo>
                <a:cubicBezTo>
                  <a:pt x="f71" y="f4"/>
                  <a:pt x="f72" y="f68"/>
                  <a:pt x="f72" y="f67"/>
                </a:cubicBezTo>
                <a:cubicBezTo>
                  <a:pt x="f72" y="f66"/>
                  <a:pt x="f73" y="f64"/>
                  <a:pt x="f74" y="f61"/>
                </a:cubicBezTo>
                <a:lnTo>
                  <a:pt x="f75" y="f61"/>
                </a:lnTo>
                <a:lnTo>
                  <a:pt x="f76" y="f77"/>
                </a:lnTo>
                <a:cubicBezTo>
                  <a:pt x="f78" y="f79"/>
                  <a:pt x="f80" y="f81"/>
                  <a:pt x="f80" y="f67"/>
                </a:cubicBezTo>
                <a:cubicBezTo>
                  <a:pt x="f80" y="f68"/>
                  <a:pt x="f82" y="f4"/>
                  <a:pt x="f83" y="f4"/>
                </a:cubicBezTo>
                <a:cubicBezTo>
                  <a:pt x="f84" y="f4"/>
                  <a:pt x="f85" y="f68"/>
                  <a:pt x="f85" y="f67"/>
                </a:cubicBezTo>
                <a:cubicBezTo>
                  <a:pt x="f85" y="f86"/>
                  <a:pt x="f87" y="f88"/>
                  <a:pt x="f89" y="f90"/>
                </a:cubicBezTo>
                <a:lnTo>
                  <a:pt x="f91" y="f92"/>
                </a:lnTo>
                <a:lnTo>
                  <a:pt x="f2" y="f92"/>
                </a:lnTo>
                <a:lnTo>
                  <a:pt x="f2" y="f93"/>
                </a:lnTo>
                <a:lnTo>
                  <a:pt x="f94" y="f93"/>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a:ea typeface="맑은 고딕" pitchFamily="34"/>
            </a:endParaRPr>
          </a:p>
        </p:txBody>
      </p:sp>
      <p:sp>
        <p:nvSpPr>
          <p:cNvPr id="14" name="TextBox 74">
            <a:extLst>
              <a:ext uri="{FF2B5EF4-FFF2-40B4-BE49-F238E27FC236}">
                <a16:creationId xmlns:a16="http://schemas.microsoft.com/office/drawing/2014/main" id="{EE990566-CFC8-3655-CA15-C71D02C518C0}"/>
              </a:ext>
            </a:extLst>
          </p:cNvPr>
          <p:cNvSpPr txBox="1"/>
          <p:nvPr/>
        </p:nvSpPr>
        <p:spPr>
          <a:xfrm>
            <a:off x="298880" y="219364"/>
            <a:ext cx="641084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0" cap="none" spc="0" baseline="0">
                <a:solidFill>
                  <a:srgbClr val="276F8B"/>
                </a:solidFill>
                <a:uFillTx/>
                <a:latin typeface="Arial"/>
                <a:ea typeface="Arial"/>
                <a:cs typeface="Arial" pitchFamily="34"/>
              </a:rPr>
              <a:t>Modern  PowerPoint Presentation</a:t>
            </a:r>
          </a:p>
        </p:txBody>
      </p:sp>
      <p:grpSp>
        <p:nvGrpSpPr>
          <p:cNvPr id="15" name="Grupo 2">
            <a:extLst>
              <a:ext uri="{FF2B5EF4-FFF2-40B4-BE49-F238E27FC236}">
                <a16:creationId xmlns:a16="http://schemas.microsoft.com/office/drawing/2014/main" id="{EC69AE62-7B49-0E3C-1F8A-4A2AEF7D2F41}"/>
              </a:ext>
            </a:extLst>
          </p:cNvPr>
          <p:cNvGrpSpPr/>
          <p:nvPr/>
        </p:nvGrpSpPr>
        <p:grpSpPr>
          <a:xfrm>
            <a:off x="4982602" y="1257656"/>
            <a:ext cx="2835280" cy="3736969"/>
            <a:chOff x="4982602" y="1257656"/>
            <a:chExt cx="2835280" cy="3736969"/>
          </a:xfrm>
        </p:grpSpPr>
        <p:sp>
          <p:nvSpPr>
            <p:cNvPr id="16" name="Freeform 6">
              <a:extLst>
                <a:ext uri="{FF2B5EF4-FFF2-40B4-BE49-F238E27FC236}">
                  <a16:creationId xmlns:a16="http://schemas.microsoft.com/office/drawing/2014/main" id="{64067CE6-7D0E-96D3-02CB-A0067C706B1F}"/>
                </a:ext>
              </a:extLst>
            </p:cNvPr>
            <p:cNvSpPr/>
            <p:nvPr/>
          </p:nvSpPr>
          <p:spPr>
            <a:xfrm>
              <a:off x="4982602" y="2243489"/>
              <a:ext cx="1947864" cy="2751136"/>
            </a:xfrm>
            <a:custGeom>
              <a:avLst/>
              <a:gdLst>
                <a:gd name="f0" fmla="val 10800000"/>
                <a:gd name="f1" fmla="val 5400000"/>
                <a:gd name="f2" fmla="val 180"/>
                <a:gd name="f3" fmla="val w"/>
                <a:gd name="f4" fmla="val h"/>
                <a:gd name="f5" fmla="val 0"/>
                <a:gd name="f6" fmla="val 134"/>
                <a:gd name="f7" fmla="val 190"/>
                <a:gd name="f8" fmla="val 51"/>
                <a:gd name="f9" fmla="val 43"/>
                <a:gd name="f10" fmla="val 187"/>
                <a:gd name="f11" fmla="val 40"/>
                <a:gd name="f12" fmla="val 183"/>
                <a:gd name="f13" fmla="val 175"/>
                <a:gd name="f14" fmla="val 161"/>
                <a:gd name="f15" fmla="val 148"/>
                <a:gd name="f16" fmla="val 135"/>
                <a:gd name="f17" fmla="val 133"/>
                <a:gd name="f18" fmla="val 132"/>
                <a:gd name="f19" fmla="val 35"/>
                <a:gd name="f20" fmla="val 29"/>
                <a:gd name="f21" fmla="val 24"/>
                <a:gd name="f22" fmla="val 19"/>
                <a:gd name="f23" fmla="val 17"/>
                <a:gd name="f24" fmla="val 130"/>
                <a:gd name="f25" fmla="val 125"/>
                <a:gd name="f26" fmla="val 112"/>
                <a:gd name="f27" fmla="val 28"/>
                <a:gd name="f28" fmla="val 98"/>
                <a:gd name="f29" fmla="val 33"/>
                <a:gd name="f30" fmla="val 85"/>
                <a:gd name="f31" fmla="val 34"/>
                <a:gd name="f32" fmla="val 84"/>
                <a:gd name="f33" fmla="val 83"/>
                <a:gd name="f34" fmla="val 82"/>
                <a:gd name="f35" fmla="val 30"/>
                <a:gd name="f36" fmla="val 81"/>
                <a:gd name="f37" fmla="val 79"/>
                <a:gd name="f38" fmla="val 25"/>
                <a:gd name="f39" fmla="val 76"/>
                <a:gd name="f40" fmla="val 18"/>
                <a:gd name="f41" fmla="val 67"/>
                <a:gd name="f42" fmla="val 11"/>
                <a:gd name="f43" fmla="val 57"/>
                <a:gd name="f44" fmla="val 3"/>
                <a:gd name="f45" fmla="val 48"/>
                <a:gd name="f46" fmla="val 42"/>
                <a:gd name="f47" fmla="val 1"/>
                <a:gd name="f48" fmla="val 36"/>
                <a:gd name="f49" fmla="val 7"/>
                <a:gd name="f50" fmla="val 23"/>
                <a:gd name="f51" fmla="val 39"/>
                <a:gd name="f52" fmla="val 16"/>
                <a:gd name="f53" fmla="val 55"/>
                <a:gd name="f54" fmla="val 8"/>
                <a:gd name="f55" fmla="val 69"/>
                <a:gd name="f56" fmla="val 6"/>
                <a:gd name="f57" fmla="val 90"/>
                <a:gd name="f58" fmla="val 15"/>
                <a:gd name="f59" fmla="val 95"/>
                <a:gd name="f60" fmla="val 20"/>
                <a:gd name="f61" fmla="val 99"/>
                <a:gd name="f62" fmla="val 26"/>
                <a:gd name="f63" fmla="val 104"/>
                <a:gd name="f64" fmla="val 32"/>
                <a:gd name="f65" fmla="val 108"/>
                <a:gd name="f66" fmla="val 38"/>
                <a:gd name="f67" fmla="val 113"/>
                <a:gd name="f68" fmla="val 44"/>
                <a:gd name="f69" fmla="val 118"/>
                <a:gd name="f70" fmla="val 50"/>
                <a:gd name="f71" fmla="val 119"/>
                <a:gd name="f72" fmla="val 120"/>
                <a:gd name="f73" fmla="val 129"/>
                <a:gd name="f74" fmla="val 63"/>
                <a:gd name="f75" fmla="val 127"/>
                <a:gd name="f76" fmla="val 121"/>
                <a:gd name="f77" fmla="val 115"/>
                <a:gd name="f78" fmla="val 111"/>
                <a:gd name="f79" fmla="val 70"/>
                <a:gd name="f80" fmla="val 68"/>
                <a:gd name="f81" fmla="val 105"/>
                <a:gd name="f82" fmla="val 65"/>
                <a:gd name="f83" fmla="val 103"/>
                <a:gd name="f84" fmla="val 61"/>
                <a:gd name="f85" fmla="val 100"/>
                <a:gd name="f86" fmla="val 97"/>
                <a:gd name="f87" fmla="val 53"/>
                <a:gd name="f88" fmla="val 96"/>
                <a:gd name="f89" fmla="val 54"/>
                <a:gd name="f90" fmla="val 58"/>
                <a:gd name="f91" fmla="val 62"/>
                <a:gd name="f92" fmla="val 66"/>
                <a:gd name="f93" fmla="val 86"/>
                <a:gd name="f94" fmla="val 126"/>
                <a:gd name="f95" fmla="val 117"/>
                <a:gd name="f96" fmla="val 110"/>
                <a:gd name="f97" fmla="val 149"/>
                <a:gd name="f98" fmla="val 163"/>
                <a:gd name="f99" fmla="val 177"/>
                <a:gd name="f100" fmla="val 182"/>
                <a:gd name="f101" fmla="val 93"/>
                <a:gd name="f102" fmla="val 188"/>
                <a:gd name="f103" fmla="val 87"/>
                <a:gd name="f104" fmla="val 189"/>
                <a:gd name="f105" fmla="val 75"/>
                <a:gd name="f106" fmla="val 72"/>
                <a:gd name="f107" fmla="val 184"/>
                <a:gd name="f108" fmla="val 178"/>
                <a:gd name="f109" fmla="val 71"/>
                <a:gd name="f110" fmla="val 171"/>
                <a:gd name="f111" fmla="val 165"/>
                <a:gd name="f112" fmla="val 159"/>
                <a:gd name="f113" fmla="val 150"/>
                <a:gd name="f114" fmla="val 141"/>
                <a:gd name="f115" fmla="val 162"/>
                <a:gd name="f116" fmla="val 179"/>
                <a:gd name="f117" fmla="val 181"/>
                <a:gd name="f118" fmla="val 186"/>
                <a:gd name="f119" fmla="val 60"/>
                <a:gd name="f120" fmla="val 52"/>
                <a:gd name="f121" fmla="val 37"/>
                <a:gd name="f122" fmla="val 27"/>
                <a:gd name="f123" fmla="val 46"/>
                <a:gd name="f124" fmla="+- 0 0 -90"/>
                <a:gd name="f125" fmla="*/ f3 1 134"/>
                <a:gd name="f126" fmla="*/ f4 1 190"/>
                <a:gd name="f127" fmla="val f5"/>
                <a:gd name="f128" fmla="val f6"/>
                <a:gd name="f129" fmla="val f7"/>
                <a:gd name="f130" fmla="*/ f124 f0 1"/>
                <a:gd name="f131" fmla="+- f129 0 f127"/>
                <a:gd name="f132" fmla="+- f128 0 f127"/>
                <a:gd name="f133" fmla="*/ f130 1 f2"/>
                <a:gd name="f134" fmla="*/ f132 1 134"/>
                <a:gd name="f135" fmla="*/ f131 1 190"/>
                <a:gd name="f136" fmla="*/ 51 f132 1"/>
                <a:gd name="f137" fmla="*/ 190 f131 1"/>
                <a:gd name="f138" fmla="*/ 40 f132 1"/>
                <a:gd name="f139" fmla="*/ 175 f131 1"/>
                <a:gd name="f140" fmla="*/ 135 f131 1"/>
                <a:gd name="f141" fmla="*/ 132 f131 1"/>
                <a:gd name="f142" fmla="*/ 24 f132 1"/>
                <a:gd name="f143" fmla="*/ 19 f132 1"/>
                <a:gd name="f144" fmla="*/ 125 f131 1"/>
                <a:gd name="f145" fmla="*/ 33 f132 1"/>
                <a:gd name="f146" fmla="*/ 85 f131 1"/>
                <a:gd name="f147" fmla="*/ 34 f132 1"/>
                <a:gd name="f148" fmla="*/ 82 f131 1"/>
                <a:gd name="f149" fmla="*/ 25 f132 1"/>
                <a:gd name="f150" fmla="*/ 76 f131 1"/>
                <a:gd name="f151" fmla="*/ 3 f132 1"/>
                <a:gd name="f152" fmla="*/ 48 f131 1"/>
                <a:gd name="f153" fmla="*/ 7 f132 1"/>
                <a:gd name="f154" fmla="*/ 33 f131 1"/>
                <a:gd name="f155" fmla="*/ 55 f132 1"/>
                <a:gd name="f156" fmla="*/ 8 f131 1"/>
                <a:gd name="f157" fmla="*/ 90 f132 1"/>
                <a:gd name="f158" fmla="*/ 15 f131 1"/>
                <a:gd name="f159" fmla="*/ 104 f132 1"/>
                <a:gd name="f160" fmla="*/ 32 f131 1"/>
                <a:gd name="f161" fmla="*/ 118 f132 1"/>
                <a:gd name="f162" fmla="*/ 50 f131 1"/>
                <a:gd name="f163" fmla="*/ 120 f132 1"/>
                <a:gd name="f164" fmla="*/ 51 f131 1"/>
                <a:gd name="f165" fmla="*/ 134 f132 1"/>
                <a:gd name="f166" fmla="*/ 69 f131 1"/>
                <a:gd name="f167" fmla="*/ 132 f132 1"/>
                <a:gd name="f168" fmla="*/ 115 f132 1"/>
                <a:gd name="f169" fmla="*/ 105 f132 1"/>
                <a:gd name="f170" fmla="*/ 65 f131 1"/>
                <a:gd name="f171" fmla="*/ 97 f132 1"/>
                <a:gd name="f172" fmla="*/ 53 f131 1"/>
                <a:gd name="f173" fmla="*/ 96 f132 1"/>
                <a:gd name="f174" fmla="*/ 54 f131 1"/>
                <a:gd name="f175" fmla="*/ 66 f131 1"/>
                <a:gd name="f176" fmla="*/ 127 f131 1"/>
                <a:gd name="f177" fmla="*/ 100 f132 1"/>
                <a:gd name="f178" fmla="*/ 177 f131 1"/>
                <a:gd name="f179" fmla="*/ 87 f132 1"/>
                <a:gd name="f180" fmla="*/ 189 f131 1"/>
                <a:gd name="f181" fmla="*/ 86 f132 1"/>
                <a:gd name="f182" fmla="*/ 82 f132 1"/>
                <a:gd name="f183" fmla="*/ 81 f132 1"/>
                <a:gd name="f184" fmla="*/ 72 f132 1"/>
                <a:gd name="f185" fmla="*/ 178 f131 1"/>
                <a:gd name="f186" fmla="*/ 71 f132 1"/>
                <a:gd name="f187" fmla="*/ 159 f131 1"/>
                <a:gd name="f188" fmla="*/ 65 f132 1"/>
                <a:gd name="f189" fmla="*/ 181 f131 1"/>
                <a:gd name="f190" fmla="*/ 43 f132 1"/>
                <a:gd name="f191" fmla="*/ 36 f131 1"/>
                <a:gd name="f192" fmla="*/ 27 f132 1"/>
                <a:gd name="f193" fmla="*/ 44 f131 1"/>
                <a:gd name="f194" fmla="+- f133 0 f1"/>
                <a:gd name="f195" fmla="*/ f136 1 134"/>
                <a:gd name="f196" fmla="*/ f137 1 190"/>
                <a:gd name="f197" fmla="*/ f138 1 134"/>
                <a:gd name="f198" fmla="*/ f139 1 190"/>
                <a:gd name="f199" fmla="*/ f140 1 190"/>
                <a:gd name="f200" fmla="*/ f141 1 190"/>
                <a:gd name="f201" fmla="*/ f142 1 134"/>
                <a:gd name="f202" fmla="*/ f143 1 134"/>
                <a:gd name="f203" fmla="*/ f144 1 190"/>
                <a:gd name="f204" fmla="*/ f145 1 134"/>
                <a:gd name="f205" fmla="*/ f146 1 190"/>
                <a:gd name="f206" fmla="*/ f147 1 134"/>
                <a:gd name="f207" fmla="*/ f148 1 190"/>
                <a:gd name="f208" fmla="*/ f149 1 134"/>
                <a:gd name="f209" fmla="*/ f150 1 190"/>
                <a:gd name="f210" fmla="*/ f151 1 134"/>
                <a:gd name="f211" fmla="*/ f152 1 190"/>
                <a:gd name="f212" fmla="*/ f153 1 134"/>
                <a:gd name="f213" fmla="*/ f154 1 190"/>
                <a:gd name="f214" fmla="*/ f155 1 134"/>
                <a:gd name="f215" fmla="*/ f156 1 190"/>
                <a:gd name="f216" fmla="*/ f157 1 134"/>
                <a:gd name="f217" fmla="*/ f158 1 190"/>
                <a:gd name="f218" fmla="*/ f159 1 134"/>
                <a:gd name="f219" fmla="*/ f160 1 190"/>
                <a:gd name="f220" fmla="*/ f161 1 134"/>
                <a:gd name="f221" fmla="*/ f162 1 190"/>
                <a:gd name="f222" fmla="*/ f163 1 134"/>
                <a:gd name="f223" fmla="*/ f164 1 190"/>
                <a:gd name="f224" fmla="*/ f165 1 134"/>
                <a:gd name="f225" fmla="*/ f166 1 190"/>
                <a:gd name="f226" fmla="*/ f167 1 134"/>
                <a:gd name="f227" fmla="*/ f168 1 134"/>
                <a:gd name="f228" fmla="*/ f169 1 134"/>
                <a:gd name="f229" fmla="*/ f170 1 190"/>
                <a:gd name="f230" fmla="*/ f171 1 134"/>
                <a:gd name="f231" fmla="*/ f172 1 190"/>
                <a:gd name="f232" fmla="*/ f173 1 134"/>
                <a:gd name="f233" fmla="*/ f174 1 190"/>
                <a:gd name="f234" fmla="*/ f175 1 190"/>
                <a:gd name="f235" fmla="*/ f176 1 190"/>
                <a:gd name="f236" fmla="*/ f177 1 134"/>
                <a:gd name="f237" fmla="*/ f178 1 190"/>
                <a:gd name="f238" fmla="*/ f179 1 134"/>
                <a:gd name="f239" fmla="*/ f180 1 190"/>
                <a:gd name="f240" fmla="*/ f181 1 134"/>
                <a:gd name="f241" fmla="*/ f182 1 134"/>
                <a:gd name="f242" fmla="*/ f183 1 134"/>
                <a:gd name="f243" fmla="*/ f184 1 134"/>
                <a:gd name="f244" fmla="*/ f185 1 190"/>
                <a:gd name="f245" fmla="*/ f186 1 134"/>
                <a:gd name="f246" fmla="*/ f187 1 190"/>
                <a:gd name="f247" fmla="*/ f188 1 134"/>
                <a:gd name="f248" fmla="*/ f189 1 190"/>
                <a:gd name="f249" fmla="*/ f190 1 134"/>
                <a:gd name="f250" fmla="*/ f191 1 190"/>
                <a:gd name="f251" fmla="*/ f192 1 134"/>
                <a:gd name="f252" fmla="*/ f193 1 190"/>
                <a:gd name="f253" fmla="*/ 0 1 f134"/>
                <a:gd name="f254" fmla="*/ f128 1 f134"/>
                <a:gd name="f255" fmla="*/ 0 1 f135"/>
                <a:gd name="f256" fmla="*/ f129 1 f135"/>
                <a:gd name="f257" fmla="*/ f195 1 f134"/>
                <a:gd name="f258" fmla="*/ f196 1 f135"/>
                <a:gd name="f259" fmla="*/ f197 1 f134"/>
                <a:gd name="f260" fmla="*/ f198 1 f135"/>
                <a:gd name="f261" fmla="*/ f199 1 f135"/>
                <a:gd name="f262" fmla="*/ f200 1 f135"/>
                <a:gd name="f263" fmla="*/ f201 1 f134"/>
                <a:gd name="f264" fmla="*/ f202 1 f134"/>
                <a:gd name="f265" fmla="*/ f203 1 f135"/>
                <a:gd name="f266" fmla="*/ f204 1 f134"/>
                <a:gd name="f267" fmla="*/ f205 1 f135"/>
                <a:gd name="f268" fmla="*/ f206 1 f134"/>
                <a:gd name="f269" fmla="*/ f207 1 f135"/>
                <a:gd name="f270" fmla="*/ f208 1 f134"/>
                <a:gd name="f271" fmla="*/ f209 1 f135"/>
                <a:gd name="f272" fmla="*/ f210 1 f134"/>
                <a:gd name="f273" fmla="*/ f211 1 f135"/>
                <a:gd name="f274" fmla="*/ f212 1 f134"/>
                <a:gd name="f275" fmla="*/ f213 1 f135"/>
                <a:gd name="f276" fmla="*/ f214 1 f134"/>
                <a:gd name="f277" fmla="*/ f215 1 f135"/>
                <a:gd name="f278" fmla="*/ f216 1 f134"/>
                <a:gd name="f279" fmla="*/ f217 1 f135"/>
                <a:gd name="f280" fmla="*/ f218 1 f134"/>
                <a:gd name="f281" fmla="*/ f219 1 f135"/>
                <a:gd name="f282" fmla="*/ f220 1 f134"/>
                <a:gd name="f283" fmla="*/ f221 1 f135"/>
                <a:gd name="f284" fmla="*/ f222 1 f134"/>
                <a:gd name="f285" fmla="*/ f223 1 f135"/>
                <a:gd name="f286" fmla="*/ f224 1 f134"/>
                <a:gd name="f287" fmla="*/ f225 1 f135"/>
                <a:gd name="f288" fmla="*/ f226 1 f134"/>
                <a:gd name="f289" fmla="*/ f227 1 f134"/>
                <a:gd name="f290" fmla="*/ f228 1 f134"/>
                <a:gd name="f291" fmla="*/ f229 1 f135"/>
                <a:gd name="f292" fmla="*/ f230 1 f134"/>
                <a:gd name="f293" fmla="*/ f231 1 f135"/>
                <a:gd name="f294" fmla="*/ f232 1 f134"/>
                <a:gd name="f295" fmla="*/ f233 1 f135"/>
                <a:gd name="f296" fmla="*/ f234 1 f135"/>
                <a:gd name="f297" fmla="*/ f235 1 f135"/>
                <a:gd name="f298" fmla="*/ f236 1 f134"/>
                <a:gd name="f299" fmla="*/ f237 1 f135"/>
                <a:gd name="f300" fmla="*/ f238 1 f134"/>
                <a:gd name="f301" fmla="*/ f239 1 f135"/>
                <a:gd name="f302" fmla="*/ f240 1 f134"/>
                <a:gd name="f303" fmla="*/ f241 1 f134"/>
                <a:gd name="f304" fmla="*/ f242 1 f134"/>
                <a:gd name="f305" fmla="*/ f243 1 f134"/>
                <a:gd name="f306" fmla="*/ f244 1 f135"/>
                <a:gd name="f307" fmla="*/ f245 1 f134"/>
                <a:gd name="f308" fmla="*/ f246 1 f135"/>
                <a:gd name="f309" fmla="*/ f247 1 f134"/>
                <a:gd name="f310" fmla="*/ f248 1 f135"/>
                <a:gd name="f311" fmla="*/ f249 1 f134"/>
                <a:gd name="f312" fmla="*/ f250 1 f135"/>
                <a:gd name="f313" fmla="*/ f251 1 f134"/>
                <a:gd name="f314" fmla="*/ f252 1 f135"/>
                <a:gd name="f315" fmla="*/ f253 f125 1"/>
                <a:gd name="f316" fmla="*/ f254 f125 1"/>
                <a:gd name="f317" fmla="*/ f256 f126 1"/>
                <a:gd name="f318" fmla="*/ f255 f126 1"/>
                <a:gd name="f319" fmla="*/ f257 f125 1"/>
                <a:gd name="f320" fmla="*/ f258 f126 1"/>
                <a:gd name="f321" fmla="*/ f259 f125 1"/>
                <a:gd name="f322" fmla="*/ f260 f126 1"/>
                <a:gd name="f323" fmla="*/ f261 f126 1"/>
                <a:gd name="f324" fmla="*/ f262 f126 1"/>
                <a:gd name="f325" fmla="*/ f263 f125 1"/>
                <a:gd name="f326" fmla="*/ f264 f125 1"/>
                <a:gd name="f327" fmla="*/ f265 f126 1"/>
                <a:gd name="f328" fmla="*/ f266 f125 1"/>
                <a:gd name="f329" fmla="*/ f267 f126 1"/>
                <a:gd name="f330" fmla="*/ f268 f125 1"/>
                <a:gd name="f331" fmla="*/ f269 f126 1"/>
                <a:gd name="f332" fmla="*/ f270 f125 1"/>
                <a:gd name="f333" fmla="*/ f271 f126 1"/>
                <a:gd name="f334" fmla="*/ f272 f125 1"/>
                <a:gd name="f335" fmla="*/ f273 f126 1"/>
                <a:gd name="f336" fmla="*/ f274 f125 1"/>
                <a:gd name="f337" fmla="*/ f275 f126 1"/>
                <a:gd name="f338" fmla="*/ f276 f125 1"/>
                <a:gd name="f339" fmla="*/ f277 f126 1"/>
                <a:gd name="f340" fmla="*/ f278 f125 1"/>
                <a:gd name="f341" fmla="*/ f279 f126 1"/>
                <a:gd name="f342" fmla="*/ f280 f125 1"/>
                <a:gd name="f343" fmla="*/ f281 f126 1"/>
                <a:gd name="f344" fmla="*/ f282 f125 1"/>
                <a:gd name="f345" fmla="*/ f283 f126 1"/>
                <a:gd name="f346" fmla="*/ f284 f125 1"/>
                <a:gd name="f347" fmla="*/ f285 f126 1"/>
                <a:gd name="f348" fmla="*/ f286 f125 1"/>
                <a:gd name="f349" fmla="*/ f287 f126 1"/>
                <a:gd name="f350" fmla="*/ f288 f125 1"/>
                <a:gd name="f351" fmla="*/ f289 f125 1"/>
                <a:gd name="f352" fmla="*/ f290 f125 1"/>
                <a:gd name="f353" fmla="*/ f291 f126 1"/>
                <a:gd name="f354" fmla="*/ f292 f125 1"/>
                <a:gd name="f355" fmla="*/ f293 f126 1"/>
                <a:gd name="f356" fmla="*/ f294 f125 1"/>
                <a:gd name="f357" fmla="*/ f295 f126 1"/>
                <a:gd name="f358" fmla="*/ f296 f126 1"/>
                <a:gd name="f359" fmla="*/ f297 f126 1"/>
                <a:gd name="f360" fmla="*/ f298 f125 1"/>
                <a:gd name="f361" fmla="*/ f299 f126 1"/>
                <a:gd name="f362" fmla="*/ f300 f125 1"/>
                <a:gd name="f363" fmla="*/ f301 f126 1"/>
                <a:gd name="f364" fmla="*/ f302 f125 1"/>
                <a:gd name="f365" fmla="*/ f303 f125 1"/>
                <a:gd name="f366" fmla="*/ f304 f125 1"/>
                <a:gd name="f367" fmla="*/ f305 f125 1"/>
                <a:gd name="f368" fmla="*/ f306 f126 1"/>
                <a:gd name="f369" fmla="*/ f307 f125 1"/>
                <a:gd name="f370" fmla="*/ f308 f126 1"/>
                <a:gd name="f371" fmla="*/ f309 f125 1"/>
                <a:gd name="f372" fmla="*/ f310 f126 1"/>
                <a:gd name="f373" fmla="*/ f311 f125 1"/>
                <a:gd name="f374" fmla="*/ f312 f126 1"/>
                <a:gd name="f375" fmla="*/ f313 f125 1"/>
                <a:gd name="f376" fmla="*/ f314 f126 1"/>
              </a:gdLst>
              <a:ahLst/>
              <a:cxnLst>
                <a:cxn ang="3cd4">
                  <a:pos x="hc" y="t"/>
                </a:cxn>
                <a:cxn ang="0">
                  <a:pos x="r" y="vc"/>
                </a:cxn>
                <a:cxn ang="cd4">
                  <a:pos x="hc" y="b"/>
                </a:cxn>
                <a:cxn ang="cd2">
                  <a:pos x="l" y="vc"/>
                </a:cxn>
                <a:cxn ang="f194">
                  <a:pos x="f319" y="f320"/>
                </a:cxn>
                <a:cxn ang="f194">
                  <a:pos x="f321" y="f322"/>
                </a:cxn>
                <a:cxn ang="f194">
                  <a:pos x="f321" y="f323"/>
                </a:cxn>
                <a:cxn ang="f194">
                  <a:pos x="f321" y="f324"/>
                </a:cxn>
                <a:cxn ang="f194">
                  <a:pos x="f325" y="f324"/>
                </a:cxn>
                <a:cxn ang="f194">
                  <a:pos x="f326" y="f327"/>
                </a:cxn>
                <a:cxn ang="f194">
                  <a:pos x="f328" y="f329"/>
                </a:cxn>
                <a:cxn ang="f194">
                  <a:pos x="f330" y="f331"/>
                </a:cxn>
                <a:cxn ang="f194">
                  <a:pos x="f332" y="f333"/>
                </a:cxn>
                <a:cxn ang="f194">
                  <a:pos x="f334" y="f335"/>
                </a:cxn>
                <a:cxn ang="f194">
                  <a:pos x="f336" y="f337"/>
                </a:cxn>
                <a:cxn ang="f194">
                  <a:pos x="f338" y="f339"/>
                </a:cxn>
                <a:cxn ang="f194">
                  <a:pos x="f340" y="f341"/>
                </a:cxn>
                <a:cxn ang="f194">
                  <a:pos x="f342" y="f343"/>
                </a:cxn>
                <a:cxn ang="f194">
                  <a:pos x="f344" y="f345"/>
                </a:cxn>
                <a:cxn ang="f194">
                  <a:pos x="f346" y="f347"/>
                </a:cxn>
                <a:cxn ang="f194">
                  <a:pos x="f348" y="f347"/>
                </a:cxn>
                <a:cxn ang="f194">
                  <a:pos x="f348" y="f349"/>
                </a:cxn>
                <a:cxn ang="f194">
                  <a:pos x="f350" y="f349"/>
                </a:cxn>
                <a:cxn ang="f194">
                  <a:pos x="f351" y="f349"/>
                </a:cxn>
                <a:cxn ang="f194">
                  <a:pos x="f352" y="f353"/>
                </a:cxn>
                <a:cxn ang="f194">
                  <a:pos x="f354" y="f355"/>
                </a:cxn>
                <a:cxn ang="f194">
                  <a:pos x="f356" y="f357"/>
                </a:cxn>
                <a:cxn ang="f194">
                  <a:pos x="f354" y="f358"/>
                </a:cxn>
                <a:cxn ang="f194">
                  <a:pos x="f344" y="f327"/>
                </a:cxn>
                <a:cxn ang="f194">
                  <a:pos x="f344" y="f359"/>
                </a:cxn>
                <a:cxn ang="f194">
                  <a:pos x="f351" y="f324"/>
                </a:cxn>
                <a:cxn ang="f194">
                  <a:pos x="f360" y="f324"/>
                </a:cxn>
                <a:cxn ang="f194">
                  <a:pos x="f356" y="f324"/>
                </a:cxn>
                <a:cxn ang="f194">
                  <a:pos x="f356" y="f323"/>
                </a:cxn>
                <a:cxn ang="f194">
                  <a:pos x="f356" y="f361"/>
                </a:cxn>
                <a:cxn ang="f194">
                  <a:pos x="f362" y="f363"/>
                </a:cxn>
                <a:cxn ang="f194">
                  <a:pos x="f364" y="f320"/>
                </a:cxn>
                <a:cxn ang="f194">
                  <a:pos x="f365" y="f320"/>
                </a:cxn>
                <a:cxn ang="f194">
                  <a:pos x="f366" y="f363"/>
                </a:cxn>
                <a:cxn ang="f194">
                  <a:pos x="f367" y="f368"/>
                </a:cxn>
                <a:cxn ang="f194">
                  <a:pos x="f369" y="f370"/>
                </a:cxn>
                <a:cxn ang="f194">
                  <a:pos x="f369" y="f324"/>
                </a:cxn>
                <a:cxn ang="f194">
                  <a:pos x="f371" y="f324"/>
                </a:cxn>
                <a:cxn ang="f194">
                  <a:pos x="f371" y="f323"/>
                </a:cxn>
                <a:cxn ang="f194">
                  <a:pos x="f371" y="f322"/>
                </a:cxn>
                <a:cxn ang="f194">
                  <a:pos x="f371" y="f372"/>
                </a:cxn>
                <a:cxn ang="f194">
                  <a:pos x="f338" y="f320"/>
                </a:cxn>
                <a:cxn ang="f194">
                  <a:pos x="f319" y="f320"/>
                </a:cxn>
                <a:cxn ang="f194">
                  <a:pos x="f373" y="f374"/>
                </a:cxn>
                <a:cxn ang="f194">
                  <a:pos x="f375" y="f376"/>
                </a:cxn>
                <a:cxn ang="f194">
                  <a:pos x="f373" y="f353"/>
                </a:cxn>
                <a:cxn ang="f194">
                  <a:pos x="f373" y="f374"/>
                </a:cxn>
              </a:cxnLst>
              <a:rect l="f315" t="f318" r="f316" b="f317"/>
              <a:pathLst>
                <a:path w="134" h="190">
                  <a:moveTo>
                    <a:pt x="f8" y="f7"/>
                  </a:moveTo>
                  <a:cubicBezTo>
                    <a:pt x="f9" y="f10"/>
                    <a:pt x="f11" y="f12"/>
                    <a:pt x="f11" y="f13"/>
                  </a:cubicBezTo>
                  <a:cubicBezTo>
                    <a:pt x="f11" y="f14"/>
                    <a:pt x="f11" y="f15"/>
                    <a:pt x="f11" y="f16"/>
                  </a:cubicBezTo>
                  <a:cubicBezTo>
                    <a:pt x="f11" y="f6"/>
                    <a:pt x="f11" y="f17"/>
                    <a:pt x="f11" y="f18"/>
                  </a:cubicBezTo>
                  <a:cubicBezTo>
                    <a:pt x="f19" y="f18"/>
                    <a:pt x="f20" y="f18"/>
                    <a:pt x="f21" y="f18"/>
                  </a:cubicBezTo>
                  <a:cubicBezTo>
                    <a:pt x="f22" y="f18"/>
                    <a:pt x="f23" y="f24"/>
                    <a:pt x="f22" y="f25"/>
                  </a:cubicBezTo>
                  <a:cubicBezTo>
                    <a:pt x="f21" y="f26"/>
                    <a:pt x="f27" y="f28"/>
                    <a:pt x="f29" y="f30"/>
                  </a:cubicBezTo>
                  <a:cubicBezTo>
                    <a:pt x="f31" y="f32"/>
                    <a:pt x="f31" y="f33"/>
                    <a:pt x="f31" y="f34"/>
                  </a:cubicBezTo>
                  <a:cubicBezTo>
                    <a:pt x="f35" y="f36"/>
                    <a:pt x="f27" y="f37"/>
                    <a:pt x="f38" y="f39"/>
                  </a:cubicBezTo>
                  <a:cubicBezTo>
                    <a:pt x="f40" y="f41"/>
                    <a:pt x="f42" y="f43"/>
                    <a:pt x="f44" y="f45"/>
                  </a:cubicBezTo>
                  <a:cubicBezTo>
                    <a:pt x="f5" y="f46"/>
                    <a:pt x="f47" y="f48"/>
                    <a:pt x="f49" y="f29"/>
                  </a:cubicBezTo>
                  <a:cubicBezTo>
                    <a:pt x="f50" y="f38"/>
                    <a:pt x="f51" y="f52"/>
                    <a:pt x="f53" y="f54"/>
                  </a:cubicBezTo>
                  <a:cubicBezTo>
                    <a:pt x="f55" y="f5"/>
                    <a:pt x="f33" y="f56"/>
                    <a:pt x="f57" y="f58"/>
                  </a:cubicBezTo>
                  <a:cubicBezTo>
                    <a:pt x="f59" y="f60"/>
                    <a:pt x="f61" y="f62"/>
                    <a:pt x="f63" y="f64"/>
                  </a:cubicBezTo>
                  <a:cubicBezTo>
                    <a:pt x="f65" y="f66"/>
                    <a:pt x="f67" y="f68"/>
                    <a:pt x="f69" y="f70"/>
                  </a:cubicBezTo>
                  <a:cubicBezTo>
                    <a:pt x="f69" y="f70"/>
                    <a:pt x="f71" y="f8"/>
                    <a:pt x="f72" y="f8"/>
                  </a:cubicBezTo>
                  <a:cubicBezTo>
                    <a:pt x="f25" y="f8"/>
                    <a:pt x="f73" y="f8"/>
                    <a:pt x="f6" y="f8"/>
                  </a:cubicBezTo>
                  <a:cubicBezTo>
                    <a:pt x="f6" y="f43"/>
                    <a:pt x="f6" y="f74"/>
                    <a:pt x="f6" y="f55"/>
                  </a:cubicBezTo>
                  <a:cubicBezTo>
                    <a:pt x="f6" y="f55"/>
                    <a:pt x="f17" y="f55"/>
                    <a:pt x="f18" y="f55"/>
                  </a:cubicBezTo>
                  <a:cubicBezTo>
                    <a:pt x="f75" y="f55"/>
                    <a:pt x="f76" y="f55"/>
                    <a:pt x="f77" y="f55"/>
                  </a:cubicBezTo>
                  <a:cubicBezTo>
                    <a:pt x="f78" y="f79"/>
                    <a:pt x="f65" y="f80"/>
                    <a:pt x="f81" y="f82"/>
                  </a:cubicBezTo>
                  <a:cubicBezTo>
                    <a:pt x="f83" y="f84"/>
                    <a:pt x="f85" y="f43"/>
                    <a:pt x="f86" y="f87"/>
                  </a:cubicBezTo>
                  <a:cubicBezTo>
                    <a:pt x="f88" y="f87"/>
                    <a:pt x="f88" y="f89"/>
                    <a:pt x="f88" y="f89"/>
                  </a:cubicBezTo>
                  <a:cubicBezTo>
                    <a:pt x="f88" y="f90"/>
                    <a:pt x="f88" y="f91"/>
                    <a:pt x="f86" y="f92"/>
                  </a:cubicBezTo>
                  <a:cubicBezTo>
                    <a:pt x="f63" y="f93"/>
                    <a:pt x="f78" y="f81"/>
                    <a:pt x="f69" y="f25"/>
                  </a:cubicBezTo>
                  <a:cubicBezTo>
                    <a:pt x="f69" y="f94"/>
                    <a:pt x="f69" y="f94"/>
                    <a:pt x="f69" y="f75"/>
                  </a:cubicBezTo>
                  <a:cubicBezTo>
                    <a:pt x="f71" y="f73"/>
                    <a:pt x="f95" y="f18"/>
                    <a:pt x="f77" y="f18"/>
                  </a:cubicBezTo>
                  <a:cubicBezTo>
                    <a:pt x="f96" y="f18"/>
                    <a:pt x="f81" y="f18"/>
                    <a:pt x="f85" y="f18"/>
                  </a:cubicBezTo>
                  <a:cubicBezTo>
                    <a:pt x="f61" y="f18"/>
                    <a:pt x="f28" y="f18"/>
                    <a:pt x="f88" y="f18"/>
                  </a:cubicBezTo>
                  <a:cubicBezTo>
                    <a:pt x="f88" y="f17"/>
                    <a:pt x="f88" y="f6"/>
                    <a:pt x="f88" y="f16"/>
                  </a:cubicBezTo>
                  <a:cubicBezTo>
                    <a:pt x="f88" y="f97"/>
                    <a:pt x="f88" y="f98"/>
                    <a:pt x="f88" y="f99"/>
                  </a:cubicBezTo>
                  <a:cubicBezTo>
                    <a:pt x="f88" y="f100"/>
                    <a:pt x="f101" y="f102"/>
                    <a:pt x="f103" y="f104"/>
                  </a:cubicBezTo>
                  <a:cubicBezTo>
                    <a:pt x="f103" y="f104"/>
                    <a:pt x="f93" y="f7"/>
                    <a:pt x="f93" y="f7"/>
                  </a:cubicBezTo>
                  <a:cubicBezTo>
                    <a:pt x="f30" y="f7"/>
                    <a:pt x="f33" y="f7"/>
                    <a:pt x="f34" y="f7"/>
                  </a:cubicBezTo>
                  <a:cubicBezTo>
                    <a:pt x="f36" y="f7"/>
                    <a:pt x="f36" y="f104"/>
                    <a:pt x="f36" y="f104"/>
                  </a:cubicBezTo>
                  <a:cubicBezTo>
                    <a:pt x="f105" y="f102"/>
                    <a:pt x="f106" y="f107"/>
                    <a:pt x="f106" y="f108"/>
                  </a:cubicBezTo>
                  <a:cubicBezTo>
                    <a:pt x="f109" y="f110"/>
                    <a:pt x="f109" y="f111"/>
                    <a:pt x="f109" y="f112"/>
                  </a:cubicBezTo>
                  <a:cubicBezTo>
                    <a:pt x="f109" y="f113"/>
                    <a:pt x="f109" y="f114"/>
                    <a:pt x="f109" y="f18"/>
                  </a:cubicBezTo>
                  <a:cubicBezTo>
                    <a:pt x="f55" y="f18"/>
                    <a:pt x="f41" y="f18"/>
                    <a:pt x="f82" y="f18"/>
                  </a:cubicBezTo>
                  <a:cubicBezTo>
                    <a:pt x="f82" y="f17"/>
                    <a:pt x="f82" y="f6"/>
                    <a:pt x="f82" y="f16"/>
                  </a:cubicBezTo>
                  <a:cubicBezTo>
                    <a:pt x="f82" y="f97"/>
                    <a:pt x="f82" y="f115"/>
                    <a:pt x="f82" y="f13"/>
                  </a:cubicBezTo>
                  <a:cubicBezTo>
                    <a:pt x="f82" y="f99"/>
                    <a:pt x="f82" y="f116"/>
                    <a:pt x="f82" y="f117"/>
                  </a:cubicBezTo>
                  <a:cubicBezTo>
                    <a:pt x="f74" y="f118"/>
                    <a:pt x="f119" y="f102"/>
                    <a:pt x="f53" y="f7"/>
                  </a:cubicBezTo>
                  <a:cubicBezTo>
                    <a:pt x="f89" y="f7"/>
                    <a:pt x="f120" y="f7"/>
                    <a:pt x="f8" y="f7"/>
                  </a:cubicBezTo>
                  <a:close/>
                  <a:moveTo>
                    <a:pt x="f9" y="f48"/>
                  </a:moveTo>
                  <a:cubicBezTo>
                    <a:pt x="f121" y="f51"/>
                    <a:pt x="f64" y="f46"/>
                    <a:pt x="f122" y="f68"/>
                  </a:cubicBezTo>
                  <a:cubicBezTo>
                    <a:pt x="f64" y="f8"/>
                    <a:pt x="f121" y="f90"/>
                    <a:pt x="f9" y="f82"/>
                  </a:cubicBezTo>
                  <a:cubicBezTo>
                    <a:pt x="f9" y="f53"/>
                    <a:pt x="f9" y="f123"/>
                    <a:pt x="f9" y="f48"/>
                  </a:cubicBezTo>
                  <a:close/>
                </a:path>
              </a:pathLst>
            </a:cu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7">
              <a:extLst>
                <a:ext uri="{FF2B5EF4-FFF2-40B4-BE49-F238E27FC236}">
                  <a16:creationId xmlns:a16="http://schemas.microsoft.com/office/drawing/2014/main" id="{0E08767D-F36A-7E13-81A2-DB441600CE78}"/>
                </a:ext>
              </a:extLst>
            </p:cNvPr>
            <p:cNvSpPr/>
            <p:nvPr/>
          </p:nvSpPr>
          <p:spPr>
            <a:xfrm>
              <a:off x="5476314" y="1257656"/>
              <a:ext cx="989015" cy="1028700"/>
            </a:xfrm>
            <a:custGeom>
              <a:avLst/>
              <a:gdLst>
                <a:gd name="f0" fmla="val 10800000"/>
                <a:gd name="f1" fmla="val 5400000"/>
                <a:gd name="f2" fmla="val 180"/>
                <a:gd name="f3" fmla="val w"/>
                <a:gd name="f4" fmla="val h"/>
                <a:gd name="f5" fmla="val 0"/>
                <a:gd name="f6" fmla="val 68"/>
                <a:gd name="f7" fmla="val 71"/>
                <a:gd name="f8" fmla="val 39"/>
                <a:gd name="f9" fmla="val 43"/>
                <a:gd name="f10" fmla="val 1"/>
                <a:gd name="f11" fmla="val 47"/>
                <a:gd name="f12" fmla="val 2"/>
                <a:gd name="f13" fmla="val 51"/>
                <a:gd name="f14" fmla="val 3"/>
                <a:gd name="f15" fmla="val 53"/>
                <a:gd name="f16" fmla="val 4"/>
                <a:gd name="f17" fmla="val 54"/>
                <a:gd name="f18" fmla="val 5"/>
                <a:gd name="f19" fmla="val 55"/>
                <a:gd name="f20" fmla="val 58"/>
                <a:gd name="f21" fmla="val 7"/>
                <a:gd name="f22" fmla="val 8"/>
                <a:gd name="f23" fmla="val 56"/>
                <a:gd name="f24" fmla="val 10"/>
                <a:gd name="f25" fmla="val 12"/>
                <a:gd name="f26" fmla="val 15"/>
                <a:gd name="f27" fmla="val 17"/>
                <a:gd name="f28" fmla="val 23"/>
                <a:gd name="f29" fmla="val 59"/>
                <a:gd name="f30" fmla="val 32"/>
                <a:gd name="f31" fmla="val 60"/>
                <a:gd name="f32" fmla="val 41"/>
                <a:gd name="f33" fmla="val 46"/>
                <a:gd name="f34" fmla="val 48"/>
                <a:gd name="f35" fmla="val 62"/>
                <a:gd name="f36" fmla="val 67"/>
                <a:gd name="f37" fmla="val 63"/>
                <a:gd name="f38" fmla="val 70"/>
                <a:gd name="f39" fmla="val 49"/>
                <a:gd name="f40" fmla="val 69"/>
                <a:gd name="f41" fmla="val 64"/>
                <a:gd name="f42" fmla="val 61"/>
                <a:gd name="f43" fmla="val 50"/>
                <a:gd name="f44" fmla="val 66"/>
                <a:gd name="f45" fmla="val 34"/>
                <a:gd name="f46" fmla="val 28"/>
                <a:gd name="f47" fmla="val 19"/>
                <a:gd name="f48" fmla="val 18"/>
                <a:gd name="f49" fmla="val 20"/>
                <a:gd name="f50" fmla="val 21"/>
                <a:gd name="f51" fmla="val 13"/>
                <a:gd name="f52" fmla="val 9"/>
                <a:gd name="f53" fmla="val 45"/>
                <a:gd name="f54" fmla="val 27"/>
                <a:gd name="f55" fmla="val 22"/>
                <a:gd name="f56" fmla="val 16"/>
                <a:gd name="f57" fmla="val 14"/>
                <a:gd name="f58" fmla="val 11"/>
                <a:gd name="f59" fmla="val 24"/>
                <a:gd name="f60" fmla="val 29"/>
                <a:gd name="f61" fmla="val 30"/>
                <a:gd name="f62" fmla="val 33"/>
                <a:gd name="f63" fmla="val 36"/>
                <a:gd name="f64" fmla="+- 0 0 -90"/>
                <a:gd name="f65" fmla="*/ f3 1 68"/>
                <a:gd name="f66" fmla="*/ f4 1 71"/>
                <a:gd name="f67" fmla="val f5"/>
                <a:gd name="f68" fmla="val f6"/>
                <a:gd name="f69" fmla="val f7"/>
                <a:gd name="f70" fmla="*/ f64 f0 1"/>
                <a:gd name="f71" fmla="+- f69 0 f67"/>
                <a:gd name="f72" fmla="+- f68 0 f67"/>
                <a:gd name="f73" fmla="*/ f70 1 f2"/>
                <a:gd name="f74" fmla="*/ f72 1 68"/>
                <a:gd name="f75" fmla="*/ f71 1 71"/>
                <a:gd name="f76" fmla="*/ 39 f72 1"/>
                <a:gd name="f77" fmla="*/ 0 f71 1"/>
                <a:gd name="f78" fmla="*/ 51 f72 1"/>
                <a:gd name="f79" fmla="*/ 3 f71 1"/>
                <a:gd name="f80" fmla="*/ 55 f72 1"/>
                <a:gd name="f81" fmla="*/ 5 f71 1"/>
                <a:gd name="f82" fmla="*/ 56 f72 1"/>
                <a:gd name="f83" fmla="*/ 10 f71 1"/>
                <a:gd name="f84" fmla="*/ 17 f71 1"/>
                <a:gd name="f85" fmla="*/ 60 f72 1"/>
                <a:gd name="f86" fmla="*/ 41 f71 1"/>
                <a:gd name="f87" fmla="*/ 48 f71 1"/>
                <a:gd name="f88" fmla="*/ 68 f72 1"/>
                <a:gd name="f89" fmla="*/ 62 f71 1"/>
                <a:gd name="f90" fmla="*/ 59 f72 1"/>
                <a:gd name="f91" fmla="*/ 70 f71 1"/>
                <a:gd name="f92" fmla="*/ 46 f72 1"/>
                <a:gd name="f93" fmla="*/ 67 f71 1"/>
                <a:gd name="f94" fmla="*/ 59 f71 1"/>
                <a:gd name="f95" fmla="*/ 50 f72 1"/>
                <a:gd name="f96" fmla="*/ 58 f71 1"/>
                <a:gd name="f97" fmla="*/ 34 f72 1"/>
                <a:gd name="f98" fmla="*/ 66 f71 1"/>
                <a:gd name="f99" fmla="*/ 19 f72 1"/>
                <a:gd name="f100" fmla="*/ 18 f72 1"/>
                <a:gd name="f101" fmla="*/ 23 f72 1"/>
                <a:gd name="f102" fmla="*/ 7 f72 1"/>
                <a:gd name="f103" fmla="*/ 2 f72 1"/>
                <a:gd name="f104" fmla="*/ 3 f72 1"/>
                <a:gd name="f105" fmla="*/ 61 f71 1"/>
                <a:gd name="f106" fmla="*/ 9 f72 1"/>
                <a:gd name="f107" fmla="*/ 50 f71 1"/>
                <a:gd name="f108" fmla="*/ 10 f72 1"/>
                <a:gd name="f109" fmla="*/ 34 f71 1"/>
                <a:gd name="f110" fmla="*/ 17 f72 1"/>
                <a:gd name="f111" fmla="*/ 13 f72 1"/>
                <a:gd name="f112" fmla="*/ 11 f71 1"/>
                <a:gd name="f113" fmla="*/ 14 f72 1"/>
                <a:gd name="f114" fmla="*/ 29 f72 1"/>
                <a:gd name="f115" fmla="*/ 30 f72 1"/>
                <a:gd name="f116" fmla="+- f73 0 f1"/>
                <a:gd name="f117" fmla="*/ f76 1 68"/>
                <a:gd name="f118" fmla="*/ f77 1 71"/>
                <a:gd name="f119" fmla="*/ f78 1 68"/>
                <a:gd name="f120" fmla="*/ f79 1 71"/>
                <a:gd name="f121" fmla="*/ f80 1 68"/>
                <a:gd name="f122" fmla="*/ f81 1 71"/>
                <a:gd name="f123" fmla="*/ f82 1 68"/>
                <a:gd name="f124" fmla="*/ f83 1 71"/>
                <a:gd name="f125" fmla="*/ f84 1 71"/>
                <a:gd name="f126" fmla="*/ f85 1 68"/>
                <a:gd name="f127" fmla="*/ f86 1 71"/>
                <a:gd name="f128" fmla="*/ f87 1 71"/>
                <a:gd name="f129" fmla="*/ f88 1 68"/>
                <a:gd name="f130" fmla="*/ f89 1 71"/>
                <a:gd name="f131" fmla="*/ f90 1 68"/>
                <a:gd name="f132" fmla="*/ f91 1 71"/>
                <a:gd name="f133" fmla="*/ f92 1 68"/>
                <a:gd name="f134" fmla="*/ f93 1 71"/>
                <a:gd name="f135" fmla="*/ f94 1 71"/>
                <a:gd name="f136" fmla="*/ f95 1 68"/>
                <a:gd name="f137" fmla="*/ f96 1 71"/>
                <a:gd name="f138" fmla="*/ f97 1 68"/>
                <a:gd name="f139" fmla="*/ f98 1 71"/>
                <a:gd name="f140" fmla="*/ f99 1 68"/>
                <a:gd name="f141" fmla="*/ f100 1 68"/>
                <a:gd name="f142" fmla="*/ f101 1 68"/>
                <a:gd name="f143" fmla="*/ f102 1 68"/>
                <a:gd name="f144" fmla="*/ f103 1 68"/>
                <a:gd name="f145" fmla="*/ f104 1 68"/>
                <a:gd name="f146" fmla="*/ f105 1 71"/>
                <a:gd name="f147" fmla="*/ f106 1 68"/>
                <a:gd name="f148" fmla="*/ f107 1 71"/>
                <a:gd name="f149" fmla="*/ f108 1 68"/>
                <a:gd name="f150" fmla="*/ f109 1 71"/>
                <a:gd name="f151" fmla="*/ f110 1 68"/>
                <a:gd name="f152" fmla="*/ f111 1 68"/>
                <a:gd name="f153" fmla="*/ f112 1 71"/>
                <a:gd name="f154" fmla="*/ f113 1 68"/>
                <a:gd name="f155" fmla="*/ f114 1 68"/>
                <a:gd name="f156" fmla="*/ f115 1 68"/>
                <a:gd name="f157" fmla="*/ 0 1 f74"/>
                <a:gd name="f158" fmla="*/ f68 1 f74"/>
                <a:gd name="f159" fmla="*/ 0 1 f75"/>
                <a:gd name="f160" fmla="*/ f69 1 f75"/>
                <a:gd name="f161" fmla="*/ f117 1 f74"/>
                <a:gd name="f162" fmla="*/ f118 1 f75"/>
                <a:gd name="f163" fmla="*/ f119 1 f74"/>
                <a:gd name="f164" fmla="*/ f120 1 f75"/>
                <a:gd name="f165" fmla="*/ f121 1 f74"/>
                <a:gd name="f166" fmla="*/ f122 1 f75"/>
                <a:gd name="f167" fmla="*/ f123 1 f74"/>
                <a:gd name="f168" fmla="*/ f124 1 f75"/>
                <a:gd name="f169" fmla="*/ f125 1 f75"/>
                <a:gd name="f170" fmla="*/ f126 1 f74"/>
                <a:gd name="f171" fmla="*/ f127 1 f75"/>
                <a:gd name="f172" fmla="*/ f128 1 f75"/>
                <a:gd name="f173" fmla="*/ f129 1 f74"/>
                <a:gd name="f174" fmla="*/ f130 1 f75"/>
                <a:gd name="f175" fmla="*/ f131 1 f74"/>
                <a:gd name="f176" fmla="*/ f132 1 f75"/>
                <a:gd name="f177" fmla="*/ f133 1 f74"/>
                <a:gd name="f178" fmla="*/ f134 1 f75"/>
                <a:gd name="f179" fmla="*/ f135 1 f75"/>
                <a:gd name="f180" fmla="*/ f136 1 f74"/>
                <a:gd name="f181" fmla="*/ f137 1 f75"/>
                <a:gd name="f182" fmla="*/ f138 1 f74"/>
                <a:gd name="f183" fmla="*/ f139 1 f75"/>
                <a:gd name="f184" fmla="*/ f140 1 f74"/>
                <a:gd name="f185" fmla="*/ f141 1 f74"/>
                <a:gd name="f186" fmla="*/ f142 1 f74"/>
                <a:gd name="f187" fmla="*/ f143 1 f74"/>
                <a:gd name="f188" fmla="*/ f144 1 f74"/>
                <a:gd name="f189" fmla="*/ f145 1 f74"/>
                <a:gd name="f190" fmla="*/ f146 1 f75"/>
                <a:gd name="f191" fmla="*/ f147 1 f74"/>
                <a:gd name="f192" fmla="*/ f148 1 f75"/>
                <a:gd name="f193" fmla="*/ f149 1 f74"/>
                <a:gd name="f194" fmla="*/ f150 1 f75"/>
                <a:gd name="f195" fmla="*/ f151 1 f74"/>
                <a:gd name="f196" fmla="*/ f152 1 f74"/>
                <a:gd name="f197" fmla="*/ f153 1 f75"/>
                <a:gd name="f198" fmla="*/ f154 1 f74"/>
                <a:gd name="f199" fmla="*/ f155 1 f74"/>
                <a:gd name="f200" fmla="*/ f156 1 f74"/>
                <a:gd name="f201" fmla="*/ f157 f65 1"/>
                <a:gd name="f202" fmla="*/ f158 f65 1"/>
                <a:gd name="f203" fmla="*/ f160 f66 1"/>
                <a:gd name="f204" fmla="*/ f159 f66 1"/>
                <a:gd name="f205" fmla="*/ f161 f65 1"/>
                <a:gd name="f206" fmla="*/ f162 f66 1"/>
                <a:gd name="f207" fmla="*/ f163 f65 1"/>
                <a:gd name="f208" fmla="*/ f164 f66 1"/>
                <a:gd name="f209" fmla="*/ f165 f65 1"/>
                <a:gd name="f210" fmla="*/ f166 f66 1"/>
                <a:gd name="f211" fmla="*/ f167 f65 1"/>
                <a:gd name="f212" fmla="*/ f168 f66 1"/>
                <a:gd name="f213" fmla="*/ f169 f66 1"/>
                <a:gd name="f214" fmla="*/ f170 f65 1"/>
                <a:gd name="f215" fmla="*/ f171 f66 1"/>
                <a:gd name="f216" fmla="*/ f172 f66 1"/>
                <a:gd name="f217" fmla="*/ f173 f65 1"/>
                <a:gd name="f218" fmla="*/ f174 f66 1"/>
                <a:gd name="f219" fmla="*/ f175 f65 1"/>
                <a:gd name="f220" fmla="*/ f176 f66 1"/>
                <a:gd name="f221" fmla="*/ f177 f65 1"/>
                <a:gd name="f222" fmla="*/ f178 f66 1"/>
                <a:gd name="f223" fmla="*/ f179 f66 1"/>
                <a:gd name="f224" fmla="*/ f180 f65 1"/>
                <a:gd name="f225" fmla="*/ f181 f66 1"/>
                <a:gd name="f226" fmla="*/ f182 f65 1"/>
                <a:gd name="f227" fmla="*/ f183 f66 1"/>
                <a:gd name="f228" fmla="*/ f184 f65 1"/>
                <a:gd name="f229" fmla="*/ f185 f65 1"/>
                <a:gd name="f230" fmla="*/ f186 f65 1"/>
                <a:gd name="f231" fmla="*/ f187 f65 1"/>
                <a:gd name="f232" fmla="*/ f188 f65 1"/>
                <a:gd name="f233" fmla="*/ f189 f65 1"/>
                <a:gd name="f234" fmla="*/ f190 f66 1"/>
                <a:gd name="f235" fmla="*/ f191 f65 1"/>
                <a:gd name="f236" fmla="*/ f192 f66 1"/>
                <a:gd name="f237" fmla="*/ f193 f65 1"/>
                <a:gd name="f238" fmla="*/ f194 f66 1"/>
                <a:gd name="f239" fmla="*/ f195 f65 1"/>
                <a:gd name="f240" fmla="*/ f196 f65 1"/>
                <a:gd name="f241" fmla="*/ f197 f66 1"/>
                <a:gd name="f242" fmla="*/ f198 f65 1"/>
                <a:gd name="f243" fmla="*/ f199 f65 1"/>
                <a:gd name="f244" fmla="*/ f200 f65 1"/>
              </a:gdLst>
              <a:ahLst/>
              <a:cxnLst>
                <a:cxn ang="3cd4">
                  <a:pos x="hc" y="t"/>
                </a:cxn>
                <a:cxn ang="0">
                  <a:pos x="r" y="vc"/>
                </a:cxn>
                <a:cxn ang="cd4">
                  <a:pos x="hc" y="b"/>
                </a:cxn>
                <a:cxn ang="cd2">
                  <a:pos x="l" y="vc"/>
                </a:cxn>
                <a:cxn ang="f116">
                  <a:pos x="f205" y="f206"/>
                </a:cxn>
                <a:cxn ang="f116">
                  <a:pos x="f207" y="f208"/>
                </a:cxn>
                <a:cxn ang="f116">
                  <a:pos x="f209" y="f210"/>
                </a:cxn>
                <a:cxn ang="f116">
                  <a:pos x="f211" y="f212"/>
                </a:cxn>
                <a:cxn ang="f116">
                  <a:pos x="f207" y="f213"/>
                </a:cxn>
                <a:cxn ang="f116">
                  <a:pos x="f214" y="f215"/>
                </a:cxn>
                <a:cxn ang="f116">
                  <a:pos x="f214" y="f216"/>
                </a:cxn>
                <a:cxn ang="f116">
                  <a:pos x="f217" y="f218"/>
                </a:cxn>
                <a:cxn ang="f116">
                  <a:pos x="f219" y="f220"/>
                </a:cxn>
                <a:cxn ang="f116">
                  <a:pos x="f221" y="f222"/>
                </a:cxn>
                <a:cxn ang="f116">
                  <a:pos x="f207" y="f223"/>
                </a:cxn>
                <a:cxn ang="f116">
                  <a:pos x="f224" y="f225"/>
                </a:cxn>
                <a:cxn ang="f116">
                  <a:pos x="f226" y="f227"/>
                </a:cxn>
                <a:cxn ang="f116">
                  <a:pos x="f228" y="f225"/>
                </a:cxn>
                <a:cxn ang="f116">
                  <a:pos x="f229" y="f225"/>
                </a:cxn>
                <a:cxn ang="f116">
                  <a:pos x="f230" y="f222"/>
                </a:cxn>
                <a:cxn ang="f116">
                  <a:pos x="f231" y="f220"/>
                </a:cxn>
                <a:cxn ang="f116">
                  <a:pos x="f232" y="f227"/>
                </a:cxn>
                <a:cxn ang="f116">
                  <a:pos x="f233" y="f234"/>
                </a:cxn>
                <a:cxn ang="f116">
                  <a:pos x="f235" y="f236"/>
                </a:cxn>
                <a:cxn ang="f116">
                  <a:pos x="f237" y="f238"/>
                </a:cxn>
                <a:cxn ang="f116">
                  <a:pos x="f239" y="f213"/>
                </a:cxn>
                <a:cxn ang="f116">
                  <a:pos x="f240" y="f241"/>
                </a:cxn>
                <a:cxn ang="f116">
                  <a:pos x="f242" y="f210"/>
                </a:cxn>
                <a:cxn ang="f116">
                  <a:pos x="f243" y="f206"/>
                </a:cxn>
                <a:cxn ang="f116">
                  <a:pos x="f244" y="f206"/>
                </a:cxn>
                <a:cxn ang="f116">
                  <a:pos x="f205" y="f206"/>
                </a:cxn>
              </a:cxnLst>
              <a:rect l="f201" t="f204" r="f202" b="f203"/>
              <a:pathLst>
                <a:path w="68" h="71">
                  <a:moveTo>
                    <a:pt x="f8" y="f5"/>
                  </a:moveTo>
                  <a:cubicBezTo>
                    <a:pt x="f9" y="f10"/>
                    <a:pt x="f11" y="f12"/>
                    <a:pt x="f13" y="f14"/>
                  </a:cubicBezTo>
                  <a:cubicBezTo>
                    <a:pt x="f15" y="f16"/>
                    <a:pt x="f17" y="f18"/>
                    <a:pt x="f19" y="f18"/>
                  </a:cubicBezTo>
                  <a:cubicBezTo>
                    <a:pt x="f20" y="f21"/>
                    <a:pt x="f20" y="f22"/>
                    <a:pt x="f23" y="f24"/>
                  </a:cubicBezTo>
                  <a:cubicBezTo>
                    <a:pt x="f19" y="f25"/>
                    <a:pt x="f15" y="f26"/>
                    <a:pt x="f13" y="f27"/>
                  </a:cubicBezTo>
                  <a:cubicBezTo>
                    <a:pt x="f20" y="f28"/>
                    <a:pt x="f29" y="f30"/>
                    <a:pt x="f31" y="f32"/>
                  </a:cubicBezTo>
                  <a:cubicBezTo>
                    <a:pt x="f31" y="f9"/>
                    <a:pt x="f31" y="f33"/>
                    <a:pt x="f31" y="f34"/>
                  </a:cubicBezTo>
                  <a:cubicBezTo>
                    <a:pt x="f29" y="f19"/>
                    <a:pt x="f35" y="f29"/>
                    <a:pt x="f6" y="f35"/>
                  </a:cubicBezTo>
                  <a:cubicBezTo>
                    <a:pt x="f36" y="f6"/>
                    <a:pt x="f37" y="f38"/>
                    <a:pt x="f29" y="f38"/>
                  </a:cubicBezTo>
                  <a:cubicBezTo>
                    <a:pt x="f19" y="f38"/>
                    <a:pt x="f39" y="f40"/>
                    <a:pt x="f33" y="f36"/>
                  </a:cubicBezTo>
                  <a:cubicBezTo>
                    <a:pt x="f11" y="f41"/>
                    <a:pt x="f39" y="f42"/>
                    <a:pt x="f13" y="f29"/>
                  </a:cubicBezTo>
                  <a:cubicBezTo>
                    <a:pt x="f43" y="f29"/>
                    <a:pt x="f43" y="f20"/>
                    <a:pt x="f43" y="f20"/>
                  </a:cubicBezTo>
                  <a:cubicBezTo>
                    <a:pt x="f33" y="f37"/>
                    <a:pt x="f32" y="f44"/>
                    <a:pt x="f45" y="f44"/>
                  </a:cubicBezTo>
                  <a:cubicBezTo>
                    <a:pt x="f46" y="f44"/>
                    <a:pt x="f28" y="f37"/>
                    <a:pt x="f47" y="f20"/>
                  </a:cubicBezTo>
                  <a:cubicBezTo>
                    <a:pt x="f48" y="f20"/>
                    <a:pt x="f48" y="f20"/>
                    <a:pt x="f48" y="f20"/>
                  </a:cubicBezTo>
                  <a:cubicBezTo>
                    <a:pt x="f49" y="f42"/>
                    <a:pt x="f50" y="f41"/>
                    <a:pt x="f28" y="f36"/>
                  </a:cubicBezTo>
                  <a:cubicBezTo>
                    <a:pt x="f48" y="f40"/>
                    <a:pt x="f51" y="f7"/>
                    <a:pt x="f21" y="f38"/>
                  </a:cubicBezTo>
                  <a:cubicBezTo>
                    <a:pt x="f18" y="f40"/>
                    <a:pt x="f14" y="f6"/>
                    <a:pt x="f12" y="f44"/>
                  </a:cubicBezTo>
                  <a:cubicBezTo>
                    <a:pt x="f5" y="f37"/>
                    <a:pt x="f5" y="f37"/>
                    <a:pt x="f14" y="f42"/>
                  </a:cubicBezTo>
                  <a:cubicBezTo>
                    <a:pt x="f21" y="f20"/>
                    <a:pt x="f52" y="f19"/>
                    <a:pt x="f52" y="f43"/>
                  </a:cubicBezTo>
                  <a:cubicBezTo>
                    <a:pt x="f52" y="f53"/>
                    <a:pt x="f52" y="f8"/>
                    <a:pt x="f24" y="f45"/>
                  </a:cubicBezTo>
                  <a:cubicBezTo>
                    <a:pt x="f24" y="f54"/>
                    <a:pt x="f51" y="f55"/>
                    <a:pt x="f27" y="f27"/>
                  </a:cubicBezTo>
                  <a:cubicBezTo>
                    <a:pt x="f56" y="f26"/>
                    <a:pt x="f57" y="f51"/>
                    <a:pt x="f51" y="f58"/>
                  </a:cubicBezTo>
                  <a:cubicBezTo>
                    <a:pt x="f58" y="f22"/>
                    <a:pt x="f58" y="f21"/>
                    <a:pt x="f57" y="f18"/>
                  </a:cubicBezTo>
                  <a:cubicBezTo>
                    <a:pt x="f47" y="f14"/>
                    <a:pt x="f59" y="f10"/>
                    <a:pt x="f60" y="f5"/>
                  </a:cubicBezTo>
                  <a:cubicBezTo>
                    <a:pt x="f61" y="f5"/>
                    <a:pt x="f61" y="f5"/>
                    <a:pt x="f61" y="f5"/>
                  </a:cubicBezTo>
                  <a:cubicBezTo>
                    <a:pt x="f62" y="f5"/>
                    <a:pt x="f63" y="f5"/>
                    <a:pt x="f8" y="f5"/>
                  </a:cubicBezTo>
                  <a:close/>
                </a:path>
              </a:pathLst>
            </a:cu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8">
              <a:extLst>
                <a:ext uri="{FF2B5EF4-FFF2-40B4-BE49-F238E27FC236}">
                  <a16:creationId xmlns:a16="http://schemas.microsoft.com/office/drawing/2014/main" id="{A3C8E25F-C0F3-0F40-17AE-267FF969DC69}"/>
                </a:ext>
              </a:extLst>
            </p:cNvPr>
            <p:cNvSpPr/>
            <p:nvPr/>
          </p:nvSpPr>
          <p:spPr>
            <a:xfrm>
              <a:off x="6828867" y="1257656"/>
              <a:ext cx="960440" cy="3216273"/>
            </a:xfrm>
            <a:custGeom>
              <a:avLst/>
              <a:gdLst>
                <a:gd name="f0" fmla="val 10800000"/>
                <a:gd name="f1" fmla="val 5400000"/>
                <a:gd name="f2" fmla="val 180"/>
                <a:gd name="f3" fmla="val w"/>
                <a:gd name="f4" fmla="val h"/>
                <a:gd name="f5" fmla="val 0"/>
                <a:gd name="f6" fmla="val 66"/>
                <a:gd name="f7" fmla="val 222"/>
                <a:gd name="f8" fmla="val 54"/>
                <a:gd name="f9" fmla="val 191"/>
                <a:gd name="f10" fmla="val 202"/>
                <a:gd name="f11" fmla="val 212"/>
                <a:gd name="f12" fmla="val 57"/>
                <a:gd name="f13" fmla="val 59"/>
                <a:gd name="f14" fmla="val 62"/>
                <a:gd name="f15" fmla="val 65"/>
                <a:gd name="f16" fmla="val 213"/>
                <a:gd name="f17" fmla="val 214"/>
                <a:gd name="f18" fmla="val 218"/>
                <a:gd name="f19" fmla="val 221"/>
                <a:gd name="f20" fmla="val 43"/>
                <a:gd name="f21" fmla="val 24"/>
                <a:gd name="f22" fmla="val 5"/>
                <a:gd name="f23" fmla="val 1"/>
                <a:gd name="f24" fmla="val 217"/>
                <a:gd name="f25" fmla="val 2"/>
                <a:gd name="f26" fmla="val 7"/>
                <a:gd name="f27" fmla="val 10"/>
                <a:gd name="f28" fmla="val 13"/>
                <a:gd name="f29" fmla="val 211"/>
                <a:gd name="f30" fmla="val 210"/>
                <a:gd name="f31" fmla="val 168"/>
                <a:gd name="f32" fmla="val 126"/>
                <a:gd name="f33" fmla="val 85"/>
                <a:gd name="f34" fmla="val 78"/>
                <a:gd name="f35" fmla="val 20"/>
                <a:gd name="f36" fmla="val 77"/>
                <a:gd name="f37" fmla="val 72"/>
                <a:gd name="f38" fmla="val 21"/>
                <a:gd name="f39" fmla="val 22"/>
                <a:gd name="f40" fmla="val 60"/>
                <a:gd name="f41" fmla="val 23"/>
                <a:gd name="f42" fmla="val 55"/>
                <a:gd name="f43" fmla="val 49"/>
                <a:gd name="f44" fmla="val 25"/>
                <a:gd name="f45" fmla="val 40"/>
                <a:gd name="f46" fmla="val 26"/>
                <a:gd name="f47" fmla="val 39"/>
                <a:gd name="f48" fmla="val 31"/>
                <a:gd name="f49" fmla="val 38"/>
                <a:gd name="f50" fmla="val 37"/>
                <a:gd name="f51" fmla="val 36"/>
                <a:gd name="f52" fmla="val 16"/>
                <a:gd name="f53" fmla="val 6"/>
                <a:gd name="f54" fmla="val 4"/>
                <a:gd name="f55" fmla="val 33"/>
                <a:gd name="f56" fmla="val 42"/>
                <a:gd name="f57" fmla="val 44"/>
                <a:gd name="f58" fmla="val 56"/>
                <a:gd name="f59" fmla="val 45"/>
                <a:gd name="f60" fmla="val 46"/>
                <a:gd name="f61" fmla="val 67"/>
                <a:gd name="f62" fmla="val 47"/>
                <a:gd name="f63" fmla="val 48"/>
                <a:gd name="f64" fmla="val 50"/>
                <a:gd name="f65" fmla="val 53"/>
                <a:gd name="f66" fmla="val 82"/>
                <a:gd name="f67" fmla="val 86"/>
                <a:gd name="f68" fmla="val 91"/>
                <a:gd name="f69" fmla="val 96"/>
                <a:gd name="f70" fmla="val 111"/>
                <a:gd name="f71" fmla="val 125"/>
                <a:gd name="f72" fmla="val 140"/>
                <a:gd name="f73" fmla="val 141"/>
                <a:gd name="f74" fmla="val 142"/>
                <a:gd name="f75" fmla="val 143"/>
                <a:gd name="f76" fmla="val 52"/>
                <a:gd name="f77" fmla="val 41"/>
                <a:gd name="f78" fmla="val 35"/>
                <a:gd name="f79" fmla="val 144"/>
                <a:gd name="f80" fmla="val 146"/>
                <a:gd name="f81" fmla="val 148"/>
                <a:gd name="f82" fmla="val 51"/>
                <a:gd name="f83" fmla="val 152"/>
                <a:gd name="f84" fmla="val 155"/>
                <a:gd name="f85" fmla="val 159"/>
                <a:gd name="f86" fmla="val 160"/>
                <a:gd name="f87" fmla="val 162"/>
                <a:gd name="f88" fmla="val 164"/>
                <a:gd name="f89" fmla="val 171"/>
                <a:gd name="f90" fmla="val 175"/>
                <a:gd name="f91" fmla="val 177"/>
                <a:gd name="f92" fmla="val 179"/>
                <a:gd name="f93" fmla="+- 0 0 -90"/>
                <a:gd name="f94" fmla="*/ f3 1 66"/>
                <a:gd name="f95" fmla="*/ f4 1 222"/>
                <a:gd name="f96" fmla="val f5"/>
                <a:gd name="f97" fmla="val f6"/>
                <a:gd name="f98" fmla="val f7"/>
                <a:gd name="f99" fmla="*/ f93 f0 1"/>
                <a:gd name="f100" fmla="+- f98 0 f96"/>
                <a:gd name="f101" fmla="+- f97 0 f96"/>
                <a:gd name="f102" fmla="*/ f99 1 f2"/>
                <a:gd name="f103" fmla="*/ f101 1 66"/>
                <a:gd name="f104" fmla="*/ f100 1 222"/>
                <a:gd name="f105" fmla="*/ 54 f101 1"/>
                <a:gd name="f106" fmla="*/ 180 f100 1"/>
                <a:gd name="f107" fmla="*/ 212 f100 1"/>
                <a:gd name="f108" fmla="*/ 62 f101 1"/>
                <a:gd name="f109" fmla="*/ 66 f101 1"/>
                <a:gd name="f110" fmla="*/ 218 f100 1"/>
                <a:gd name="f111" fmla="*/ 222 f100 1"/>
                <a:gd name="f112" fmla="*/ 5 f101 1"/>
                <a:gd name="f113" fmla="*/ 0 f101 1"/>
                <a:gd name="f114" fmla="*/ 217 f100 1"/>
                <a:gd name="f115" fmla="*/ 13 f101 1"/>
                <a:gd name="f116" fmla="*/ 210 f100 1"/>
                <a:gd name="f117" fmla="*/ 85 f100 1"/>
                <a:gd name="f118" fmla="*/ 20 f101 1"/>
                <a:gd name="f119" fmla="*/ 77 f100 1"/>
                <a:gd name="f120" fmla="*/ 22 f101 1"/>
                <a:gd name="f121" fmla="*/ 60 f100 1"/>
                <a:gd name="f122" fmla="*/ 25 f101 1"/>
                <a:gd name="f123" fmla="*/ 43 f100 1"/>
                <a:gd name="f124" fmla="*/ 31 f101 1"/>
                <a:gd name="f125" fmla="*/ 39 f100 1"/>
                <a:gd name="f126" fmla="*/ 36 f100 1"/>
                <a:gd name="f127" fmla="*/ 6 f100 1"/>
                <a:gd name="f128" fmla="*/ 36 f101 1"/>
                <a:gd name="f129" fmla="*/ 0 f100 1"/>
                <a:gd name="f130" fmla="*/ 39 f101 1"/>
                <a:gd name="f131" fmla="*/ 42 f101 1"/>
                <a:gd name="f132" fmla="*/ 42 f100 1"/>
                <a:gd name="f133" fmla="*/ 45 f101 1"/>
                <a:gd name="f134" fmla="*/ 62 f100 1"/>
                <a:gd name="f135" fmla="*/ 47 f101 1"/>
                <a:gd name="f136" fmla="*/ 50 f101 1"/>
                <a:gd name="f137" fmla="*/ 82 f100 1"/>
                <a:gd name="f138" fmla="*/ 96 f100 1"/>
                <a:gd name="f139" fmla="*/ 140 f100 1"/>
                <a:gd name="f140" fmla="*/ 143 f100 1"/>
                <a:gd name="f141" fmla="*/ 49 f101 1"/>
                <a:gd name="f142" fmla="*/ 33 f101 1"/>
                <a:gd name="f143" fmla="*/ 146 f100 1"/>
                <a:gd name="f144" fmla="*/ 148 f100 1"/>
                <a:gd name="f145" fmla="*/ 51 f101 1"/>
                <a:gd name="f146" fmla="*/ 159 f100 1"/>
                <a:gd name="f147" fmla="*/ 48 f101 1"/>
                <a:gd name="f148" fmla="*/ 162 f100 1"/>
                <a:gd name="f149" fmla="*/ 164 f100 1"/>
                <a:gd name="f150" fmla="*/ 52 f101 1"/>
                <a:gd name="f151" fmla="*/ 175 f100 1"/>
                <a:gd name="f152" fmla="*/ 177 f100 1"/>
                <a:gd name="f153" fmla="+- f102 0 f1"/>
                <a:gd name="f154" fmla="*/ f105 1 66"/>
                <a:gd name="f155" fmla="*/ f106 1 222"/>
                <a:gd name="f156" fmla="*/ f107 1 222"/>
                <a:gd name="f157" fmla="*/ f108 1 66"/>
                <a:gd name="f158" fmla="*/ f109 1 66"/>
                <a:gd name="f159" fmla="*/ f110 1 222"/>
                <a:gd name="f160" fmla="*/ f111 1 222"/>
                <a:gd name="f161" fmla="*/ f112 1 66"/>
                <a:gd name="f162" fmla="*/ f113 1 66"/>
                <a:gd name="f163" fmla="*/ f114 1 222"/>
                <a:gd name="f164" fmla="*/ f115 1 66"/>
                <a:gd name="f165" fmla="*/ f116 1 222"/>
                <a:gd name="f166" fmla="*/ f117 1 222"/>
                <a:gd name="f167" fmla="*/ f118 1 66"/>
                <a:gd name="f168" fmla="*/ f119 1 222"/>
                <a:gd name="f169" fmla="*/ f120 1 66"/>
                <a:gd name="f170" fmla="*/ f121 1 222"/>
                <a:gd name="f171" fmla="*/ f122 1 66"/>
                <a:gd name="f172" fmla="*/ f123 1 222"/>
                <a:gd name="f173" fmla="*/ f124 1 66"/>
                <a:gd name="f174" fmla="*/ f125 1 222"/>
                <a:gd name="f175" fmla="*/ f126 1 222"/>
                <a:gd name="f176" fmla="*/ f127 1 222"/>
                <a:gd name="f177" fmla="*/ f128 1 66"/>
                <a:gd name="f178" fmla="*/ f129 1 222"/>
                <a:gd name="f179" fmla="*/ f130 1 66"/>
                <a:gd name="f180" fmla="*/ f131 1 66"/>
                <a:gd name="f181" fmla="*/ f132 1 222"/>
                <a:gd name="f182" fmla="*/ f133 1 66"/>
                <a:gd name="f183" fmla="*/ f134 1 222"/>
                <a:gd name="f184" fmla="*/ f135 1 66"/>
                <a:gd name="f185" fmla="*/ f136 1 66"/>
                <a:gd name="f186" fmla="*/ f137 1 222"/>
                <a:gd name="f187" fmla="*/ f138 1 222"/>
                <a:gd name="f188" fmla="*/ f139 1 222"/>
                <a:gd name="f189" fmla="*/ f140 1 222"/>
                <a:gd name="f190" fmla="*/ f141 1 66"/>
                <a:gd name="f191" fmla="*/ f142 1 66"/>
                <a:gd name="f192" fmla="*/ f143 1 222"/>
                <a:gd name="f193" fmla="*/ f144 1 222"/>
                <a:gd name="f194" fmla="*/ f145 1 66"/>
                <a:gd name="f195" fmla="*/ f146 1 222"/>
                <a:gd name="f196" fmla="*/ f147 1 66"/>
                <a:gd name="f197" fmla="*/ f148 1 222"/>
                <a:gd name="f198" fmla="*/ f149 1 222"/>
                <a:gd name="f199" fmla="*/ f150 1 66"/>
                <a:gd name="f200" fmla="*/ f151 1 222"/>
                <a:gd name="f201" fmla="*/ f152 1 222"/>
                <a:gd name="f202" fmla="*/ 0 1 f103"/>
                <a:gd name="f203" fmla="*/ f97 1 f103"/>
                <a:gd name="f204" fmla="*/ 0 1 f104"/>
                <a:gd name="f205" fmla="*/ f98 1 f104"/>
                <a:gd name="f206" fmla="*/ f154 1 f103"/>
                <a:gd name="f207" fmla="*/ f155 1 f104"/>
                <a:gd name="f208" fmla="*/ f156 1 f104"/>
                <a:gd name="f209" fmla="*/ f157 1 f103"/>
                <a:gd name="f210" fmla="*/ f158 1 f103"/>
                <a:gd name="f211" fmla="*/ f159 1 f104"/>
                <a:gd name="f212" fmla="*/ f160 1 f104"/>
                <a:gd name="f213" fmla="*/ f161 1 f103"/>
                <a:gd name="f214" fmla="*/ f162 1 f103"/>
                <a:gd name="f215" fmla="*/ f163 1 f104"/>
                <a:gd name="f216" fmla="*/ f164 1 f103"/>
                <a:gd name="f217" fmla="*/ f165 1 f104"/>
                <a:gd name="f218" fmla="*/ f166 1 f104"/>
                <a:gd name="f219" fmla="*/ f167 1 f103"/>
                <a:gd name="f220" fmla="*/ f168 1 f104"/>
                <a:gd name="f221" fmla="*/ f169 1 f103"/>
                <a:gd name="f222" fmla="*/ f170 1 f104"/>
                <a:gd name="f223" fmla="*/ f171 1 f103"/>
                <a:gd name="f224" fmla="*/ f172 1 f104"/>
                <a:gd name="f225" fmla="*/ f173 1 f103"/>
                <a:gd name="f226" fmla="*/ f174 1 f104"/>
                <a:gd name="f227" fmla="*/ f175 1 f104"/>
                <a:gd name="f228" fmla="*/ f176 1 f104"/>
                <a:gd name="f229" fmla="*/ f177 1 f103"/>
                <a:gd name="f230" fmla="*/ f178 1 f104"/>
                <a:gd name="f231" fmla="*/ f179 1 f103"/>
                <a:gd name="f232" fmla="*/ f180 1 f103"/>
                <a:gd name="f233" fmla="*/ f181 1 f104"/>
                <a:gd name="f234" fmla="*/ f182 1 f103"/>
                <a:gd name="f235" fmla="*/ f183 1 f104"/>
                <a:gd name="f236" fmla="*/ f184 1 f103"/>
                <a:gd name="f237" fmla="*/ f185 1 f103"/>
                <a:gd name="f238" fmla="*/ f186 1 f104"/>
                <a:gd name="f239" fmla="*/ f187 1 f104"/>
                <a:gd name="f240" fmla="*/ f188 1 f104"/>
                <a:gd name="f241" fmla="*/ f189 1 f104"/>
                <a:gd name="f242" fmla="*/ f190 1 f103"/>
                <a:gd name="f243" fmla="*/ f191 1 f103"/>
                <a:gd name="f244" fmla="*/ f192 1 f104"/>
                <a:gd name="f245" fmla="*/ f193 1 f104"/>
                <a:gd name="f246" fmla="*/ f194 1 f103"/>
                <a:gd name="f247" fmla="*/ f195 1 f104"/>
                <a:gd name="f248" fmla="*/ f196 1 f103"/>
                <a:gd name="f249" fmla="*/ f197 1 f104"/>
                <a:gd name="f250" fmla="*/ f198 1 f104"/>
                <a:gd name="f251" fmla="*/ f199 1 f103"/>
                <a:gd name="f252" fmla="*/ f200 1 f104"/>
                <a:gd name="f253" fmla="*/ f201 1 f104"/>
                <a:gd name="f254" fmla="*/ f202 f94 1"/>
                <a:gd name="f255" fmla="*/ f203 f94 1"/>
                <a:gd name="f256" fmla="*/ f205 f95 1"/>
                <a:gd name="f257" fmla="*/ f204 f95 1"/>
                <a:gd name="f258" fmla="*/ f206 f94 1"/>
                <a:gd name="f259" fmla="*/ f207 f95 1"/>
                <a:gd name="f260" fmla="*/ f208 f95 1"/>
                <a:gd name="f261" fmla="*/ f209 f94 1"/>
                <a:gd name="f262" fmla="*/ f210 f94 1"/>
                <a:gd name="f263" fmla="*/ f211 f95 1"/>
                <a:gd name="f264" fmla="*/ f212 f95 1"/>
                <a:gd name="f265" fmla="*/ f213 f94 1"/>
                <a:gd name="f266" fmla="*/ f214 f94 1"/>
                <a:gd name="f267" fmla="*/ f215 f95 1"/>
                <a:gd name="f268" fmla="*/ f216 f94 1"/>
                <a:gd name="f269" fmla="*/ f217 f95 1"/>
                <a:gd name="f270" fmla="*/ f218 f95 1"/>
                <a:gd name="f271" fmla="*/ f219 f94 1"/>
                <a:gd name="f272" fmla="*/ f220 f95 1"/>
                <a:gd name="f273" fmla="*/ f221 f94 1"/>
                <a:gd name="f274" fmla="*/ f222 f95 1"/>
                <a:gd name="f275" fmla="*/ f223 f94 1"/>
                <a:gd name="f276" fmla="*/ f224 f95 1"/>
                <a:gd name="f277" fmla="*/ f225 f94 1"/>
                <a:gd name="f278" fmla="*/ f226 f95 1"/>
                <a:gd name="f279" fmla="*/ f227 f95 1"/>
                <a:gd name="f280" fmla="*/ f228 f95 1"/>
                <a:gd name="f281" fmla="*/ f229 f94 1"/>
                <a:gd name="f282" fmla="*/ f230 f95 1"/>
                <a:gd name="f283" fmla="*/ f231 f94 1"/>
                <a:gd name="f284" fmla="*/ f232 f94 1"/>
                <a:gd name="f285" fmla="*/ f233 f95 1"/>
                <a:gd name="f286" fmla="*/ f234 f94 1"/>
                <a:gd name="f287" fmla="*/ f235 f95 1"/>
                <a:gd name="f288" fmla="*/ f236 f94 1"/>
                <a:gd name="f289" fmla="*/ f237 f94 1"/>
                <a:gd name="f290" fmla="*/ f238 f95 1"/>
                <a:gd name="f291" fmla="*/ f239 f95 1"/>
                <a:gd name="f292" fmla="*/ f240 f95 1"/>
                <a:gd name="f293" fmla="*/ f241 f95 1"/>
                <a:gd name="f294" fmla="*/ f242 f94 1"/>
                <a:gd name="f295" fmla="*/ f243 f94 1"/>
                <a:gd name="f296" fmla="*/ f244 f95 1"/>
                <a:gd name="f297" fmla="*/ f245 f95 1"/>
                <a:gd name="f298" fmla="*/ f246 f94 1"/>
                <a:gd name="f299" fmla="*/ f247 f95 1"/>
                <a:gd name="f300" fmla="*/ f248 f94 1"/>
                <a:gd name="f301" fmla="*/ f249 f95 1"/>
                <a:gd name="f302" fmla="*/ f250 f95 1"/>
                <a:gd name="f303" fmla="*/ f251 f94 1"/>
                <a:gd name="f304" fmla="*/ f252 f95 1"/>
                <a:gd name="f305" fmla="*/ f253 f95 1"/>
              </a:gdLst>
              <a:ahLst/>
              <a:cxnLst>
                <a:cxn ang="3cd4">
                  <a:pos x="hc" y="t"/>
                </a:cxn>
                <a:cxn ang="0">
                  <a:pos x="r" y="vc"/>
                </a:cxn>
                <a:cxn ang="cd4">
                  <a:pos x="hc" y="b"/>
                </a:cxn>
                <a:cxn ang="cd2">
                  <a:pos x="l" y="vc"/>
                </a:cxn>
                <a:cxn ang="f153">
                  <a:pos x="f258" y="f259"/>
                </a:cxn>
                <a:cxn ang="f153">
                  <a:pos x="f258" y="f260"/>
                </a:cxn>
                <a:cxn ang="f153">
                  <a:pos x="f261" y="f260"/>
                </a:cxn>
                <a:cxn ang="f153">
                  <a:pos x="f262" y="f263"/>
                </a:cxn>
                <a:cxn ang="f153">
                  <a:pos x="f261" y="f264"/>
                </a:cxn>
                <a:cxn ang="f153">
                  <a:pos x="f265" y="f264"/>
                </a:cxn>
                <a:cxn ang="f153">
                  <a:pos x="f266" y="f267"/>
                </a:cxn>
                <a:cxn ang="f153">
                  <a:pos x="f265" y="f260"/>
                </a:cxn>
                <a:cxn ang="f153">
                  <a:pos x="f268" y="f260"/>
                </a:cxn>
                <a:cxn ang="f153">
                  <a:pos x="f268" y="f269"/>
                </a:cxn>
                <a:cxn ang="f153">
                  <a:pos x="f268" y="f270"/>
                </a:cxn>
                <a:cxn ang="f153">
                  <a:pos x="f271" y="f272"/>
                </a:cxn>
                <a:cxn ang="f153">
                  <a:pos x="f273" y="f274"/>
                </a:cxn>
                <a:cxn ang="f153">
                  <a:pos x="f275" y="f276"/>
                </a:cxn>
                <a:cxn ang="f153">
                  <a:pos x="f277" y="f278"/>
                </a:cxn>
                <a:cxn ang="f153">
                  <a:pos x="f277" y="f279"/>
                </a:cxn>
                <a:cxn ang="f153">
                  <a:pos x="f277" y="f280"/>
                </a:cxn>
                <a:cxn ang="f153">
                  <a:pos x="f281" y="f282"/>
                </a:cxn>
                <a:cxn ang="f153">
                  <a:pos x="f281" y="f278"/>
                </a:cxn>
                <a:cxn ang="f153">
                  <a:pos x="f283" y="f278"/>
                </a:cxn>
                <a:cxn ang="f153">
                  <a:pos x="f284" y="f285"/>
                </a:cxn>
                <a:cxn ang="f153">
                  <a:pos x="f286" y="f287"/>
                </a:cxn>
                <a:cxn ang="f153">
                  <a:pos x="f288" y="f272"/>
                </a:cxn>
                <a:cxn ang="f153">
                  <a:pos x="f289" y="f272"/>
                </a:cxn>
                <a:cxn ang="f153">
                  <a:pos x="f258" y="f290"/>
                </a:cxn>
                <a:cxn ang="f153">
                  <a:pos x="f258" y="f291"/>
                </a:cxn>
                <a:cxn ang="f153">
                  <a:pos x="f258" y="f292"/>
                </a:cxn>
                <a:cxn ang="f153">
                  <a:pos x="f258" y="f293"/>
                </a:cxn>
                <a:cxn ang="f153">
                  <a:pos x="f294" y="f293"/>
                </a:cxn>
                <a:cxn ang="f153">
                  <a:pos x="f281" y="f293"/>
                </a:cxn>
                <a:cxn ang="f153">
                  <a:pos x="f295" y="f296"/>
                </a:cxn>
                <a:cxn ang="f153">
                  <a:pos x="f281" y="f297"/>
                </a:cxn>
                <a:cxn ang="f153">
                  <a:pos x="f298" y="f297"/>
                </a:cxn>
                <a:cxn ang="f153">
                  <a:pos x="f258" y="f297"/>
                </a:cxn>
                <a:cxn ang="f153">
                  <a:pos x="f258" y="f299"/>
                </a:cxn>
                <a:cxn ang="f153">
                  <a:pos x="f300" y="f299"/>
                </a:cxn>
                <a:cxn ang="f153">
                  <a:pos x="f281" y="f299"/>
                </a:cxn>
                <a:cxn ang="f153">
                  <a:pos x="f295" y="f301"/>
                </a:cxn>
                <a:cxn ang="f153">
                  <a:pos x="f281" y="f302"/>
                </a:cxn>
                <a:cxn ang="f153">
                  <a:pos x="f303" y="f302"/>
                </a:cxn>
                <a:cxn ang="f153">
                  <a:pos x="f258" y="f302"/>
                </a:cxn>
                <a:cxn ang="f153">
                  <a:pos x="f258" y="f304"/>
                </a:cxn>
                <a:cxn ang="f153">
                  <a:pos x="f283" y="f304"/>
                </a:cxn>
                <a:cxn ang="f153">
                  <a:pos x="f281" y="f304"/>
                </a:cxn>
                <a:cxn ang="f153">
                  <a:pos x="f295" y="f305"/>
                </a:cxn>
                <a:cxn ang="f153">
                  <a:pos x="f281" y="f259"/>
                </a:cxn>
                <a:cxn ang="f153">
                  <a:pos x="f298" y="f259"/>
                </a:cxn>
                <a:cxn ang="f153">
                  <a:pos x="f258" y="f259"/>
                </a:cxn>
              </a:cxnLst>
              <a:rect l="f254" t="f257" r="f255" b="f256"/>
              <a:pathLst>
                <a:path w="66" h="222">
                  <a:moveTo>
                    <a:pt x="f8" y="f2"/>
                  </a:moveTo>
                  <a:cubicBezTo>
                    <a:pt x="f8" y="f9"/>
                    <a:pt x="f8" y="f10"/>
                    <a:pt x="f8" y="f11"/>
                  </a:cubicBezTo>
                  <a:cubicBezTo>
                    <a:pt x="f12" y="f11"/>
                    <a:pt x="f13" y="f11"/>
                    <a:pt x="f14" y="f11"/>
                  </a:cubicBezTo>
                  <a:cubicBezTo>
                    <a:pt x="f15" y="f16"/>
                    <a:pt x="f6" y="f17"/>
                    <a:pt x="f6" y="f18"/>
                  </a:cubicBezTo>
                  <a:cubicBezTo>
                    <a:pt x="f6" y="f19"/>
                    <a:pt x="f15" y="f7"/>
                    <a:pt x="f14" y="f7"/>
                  </a:cubicBezTo>
                  <a:cubicBezTo>
                    <a:pt x="f20" y="f7"/>
                    <a:pt x="f21" y="f7"/>
                    <a:pt x="f22" y="f7"/>
                  </a:cubicBezTo>
                  <a:cubicBezTo>
                    <a:pt x="f23" y="f7"/>
                    <a:pt x="f5" y="f19"/>
                    <a:pt x="f5" y="f24"/>
                  </a:cubicBezTo>
                  <a:cubicBezTo>
                    <a:pt x="f5" y="f17"/>
                    <a:pt x="f25" y="f11"/>
                    <a:pt x="f22" y="f11"/>
                  </a:cubicBezTo>
                  <a:cubicBezTo>
                    <a:pt x="f26" y="f11"/>
                    <a:pt x="f27" y="f11"/>
                    <a:pt x="f28" y="f11"/>
                  </a:cubicBezTo>
                  <a:cubicBezTo>
                    <a:pt x="f28" y="f29"/>
                    <a:pt x="f28" y="f30"/>
                    <a:pt x="f28" y="f30"/>
                  </a:cubicBezTo>
                  <a:cubicBezTo>
                    <a:pt x="f28" y="f31"/>
                    <a:pt x="f28" y="f32"/>
                    <a:pt x="f28" y="f33"/>
                  </a:cubicBezTo>
                  <a:cubicBezTo>
                    <a:pt x="f28" y="f34"/>
                    <a:pt x="f28" y="f34"/>
                    <a:pt x="f35" y="f36"/>
                  </a:cubicBezTo>
                  <a:cubicBezTo>
                    <a:pt x="f35" y="f37"/>
                    <a:pt x="f38" y="f6"/>
                    <a:pt x="f39" y="f40"/>
                  </a:cubicBezTo>
                  <a:cubicBezTo>
                    <a:pt x="f41" y="f42"/>
                    <a:pt x="f21" y="f43"/>
                    <a:pt x="f44" y="f20"/>
                  </a:cubicBezTo>
                  <a:cubicBezTo>
                    <a:pt x="f44" y="f45"/>
                    <a:pt x="f46" y="f47"/>
                    <a:pt x="f48" y="f47"/>
                  </a:cubicBezTo>
                  <a:cubicBezTo>
                    <a:pt x="f48" y="f49"/>
                    <a:pt x="f48" y="f50"/>
                    <a:pt x="f48" y="f51"/>
                  </a:cubicBezTo>
                  <a:cubicBezTo>
                    <a:pt x="f48" y="f46"/>
                    <a:pt x="f48" y="f52"/>
                    <a:pt x="f48" y="f53"/>
                  </a:cubicBezTo>
                  <a:cubicBezTo>
                    <a:pt x="f48" y="f54"/>
                    <a:pt x="f55" y="f23"/>
                    <a:pt x="f51" y="f5"/>
                  </a:cubicBezTo>
                  <a:cubicBezTo>
                    <a:pt x="f51" y="f28"/>
                    <a:pt x="f51" y="f46"/>
                    <a:pt x="f51" y="f47"/>
                  </a:cubicBezTo>
                  <a:cubicBezTo>
                    <a:pt x="f50" y="f47"/>
                    <a:pt x="f49" y="f47"/>
                    <a:pt x="f47" y="f47"/>
                  </a:cubicBezTo>
                  <a:cubicBezTo>
                    <a:pt x="f45" y="f45"/>
                    <a:pt x="f56" y="f45"/>
                    <a:pt x="f56" y="f56"/>
                  </a:cubicBezTo>
                  <a:cubicBezTo>
                    <a:pt x="f20" y="f43"/>
                    <a:pt x="f57" y="f58"/>
                    <a:pt x="f59" y="f14"/>
                  </a:cubicBezTo>
                  <a:cubicBezTo>
                    <a:pt x="f60" y="f61"/>
                    <a:pt x="f60" y="f37"/>
                    <a:pt x="f62" y="f36"/>
                  </a:cubicBezTo>
                  <a:cubicBezTo>
                    <a:pt x="f63" y="f36"/>
                    <a:pt x="f43" y="f36"/>
                    <a:pt x="f64" y="f36"/>
                  </a:cubicBezTo>
                  <a:cubicBezTo>
                    <a:pt x="f65" y="f36"/>
                    <a:pt x="f8" y="f34"/>
                    <a:pt x="f8" y="f66"/>
                  </a:cubicBezTo>
                  <a:cubicBezTo>
                    <a:pt x="f8" y="f67"/>
                    <a:pt x="f8" y="f68"/>
                    <a:pt x="f8" y="f69"/>
                  </a:cubicBezTo>
                  <a:cubicBezTo>
                    <a:pt x="f8" y="f70"/>
                    <a:pt x="f8" y="f71"/>
                    <a:pt x="f8" y="f72"/>
                  </a:cubicBezTo>
                  <a:cubicBezTo>
                    <a:pt x="f8" y="f73"/>
                    <a:pt x="f8" y="f74"/>
                    <a:pt x="f8" y="f75"/>
                  </a:cubicBezTo>
                  <a:cubicBezTo>
                    <a:pt x="f76" y="f75"/>
                    <a:pt x="f64" y="f75"/>
                    <a:pt x="f43" y="f75"/>
                  </a:cubicBezTo>
                  <a:cubicBezTo>
                    <a:pt x="f59" y="f75"/>
                    <a:pt x="f77" y="f75"/>
                    <a:pt x="f51" y="f75"/>
                  </a:cubicBezTo>
                  <a:cubicBezTo>
                    <a:pt x="f78" y="f75"/>
                    <a:pt x="f55" y="f79"/>
                    <a:pt x="f55" y="f80"/>
                  </a:cubicBezTo>
                  <a:cubicBezTo>
                    <a:pt x="f55" y="f81"/>
                    <a:pt x="f78" y="f81"/>
                    <a:pt x="f51" y="f81"/>
                  </a:cubicBezTo>
                  <a:cubicBezTo>
                    <a:pt x="f77" y="f81"/>
                    <a:pt x="f60" y="f81"/>
                    <a:pt x="f82" y="f81"/>
                  </a:cubicBezTo>
                  <a:cubicBezTo>
                    <a:pt x="f76" y="f81"/>
                    <a:pt x="f65" y="f81"/>
                    <a:pt x="f8" y="f81"/>
                  </a:cubicBezTo>
                  <a:cubicBezTo>
                    <a:pt x="f8" y="f83"/>
                    <a:pt x="f8" y="f84"/>
                    <a:pt x="f8" y="f85"/>
                  </a:cubicBezTo>
                  <a:cubicBezTo>
                    <a:pt x="f76" y="f85"/>
                    <a:pt x="f64" y="f85"/>
                    <a:pt x="f63" y="f85"/>
                  </a:cubicBezTo>
                  <a:cubicBezTo>
                    <a:pt x="f57" y="f85"/>
                    <a:pt x="f45" y="f85"/>
                    <a:pt x="f51" y="f85"/>
                  </a:cubicBezTo>
                  <a:cubicBezTo>
                    <a:pt x="f78" y="f85"/>
                    <a:pt x="f55" y="f86"/>
                    <a:pt x="f55" y="f87"/>
                  </a:cubicBezTo>
                  <a:cubicBezTo>
                    <a:pt x="f55" y="f88"/>
                    <a:pt x="f78" y="f88"/>
                    <a:pt x="f51" y="f88"/>
                  </a:cubicBezTo>
                  <a:cubicBezTo>
                    <a:pt x="f77" y="f88"/>
                    <a:pt x="f60" y="f88"/>
                    <a:pt x="f76" y="f88"/>
                  </a:cubicBezTo>
                  <a:cubicBezTo>
                    <a:pt x="f76" y="f88"/>
                    <a:pt x="f65" y="f88"/>
                    <a:pt x="f8" y="f88"/>
                  </a:cubicBezTo>
                  <a:cubicBezTo>
                    <a:pt x="f8" y="f31"/>
                    <a:pt x="f8" y="f89"/>
                    <a:pt x="f8" y="f90"/>
                  </a:cubicBezTo>
                  <a:cubicBezTo>
                    <a:pt x="f43" y="f90"/>
                    <a:pt x="f57" y="f90"/>
                    <a:pt x="f47" y="f90"/>
                  </a:cubicBezTo>
                  <a:cubicBezTo>
                    <a:pt x="f49" y="f90"/>
                    <a:pt x="f50" y="f90"/>
                    <a:pt x="f51" y="f90"/>
                  </a:cubicBezTo>
                  <a:cubicBezTo>
                    <a:pt x="f78" y="f90"/>
                    <a:pt x="f55" y="f90"/>
                    <a:pt x="f55" y="f91"/>
                  </a:cubicBezTo>
                  <a:cubicBezTo>
                    <a:pt x="f55" y="f92"/>
                    <a:pt x="f78" y="f2"/>
                    <a:pt x="f51" y="f2"/>
                  </a:cubicBezTo>
                  <a:cubicBezTo>
                    <a:pt x="f77" y="f2"/>
                    <a:pt x="f60" y="f2"/>
                    <a:pt x="f82" y="f2"/>
                  </a:cubicBezTo>
                  <a:cubicBezTo>
                    <a:pt x="f76" y="f2"/>
                    <a:pt x="f65" y="f2"/>
                    <a:pt x="f8" y="f2"/>
                  </a:cubicBezTo>
                  <a:close/>
                </a:path>
              </a:pathLst>
            </a:cu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9">
              <a:extLst>
                <a:ext uri="{FF2B5EF4-FFF2-40B4-BE49-F238E27FC236}">
                  <a16:creationId xmlns:a16="http://schemas.microsoft.com/office/drawing/2014/main" id="{F6374B70-6BF7-EE8F-2776-7E65FB2543A6}"/>
                </a:ext>
              </a:extLst>
            </p:cNvPr>
            <p:cNvSpPr/>
            <p:nvPr/>
          </p:nvSpPr>
          <p:spPr>
            <a:xfrm>
              <a:off x="6828867" y="4559655"/>
              <a:ext cx="989015" cy="406395"/>
            </a:xfrm>
            <a:custGeom>
              <a:avLst/>
              <a:gdLst>
                <a:gd name="f0" fmla="val 10800000"/>
                <a:gd name="f1" fmla="val 5400000"/>
                <a:gd name="f2" fmla="val 180"/>
                <a:gd name="f3" fmla="val w"/>
                <a:gd name="f4" fmla="val h"/>
                <a:gd name="f5" fmla="val 0"/>
                <a:gd name="f6" fmla="val 68"/>
                <a:gd name="f7" fmla="val 28"/>
                <a:gd name="f8" fmla="val 46"/>
                <a:gd name="f9" fmla="val 6"/>
                <a:gd name="f10" fmla="val 12"/>
                <a:gd name="f11" fmla="val 19"/>
                <a:gd name="f12" fmla="val 51"/>
                <a:gd name="f13" fmla="val 56"/>
                <a:gd name="f14" fmla="val 61"/>
                <a:gd name="f15" fmla="val 66"/>
                <a:gd name="f16" fmla="val 23"/>
                <a:gd name="f17" fmla="val 26"/>
                <a:gd name="f18" fmla="val 65"/>
                <a:gd name="f19" fmla="val 27"/>
                <a:gd name="f20" fmla="val 63"/>
                <a:gd name="f21" fmla="val 62"/>
                <a:gd name="f22" fmla="val 50"/>
                <a:gd name="f23" fmla="val 38"/>
                <a:gd name="f24" fmla="val 4"/>
                <a:gd name="f25" fmla="val 1"/>
                <a:gd name="f26" fmla="val 24"/>
                <a:gd name="f27" fmla="val 20"/>
                <a:gd name="f28" fmla="val 10"/>
                <a:gd name="f29" fmla="val 15"/>
                <a:gd name="f30" fmla="val 29"/>
                <a:gd name="f31" fmla="+- 0 0 -90"/>
                <a:gd name="f32" fmla="*/ f3 1 68"/>
                <a:gd name="f33" fmla="*/ f4 1 28"/>
                <a:gd name="f34" fmla="val f5"/>
                <a:gd name="f35" fmla="val f6"/>
                <a:gd name="f36" fmla="val f7"/>
                <a:gd name="f37" fmla="*/ f31 f0 1"/>
                <a:gd name="f38" fmla="+- f36 0 f34"/>
                <a:gd name="f39" fmla="+- f35 0 f34"/>
                <a:gd name="f40" fmla="*/ f37 1 f2"/>
                <a:gd name="f41" fmla="*/ f39 1 68"/>
                <a:gd name="f42" fmla="*/ f38 1 28"/>
                <a:gd name="f43" fmla="*/ 46 f39 1"/>
                <a:gd name="f44" fmla="*/ 0 f38 1"/>
                <a:gd name="f45" fmla="*/ 19 f38 1"/>
                <a:gd name="f46" fmla="*/ 61 f39 1"/>
                <a:gd name="f47" fmla="*/ 66 f39 1"/>
                <a:gd name="f48" fmla="*/ 26 f38 1"/>
                <a:gd name="f49" fmla="*/ 62 f39 1"/>
                <a:gd name="f50" fmla="*/ 28 f38 1"/>
                <a:gd name="f51" fmla="*/ 26 f39 1"/>
                <a:gd name="f52" fmla="*/ 4 f39 1"/>
                <a:gd name="f53" fmla="*/ 0 f39 1"/>
                <a:gd name="f54" fmla="*/ 24 f38 1"/>
                <a:gd name="f55" fmla="*/ 20 f39 1"/>
                <a:gd name="f56" fmla="+- f40 0 f1"/>
                <a:gd name="f57" fmla="*/ f43 1 68"/>
                <a:gd name="f58" fmla="*/ f44 1 28"/>
                <a:gd name="f59" fmla="*/ f45 1 28"/>
                <a:gd name="f60" fmla="*/ f46 1 68"/>
                <a:gd name="f61" fmla="*/ f47 1 68"/>
                <a:gd name="f62" fmla="*/ f48 1 28"/>
                <a:gd name="f63" fmla="*/ f49 1 68"/>
                <a:gd name="f64" fmla="*/ f50 1 28"/>
                <a:gd name="f65" fmla="*/ f51 1 68"/>
                <a:gd name="f66" fmla="*/ f52 1 68"/>
                <a:gd name="f67" fmla="*/ f53 1 68"/>
                <a:gd name="f68" fmla="*/ f54 1 28"/>
                <a:gd name="f69" fmla="*/ f55 1 68"/>
                <a:gd name="f70" fmla="*/ 0 1 f41"/>
                <a:gd name="f71" fmla="*/ f35 1 f41"/>
                <a:gd name="f72" fmla="*/ 0 1 f42"/>
                <a:gd name="f73" fmla="*/ f36 1 f42"/>
                <a:gd name="f74" fmla="*/ f57 1 f41"/>
                <a:gd name="f75" fmla="*/ f58 1 f42"/>
                <a:gd name="f76" fmla="*/ f59 1 f42"/>
                <a:gd name="f77" fmla="*/ f60 1 f41"/>
                <a:gd name="f78" fmla="*/ f61 1 f41"/>
                <a:gd name="f79" fmla="*/ f62 1 f42"/>
                <a:gd name="f80" fmla="*/ f63 1 f41"/>
                <a:gd name="f81" fmla="*/ f64 1 f42"/>
                <a:gd name="f82" fmla="*/ f65 1 f41"/>
                <a:gd name="f83" fmla="*/ f66 1 f41"/>
                <a:gd name="f84" fmla="*/ f67 1 f41"/>
                <a:gd name="f85" fmla="*/ f68 1 f42"/>
                <a:gd name="f86" fmla="*/ f69 1 f41"/>
                <a:gd name="f87" fmla="*/ f70 f32 1"/>
                <a:gd name="f88" fmla="*/ f71 f32 1"/>
                <a:gd name="f89" fmla="*/ f73 f33 1"/>
                <a:gd name="f90" fmla="*/ f72 f33 1"/>
                <a:gd name="f91" fmla="*/ f74 f32 1"/>
                <a:gd name="f92" fmla="*/ f75 f33 1"/>
                <a:gd name="f93" fmla="*/ f76 f33 1"/>
                <a:gd name="f94" fmla="*/ f77 f32 1"/>
                <a:gd name="f95" fmla="*/ f78 f32 1"/>
                <a:gd name="f96" fmla="*/ f79 f33 1"/>
                <a:gd name="f97" fmla="*/ f80 f32 1"/>
                <a:gd name="f98" fmla="*/ f81 f33 1"/>
                <a:gd name="f99" fmla="*/ f82 f32 1"/>
                <a:gd name="f100" fmla="*/ f83 f32 1"/>
                <a:gd name="f101" fmla="*/ f84 f32 1"/>
                <a:gd name="f102" fmla="*/ f85 f33 1"/>
                <a:gd name="f103" fmla="*/ f86 f32 1"/>
              </a:gdLst>
              <a:ahLst/>
              <a:cxnLst>
                <a:cxn ang="3cd4">
                  <a:pos x="hc" y="t"/>
                </a:cxn>
                <a:cxn ang="0">
                  <a:pos x="r" y="vc"/>
                </a:cxn>
                <a:cxn ang="cd4">
                  <a:pos x="hc" y="b"/>
                </a:cxn>
                <a:cxn ang="cd2">
                  <a:pos x="l" y="vc"/>
                </a:cxn>
                <a:cxn ang="f56">
                  <a:pos x="f91" y="f92"/>
                </a:cxn>
                <a:cxn ang="f56">
                  <a:pos x="f91" y="f93"/>
                </a:cxn>
                <a:cxn ang="f56">
                  <a:pos x="f94" y="f93"/>
                </a:cxn>
                <a:cxn ang="f56">
                  <a:pos x="f95" y="f96"/>
                </a:cxn>
                <a:cxn ang="f56">
                  <a:pos x="f97" y="f98"/>
                </a:cxn>
                <a:cxn ang="f56">
                  <a:pos x="f99" y="f98"/>
                </a:cxn>
                <a:cxn ang="f56">
                  <a:pos x="f100" y="f98"/>
                </a:cxn>
                <a:cxn ang="f56">
                  <a:pos x="f101" y="f102"/>
                </a:cxn>
                <a:cxn ang="f56">
                  <a:pos x="f100" y="f93"/>
                </a:cxn>
                <a:cxn ang="f56">
                  <a:pos x="f103" y="f93"/>
                </a:cxn>
                <a:cxn ang="f56">
                  <a:pos x="f103" y="f92"/>
                </a:cxn>
                <a:cxn ang="f56">
                  <a:pos x="f91" y="f92"/>
                </a:cxn>
              </a:cxnLst>
              <a:rect l="f87" t="f90" r="f88" b="f89"/>
              <a:pathLst>
                <a:path w="68" h="28">
                  <a:moveTo>
                    <a:pt x="f8" y="f5"/>
                  </a:moveTo>
                  <a:cubicBezTo>
                    <a:pt x="f8" y="f9"/>
                    <a:pt x="f8" y="f10"/>
                    <a:pt x="f8" y="f11"/>
                  </a:cubicBezTo>
                  <a:cubicBezTo>
                    <a:pt x="f12" y="f11"/>
                    <a:pt x="f13" y="f11"/>
                    <a:pt x="f14" y="f11"/>
                  </a:cubicBezTo>
                  <a:cubicBezTo>
                    <a:pt x="f15" y="f11"/>
                    <a:pt x="f6" y="f16"/>
                    <a:pt x="f15" y="f17"/>
                  </a:cubicBezTo>
                  <a:cubicBezTo>
                    <a:pt x="f18" y="f19"/>
                    <a:pt x="f20" y="f7"/>
                    <a:pt x="f21" y="f7"/>
                  </a:cubicBezTo>
                  <a:cubicBezTo>
                    <a:pt x="f22" y="f7"/>
                    <a:pt x="f23" y="f7"/>
                    <a:pt x="f17" y="f7"/>
                  </a:cubicBezTo>
                  <a:cubicBezTo>
                    <a:pt x="f11" y="f7"/>
                    <a:pt x="f10" y="f7"/>
                    <a:pt x="f24" y="f7"/>
                  </a:cubicBezTo>
                  <a:cubicBezTo>
                    <a:pt x="f25" y="f7"/>
                    <a:pt x="f5" y="f19"/>
                    <a:pt x="f5" y="f26"/>
                  </a:cubicBezTo>
                  <a:cubicBezTo>
                    <a:pt x="f5" y="f27"/>
                    <a:pt x="f25" y="f11"/>
                    <a:pt x="f24" y="f11"/>
                  </a:cubicBezTo>
                  <a:cubicBezTo>
                    <a:pt x="f28" y="f11"/>
                    <a:pt x="f29" y="f11"/>
                    <a:pt x="f27" y="f11"/>
                  </a:cubicBezTo>
                  <a:cubicBezTo>
                    <a:pt x="f27" y="f10"/>
                    <a:pt x="f27" y="f9"/>
                    <a:pt x="f27" y="f5"/>
                  </a:cubicBezTo>
                  <a:cubicBezTo>
                    <a:pt x="f30" y="f5"/>
                    <a:pt x="f23" y="f5"/>
                    <a:pt x="f8" y="f5"/>
                  </a:cubicBezTo>
                  <a:close/>
                </a:path>
              </a:pathLst>
            </a:custGeom>
            <a:solidFill>
              <a:srgbClr val="376E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0F4BABCC-0F92-EAE1-C995-EA0EEFC34019}"/>
              </a:ext>
            </a:extLst>
          </p:cNvPr>
          <p:cNvPicPr>
            <a:picLocks noChangeAspect="1"/>
          </p:cNvPicPr>
          <p:nvPr/>
        </p:nvPicPr>
        <p:blipFill>
          <a:blip r:embed="rId3"/>
          <a:srcRect/>
          <a:stretch>
            <a:fillRect/>
          </a:stretch>
        </p:blipFill>
        <p:spPr>
          <a:xfrm>
            <a:off x="2822121" y="1628326"/>
            <a:ext cx="3499747" cy="2334124"/>
          </a:xfrm>
          <a:prstGeom prst="rect">
            <a:avLst/>
          </a:prstGeom>
          <a:noFill/>
          <a:ln w="38103" cap="flat">
            <a:solidFill>
              <a:srgbClr val="0070C0"/>
            </a:solidFill>
            <a:prstDash val="solid"/>
          </a:ln>
        </p:spPr>
      </p:pic>
      <p:sp>
        <p:nvSpPr>
          <p:cNvPr id="3" name="Google Shape;363;p35">
            <a:extLst>
              <a:ext uri="{FF2B5EF4-FFF2-40B4-BE49-F238E27FC236}">
                <a16:creationId xmlns:a16="http://schemas.microsoft.com/office/drawing/2014/main" id="{FD96FFDA-8369-116E-0670-5059EA3DCF9E}"/>
              </a:ext>
            </a:extLst>
          </p:cNvPr>
          <p:cNvSpPr txBox="1">
            <a:spLocks noGrp="1"/>
          </p:cNvSpPr>
          <p:nvPr>
            <p:ph type="title"/>
          </p:nvPr>
        </p:nvSpPr>
        <p:spPr>
          <a:xfrm>
            <a:off x="2974497" y="223963"/>
            <a:ext cx="3194995" cy="1140000"/>
          </a:xfrm>
        </p:spPr>
        <p:txBody>
          <a:bodyPr anchor="t"/>
          <a:lstStyle/>
          <a:p>
            <a:pPr lvl="0"/>
            <a:r>
              <a:rPr lang="en-US" sz="5400">
                <a:solidFill>
                  <a:srgbClr val="3282BE"/>
                </a:solidFill>
              </a:rPr>
              <a:t>THANKS!</a:t>
            </a:r>
          </a:p>
        </p:txBody>
      </p:sp>
      <p:sp>
        <p:nvSpPr>
          <p:cNvPr id="4" name="Google Shape;364;p35">
            <a:extLst>
              <a:ext uri="{FF2B5EF4-FFF2-40B4-BE49-F238E27FC236}">
                <a16:creationId xmlns:a16="http://schemas.microsoft.com/office/drawing/2014/main" id="{6D38E6C0-28E1-1A7B-3AEE-25F757D89696}"/>
              </a:ext>
            </a:extLst>
          </p:cNvPr>
          <p:cNvSpPr txBox="1">
            <a:spLocks noGrp="1"/>
          </p:cNvSpPr>
          <p:nvPr>
            <p:ph type="body" idx="1"/>
          </p:nvPr>
        </p:nvSpPr>
        <p:spPr>
          <a:xfrm>
            <a:off x="2519034" y="826645"/>
            <a:ext cx="4105921" cy="801681"/>
          </a:xfrm>
        </p:spPr>
        <p:txBody>
          <a:bodyPr anchorCtr="1"/>
          <a:lstStyle/>
          <a:p>
            <a:pPr marL="0" lvl="0" indent="0" algn="ctr">
              <a:buNone/>
            </a:pPr>
            <a:r>
              <a:rPr lang="en-US" sz="3000" b="1">
                <a:solidFill>
                  <a:srgbClr val="60BED4"/>
                </a:solidFill>
              </a:rPr>
              <a:t>Any questions?</a:t>
            </a:r>
          </a:p>
          <a:p>
            <a:pPr marL="0" lvl="0" indent="0" algn="ctr">
              <a:buNone/>
            </a:pPr>
            <a:endParaRPr lang="en-US" sz="3000" b="1">
              <a:solidFill>
                <a:srgbClr val="60BED4"/>
              </a:solidFill>
            </a:endParaRPr>
          </a:p>
        </p:txBody>
      </p:sp>
      <p:sp>
        <p:nvSpPr>
          <p:cNvPr id="5" name="Google Shape;2211;p62">
            <a:extLst>
              <a:ext uri="{FF2B5EF4-FFF2-40B4-BE49-F238E27FC236}">
                <a16:creationId xmlns:a16="http://schemas.microsoft.com/office/drawing/2014/main" id="{BCE65F5D-6391-9AF8-8482-4B141144EFEA}"/>
              </a:ext>
            </a:extLst>
          </p:cNvPr>
          <p:cNvSpPr txBox="1"/>
          <p:nvPr/>
        </p:nvSpPr>
        <p:spPr>
          <a:xfrm>
            <a:off x="2647197" y="3866028"/>
            <a:ext cx="3849596" cy="1549094"/>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0" i="0" u="none" strike="noStrike" kern="0" cap="none" spc="0" baseline="0">
              <a:solidFill>
                <a:srgbClr val="000000"/>
              </a:solidFill>
              <a:uFillTx/>
              <a:latin typeface="Source Sans Pro"/>
              <a:ea typeface="Source Sans Pro"/>
              <a:cs typeface="Source Sans Pro"/>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0" cap="none" spc="0" baseline="0">
                <a:solidFill>
                  <a:srgbClr val="000000"/>
                </a:solidFill>
                <a:uFillTx/>
                <a:latin typeface="Source Sans Pro"/>
                <a:ea typeface="Source Sans Pro"/>
                <a:cs typeface="Source Sans Pro"/>
              </a:rPr>
              <a:t>Gracias por su atencion.</a:t>
            </a:r>
          </a:p>
        </p:txBody>
      </p:sp>
      <p:sp>
        <p:nvSpPr>
          <p:cNvPr id="6" name="Google Shape;2212;p62">
            <a:extLst>
              <a:ext uri="{FF2B5EF4-FFF2-40B4-BE49-F238E27FC236}">
                <a16:creationId xmlns:a16="http://schemas.microsoft.com/office/drawing/2014/main" id="{DD1AE16C-42A8-2AEB-8A4B-6EDA077AF6D8}"/>
              </a:ext>
            </a:extLst>
          </p:cNvPr>
          <p:cNvSpPr txBox="1"/>
          <p:nvPr/>
        </p:nvSpPr>
        <p:spPr>
          <a:xfrm>
            <a:off x="3919822" y="4201283"/>
            <a:ext cx="1304355" cy="206197"/>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Open Sans"/>
                <a:ea typeface="Open Sans"/>
                <a:cs typeface="Open Sans"/>
              </a:rPr>
              <a:t>Free Template</a:t>
            </a:r>
          </a:p>
        </p:txBody>
      </p:sp>
      <p:sp>
        <p:nvSpPr>
          <p:cNvPr id="7" name="Paralelogramo 9">
            <a:extLst>
              <a:ext uri="{FF2B5EF4-FFF2-40B4-BE49-F238E27FC236}">
                <a16:creationId xmlns:a16="http://schemas.microsoft.com/office/drawing/2014/main" id="{6A0C0FCB-3AFA-1C0D-3CBF-979BAACF2A8A}"/>
              </a:ext>
            </a:extLst>
          </p:cNvPr>
          <p:cNvSpPr/>
          <p:nvPr/>
        </p:nvSpPr>
        <p:spPr>
          <a:xfrm>
            <a:off x="102897" y="4948924"/>
            <a:ext cx="8938205" cy="122374"/>
          </a:xfrm>
          <a:custGeom>
            <a:avLst>
              <a:gd name="f8" fmla="val 25000"/>
            </a:avLst>
            <a:gdLst>
              <a:gd name="f1" fmla="val 10800000"/>
              <a:gd name="f2" fmla="val 5400000"/>
              <a:gd name="f3" fmla="val 180"/>
              <a:gd name="f4" fmla="val w"/>
              <a:gd name="f5" fmla="val h"/>
              <a:gd name="f6" fmla="val ss"/>
              <a:gd name="f7" fmla="val 0"/>
              <a:gd name="f8" fmla="val 25000"/>
              <a:gd name="f9" fmla="+- 0 0 -360"/>
              <a:gd name="f10" fmla="+- 0 0 -90"/>
              <a:gd name="f11" fmla="+- 0 0 -180"/>
              <a:gd name="f12" fmla="+- 0 0 -27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5 f17 1"/>
              <a:gd name="f26" fmla="*/ f18 1 f3"/>
              <a:gd name="f27" fmla="*/ f19 1 f3"/>
              <a:gd name="f28" fmla="*/ f20 1 f3"/>
              <a:gd name="f29" fmla="*/ f21 1 f3"/>
              <a:gd name="f30" fmla="*/ f22 1 21600"/>
              <a:gd name="f31" fmla="*/ f23 1 21600"/>
              <a:gd name="f32" fmla="*/ 21600 f22 1"/>
              <a:gd name="f33" fmla="*/ 21600 f23 1"/>
              <a:gd name="f34" fmla="+- f26 0 f2"/>
              <a:gd name="f35" fmla="+- f27 0 f2"/>
              <a:gd name="f36" fmla="+- f28 0 f2"/>
              <a:gd name="f37" fmla="+- f29 0 f2"/>
              <a:gd name="f38" fmla="min f31 f30"/>
              <a:gd name="f39" fmla="*/ f32 1 f24"/>
              <a:gd name="f40" fmla="*/ f33 1 f24"/>
              <a:gd name="f41" fmla="val f39"/>
              <a:gd name="f42" fmla="val f40"/>
              <a:gd name="f43" fmla="*/ f16 f38 1"/>
              <a:gd name="f44" fmla="+- f42 0 f16"/>
              <a:gd name="f45" fmla="+- f41 0 f16"/>
              <a:gd name="f46" fmla="*/ f42 f38 1"/>
              <a:gd name="f47" fmla="*/ f41 f38 1"/>
              <a:gd name="f48" fmla="*/ f44 1 2"/>
              <a:gd name="f49" fmla="*/ f45 1 2"/>
              <a:gd name="f50" fmla="min f45 f44"/>
              <a:gd name="f51" fmla="*/ 100000 f45 1"/>
              <a:gd name="f52" fmla="+- f16 f48 0"/>
              <a:gd name="f53" fmla="+- f16 f49 0"/>
              <a:gd name="f54" fmla="*/ f51 1 f50"/>
              <a:gd name="f55" fmla="*/ f50 f17 1"/>
              <a:gd name="f56" fmla="*/ f55 1 200000"/>
              <a:gd name="f57" fmla="*/ f55 1 100000"/>
              <a:gd name="f58" fmla="*/ f25 1 f54"/>
              <a:gd name="f59" fmla="*/ f44 f53 1"/>
              <a:gd name="f60" fmla="*/ f53 f38 1"/>
              <a:gd name="f61" fmla="*/ f52 f38 1"/>
              <a:gd name="f62" fmla="+- f41 0 f56"/>
              <a:gd name="f63" fmla="+- f41 0 f57"/>
              <a:gd name="f64" fmla="+- 1 f58 0"/>
              <a:gd name="f65" fmla="*/ f59 1 f57"/>
              <a:gd name="f66" fmla="*/ f57 f38 1"/>
              <a:gd name="f67" fmla="*/ f56 f38 1"/>
              <a:gd name="f68" fmla="*/ f63 1 2"/>
              <a:gd name="f69" fmla="*/ f64 1 12"/>
              <a:gd name="f70" fmla="val f65"/>
              <a:gd name="f71" fmla="*/ f63 f38 1"/>
              <a:gd name="f72" fmla="*/ f62 f38 1"/>
              <a:gd name="f73" fmla="+- f41 0 f68"/>
              <a:gd name="f74" fmla="*/ f69 f45 1"/>
              <a:gd name="f75" fmla="*/ f69 f44 1"/>
              <a:gd name="f76" fmla="+- f42 0 f70"/>
              <a:gd name="f77" fmla="*/ f68 f38 1"/>
              <a:gd name="f78" fmla="*/ f70 f38 1"/>
              <a:gd name="f79" fmla="+- f41 0 f74"/>
              <a:gd name="f80" fmla="+- f42 0 f75"/>
              <a:gd name="f81" fmla="*/ f74 f38 1"/>
              <a:gd name="f82" fmla="*/ f75 f38 1"/>
              <a:gd name="f83" fmla="*/ f76 f38 1"/>
              <a:gd name="f84" fmla="*/ f73 f38 1"/>
              <a:gd name="f85" fmla="*/ f79 f38 1"/>
              <a:gd name="f86" fmla="*/ f80 f38 1"/>
            </a:gdLst>
            <a:ahLst/>
            <a:cxnLst>
              <a:cxn ang="3cd4">
                <a:pos x="hc" y="t"/>
              </a:cxn>
              <a:cxn ang="0">
                <a:pos x="r" y="vc"/>
              </a:cxn>
              <a:cxn ang="cd4">
                <a:pos x="hc" y="b"/>
              </a:cxn>
              <a:cxn ang="cd2">
                <a:pos x="l" y="vc"/>
              </a:cxn>
              <a:cxn ang="f34">
                <a:pos x="f60" y="f83"/>
              </a:cxn>
              <a:cxn ang="f34">
                <a:pos x="f84" y="f43"/>
              </a:cxn>
              <a:cxn ang="f35">
                <a:pos x="f72" y="f61"/>
              </a:cxn>
              <a:cxn ang="f36">
                <a:pos x="f77" y="f46"/>
              </a:cxn>
              <a:cxn ang="f36">
                <a:pos x="f60" y="f78"/>
              </a:cxn>
              <a:cxn ang="f37">
                <a:pos x="f67" y="f61"/>
              </a:cxn>
            </a:cxnLst>
            <a:rect l="f81" t="f82" r="f85" b="f86"/>
            <a:pathLst>
              <a:path>
                <a:moveTo>
                  <a:pt x="f43" y="f46"/>
                </a:moveTo>
                <a:lnTo>
                  <a:pt x="f66" y="f43"/>
                </a:lnTo>
                <a:lnTo>
                  <a:pt x="f47" y="f43"/>
                </a:lnTo>
                <a:lnTo>
                  <a:pt x="f71" y="f46"/>
                </a:lnTo>
                <a:close/>
              </a:path>
            </a:pathLst>
          </a:custGeom>
          <a:solidFill>
            <a:srgbClr val="3282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0" cap="none" spc="0" baseline="0">
              <a:solidFill>
                <a:srgbClr val="FFFFFF"/>
              </a:solidFill>
              <a:uFillTx/>
              <a:latin typeface="Arial"/>
            </a:endParaRPr>
          </a:p>
        </p:txBody>
      </p:sp>
      <p:sp>
        <p:nvSpPr>
          <p:cNvPr id="8" name="Rectangle 5">
            <a:extLst>
              <a:ext uri="{FF2B5EF4-FFF2-40B4-BE49-F238E27FC236}">
                <a16:creationId xmlns:a16="http://schemas.microsoft.com/office/drawing/2014/main" id="{EB567E56-65E1-D60E-463C-FA5527698B71}"/>
              </a:ext>
            </a:extLst>
          </p:cNvPr>
          <p:cNvSpPr/>
          <p:nvPr/>
        </p:nvSpPr>
        <p:spPr>
          <a:xfrm>
            <a:off x="-1591" y="7936"/>
            <a:ext cx="258766" cy="833439"/>
          </a:xfrm>
          <a:prstGeom prst="rect">
            <a:avLst/>
          </a:pr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9" name="Grupo 19">
            <a:extLst>
              <a:ext uri="{FF2B5EF4-FFF2-40B4-BE49-F238E27FC236}">
                <a16:creationId xmlns:a16="http://schemas.microsoft.com/office/drawing/2014/main" id="{EAE406D2-BB19-A664-C9AB-86927352DE63}"/>
              </a:ext>
            </a:extLst>
          </p:cNvPr>
          <p:cNvGrpSpPr/>
          <p:nvPr/>
        </p:nvGrpSpPr>
        <p:grpSpPr>
          <a:xfrm>
            <a:off x="8313660" y="76681"/>
            <a:ext cx="763752" cy="763752"/>
            <a:chOff x="8313660" y="76681"/>
            <a:chExt cx="763752" cy="763752"/>
          </a:xfrm>
        </p:grpSpPr>
        <p:sp>
          <p:nvSpPr>
            <p:cNvPr id="10" name="Freeform 5">
              <a:extLst>
                <a:ext uri="{FF2B5EF4-FFF2-40B4-BE49-F238E27FC236}">
                  <a16:creationId xmlns:a16="http://schemas.microsoft.com/office/drawing/2014/main" id="{EA8D488F-4AD2-FAB5-48D0-21517265AA87}"/>
                </a:ext>
              </a:extLst>
            </p:cNvPr>
            <p:cNvSpPr/>
            <p:nvPr/>
          </p:nvSpPr>
          <p:spPr>
            <a:xfrm>
              <a:off x="8313660" y="76681"/>
              <a:ext cx="763752" cy="763752"/>
            </a:xfrm>
            <a:custGeom>
              <a:avLst/>
              <a:gdLst>
                <a:gd name="f0" fmla="val 10800000"/>
                <a:gd name="f1" fmla="val 5400000"/>
                <a:gd name="f2" fmla="val 180"/>
                <a:gd name="f3" fmla="val w"/>
                <a:gd name="f4" fmla="val h"/>
                <a:gd name="f5" fmla="val 0"/>
                <a:gd name="f6" fmla="val 1202"/>
                <a:gd name="f7" fmla="val 1203"/>
                <a:gd name="f8" fmla="val 596"/>
                <a:gd name="f9" fmla="val 3"/>
                <a:gd name="f10" fmla="val 269"/>
                <a:gd name="f11" fmla="val 5"/>
                <a:gd name="f12" fmla="val 273"/>
                <a:gd name="f13" fmla="val 1"/>
                <a:gd name="f14" fmla="val 603"/>
                <a:gd name="f15" fmla="val 934"/>
                <a:gd name="f16" fmla="val 270"/>
                <a:gd name="f17" fmla="val 601"/>
                <a:gd name="f18" fmla="val 933"/>
                <a:gd name="f19" fmla="val 1201"/>
                <a:gd name="f20" fmla="val 602"/>
                <a:gd name="f21" fmla="val 271"/>
                <a:gd name="f22" fmla="val 930"/>
                <a:gd name="f23" fmla="val 1105"/>
                <a:gd name="f24" fmla="val 324"/>
                <a:gd name="f25" fmla="val 1104"/>
                <a:gd name="f26" fmla="val 99"/>
                <a:gd name="f27" fmla="val 879"/>
                <a:gd name="f28" fmla="val 100"/>
                <a:gd name="f29" fmla="val 325"/>
                <a:gd name="f30" fmla="val 101"/>
                <a:gd name="f31" fmla="val 1103"/>
                <a:gd name="f32" fmla="val 326"/>
                <a:gd name="f33" fmla="val 880"/>
                <a:gd name="f34" fmla="val 878"/>
                <a:gd name="f35" fmla="+- 0 0 -90"/>
                <a:gd name="f36" fmla="*/ f3 1 1202"/>
                <a:gd name="f37" fmla="*/ f4 1 1203"/>
                <a:gd name="f38" fmla="val f5"/>
                <a:gd name="f39" fmla="val f6"/>
                <a:gd name="f40" fmla="val f7"/>
                <a:gd name="f41" fmla="*/ f35 f0 1"/>
                <a:gd name="f42" fmla="+- f40 0 f38"/>
                <a:gd name="f43" fmla="+- f39 0 f38"/>
                <a:gd name="f44" fmla="*/ f41 1 f2"/>
                <a:gd name="f45" fmla="*/ f43 1 1202"/>
                <a:gd name="f46" fmla="*/ f42 1 1203"/>
                <a:gd name="f47" fmla="*/ 596 f43 1"/>
                <a:gd name="f48" fmla="*/ 3 f42 1"/>
                <a:gd name="f49" fmla="*/ 1 f43 1"/>
                <a:gd name="f50" fmla="*/ 603 f42 1"/>
                <a:gd name="f51" fmla="*/ 601 f43 1"/>
                <a:gd name="f52" fmla="*/ 1203 f42 1"/>
                <a:gd name="f53" fmla="*/ 1201 f43 1"/>
                <a:gd name="f54" fmla="*/ 602 f42 1"/>
                <a:gd name="f55" fmla="*/ 1105 f42 1"/>
                <a:gd name="f56" fmla="*/ 100 f43 1"/>
                <a:gd name="f57" fmla="*/ 602 f43 1"/>
                <a:gd name="f58" fmla="*/ 101 f42 1"/>
                <a:gd name="f59" fmla="*/ 1103 f43 1"/>
                <a:gd name="f60" fmla="+- f44 0 f1"/>
                <a:gd name="f61" fmla="*/ f47 1 1202"/>
                <a:gd name="f62" fmla="*/ f48 1 1203"/>
                <a:gd name="f63" fmla="*/ f49 1 1202"/>
                <a:gd name="f64" fmla="*/ f50 1 1203"/>
                <a:gd name="f65" fmla="*/ f51 1 1202"/>
                <a:gd name="f66" fmla="*/ f52 1 1203"/>
                <a:gd name="f67" fmla="*/ f53 1 1202"/>
                <a:gd name="f68" fmla="*/ f54 1 1203"/>
                <a:gd name="f69" fmla="*/ f55 1 1203"/>
                <a:gd name="f70" fmla="*/ f56 1 1202"/>
                <a:gd name="f71" fmla="*/ f57 1 1202"/>
                <a:gd name="f72" fmla="*/ f58 1 1203"/>
                <a:gd name="f73" fmla="*/ f59 1 1202"/>
                <a:gd name="f74" fmla="*/ 0 1 f45"/>
                <a:gd name="f75" fmla="*/ f39 1 f45"/>
                <a:gd name="f76" fmla="*/ 0 1 f46"/>
                <a:gd name="f77" fmla="*/ f40 1 f46"/>
                <a:gd name="f78" fmla="*/ f61 1 f45"/>
                <a:gd name="f79" fmla="*/ f62 1 f46"/>
                <a:gd name="f80" fmla="*/ f63 1 f45"/>
                <a:gd name="f81" fmla="*/ f64 1 f46"/>
                <a:gd name="f82" fmla="*/ f65 1 f45"/>
                <a:gd name="f83" fmla="*/ f66 1 f46"/>
                <a:gd name="f84" fmla="*/ f67 1 f45"/>
                <a:gd name="f85" fmla="*/ f68 1 f46"/>
                <a:gd name="f86" fmla="*/ f69 1 f46"/>
                <a:gd name="f87" fmla="*/ f70 1 f45"/>
                <a:gd name="f88" fmla="*/ f71 1 f45"/>
                <a:gd name="f89" fmla="*/ f72 1 f46"/>
                <a:gd name="f90" fmla="*/ f73 1 f45"/>
                <a:gd name="f91" fmla="*/ f74 f36 1"/>
                <a:gd name="f92" fmla="*/ f75 f36 1"/>
                <a:gd name="f93" fmla="*/ f77 f37 1"/>
                <a:gd name="f94" fmla="*/ f76 f37 1"/>
                <a:gd name="f95" fmla="*/ f78 f36 1"/>
                <a:gd name="f96" fmla="*/ f79 f37 1"/>
                <a:gd name="f97" fmla="*/ f80 f36 1"/>
                <a:gd name="f98" fmla="*/ f81 f37 1"/>
                <a:gd name="f99" fmla="*/ f82 f36 1"/>
                <a:gd name="f100" fmla="*/ f83 f37 1"/>
                <a:gd name="f101" fmla="*/ f84 f36 1"/>
                <a:gd name="f102" fmla="*/ f85 f37 1"/>
                <a:gd name="f103" fmla="*/ f86 f37 1"/>
                <a:gd name="f104" fmla="*/ f87 f36 1"/>
                <a:gd name="f105" fmla="*/ f88 f36 1"/>
                <a:gd name="f106" fmla="*/ f89 f37 1"/>
                <a:gd name="f107" fmla="*/ f90 f36 1"/>
              </a:gdLst>
              <a:ahLst/>
              <a:cxnLst>
                <a:cxn ang="3cd4">
                  <a:pos x="hc" y="t"/>
                </a:cxn>
                <a:cxn ang="0">
                  <a:pos x="r" y="vc"/>
                </a:cxn>
                <a:cxn ang="cd4">
                  <a:pos x="hc" y="b"/>
                </a:cxn>
                <a:cxn ang="cd2">
                  <a:pos x="l" y="vc"/>
                </a:cxn>
                <a:cxn ang="f60">
                  <a:pos x="f95" y="f96"/>
                </a:cxn>
                <a:cxn ang="f60">
                  <a:pos x="f97" y="f98"/>
                </a:cxn>
                <a:cxn ang="f60">
                  <a:pos x="f99" y="f100"/>
                </a:cxn>
                <a:cxn ang="f60">
                  <a:pos x="f101" y="f102"/>
                </a:cxn>
                <a:cxn ang="f60">
                  <a:pos x="f95" y="f96"/>
                </a:cxn>
                <a:cxn ang="f60">
                  <a:pos x="f99" y="f103"/>
                </a:cxn>
                <a:cxn ang="f60">
                  <a:pos x="f104" y="f102"/>
                </a:cxn>
                <a:cxn ang="f60">
                  <a:pos x="f105" y="f106"/>
                </a:cxn>
                <a:cxn ang="f60">
                  <a:pos x="f107" y="f98"/>
                </a:cxn>
                <a:cxn ang="f60">
                  <a:pos x="f99" y="f103"/>
                </a:cxn>
              </a:cxnLst>
              <a:rect l="f91" t="f94" r="f92" b="f93"/>
              <a:pathLst>
                <a:path w="1202" h="1203">
                  <a:moveTo>
                    <a:pt x="f8" y="f9"/>
                  </a:moveTo>
                  <a:cubicBezTo>
                    <a:pt x="f10" y="f11"/>
                    <a:pt x="f5" y="f12"/>
                    <a:pt x="f13" y="f14"/>
                  </a:cubicBezTo>
                  <a:cubicBezTo>
                    <a:pt x="f13" y="f15"/>
                    <a:pt x="f16" y="f7"/>
                    <a:pt x="f17" y="f7"/>
                  </a:cubicBezTo>
                  <a:cubicBezTo>
                    <a:pt x="f18" y="f7"/>
                    <a:pt x="f19" y="f15"/>
                    <a:pt x="f19" y="f20"/>
                  </a:cubicBezTo>
                  <a:cubicBezTo>
                    <a:pt x="f6" y="f21"/>
                    <a:pt x="f22" y="f5"/>
                    <a:pt x="f8" y="f9"/>
                  </a:cubicBezTo>
                  <a:close/>
                  <a:moveTo>
                    <a:pt x="f17" y="f23"/>
                  </a:moveTo>
                  <a:cubicBezTo>
                    <a:pt x="f24" y="f25"/>
                    <a:pt x="f26" y="f27"/>
                    <a:pt x="f28" y="f20"/>
                  </a:cubicBezTo>
                  <a:cubicBezTo>
                    <a:pt x="f28" y="f29"/>
                    <a:pt x="f29" y="f30"/>
                    <a:pt x="f20" y="f30"/>
                  </a:cubicBezTo>
                  <a:cubicBezTo>
                    <a:pt x="f27" y="f30"/>
                    <a:pt x="f31" y="f32"/>
                    <a:pt x="f31" y="f14"/>
                  </a:cubicBezTo>
                  <a:cubicBezTo>
                    <a:pt x="f31" y="f33"/>
                    <a:pt x="f34" y="f23"/>
                    <a:pt x="f17" y="f23"/>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6">
              <a:extLst>
                <a:ext uri="{FF2B5EF4-FFF2-40B4-BE49-F238E27FC236}">
                  <a16:creationId xmlns:a16="http://schemas.microsoft.com/office/drawing/2014/main" id="{8CDA495F-4702-92C3-AE94-0EF069236587}"/>
                </a:ext>
              </a:extLst>
            </p:cNvPr>
            <p:cNvSpPr/>
            <p:nvPr/>
          </p:nvSpPr>
          <p:spPr>
            <a:xfrm>
              <a:off x="8493751" y="209031"/>
              <a:ext cx="403570" cy="216977"/>
            </a:xfrm>
            <a:custGeom>
              <a:avLst/>
              <a:gdLst>
                <a:gd name="f0" fmla="val 10800000"/>
                <a:gd name="f1" fmla="val 5400000"/>
                <a:gd name="f2" fmla="val 180"/>
                <a:gd name="f3" fmla="val w"/>
                <a:gd name="f4" fmla="val h"/>
                <a:gd name="f5" fmla="val 0"/>
                <a:gd name="f6" fmla="val 635"/>
                <a:gd name="f7" fmla="val 341"/>
                <a:gd name="f8" fmla="val 632"/>
                <a:gd name="f9" fmla="val 125"/>
                <a:gd name="f10" fmla="val 622"/>
                <a:gd name="f11" fmla="val 116"/>
                <a:gd name="f12" fmla="val 613"/>
                <a:gd name="f13" fmla="val 107"/>
                <a:gd name="f14" fmla="val 602"/>
                <a:gd name="f15" fmla="val 99"/>
                <a:gd name="f16" fmla="val 522"/>
                <a:gd name="f17" fmla="val 37"/>
                <a:gd name="f18" fmla="val 430"/>
                <a:gd name="f19" fmla="val 9"/>
                <a:gd name="f20" fmla="val 330"/>
                <a:gd name="f21" fmla="val 3"/>
                <a:gd name="f22" fmla="val 289"/>
                <a:gd name="f23" fmla="val 248"/>
                <a:gd name="f24" fmla="val 7"/>
                <a:gd name="f25" fmla="val 209"/>
                <a:gd name="f26" fmla="val 17"/>
                <a:gd name="f27" fmla="val 132"/>
                <a:gd name="f28" fmla="val 38"/>
                <a:gd name="f29" fmla="val 63"/>
                <a:gd name="f30" fmla="val 74"/>
                <a:gd name="f31" fmla="val 5"/>
                <a:gd name="f32" fmla="val 129"/>
                <a:gd name="f33" fmla="val 1"/>
                <a:gd name="f34" fmla="val 133"/>
                <a:gd name="f35" fmla="val 135"/>
                <a:gd name="f36" fmla="val 140"/>
                <a:gd name="f37" fmla="val 28"/>
                <a:gd name="f38" fmla="val 184"/>
                <a:gd name="f39" fmla="val 52"/>
                <a:gd name="f40" fmla="val 229"/>
                <a:gd name="f41" fmla="val 76"/>
                <a:gd name="f42" fmla="val 273"/>
                <a:gd name="f43" fmla="val 88"/>
                <a:gd name="f44" fmla="val 294"/>
                <a:gd name="f45" fmla="val 100"/>
                <a:gd name="f46" fmla="val 316"/>
                <a:gd name="f47" fmla="val 112"/>
                <a:gd name="f48" fmla="val 338"/>
                <a:gd name="f49" fmla="val 114"/>
                <a:gd name="f50" fmla="val 336"/>
                <a:gd name="f51" fmla="val 334"/>
                <a:gd name="f52" fmla="val 117"/>
                <a:gd name="f53" fmla="val 333"/>
                <a:gd name="f54" fmla="val 261"/>
                <a:gd name="f55" fmla="val 258"/>
                <a:gd name="f56" fmla="val 230"/>
                <a:gd name="f57" fmla="val 353"/>
                <a:gd name="f58" fmla="val 241"/>
                <a:gd name="f59" fmla="val 421"/>
                <a:gd name="f60" fmla="val 250"/>
                <a:gd name="f61" fmla="val 477"/>
                <a:gd name="f62" fmla="val 282"/>
                <a:gd name="f63" fmla="val 521"/>
                <a:gd name="f64" fmla="val 335"/>
                <a:gd name="f65" fmla="val 526"/>
                <a:gd name="f66" fmla="val 529"/>
                <a:gd name="f67" fmla="val 564"/>
                <a:gd name="f68" fmla="val 267"/>
                <a:gd name="f69" fmla="val 599"/>
                <a:gd name="f70" fmla="val 201"/>
                <a:gd name="f71" fmla="val 633"/>
                <a:gd name="f72" fmla="val 134"/>
                <a:gd name="f73" fmla="val 130"/>
                <a:gd name="f74" fmla="val 128"/>
                <a:gd name="f75" fmla="val 392"/>
                <a:gd name="f76" fmla="val 153"/>
                <a:gd name="f77" fmla="val 380"/>
                <a:gd name="f78" fmla="val 152"/>
                <a:gd name="f79" fmla="val 369"/>
                <a:gd name="f80" fmla="val 358"/>
                <a:gd name="f81" fmla="val 350"/>
                <a:gd name="f82" fmla="val 348"/>
                <a:gd name="f83" fmla="val 154"/>
                <a:gd name="f84" fmla="val 349"/>
                <a:gd name="f85" fmla="val 161"/>
                <a:gd name="f86" fmla="val 173"/>
                <a:gd name="f87" fmla="val 186"/>
                <a:gd name="f88" fmla="val 198"/>
                <a:gd name="f89" fmla="val 203"/>
                <a:gd name="f90" fmla="val 205"/>
                <a:gd name="f91" fmla="val 343"/>
                <a:gd name="f92" fmla="val 326"/>
                <a:gd name="f93" fmla="val 204"/>
                <a:gd name="f94" fmla="val 309"/>
                <a:gd name="f95" fmla="val 293"/>
                <a:gd name="f96" fmla="val 287"/>
                <a:gd name="f97" fmla="val 286"/>
                <a:gd name="f98" fmla="val 185"/>
                <a:gd name="f99" fmla="val 172"/>
                <a:gd name="f100" fmla="val 160"/>
                <a:gd name="f101" fmla="val 279"/>
                <a:gd name="f102" fmla="val 254"/>
                <a:gd name="f103" fmla="val 236"/>
                <a:gd name="f104" fmla="val 234"/>
                <a:gd name="f105" fmla="val 151"/>
                <a:gd name="f106" fmla="val 146"/>
                <a:gd name="f107" fmla="val 235"/>
                <a:gd name="f108" fmla="val 113"/>
                <a:gd name="f109" fmla="val 96"/>
                <a:gd name="f110" fmla="val 91"/>
                <a:gd name="f111" fmla="val 90"/>
                <a:gd name="f112" fmla="val 240"/>
                <a:gd name="f113" fmla="val 280"/>
                <a:gd name="f114" fmla="val 285"/>
                <a:gd name="f115" fmla="val 89"/>
                <a:gd name="f116" fmla="val 84"/>
                <a:gd name="f117" fmla="val 71"/>
                <a:gd name="f118" fmla="val 58"/>
                <a:gd name="f119" fmla="val 45"/>
                <a:gd name="f120" fmla="val 40"/>
                <a:gd name="f121" fmla="val 310"/>
                <a:gd name="f122" fmla="val 342"/>
                <a:gd name="f123" fmla="val 347"/>
                <a:gd name="f124" fmla="val 39"/>
                <a:gd name="f125" fmla="val 57"/>
                <a:gd name="f126" fmla="val 69"/>
                <a:gd name="f127" fmla="val 81"/>
                <a:gd name="f128" fmla="val 381"/>
                <a:gd name="f129" fmla="val 393"/>
                <a:gd name="f130" fmla="val 400"/>
                <a:gd name="f131" fmla="val 401"/>
                <a:gd name="f132" fmla="val 92"/>
                <a:gd name="f133" fmla="val 98"/>
                <a:gd name="f134" fmla="val 106"/>
                <a:gd name="f135" fmla="val 121"/>
                <a:gd name="f136" fmla="val 136"/>
                <a:gd name="f137" fmla="val 143"/>
                <a:gd name="f138" fmla="val 402"/>
                <a:gd name="f139" fmla="val 399"/>
                <a:gd name="f140" fmla="+- 0 0 -90"/>
                <a:gd name="f141" fmla="*/ f3 1 635"/>
                <a:gd name="f142" fmla="*/ f4 1 341"/>
                <a:gd name="f143" fmla="val f5"/>
                <a:gd name="f144" fmla="val f6"/>
                <a:gd name="f145" fmla="val f7"/>
                <a:gd name="f146" fmla="*/ f140 f0 1"/>
                <a:gd name="f147" fmla="+- f145 0 f143"/>
                <a:gd name="f148" fmla="+- f144 0 f143"/>
                <a:gd name="f149" fmla="*/ f146 1 f2"/>
                <a:gd name="f150" fmla="*/ f148 1 635"/>
                <a:gd name="f151" fmla="*/ f147 1 341"/>
                <a:gd name="f152" fmla="*/ 632 f148 1"/>
                <a:gd name="f153" fmla="*/ 125 f147 1"/>
                <a:gd name="f154" fmla="*/ 602 f148 1"/>
                <a:gd name="f155" fmla="*/ 99 f147 1"/>
                <a:gd name="f156" fmla="*/ 330 f148 1"/>
                <a:gd name="f157" fmla="*/ 3 f147 1"/>
                <a:gd name="f158" fmla="*/ 209 f148 1"/>
                <a:gd name="f159" fmla="*/ 17 f147 1"/>
                <a:gd name="f160" fmla="*/ 5 f148 1"/>
                <a:gd name="f161" fmla="*/ 129 f147 1"/>
                <a:gd name="f162" fmla="*/ 3 f148 1"/>
                <a:gd name="f163" fmla="*/ 140 f147 1"/>
                <a:gd name="f164" fmla="*/ 76 f148 1"/>
                <a:gd name="f165" fmla="*/ 273 f147 1"/>
                <a:gd name="f166" fmla="*/ 112 f148 1"/>
                <a:gd name="f167" fmla="*/ 338 f147 1"/>
                <a:gd name="f168" fmla="*/ 117 f148 1"/>
                <a:gd name="f169" fmla="*/ 333 f147 1"/>
                <a:gd name="f170" fmla="*/ 353 f148 1"/>
                <a:gd name="f171" fmla="*/ 241 f147 1"/>
                <a:gd name="f172" fmla="*/ 521 f148 1"/>
                <a:gd name="f173" fmla="*/ 335 f147 1"/>
                <a:gd name="f174" fmla="*/ 529 f148 1"/>
                <a:gd name="f175" fmla="*/ 633 f148 1"/>
                <a:gd name="f176" fmla="*/ 134 f147 1"/>
                <a:gd name="f177" fmla="*/ 392 f148 1"/>
                <a:gd name="f178" fmla="*/ 153 f147 1"/>
                <a:gd name="f179" fmla="*/ 358 f148 1"/>
                <a:gd name="f180" fmla="*/ 152 f147 1"/>
                <a:gd name="f181" fmla="*/ 349 f148 1"/>
                <a:gd name="f182" fmla="*/ 161 f147 1"/>
                <a:gd name="f183" fmla="*/ 198 f147 1"/>
                <a:gd name="f184" fmla="*/ 343 f148 1"/>
                <a:gd name="f185" fmla="*/ 205 f147 1"/>
                <a:gd name="f186" fmla="*/ 293 f148 1"/>
                <a:gd name="f187" fmla="*/ 286 f148 1"/>
                <a:gd name="f188" fmla="*/ 287 f148 1"/>
                <a:gd name="f189" fmla="*/ 160 f147 1"/>
                <a:gd name="f190" fmla="*/ 279 f148 1"/>
                <a:gd name="f191" fmla="*/ 241 f148 1"/>
                <a:gd name="f192" fmla="*/ 234 f148 1"/>
                <a:gd name="f193" fmla="*/ 146 f147 1"/>
                <a:gd name="f194" fmla="*/ 96 f147 1"/>
                <a:gd name="f195" fmla="*/ 240 f148 1"/>
                <a:gd name="f196" fmla="*/ 90 f147 1"/>
                <a:gd name="f197" fmla="*/ 280 f148 1"/>
                <a:gd name="f198" fmla="*/ 84 f147 1"/>
                <a:gd name="f199" fmla="*/ 45 f147 1"/>
                <a:gd name="f200" fmla="*/ 294 f148 1"/>
                <a:gd name="f201" fmla="*/ 38 f147 1"/>
                <a:gd name="f202" fmla="*/ 342 f148 1"/>
                <a:gd name="f203" fmla="*/ 81 f147 1"/>
                <a:gd name="f204" fmla="*/ 393 f148 1"/>
                <a:gd name="f205" fmla="*/ 401 f148 1"/>
                <a:gd name="f206" fmla="*/ 98 f147 1"/>
                <a:gd name="f207" fmla="*/ 121 f147 1"/>
                <a:gd name="f208" fmla="*/ 143 f147 1"/>
                <a:gd name="f209" fmla="+- f149 0 f1"/>
                <a:gd name="f210" fmla="*/ f152 1 635"/>
                <a:gd name="f211" fmla="*/ f153 1 341"/>
                <a:gd name="f212" fmla="*/ f154 1 635"/>
                <a:gd name="f213" fmla="*/ f155 1 341"/>
                <a:gd name="f214" fmla="*/ f156 1 635"/>
                <a:gd name="f215" fmla="*/ f157 1 341"/>
                <a:gd name="f216" fmla="*/ f158 1 635"/>
                <a:gd name="f217" fmla="*/ f159 1 341"/>
                <a:gd name="f218" fmla="*/ f160 1 635"/>
                <a:gd name="f219" fmla="*/ f161 1 341"/>
                <a:gd name="f220" fmla="*/ f162 1 635"/>
                <a:gd name="f221" fmla="*/ f163 1 341"/>
                <a:gd name="f222" fmla="*/ f164 1 635"/>
                <a:gd name="f223" fmla="*/ f165 1 341"/>
                <a:gd name="f224" fmla="*/ f166 1 635"/>
                <a:gd name="f225" fmla="*/ f167 1 341"/>
                <a:gd name="f226" fmla="*/ f168 1 635"/>
                <a:gd name="f227" fmla="*/ f169 1 341"/>
                <a:gd name="f228" fmla="*/ f170 1 635"/>
                <a:gd name="f229" fmla="*/ f171 1 341"/>
                <a:gd name="f230" fmla="*/ f172 1 635"/>
                <a:gd name="f231" fmla="*/ f173 1 341"/>
                <a:gd name="f232" fmla="*/ f174 1 635"/>
                <a:gd name="f233" fmla="*/ f175 1 635"/>
                <a:gd name="f234" fmla="*/ f176 1 341"/>
                <a:gd name="f235" fmla="*/ f177 1 635"/>
                <a:gd name="f236" fmla="*/ f178 1 341"/>
                <a:gd name="f237" fmla="*/ f179 1 635"/>
                <a:gd name="f238" fmla="*/ f180 1 341"/>
                <a:gd name="f239" fmla="*/ f181 1 635"/>
                <a:gd name="f240" fmla="*/ f182 1 341"/>
                <a:gd name="f241" fmla="*/ f183 1 341"/>
                <a:gd name="f242" fmla="*/ f184 1 635"/>
                <a:gd name="f243" fmla="*/ f185 1 341"/>
                <a:gd name="f244" fmla="*/ f186 1 635"/>
                <a:gd name="f245" fmla="*/ f187 1 635"/>
                <a:gd name="f246" fmla="*/ f188 1 635"/>
                <a:gd name="f247" fmla="*/ f189 1 341"/>
                <a:gd name="f248" fmla="*/ f190 1 635"/>
                <a:gd name="f249" fmla="*/ f191 1 635"/>
                <a:gd name="f250" fmla="*/ f192 1 635"/>
                <a:gd name="f251" fmla="*/ f193 1 341"/>
                <a:gd name="f252" fmla="*/ f194 1 341"/>
                <a:gd name="f253" fmla="*/ f195 1 635"/>
                <a:gd name="f254" fmla="*/ f196 1 341"/>
                <a:gd name="f255" fmla="*/ f197 1 635"/>
                <a:gd name="f256" fmla="*/ f198 1 341"/>
                <a:gd name="f257" fmla="*/ f199 1 341"/>
                <a:gd name="f258" fmla="*/ f200 1 635"/>
                <a:gd name="f259" fmla="*/ f201 1 341"/>
                <a:gd name="f260" fmla="*/ f202 1 635"/>
                <a:gd name="f261" fmla="*/ f203 1 341"/>
                <a:gd name="f262" fmla="*/ f204 1 635"/>
                <a:gd name="f263" fmla="*/ f205 1 635"/>
                <a:gd name="f264" fmla="*/ f206 1 341"/>
                <a:gd name="f265" fmla="*/ f207 1 341"/>
                <a:gd name="f266" fmla="*/ f208 1 341"/>
                <a:gd name="f267" fmla="*/ 0 1 f150"/>
                <a:gd name="f268" fmla="*/ f144 1 f150"/>
                <a:gd name="f269" fmla="*/ 0 1 f151"/>
                <a:gd name="f270" fmla="*/ f145 1 f151"/>
                <a:gd name="f271" fmla="*/ f210 1 f150"/>
                <a:gd name="f272" fmla="*/ f211 1 f151"/>
                <a:gd name="f273" fmla="*/ f212 1 f150"/>
                <a:gd name="f274" fmla="*/ f213 1 f151"/>
                <a:gd name="f275" fmla="*/ f214 1 f150"/>
                <a:gd name="f276" fmla="*/ f215 1 f151"/>
                <a:gd name="f277" fmla="*/ f216 1 f150"/>
                <a:gd name="f278" fmla="*/ f217 1 f151"/>
                <a:gd name="f279" fmla="*/ f218 1 f150"/>
                <a:gd name="f280" fmla="*/ f219 1 f151"/>
                <a:gd name="f281" fmla="*/ f220 1 f150"/>
                <a:gd name="f282" fmla="*/ f221 1 f151"/>
                <a:gd name="f283" fmla="*/ f222 1 f150"/>
                <a:gd name="f284" fmla="*/ f223 1 f151"/>
                <a:gd name="f285" fmla="*/ f224 1 f150"/>
                <a:gd name="f286" fmla="*/ f225 1 f151"/>
                <a:gd name="f287" fmla="*/ f226 1 f150"/>
                <a:gd name="f288" fmla="*/ f227 1 f151"/>
                <a:gd name="f289" fmla="*/ f228 1 f150"/>
                <a:gd name="f290" fmla="*/ f229 1 f151"/>
                <a:gd name="f291" fmla="*/ f230 1 f150"/>
                <a:gd name="f292" fmla="*/ f231 1 f151"/>
                <a:gd name="f293" fmla="*/ f232 1 f150"/>
                <a:gd name="f294" fmla="*/ f233 1 f150"/>
                <a:gd name="f295" fmla="*/ f234 1 f151"/>
                <a:gd name="f296" fmla="*/ f235 1 f150"/>
                <a:gd name="f297" fmla="*/ f236 1 f151"/>
                <a:gd name="f298" fmla="*/ f237 1 f150"/>
                <a:gd name="f299" fmla="*/ f238 1 f151"/>
                <a:gd name="f300" fmla="*/ f239 1 f150"/>
                <a:gd name="f301" fmla="*/ f240 1 f151"/>
                <a:gd name="f302" fmla="*/ f241 1 f151"/>
                <a:gd name="f303" fmla="*/ f242 1 f150"/>
                <a:gd name="f304" fmla="*/ f243 1 f151"/>
                <a:gd name="f305" fmla="*/ f244 1 f150"/>
                <a:gd name="f306" fmla="*/ f245 1 f150"/>
                <a:gd name="f307" fmla="*/ f246 1 f150"/>
                <a:gd name="f308" fmla="*/ f247 1 f151"/>
                <a:gd name="f309" fmla="*/ f248 1 f150"/>
                <a:gd name="f310" fmla="*/ f249 1 f150"/>
                <a:gd name="f311" fmla="*/ f250 1 f150"/>
                <a:gd name="f312" fmla="*/ f251 1 f151"/>
                <a:gd name="f313" fmla="*/ f252 1 f151"/>
                <a:gd name="f314" fmla="*/ f253 1 f150"/>
                <a:gd name="f315" fmla="*/ f254 1 f151"/>
                <a:gd name="f316" fmla="*/ f255 1 f150"/>
                <a:gd name="f317" fmla="*/ f256 1 f151"/>
                <a:gd name="f318" fmla="*/ f257 1 f151"/>
                <a:gd name="f319" fmla="*/ f258 1 f150"/>
                <a:gd name="f320" fmla="*/ f259 1 f151"/>
                <a:gd name="f321" fmla="*/ f260 1 f150"/>
                <a:gd name="f322" fmla="*/ f261 1 f151"/>
                <a:gd name="f323" fmla="*/ f262 1 f150"/>
                <a:gd name="f324" fmla="*/ f263 1 f150"/>
                <a:gd name="f325" fmla="*/ f264 1 f151"/>
                <a:gd name="f326" fmla="*/ f265 1 f151"/>
                <a:gd name="f327" fmla="*/ f266 1 f151"/>
                <a:gd name="f328" fmla="*/ f267 f141 1"/>
                <a:gd name="f329" fmla="*/ f268 f141 1"/>
                <a:gd name="f330" fmla="*/ f270 f142 1"/>
                <a:gd name="f331" fmla="*/ f269 f142 1"/>
                <a:gd name="f332" fmla="*/ f271 f141 1"/>
                <a:gd name="f333" fmla="*/ f272 f142 1"/>
                <a:gd name="f334" fmla="*/ f273 f141 1"/>
                <a:gd name="f335" fmla="*/ f274 f142 1"/>
                <a:gd name="f336" fmla="*/ f275 f141 1"/>
                <a:gd name="f337" fmla="*/ f276 f142 1"/>
                <a:gd name="f338" fmla="*/ f277 f141 1"/>
                <a:gd name="f339" fmla="*/ f278 f142 1"/>
                <a:gd name="f340" fmla="*/ f279 f141 1"/>
                <a:gd name="f341" fmla="*/ f280 f142 1"/>
                <a:gd name="f342" fmla="*/ f281 f141 1"/>
                <a:gd name="f343" fmla="*/ f282 f142 1"/>
                <a:gd name="f344" fmla="*/ f283 f141 1"/>
                <a:gd name="f345" fmla="*/ f284 f142 1"/>
                <a:gd name="f346" fmla="*/ f285 f141 1"/>
                <a:gd name="f347" fmla="*/ f286 f142 1"/>
                <a:gd name="f348" fmla="*/ f287 f141 1"/>
                <a:gd name="f349" fmla="*/ f288 f142 1"/>
                <a:gd name="f350" fmla="*/ f289 f141 1"/>
                <a:gd name="f351" fmla="*/ f290 f142 1"/>
                <a:gd name="f352" fmla="*/ f291 f141 1"/>
                <a:gd name="f353" fmla="*/ f292 f142 1"/>
                <a:gd name="f354" fmla="*/ f293 f141 1"/>
                <a:gd name="f355" fmla="*/ f294 f141 1"/>
                <a:gd name="f356" fmla="*/ f295 f142 1"/>
                <a:gd name="f357" fmla="*/ f296 f141 1"/>
                <a:gd name="f358" fmla="*/ f297 f142 1"/>
                <a:gd name="f359" fmla="*/ f298 f141 1"/>
                <a:gd name="f360" fmla="*/ f299 f142 1"/>
                <a:gd name="f361" fmla="*/ f300 f141 1"/>
                <a:gd name="f362" fmla="*/ f301 f142 1"/>
                <a:gd name="f363" fmla="*/ f302 f142 1"/>
                <a:gd name="f364" fmla="*/ f303 f141 1"/>
                <a:gd name="f365" fmla="*/ f304 f142 1"/>
                <a:gd name="f366" fmla="*/ f305 f141 1"/>
                <a:gd name="f367" fmla="*/ f306 f141 1"/>
                <a:gd name="f368" fmla="*/ f307 f141 1"/>
                <a:gd name="f369" fmla="*/ f308 f142 1"/>
                <a:gd name="f370" fmla="*/ f309 f141 1"/>
                <a:gd name="f371" fmla="*/ f310 f141 1"/>
                <a:gd name="f372" fmla="*/ f311 f141 1"/>
                <a:gd name="f373" fmla="*/ f312 f142 1"/>
                <a:gd name="f374" fmla="*/ f313 f142 1"/>
                <a:gd name="f375" fmla="*/ f314 f141 1"/>
                <a:gd name="f376" fmla="*/ f315 f142 1"/>
                <a:gd name="f377" fmla="*/ f316 f141 1"/>
                <a:gd name="f378" fmla="*/ f317 f142 1"/>
                <a:gd name="f379" fmla="*/ f318 f142 1"/>
                <a:gd name="f380" fmla="*/ f319 f141 1"/>
                <a:gd name="f381" fmla="*/ f320 f142 1"/>
                <a:gd name="f382" fmla="*/ f321 f141 1"/>
                <a:gd name="f383" fmla="*/ f322 f142 1"/>
                <a:gd name="f384" fmla="*/ f323 f141 1"/>
                <a:gd name="f385" fmla="*/ f324 f141 1"/>
                <a:gd name="f386" fmla="*/ f325 f142 1"/>
                <a:gd name="f387" fmla="*/ f326 f142 1"/>
                <a:gd name="f388" fmla="*/ f327 f142 1"/>
              </a:gdLst>
              <a:ahLst/>
              <a:cxnLst>
                <a:cxn ang="3cd4">
                  <a:pos x="hc" y="t"/>
                </a:cxn>
                <a:cxn ang="0">
                  <a:pos x="r" y="vc"/>
                </a:cxn>
                <a:cxn ang="cd4">
                  <a:pos x="hc" y="b"/>
                </a:cxn>
                <a:cxn ang="cd2">
                  <a:pos x="l" y="vc"/>
                </a:cxn>
                <a:cxn ang="f209">
                  <a:pos x="f332" y="f333"/>
                </a:cxn>
                <a:cxn ang="f209">
                  <a:pos x="f334" y="f335"/>
                </a:cxn>
                <a:cxn ang="f209">
                  <a:pos x="f336" y="f337"/>
                </a:cxn>
                <a:cxn ang="f209">
                  <a:pos x="f338" y="f339"/>
                </a:cxn>
                <a:cxn ang="f209">
                  <a:pos x="f340" y="f341"/>
                </a:cxn>
                <a:cxn ang="f209">
                  <a:pos x="f342" y="f343"/>
                </a:cxn>
                <a:cxn ang="f209">
                  <a:pos x="f344" y="f345"/>
                </a:cxn>
                <a:cxn ang="f209">
                  <a:pos x="f346" y="f347"/>
                </a:cxn>
                <a:cxn ang="f209">
                  <a:pos x="f348" y="f349"/>
                </a:cxn>
                <a:cxn ang="f209">
                  <a:pos x="f350" y="f351"/>
                </a:cxn>
                <a:cxn ang="f209">
                  <a:pos x="f352" y="f353"/>
                </a:cxn>
                <a:cxn ang="f209">
                  <a:pos x="f354" y="f349"/>
                </a:cxn>
                <a:cxn ang="f209">
                  <a:pos x="f355" y="f356"/>
                </a:cxn>
                <a:cxn ang="f209">
                  <a:pos x="f332" y="f333"/>
                </a:cxn>
                <a:cxn ang="f209">
                  <a:pos x="f357" y="f358"/>
                </a:cxn>
                <a:cxn ang="f209">
                  <a:pos x="f359" y="f360"/>
                </a:cxn>
                <a:cxn ang="f209">
                  <a:pos x="f361" y="f362"/>
                </a:cxn>
                <a:cxn ang="f209">
                  <a:pos x="f361" y="f363"/>
                </a:cxn>
                <a:cxn ang="f209">
                  <a:pos x="f364" y="f365"/>
                </a:cxn>
                <a:cxn ang="f209">
                  <a:pos x="f366" y="f365"/>
                </a:cxn>
                <a:cxn ang="f209">
                  <a:pos x="f367" y="f363"/>
                </a:cxn>
                <a:cxn ang="f209">
                  <a:pos x="f368" y="f369"/>
                </a:cxn>
                <a:cxn ang="f209">
                  <a:pos x="f370" y="f360"/>
                </a:cxn>
                <a:cxn ang="f209">
                  <a:pos x="f371" y="f358"/>
                </a:cxn>
                <a:cxn ang="f209">
                  <a:pos x="f372" y="f373"/>
                </a:cxn>
                <a:cxn ang="f209">
                  <a:pos x="f372" y="f374"/>
                </a:cxn>
                <a:cxn ang="f209">
                  <a:pos x="f375" y="f376"/>
                </a:cxn>
                <a:cxn ang="f209">
                  <a:pos x="f377" y="f376"/>
                </a:cxn>
                <a:cxn ang="f209">
                  <a:pos x="f368" y="f378"/>
                </a:cxn>
                <a:cxn ang="f209">
                  <a:pos x="f367" y="f379"/>
                </a:cxn>
                <a:cxn ang="f209">
                  <a:pos x="f380" y="f381"/>
                </a:cxn>
                <a:cxn ang="f209">
                  <a:pos x="f382" y="f381"/>
                </a:cxn>
                <a:cxn ang="f209">
                  <a:pos x="f361" y="f379"/>
                </a:cxn>
                <a:cxn ang="f209">
                  <a:pos x="f361" y="f383"/>
                </a:cxn>
                <a:cxn ang="f209">
                  <a:pos x="f359" y="f376"/>
                </a:cxn>
                <a:cxn ang="f209">
                  <a:pos x="f384" y="f376"/>
                </a:cxn>
                <a:cxn ang="f209">
                  <a:pos x="f385" y="f386"/>
                </a:cxn>
                <a:cxn ang="f209">
                  <a:pos x="f385" y="f387"/>
                </a:cxn>
                <a:cxn ang="f209">
                  <a:pos x="f385" y="f388"/>
                </a:cxn>
                <a:cxn ang="f209">
                  <a:pos x="f357" y="f358"/>
                </a:cxn>
              </a:cxnLst>
              <a:rect l="f328" t="f331" r="f329" b="f330"/>
              <a:pathLst>
                <a:path w="635" h="341">
                  <a:moveTo>
                    <a:pt x="f8" y="f9"/>
                  </a:moveTo>
                  <a:cubicBezTo>
                    <a:pt x="f10" y="f11"/>
                    <a:pt x="f12" y="f13"/>
                    <a:pt x="f14" y="f15"/>
                  </a:cubicBezTo>
                  <a:cubicBezTo>
                    <a:pt x="f16" y="f17"/>
                    <a:pt x="f18" y="f19"/>
                    <a:pt x="f20" y="f21"/>
                  </a:cubicBezTo>
                  <a:cubicBezTo>
                    <a:pt x="f22" y="f5"/>
                    <a:pt x="f23" y="f24"/>
                    <a:pt x="f25" y="f26"/>
                  </a:cubicBezTo>
                  <a:cubicBezTo>
                    <a:pt x="f27" y="f28"/>
                    <a:pt x="f29" y="f30"/>
                    <a:pt x="f31" y="f32"/>
                  </a:cubicBezTo>
                  <a:cubicBezTo>
                    <a:pt x="f33" y="f34"/>
                    <a:pt x="f5" y="f35"/>
                    <a:pt x="f21" y="f36"/>
                  </a:cubicBezTo>
                  <a:cubicBezTo>
                    <a:pt x="f37" y="f38"/>
                    <a:pt x="f39" y="f40"/>
                    <a:pt x="f41" y="f42"/>
                  </a:cubicBezTo>
                  <a:cubicBezTo>
                    <a:pt x="f43" y="f44"/>
                    <a:pt x="f45" y="f46"/>
                    <a:pt x="f47" y="f48"/>
                  </a:cubicBezTo>
                  <a:cubicBezTo>
                    <a:pt x="f49" y="f50"/>
                    <a:pt x="f11" y="f51"/>
                    <a:pt x="f52" y="f53"/>
                  </a:cubicBezTo>
                  <a:cubicBezTo>
                    <a:pt x="f2" y="f54"/>
                    <a:pt x="f55" y="f56"/>
                    <a:pt x="f57" y="f58"/>
                  </a:cubicBezTo>
                  <a:cubicBezTo>
                    <a:pt x="f59" y="f60"/>
                    <a:pt x="f61" y="f62"/>
                    <a:pt x="f63" y="f64"/>
                  </a:cubicBezTo>
                  <a:cubicBezTo>
                    <a:pt x="f65" y="f7"/>
                    <a:pt x="f65" y="f7"/>
                    <a:pt x="f66" y="f53"/>
                  </a:cubicBezTo>
                  <a:cubicBezTo>
                    <a:pt x="f67" y="f68"/>
                    <a:pt x="f69" y="f70"/>
                    <a:pt x="f71" y="f72"/>
                  </a:cubicBezTo>
                  <a:cubicBezTo>
                    <a:pt x="f6" y="f73"/>
                    <a:pt x="f6" y="f74"/>
                    <a:pt x="f8" y="f9"/>
                  </a:cubicBezTo>
                  <a:close/>
                  <a:moveTo>
                    <a:pt x="f75" y="f76"/>
                  </a:moveTo>
                  <a:cubicBezTo>
                    <a:pt x="f77" y="f78"/>
                    <a:pt x="f79" y="f76"/>
                    <a:pt x="f80" y="f78"/>
                  </a:cubicBezTo>
                  <a:cubicBezTo>
                    <a:pt x="f81" y="f78"/>
                    <a:pt x="f82" y="f83"/>
                    <a:pt x="f84" y="f85"/>
                  </a:cubicBezTo>
                  <a:cubicBezTo>
                    <a:pt x="f84" y="f86"/>
                    <a:pt x="f84" y="f87"/>
                    <a:pt x="f84" y="f88"/>
                  </a:cubicBezTo>
                  <a:cubicBezTo>
                    <a:pt x="f84" y="f89"/>
                    <a:pt x="f82" y="f90"/>
                    <a:pt x="f91" y="f90"/>
                  </a:cubicBezTo>
                  <a:cubicBezTo>
                    <a:pt x="f92" y="f93"/>
                    <a:pt x="f94" y="f93"/>
                    <a:pt x="f95" y="f90"/>
                  </a:cubicBezTo>
                  <a:cubicBezTo>
                    <a:pt x="f96" y="f90"/>
                    <a:pt x="f97" y="f89"/>
                    <a:pt x="f97" y="f88"/>
                  </a:cubicBezTo>
                  <a:cubicBezTo>
                    <a:pt x="f96" y="f98"/>
                    <a:pt x="f97" y="f99"/>
                    <a:pt x="f96" y="f100"/>
                  </a:cubicBezTo>
                  <a:cubicBezTo>
                    <a:pt x="f96" y="f83"/>
                    <a:pt x="f97" y="f78"/>
                    <a:pt x="f101" y="f78"/>
                  </a:cubicBezTo>
                  <a:cubicBezTo>
                    <a:pt x="f68" y="f76"/>
                    <a:pt x="f102" y="f78"/>
                    <a:pt x="f58" y="f76"/>
                  </a:cubicBezTo>
                  <a:cubicBezTo>
                    <a:pt x="f103" y="f76"/>
                    <a:pt x="f104" y="f105"/>
                    <a:pt x="f104" y="f106"/>
                  </a:cubicBezTo>
                  <a:cubicBezTo>
                    <a:pt x="f107" y="f73"/>
                    <a:pt x="f107" y="f108"/>
                    <a:pt x="f104" y="f109"/>
                  </a:cubicBezTo>
                  <a:cubicBezTo>
                    <a:pt x="f104" y="f110"/>
                    <a:pt x="f103" y="f111"/>
                    <a:pt x="f112" y="f111"/>
                  </a:cubicBezTo>
                  <a:cubicBezTo>
                    <a:pt x="f102" y="f111"/>
                    <a:pt x="f68" y="f111"/>
                    <a:pt x="f113" y="f111"/>
                  </a:cubicBezTo>
                  <a:cubicBezTo>
                    <a:pt x="f114" y="f111"/>
                    <a:pt x="f96" y="f115"/>
                    <a:pt x="f96" y="f116"/>
                  </a:cubicBezTo>
                  <a:cubicBezTo>
                    <a:pt x="f97" y="f117"/>
                    <a:pt x="f96" y="f118"/>
                    <a:pt x="f97" y="f119"/>
                  </a:cubicBezTo>
                  <a:cubicBezTo>
                    <a:pt x="f97" y="f120"/>
                    <a:pt x="f96" y="f28"/>
                    <a:pt x="f44" y="f28"/>
                  </a:cubicBezTo>
                  <a:cubicBezTo>
                    <a:pt x="f121" y="f28"/>
                    <a:pt x="f92" y="f28"/>
                    <a:pt x="f122" y="f28"/>
                  </a:cubicBezTo>
                  <a:cubicBezTo>
                    <a:pt x="f123" y="f28"/>
                    <a:pt x="f84" y="f124"/>
                    <a:pt x="f84" y="f119"/>
                  </a:cubicBezTo>
                  <a:cubicBezTo>
                    <a:pt x="f84" y="f125"/>
                    <a:pt x="f84" y="f126"/>
                    <a:pt x="f84" y="f127"/>
                  </a:cubicBezTo>
                  <a:cubicBezTo>
                    <a:pt x="f82" y="f43"/>
                    <a:pt x="f81" y="f110"/>
                    <a:pt x="f80" y="f111"/>
                  </a:cubicBezTo>
                  <a:cubicBezTo>
                    <a:pt x="f79" y="f115"/>
                    <a:pt x="f128" y="f111"/>
                    <a:pt x="f129" y="f111"/>
                  </a:cubicBezTo>
                  <a:cubicBezTo>
                    <a:pt x="f130" y="f115"/>
                    <a:pt x="f131" y="f132"/>
                    <a:pt x="f131" y="f133"/>
                  </a:cubicBezTo>
                  <a:cubicBezTo>
                    <a:pt x="f131" y="f134"/>
                    <a:pt x="f131" y="f108"/>
                    <a:pt x="f131" y="f135"/>
                  </a:cubicBezTo>
                  <a:cubicBezTo>
                    <a:pt x="f131" y="f32"/>
                    <a:pt x="f130" y="f136"/>
                    <a:pt x="f131" y="f137"/>
                  </a:cubicBezTo>
                  <a:cubicBezTo>
                    <a:pt x="f138" y="f105"/>
                    <a:pt x="f139" y="f76"/>
                    <a:pt x="f75" y="f76"/>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7">
              <a:extLst>
                <a:ext uri="{FF2B5EF4-FFF2-40B4-BE49-F238E27FC236}">
                  <a16:creationId xmlns:a16="http://schemas.microsoft.com/office/drawing/2014/main" id="{70574C30-E3F3-4B1F-D83E-9E9DF5DDE182}"/>
                </a:ext>
              </a:extLst>
            </p:cNvPr>
            <p:cNvSpPr/>
            <p:nvPr/>
          </p:nvSpPr>
          <p:spPr>
            <a:xfrm>
              <a:off x="8506772" y="369600"/>
              <a:ext cx="379704" cy="329805"/>
            </a:xfrm>
            <a:custGeom>
              <a:avLst/>
              <a:gdLst>
                <a:gd name="f0" fmla="val 10800000"/>
                <a:gd name="f1" fmla="val 5400000"/>
                <a:gd name="f2" fmla="val 180"/>
                <a:gd name="f3" fmla="val w"/>
                <a:gd name="f4" fmla="val h"/>
                <a:gd name="f5" fmla="val 0"/>
                <a:gd name="f6" fmla="val 599"/>
                <a:gd name="f7" fmla="val 520"/>
                <a:gd name="f8" fmla="val 559"/>
                <a:gd name="f9" fmla="val 138"/>
                <a:gd name="f10" fmla="val 555"/>
                <a:gd name="f11" fmla="val 137"/>
                <a:gd name="f12" fmla="val 134"/>
                <a:gd name="f13" fmla="val 131"/>
                <a:gd name="f14" fmla="val 554"/>
                <a:gd name="f15" fmla="val 118"/>
                <a:gd name="f16" fmla="val 553"/>
                <a:gd name="f17" fmla="val 105"/>
                <a:gd name="f18" fmla="val 551"/>
                <a:gd name="f19" fmla="val 93"/>
                <a:gd name="f20" fmla="val 549"/>
                <a:gd name="f21" fmla="val 79"/>
                <a:gd name="f22" fmla="val 547"/>
                <a:gd name="f23" fmla="val 65"/>
                <a:gd name="f24" fmla="val 543"/>
                <a:gd name="f25" fmla="val 49"/>
                <a:gd name="f26" fmla="val 531"/>
                <a:gd name="f27" fmla="val 72"/>
                <a:gd name="f28" fmla="val 509"/>
                <a:gd name="f29" fmla="val 115"/>
                <a:gd name="f30" fmla="val 458"/>
                <a:gd name="f31" fmla="val 42"/>
                <a:gd name="f32" fmla="val 389"/>
                <a:gd name="f33" fmla="val 1"/>
                <a:gd name="f34" fmla="val 301"/>
                <a:gd name="f35" fmla="val 212"/>
                <a:gd name="f36" fmla="val 143"/>
                <a:gd name="f37" fmla="val 40"/>
                <a:gd name="f38" fmla="val 91"/>
                <a:gd name="f39" fmla="val 112"/>
                <a:gd name="f40" fmla="val 76"/>
                <a:gd name="f41" fmla="val 84"/>
                <a:gd name="f42" fmla="val 61"/>
                <a:gd name="f43" fmla="val 58"/>
                <a:gd name="f44" fmla="val 46"/>
                <a:gd name="f45" fmla="val 30"/>
                <a:gd name="f46" fmla="val 38"/>
                <a:gd name="f47" fmla="val 64"/>
                <a:gd name="f48" fmla="val 37"/>
                <a:gd name="f49" fmla="val 97"/>
                <a:gd name="f50" fmla="val 130"/>
                <a:gd name="f51" fmla="val 41"/>
                <a:gd name="f52" fmla="val 135"/>
                <a:gd name="f53" fmla="val 35"/>
                <a:gd name="f54" fmla="val 139"/>
                <a:gd name="f55" fmla="val 12"/>
                <a:gd name="f56" fmla="val 146"/>
                <a:gd name="f57" fmla="val 163"/>
                <a:gd name="f58" fmla="val 187"/>
                <a:gd name="f59" fmla="val 195"/>
                <a:gd name="f60" fmla="val 204"/>
                <a:gd name="f61" fmla="val 2"/>
                <a:gd name="f62" fmla="val 5"/>
                <a:gd name="f63" fmla="val 236"/>
                <a:gd name="f64" fmla="val 10"/>
                <a:gd name="f65" fmla="val 260"/>
                <a:gd name="f66" fmla="val 22"/>
                <a:gd name="f67" fmla="val 282"/>
                <a:gd name="f68" fmla="val 31"/>
                <a:gd name="f69" fmla="val 298"/>
                <a:gd name="f70" fmla="val 44"/>
                <a:gd name="f71" fmla="val 308"/>
                <a:gd name="f72" fmla="val 63"/>
                <a:gd name="f73" fmla="val 306"/>
                <a:gd name="f74" fmla="val 68"/>
                <a:gd name="f75" fmla="val 305"/>
                <a:gd name="f76" fmla="val 69"/>
                <a:gd name="f77" fmla="val 307"/>
                <a:gd name="f78" fmla="val 311"/>
                <a:gd name="f79" fmla="val 326"/>
                <a:gd name="f80" fmla="val 70"/>
                <a:gd name="f81" fmla="val 340"/>
                <a:gd name="f82" fmla="val 67"/>
                <a:gd name="f83" fmla="val 354"/>
                <a:gd name="f84" fmla="val 376"/>
                <a:gd name="f85" fmla="val 57"/>
                <a:gd name="f86" fmla="val 397"/>
                <a:gd name="f87" fmla="val 415"/>
                <a:gd name="f88" fmla="val 422"/>
                <a:gd name="f89" fmla="val 27"/>
                <a:gd name="f90" fmla="val 427"/>
                <a:gd name="f91" fmla="val 18"/>
                <a:gd name="f92" fmla="val 432"/>
                <a:gd name="f93" fmla="val 33"/>
                <a:gd name="f94" fmla="val 438"/>
                <a:gd name="f95" fmla="val 48"/>
                <a:gd name="f96" fmla="val 442"/>
                <a:gd name="f97" fmla="val 444"/>
                <a:gd name="f98" fmla="val 447"/>
                <a:gd name="f99" fmla="val 94"/>
                <a:gd name="f100" fmla="val 449"/>
                <a:gd name="f101" fmla="val 109"/>
                <a:gd name="f102" fmla="val 440"/>
                <a:gd name="f103" fmla="val 464"/>
                <a:gd name="f104" fmla="val 488"/>
                <a:gd name="f105" fmla="val 60"/>
                <a:gd name="f106" fmla="val 513"/>
                <a:gd name="f107" fmla="val 62"/>
                <a:gd name="f108" fmla="val 514"/>
                <a:gd name="f109" fmla="val 88"/>
                <a:gd name="f110" fmla="val 519"/>
                <a:gd name="f111" fmla="val 516"/>
                <a:gd name="f112" fmla="val 511"/>
                <a:gd name="f113" fmla="val 500"/>
                <a:gd name="f114" fmla="val 203"/>
                <a:gd name="f115" fmla="val 478"/>
                <a:gd name="f116" fmla="val 206"/>
                <a:gd name="f117" fmla="val 474"/>
                <a:gd name="f118" fmla="val 208"/>
                <a:gd name="f119" fmla="val 476"/>
                <a:gd name="f120" fmla="val 210"/>
                <a:gd name="f121" fmla="val 237"/>
                <a:gd name="f122" fmla="val 493"/>
                <a:gd name="f123" fmla="val 265"/>
                <a:gd name="f124" fmla="val 502"/>
                <a:gd name="f125" fmla="val 295"/>
                <a:gd name="f126" fmla="val 503"/>
                <a:gd name="f127" fmla="val 328"/>
                <a:gd name="f128" fmla="val 359"/>
                <a:gd name="f129" fmla="val 494"/>
                <a:gd name="f130" fmla="val 387"/>
                <a:gd name="f131" fmla="val 391"/>
                <a:gd name="f132" fmla="val 475"/>
                <a:gd name="f133" fmla="val 393"/>
                <a:gd name="f134" fmla="val 396"/>
                <a:gd name="f135" fmla="val 479"/>
                <a:gd name="f136" fmla="val 401"/>
                <a:gd name="f137" fmla="val 487"/>
                <a:gd name="f138" fmla="val 409"/>
                <a:gd name="f139" fmla="val 417"/>
                <a:gd name="f140" fmla="val 499"/>
                <a:gd name="f141" fmla="val 518"/>
                <a:gd name="f142" fmla="val 480"/>
                <a:gd name="f143" fmla="val 517"/>
                <a:gd name="f144" fmla="val 522"/>
                <a:gd name="f145" fmla="val 530"/>
                <a:gd name="f146" fmla="val 538"/>
                <a:gd name="f147" fmla="val 495"/>
                <a:gd name="f148" fmla="val 472"/>
                <a:gd name="f149" fmla="val 454"/>
                <a:gd name="f150" fmla="val 579"/>
                <a:gd name="f151" fmla="val 563"/>
                <a:gd name="f152" fmla="val 424"/>
                <a:gd name="f153" fmla="val 412"/>
                <a:gd name="f154" fmla="val 529"/>
                <a:gd name="f155" fmla="val 369"/>
                <a:gd name="f156" fmla="val 527"/>
                <a:gd name="f157" fmla="val 339"/>
                <a:gd name="f158" fmla="val 309"/>
                <a:gd name="f159" fmla="val 304"/>
                <a:gd name="f160" fmla="val 533"/>
                <a:gd name="f161" fmla="val 536"/>
                <a:gd name="f162" fmla="val 552"/>
                <a:gd name="f163" fmla="val 300"/>
                <a:gd name="f164" fmla="val 572"/>
                <a:gd name="f165" fmla="val 288"/>
                <a:gd name="f166" fmla="val 575"/>
                <a:gd name="f167" fmla="val 277"/>
                <a:gd name="f168" fmla="val 581"/>
                <a:gd name="f169" fmla="val 271"/>
                <a:gd name="f170" fmla="val 591"/>
                <a:gd name="f171" fmla="val 246"/>
                <a:gd name="f172" fmla="val 596"/>
                <a:gd name="f173" fmla="val 220"/>
                <a:gd name="f174" fmla="val 597"/>
                <a:gd name="f175" fmla="val 193"/>
                <a:gd name="f176" fmla="val 164"/>
                <a:gd name="f177" fmla="val 584"/>
                <a:gd name="f178" fmla="val 144"/>
                <a:gd name="f179" fmla="val 262"/>
                <a:gd name="f180" fmla="val 546"/>
                <a:gd name="f181" fmla="val 278"/>
                <a:gd name="f182" fmla="val 541"/>
                <a:gd name="f183" fmla="val 280"/>
                <a:gd name="f184" fmla="val 524"/>
                <a:gd name="f185" fmla="val 275"/>
                <a:gd name="f186" fmla="val 274"/>
                <a:gd name="f187" fmla="val 272"/>
                <a:gd name="f188" fmla="val 270"/>
                <a:gd name="f189" fmla="val 508"/>
                <a:gd name="f190" fmla="val 267"/>
                <a:gd name="f191" fmla="val 505"/>
                <a:gd name="f192" fmla="val 268"/>
                <a:gd name="f193" fmla="val 491"/>
                <a:gd name="f194" fmla="val 345"/>
                <a:gd name="f195" fmla="val 452"/>
                <a:gd name="f196" fmla="val 428"/>
                <a:gd name="f197" fmla="val 410"/>
                <a:gd name="f198" fmla="val 400"/>
                <a:gd name="f199" fmla="val 439"/>
                <a:gd name="f200" fmla="val 363"/>
                <a:gd name="f201" fmla="val 457"/>
                <a:gd name="f202" fmla="val 314"/>
                <a:gd name="f203" fmla="val 482"/>
                <a:gd name="f204" fmla="val 221"/>
                <a:gd name="f205" fmla="val 450"/>
                <a:gd name="f206" fmla="val 181"/>
                <a:gd name="f207" fmla="val 425"/>
                <a:gd name="f208" fmla="val 152"/>
                <a:gd name="f209" fmla="val 129"/>
                <a:gd name="f210" fmla="val 349"/>
                <a:gd name="f211" fmla="val 325"/>
                <a:gd name="f212" fmla="val 103"/>
                <a:gd name="f213" fmla="val 269"/>
                <a:gd name="f214" fmla="val 85"/>
                <a:gd name="f215" fmla="val 276"/>
                <a:gd name="f216" fmla="val 52"/>
                <a:gd name="f217" fmla="val 257"/>
                <a:gd name="f218" fmla="val 244"/>
                <a:gd name="f219" fmla="val 34"/>
                <a:gd name="f220" fmla="val 230"/>
                <a:gd name="f221" fmla="val 215"/>
                <a:gd name="f222" fmla="val 29"/>
                <a:gd name="f223" fmla="val 199"/>
                <a:gd name="f224" fmla="val 184"/>
                <a:gd name="f225" fmla="val 176"/>
                <a:gd name="f226" fmla="val 170"/>
                <a:gd name="f227" fmla="val 167"/>
                <a:gd name="f228" fmla="val 51"/>
                <a:gd name="f229" fmla="val 162"/>
                <a:gd name="f230" fmla="val 166"/>
                <a:gd name="f231" fmla="val 174"/>
                <a:gd name="f232" fmla="val 116"/>
                <a:gd name="f233" fmla="val 171"/>
                <a:gd name="f234" fmla="val 159"/>
                <a:gd name="f235" fmla="val 182"/>
                <a:gd name="f236" fmla="val 126"/>
                <a:gd name="f237" fmla="val 198"/>
                <a:gd name="f238" fmla="val 209"/>
                <a:gd name="f239" fmla="val 89"/>
                <a:gd name="f240" fmla="val 218"/>
                <a:gd name="f241" fmla="val 73"/>
                <a:gd name="f242" fmla="val 228"/>
                <a:gd name="f243" fmla="val 56"/>
                <a:gd name="f244" fmla="val 258"/>
                <a:gd name="f245" fmla="val 124"/>
                <a:gd name="f246" fmla="val 313"/>
                <a:gd name="f247" fmla="val 147"/>
                <a:gd name="f248" fmla="val 382"/>
                <a:gd name="f249" fmla="val 148"/>
                <a:gd name="f250" fmla="val 375"/>
                <a:gd name="f251" fmla="val 132"/>
                <a:gd name="f252" fmla="val 378"/>
                <a:gd name="f253" fmla="val 100"/>
                <a:gd name="f254" fmla="val 379"/>
                <a:gd name="f255" fmla="val 96"/>
                <a:gd name="f256" fmla="val 384"/>
                <a:gd name="f257" fmla="val 388"/>
                <a:gd name="f258" fmla="val 390"/>
                <a:gd name="f259" fmla="val 404"/>
                <a:gd name="f260" fmla="val 120"/>
                <a:gd name="f261" fmla="val 418"/>
                <a:gd name="f262" fmla="val 437"/>
                <a:gd name="f263" fmla="val 455"/>
                <a:gd name="f264" fmla="val 179"/>
                <a:gd name="f265" fmla="val 506"/>
                <a:gd name="f266" fmla="val 188"/>
                <a:gd name="f267" fmla="val 512"/>
                <a:gd name="f268" fmla="val 523"/>
                <a:gd name="f269" fmla="val 525"/>
                <a:gd name="f270" fmla="val 539"/>
                <a:gd name="f271" fmla="val 562"/>
                <a:gd name="f272" fmla="val 566"/>
                <a:gd name="f273" fmla="val 173"/>
                <a:gd name="f274" fmla="val 568"/>
                <a:gd name="f275" fmla="val 178"/>
                <a:gd name="f276" fmla="val 183"/>
                <a:gd name="f277" fmla="val 569"/>
                <a:gd name="f278" fmla="val 564"/>
                <a:gd name="f279" fmla="+- 0 0 -90"/>
                <a:gd name="f280" fmla="*/ f3 1 599"/>
                <a:gd name="f281" fmla="*/ f4 1 520"/>
                <a:gd name="f282" fmla="val f5"/>
                <a:gd name="f283" fmla="val f6"/>
                <a:gd name="f284" fmla="val f7"/>
                <a:gd name="f285" fmla="*/ f279 f0 1"/>
                <a:gd name="f286" fmla="+- f284 0 f282"/>
                <a:gd name="f287" fmla="+- f283 0 f282"/>
                <a:gd name="f288" fmla="*/ f285 1 f2"/>
                <a:gd name="f289" fmla="*/ f287 1 599"/>
                <a:gd name="f290" fmla="*/ f286 1 520"/>
                <a:gd name="f291" fmla="*/ 555 f287 1"/>
                <a:gd name="f292" fmla="*/ 131 f286 1"/>
                <a:gd name="f293" fmla="*/ 543 f287 1"/>
                <a:gd name="f294" fmla="*/ 49 f286 1"/>
                <a:gd name="f295" fmla="*/ 301 f287 1"/>
                <a:gd name="f296" fmla="*/ 1 f286 1"/>
                <a:gd name="f297" fmla="*/ 46 f287 1"/>
                <a:gd name="f298" fmla="*/ 30 f286 1"/>
                <a:gd name="f299" fmla="*/ 35 f287 1"/>
                <a:gd name="f300" fmla="*/ 139 f286 1"/>
                <a:gd name="f301" fmla="*/ 2 f287 1"/>
                <a:gd name="f302" fmla="*/ 212 f286 1"/>
                <a:gd name="f303" fmla="*/ 63 f287 1"/>
                <a:gd name="f304" fmla="*/ 306 f286 1"/>
                <a:gd name="f305" fmla="*/ 67 f287 1"/>
                <a:gd name="f306" fmla="*/ 354 f286 1"/>
                <a:gd name="f307" fmla="*/ 18 f287 1"/>
                <a:gd name="f308" fmla="*/ 432 f286 1"/>
                <a:gd name="f309" fmla="*/ 109 f287 1"/>
                <a:gd name="f310" fmla="*/ 440 f286 1"/>
                <a:gd name="f311" fmla="*/ 514 f286 1"/>
                <a:gd name="f312" fmla="*/ 203 f287 1"/>
                <a:gd name="f313" fmla="*/ 478 f286 1"/>
                <a:gd name="f314" fmla="*/ 295 f287 1"/>
                <a:gd name="f315" fmla="*/ 503 f286 1"/>
                <a:gd name="f316" fmla="*/ 396 f287 1"/>
                <a:gd name="f317" fmla="*/ 479 f286 1"/>
                <a:gd name="f318" fmla="*/ 514 f287 1"/>
                <a:gd name="f319" fmla="*/ 517 f286 1"/>
                <a:gd name="f320" fmla="*/ 488 f287 1"/>
                <a:gd name="f321" fmla="*/ 396 f286 1"/>
                <a:gd name="f322" fmla="*/ 536 f287 1"/>
                <a:gd name="f323" fmla="*/ 581 f287 1"/>
                <a:gd name="f324" fmla="*/ 271 f286 1"/>
                <a:gd name="f325" fmla="*/ 559 f287 1"/>
                <a:gd name="f326" fmla="*/ 138 f286 1"/>
                <a:gd name="f327" fmla="*/ 524 f287 1"/>
                <a:gd name="f328" fmla="*/ 275 f286 1"/>
                <a:gd name="f329" fmla="*/ 503 f287 1"/>
                <a:gd name="f330" fmla="*/ 274 f286 1"/>
                <a:gd name="f331" fmla="*/ 363 f287 1"/>
                <a:gd name="f332" fmla="*/ 457 f286 1"/>
                <a:gd name="f333" fmla="*/ 129 f287 1"/>
                <a:gd name="f334" fmla="*/ 349 f286 1"/>
                <a:gd name="f335" fmla="*/ 85 f287 1"/>
                <a:gd name="f336" fmla="*/ 270 f286 1"/>
                <a:gd name="f337" fmla="*/ 48 f287 1"/>
                <a:gd name="f338" fmla="*/ 30 f287 1"/>
                <a:gd name="f339" fmla="*/ 184 f286 1"/>
                <a:gd name="f340" fmla="*/ 70 f287 1"/>
                <a:gd name="f341" fmla="*/ 166 f286 1"/>
                <a:gd name="f342" fmla="*/ 198 f287 1"/>
                <a:gd name="f343" fmla="*/ 103 f286 1"/>
                <a:gd name="f344" fmla="*/ 382 f287 1"/>
                <a:gd name="f345" fmla="*/ 148 f286 1"/>
                <a:gd name="f346" fmla="*/ 384 f287 1"/>
                <a:gd name="f347" fmla="*/ 88 f286 1"/>
                <a:gd name="f348" fmla="*/ 437 f287 1"/>
                <a:gd name="f349" fmla="*/ 163 f286 1"/>
                <a:gd name="f350" fmla="*/ 523 f287 1"/>
                <a:gd name="f351" fmla="*/ 167 f286 1"/>
                <a:gd name="f352" fmla="*/ 562 f287 1"/>
                <a:gd name="f353" fmla="*/ 170 f286 1"/>
                <a:gd name="f354" fmla="*/ 553 f287 1"/>
                <a:gd name="f355" fmla="*/ 262 f286 1"/>
                <a:gd name="f356" fmla="+- f288 0 f1"/>
                <a:gd name="f357" fmla="*/ f291 1 599"/>
                <a:gd name="f358" fmla="*/ f292 1 520"/>
                <a:gd name="f359" fmla="*/ f293 1 599"/>
                <a:gd name="f360" fmla="*/ f294 1 520"/>
                <a:gd name="f361" fmla="*/ f295 1 599"/>
                <a:gd name="f362" fmla="*/ f296 1 520"/>
                <a:gd name="f363" fmla="*/ f297 1 599"/>
                <a:gd name="f364" fmla="*/ f298 1 520"/>
                <a:gd name="f365" fmla="*/ f299 1 599"/>
                <a:gd name="f366" fmla="*/ f300 1 520"/>
                <a:gd name="f367" fmla="*/ f301 1 599"/>
                <a:gd name="f368" fmla="*/ f302 1 520"/>
                <a:gd name="f369" fmla="*/ f303 1 599"/>
                <a:gd name="f370" fmla="*/ f304 1 520"/>
                <a:gd name="f371" fmla="*/ f305 1 599"/>
                <a:gd name="f372" fmla="*/ f306 1 520"/>
                <a:gd name="f373" fmla="*/ f307 1 599"/>
                <a:gd name="f374" fmla="*/ f308 1 520"/>
                <a:gd name="f375" fmla="*/ f309 1 599"/>
                <a:gd name="f376" fmla="*/ f310 1 520"/>
                <a:gd name="f377" fmla="*/ f311 1 520"/>
                <a:gd name="f378" fmla="*/ f312 1 599"/>
                <a:gd name="f379" fmla="*/ f313 1 520"/>
                <a:gd name="f380" fmla="*/ f314 1 599"/>
                <a:gd name="f381" fmla="*/ f315 1 520"/>
                <a:gd name="f382" fmla="*/ f316 1 599"/>
                <a:gd name="f383" fmla="*/ f317 1 520"/>
                <a:gd name="f384" fmla="*/ f318 1 599"/>
                <a:gd name="f385" fmla="*/ f319 1 520"/>
                <a:gd name="f386" fmla="*/ f320 1 599"/>
                <a:gd name="f387" fmla="*/ f321 1 520"/>
                <a:gd name="f388" fmla="*/ f322 1 599"/>
                <a:gd name="f389" fmla="*/ f323 1 599"/>
                <a:gd name="f390" fmla="*/ f324 1 520"/>
                <a:gd name="f391" fmla="*/ f325 1 599"/>
                <a:gd name="f392" fmla="*/ f326 1 520"/>
                <a:gd name="f393" fmla="*/ f327 1 599"/>
                <a:gd name="f394" fmla="*/ f328 1 520"/>
                <a:gd name="f395" fmla="*/ f329 1 599"/>
                <a:gd name="f396" fmla="*/ f330 1 520"/>
                <a:gd name="f397" fmla="*/ f331 1 599"/>
                <a:gd name="f398" fmla="*/ f332 1 520"/>
                <a:gd name="f399" fmla="*/ f333 1 599"/>
                <a:gd name="f400" fmla="*/ f334 1 520"/>
                <a:gd name="f401" fmla="*/ f335 1 599"/>
                <a:gd name="f402" fmla="*/ f336 1 520"/>
                <a:gd name="f403" fmla="*/ f337 1 599"/>
                <a:gd name="f404" fmla="*/ f338 1 599"/>
                <a:gd name="f405" fmla="*/ f339 1 520"/>
                <a:gd name="f406" fmla="*/ f340 1 599"/>
                <a:gd name="f407" fmla="*/ f341 1 520"/>
                <a:gd name="f408" fmla="*/ f342 1 599"/>
                <a:gd name="f409" fmla="*/ f343 1 520"/>
                <a:gd name="f410" fmla="*/ f344 1 599"/>
                <a:gd name="f411" fmla="*/ f345 1 520"/>
                <a:gd name="f412" fmla="*/ f346 1 599"/>
                <a:gd name="f413" fmla="*/ f347 1 520"/>
                <a:gd name="f414" fmla="*/ f348 1 599"/>
                <a:gd name="f415" fmla="*/ f349 1 520"/>
                <a:gd name="f416" fmla="*/ f350 1 599"/>
                <a:gd name="f417" fmla="*/ f351 1 520"/>
                <a:gd name="f418" fmla="*/ f352 1 599"/>
                <a:gd name="f419" fmla="*/ f353 1 520"/>
                <a:gd name="f420" fmla="*/ f354 1 599"/>
                <a:gd name="f421" fmla="*/ f355 1 520"/>
                <a:gd name="f422" fmla="*/ 0 1 f289"/>
                <a:gd name="f423" fmla="*/ f283 1 f289"/>
                <a:gd name="f424" fmla="*/ 0 1 f290"/>
                <a:gd name="f425" fmla="*/ f284 1 f290"/>
                <a:gd name="f426" fmla="*/ f357 1 f289"/>
                <a:gd name="f427" fmla="*/ f358 1 f290"/>
                <a:gd name="f428" fmla="*/ f359 1 f289"/>
                <a:gd name="f429" fmla="*/ f360 1 f290"/>
                <a:gd name="f430" fmla="*/ f361 1 f289"/>
                <a:gd name="f431" fmla="*/ f362 1 f290"/>
                <a:gd name="f432" fmla="*/ f363 1 f289"/>
                <a:gd name="f433" fmla="*/ f364 1 f290"/>
                <a:gd name="f434" fmla="*/ f365 1 f289"/>
                <a:gd name="f435" fmla="*/ f366 1 f290"/>
                <a:gd name="f436" fmla="*/ f367 1 f289"/>
                <a:gd name="f437" fmla="*/ f368 1 f290"/>
                <a:gd name="f438" fmla="*/ f369 1 f289"/>
                <a:gd name="f439" fmla="*/ f370 1 f290"/>
                <a:gd name="f440" fmla="*/ f371 1 f289"/>
                <a:gd name="f441" fmla="*/ f372 1 f290"/>
                <a:gd name="f442" fmla="*/ f373 1 f289"/>
                <a:gd name="f443" fmla="*/ f374 1 f290"/>
                <a:gd name="f444" fmla="*/ f375 1 f289"/>
                <a:gd name="f445" fmla="*/ f376 1 f290"/>
                <a:gd name="f446" fmla="*/ f377 1 f290"/>
                <a:gd name="f447" fmla="*/ f378 1 f289"/>
                <a:gd name="f448" fmla="*/ f379 1 f290"/>
                <a:gd name="f449" fmla="*/ f380 1 f289"/>
                <a:gd name="f450" fmla="*/ f381 1 f290"/>
                <a:gd name="f451" fmla="*/ f382 1 f289"/>
                <a:gd name="f452" fmla="*/ f383 1 f290"/>
                <a:gd name="f453" fmla="*/ f384 1 f289"/>
                <a:gd name="f454" fmla="*/ f385 1 f290"/>
                <a:gd name="f455" fmla="*/ f386 1 f289"/>
                <a:gd name="f456" fmla="*/ f387 1 f290"/>
                <a:gd name="f457" fmla="*/ f388 1 f289"/>
                <a:gd name="f458" fmla="*/ f389 1 f289"/>
                <a:gd name="f459" fmla="*/ f390 1 f290"/>
                <a:gd name="f460" fmla="*/ f391 1 f289"/>
                <a:gd name="f461" fmla="*/ f392 1 f290"/>
                <a:gd name="f462" fmla="*/ f393 1 f289"/>
                <a:gd name="f463" fmla="*/ f394 1 f290"/>
                <a:gd name="f464" fmla="*/ f395 1 f289"/>
                <a:gd name="f465" fmla="*/ f396 1 f290"/>
                <a:gd name="f466" fmla="*/ f397 1 f289"/>
                <a:gd name="f467" fmla="*/ f398 1 f290"/>
                <a:gd name="f468" fmla="*/ f399 1 f289"/>
                <a:gd name="f469" fmla="*/ f400 1 f290"/>
                <a:gd name="f470" fmla="*/ f401 1 f289"/>
                <a:gd name="f471" fmla="*/ f402 1 f290"/>
                <a:gd name="f472" fmla="*/ f403 1 f289"/>
                <a:gd name="f473" fmla="*/ f404 1 f289"/>
                <a:gd name="f474" fmla="*/ f405 1 f290"/>
                <a:gd name="f475" fmla="*/ f406 1 f289"/>
                <a:gd name="f476" fmla="*/ f407 1 f290"/>
                <a:gd name="f477" fmla="*/ f408 1 f289"/>
                <a:gd name="f478" fmla="*/ f409 1 f290"/>
                <a:gd name="f479" fmla="*/ f410 1 f289"/>
                <a:gd name="f480" fmla="*/ f411 1 f290"/>
                <a:gd name="f481" fmla="*/ f412 1 f289"/>
                <a:gd name="f482" fmla="*/ f413 1 f290"/>
                <a:gd name="f483" fmla="*/ f414 1 f289"/>
                <a:gd name="f484" fmla="*/ f415 1 f290"/>
                <a:gd name="f485" fmla="*/ f416 1 f289"/>
                <a:gd name="f486" fmla="*/ f417 1 f290"/>
                <a:gd name="f487" fmla="*/ f418 1 f289"/>
                <a:gd name="f488" fmla="*/ f419 1 f290"/>
                <a:gd name="f489" fmla="*/ f420 1 f289"/>
                <a:gd name="f490" fmla="*/ f421 1 f290"/>
                <a:gd name="f491" fmla="*/ f422 f280 1"/>
                <a:gd name="f492" fmla="*/ f423 f280 1"/>
                <a:gd name="f493" fmla="*/ f425 f281 1"/>
                <a:gd name="f494" fmla="*/ f424 f281 1"/>
                <a:gd name="f495" fmla="*/ f426 f280 1"/>
                <a:gd name="f496" fmla="*/ f427 f281 1"/>
                <a:gd name="f497" fmla="*/ f428 f280 1"/>
                <a:gd name="f498" fmla="*/ f429 f281 1"/>
                <a:gd name="f499" fmla="*/ f430 f280 1"/>
                <a:gd name="f500" fmla="*/ f431 f281 1"/>
                <a:gd name="f501" fmla="*/ f432 f280 1"/>
                <a:gd name="f502" fmla="*/ f433 f281 1"/>
                <a:gd name="f503" fmla="*/ f434 f280 1"/>
                <a:gd name="f504" fmla="*/ f435 f281 1"/>
                <a:gd name="f505" fmla="*/ f436 f280 1"/>
                <a:gd name="f506" fmla="*/ f437 f281 1"/>
                <a:gd name="f507" fmla="*/ f438 f280 1"/>
                <a:gd name="f508" fmla="*/ f439 f281 1"/>
                <a:gd name="f509" fmla="*/ f440 f280 1"/>
                <a:gd name="f510" fmla="*/ f441 f281 1"/>
                <a:gd name="f511" fmla="*/ f442 f280 1"/>
                <a:gd name="f512" fmla="*/ f443 f281 1"/>
                <a:gd name="f513" fmla="*/ f444 f280 1"/>
                <a:gd name="f514" fmla="*/ f445 f281 1"/>
                <a:gd name="f515" fmla="*/ f446 f281 1"/>
                <a:gd name="f516" fmla="*/ f447 f280 1"/>
                <a:gd name="f517" fmla="*/ f448 f281 1"/>
                <a:gd name="f518" fmla="*/ f449 f280 1"/>
                <a:gd name="f519" fmla="*/ f450 f281 1"/>
                <a:gd name="f520" fmla="*/ f451 f280 1"/>
                <a:gd name="f521" fmla="*/ f452 f281 1"/>
                <a:gd name="f522" fmla="*/ f453 f280 1"/>
                <a:gd name="f523" fmla="*/ f454 f281 1"/>
                <a:gd name="f524" fmla="*/ f455 f280 1"/>
                <a:gd name="f525" fmla="*/ f456 f281 1"/>
                <a:gd name="f526" fmla="*/ f457 f280 1"/>
                <a:gd name="f527" fmla="*/ f458 f280 1"/>
                <a:gd name="f528" fmla="*/ f459 f281 1"/>
                <a:gd name="f529" fmla="*/ f460 f280 1"/>
                <a:gd name="f530" fmla="*/ f461 f281 1"/>
                <a:gd name="f531" fmla="*/ f462 f280 1"/>
                <a:gd name="f532" fmla="*/ f463 f281 1"/>
                <a:gd name="f533" fmla="*/ f464 f280 1"/>
                <a:gd name="f534" fmla="*/ f465 f281 1"/>
                <a:gd name="f535" fmla="*/ f466 f280 1"/>
                <a:gd name="f536" fmla="*/ f467 f281 1"/>
                <a:gd name="f537" fmla="*/ f468 f280 1"/>
                <a:gd name="f538" fmla="*/ f469 f281 1"/>
                <a:gd name="f539" fmla="*/ f470 f280 1"/>
                <a:gd name="f540" fmla="*/ f471 f281 1"/>
                <a:gd name="f541" fmla="*/ f472 f280 1"/>
                <a:gd name="f542" fmla="*/ f473 f280 1"/>
                <a:gd name="f543" fmla="*/ f474 f281 1"/>
                <a:gd name="f544" fmla="*/ f475 f280 1"/>
                <a:gd name="f545" fmla="*/ f476 f281 1"/>
                <a:gd name="f546" fmla="*/ f477 f280 1"/>
                <a:gd name="f547" fmla="*/ f478 f281 1"/>
                <a:gd name="f548" fmla="*/ f479 f280 1"/>
                <a:gd name="f549" fmla="*/ f480 f281 1"/>
                <a:gd name="f550" fmla="*/ f481 f280 1"/>
                <a:gd name="f551" fmla="*/ f482 f281 1"/>
                <a:gd name="f552" fmla="*/ f483 f280 1"/>
                <a:gd name="f553" fmla="*/ f484 f281 1"/>
                <a:gd name="f554" fmla="*/ f485 f280 1"/>
                <a:gd name="f555" fmla="*/ f486 f281 1"/>
                <a:gd name="f556" fmla="*/ f487 f280 1"/>
                <a:gd name="f557" fmla="*/ f488 f281 1"/>
                <a:gd name="f558" fmla="*/ f489 f280 1"/>
                <a:gd name="f559" fmla="*/ f490 f281 1"/>
              </a:gdLst>
              <a:ahLst/>
              <a:cxnLst>
                <a:cxn ang="3cd4">
                  <a:pos x="hc" y="t"/>
                </a:cxn>
                <a:cxn ang="0">
                  <a:pos x="r" y="vc"/>
                </a:cxn>
                <a:cxn ang="cd4">
                  <a:pos x="hc" y="b"/>
                </a:cxn>
                <a:cxn ang="cd2">
                  <a:pos x="l" y="vc"/>
                </a:cxn>
                <a:cxn ang="f356">
                  <a:pos x="f495" y="f496"/>
                </a:cxn>
                <a:cxn ang="f356">
                  <a:pos x="f497" y="f498"/>
                </a:cxn>
                <a:cxn ang="f356">
                  <a:pos x="f499" y="f500"/>
                </a:cxn>
                <a:cxn ang="f356">
                  <a:pos x="f501" y="f502"/>
                </a:cxn>
                <a:cxn ang="f356">
                  <a:pos x="f503" y="f504"/>
                </a:cxn>
                <a:cxn ang="f356">
                  <a:pos x="f505" y="f506"/>
                </a:cxn>
                <a:cxn ang="f356">
                  <a:pos x="f507" y="f508"/>
                </a:cxn>
                <a:cxn ang="f356">
                  <a:pos x="f509" y="f510"/>
                </a:cxn>
                <a:cxn ang="f356">
                  <a:pos x="f511" y="f512"/>
                </a:cxn>
                <a:cxn ang="f356">
                  <a:pos x="f513" y="f514"/>
                </a:cxn>
                <a:cxn ang="f356">
                  <a:pos x="f507" y="f515"/>
                </a:cxn>
                <a:cxn ang="f356">
                  <a:pos x="f516" y="f517"/>
                </a:cxn>
                <a:cxn ang="f356">
                  <a:pos x="f518" y="f519"/>
                </a:cxn>
                <a:cxn ang="f356">
                  <a:pos x="f520" y="f521"/>
                </a:cxn>
                <a:cxn ang="f356">
                  <a:pos x="f522" y="f523"/>
                </a:cxn>
                <a:cxn ang="f356">
                  <a:pos x="f524" y="f514"/>
                </a:cxn>
                <a:cxn ang="f356">
                  <a:pos x="f497" y="f525"/>
                </a:cxn>
                <a:cxn ang="f356">
                  <a:pos x="f526" y="f508"/>
                </a:cxn>
                <a:cxn ang="f356">
                  <a:pos x="f527" y="f528"/>
                </a:cxn>
                <a:cxn ang="f356">
                  <a:pos x="f529" y="f530"/>
                </a:cxn>
                <a:cxn ang="f356">
                  <a:pos x="f531" y="f532"/>
                </a:cxn>
                <a:cxn ang="f356">
                  <a:pos x="f533" y="f534"/>
                </a:cxn>
                <a:cxn ang="f356">
                  <a:pos x="f535" y="f536"/>
                </a:cxn>
                <a:cxn ang="f356">
                  <a:pos x="f537" y="f538"/>
                </a:cxn>
                <a:cxn ang="f356">
                  <a:pos x="f539" y="f540"/>
                </a:cxn>
                <a:cxn ang="f356">
                  <a:pos x="f541" y="f540"/>
                </a:cxn>
                <a:cxn ang="f356">
                  <a:pos x="f542" y="f543"/>
                </a:cxn>
                <a:cxn ang="f356">
                  <a:pos x="f544" y="f545"/>
                </a:cxn>
                <a:cxn ang="f356">
                  <a:pos x="f546" y="f547"/>
                </a:cxn>
                <a:cxn ang="f356">
                  <a:pos x="f548" y="f549"/>
                </a:cxn>
                <a:cxn ang="f356">
                  <a:pos x="f550" y="f551"/>
                </a:cxn>
                <a:cxn ang="f356">
                  <a:pos x="f552" y="f553"/>
                </a:cxn>
                <a:cxn ang="f356">
                  <a:pos x="f554" y="f555"/>
                </a:cxn>
                <a:cxn ang="f356">
                  <a:pos x="f556" y="f557"/>
                </a:cxn>
                <a:cxn ang="f356">
                  <a:pos x="f558" y="f559"/>
                </a:cxn>
              </a:cxnLst>
              <a:rect l="f491" t="f494" r="f492" b="f493"/>
              <a:pathLst>
                <a:path w="599" h="520">
                  <a:moveTo>
                    <a:pt x="f8" y="f9"/>
                  </a:moveTo>
                  <a:cubicBezTo>
                    <a:pt x="f10" y="f11"/>
                    <a:pt x="f10" y="f12"/>
                    <a:pt x="f10" y="f13"/>
                  </a:cubicBezTo>
                  <a:cubicBezTo>
                    <a:pt x="f14" y="f15"/>
                    <a:pt x="f16" y="f17"/>
                    <a:pt x="f18" y="f19"/>
                  </a:cubicBezTo>
                  <a:cubicBezTo>
                    <a:pt x="f20" y="f21"/>
                    <a:pt x="f22" y="f23"/>
                    <a:pt x="f24" y="f25"/>
                  </a:cubicBezTo>
                  <a:cubicBezTo>
                    <a:pt x="f26" y="f27"/>
                    <a:pt x="f7" y="f19"/>
                    <a:pt x="f28" y="f29"/>
                  </a:cubicBezTo>
                  <a:cubicBezTo>
                    <a:pt x="f30" y="f31"/>
                    <a:pt x="f32" y="f33"/>
                    <a:pt x="f34" y="f33"/>
                  </a:cubicBezTo>
                  <a:cubicBezTo>
                    <a:pt x="f35" y="f5"/>
                    <a:pt x="f36" y="f37"/>
                    <a:pt x="f38" y="f39"/>
                  </a:cubicBezTo>
                  <a:cubicBezTo>
                    <a:pt x="f40" y="f41"/>
                    <a:pt x="f42" y="f43"/>
                    <a:pt x="f44" y="f45"/>
                  </a:cubicBezTo>
                  <a:cubicBezTo>
                    <a:pt x="f46" y="f47"/>
                    <a:pt x="f48" y="f49"/>
                    <a:pt x="f37" y="f50"/>
                  </a:cubicBezTo>
                  <a:cubicBezTo>
                    <a:pt x="f51" y="f52"/>
                    <a:pt x="f37" y="f11"/>
                    <a:pt x="f53" y="f54"/>
                  </a:cubicBezTo>
                  <a:cubicBezTo>
                    <a:pt x="f55" y="f56"/>
                    <a:pt x="f33" y="f57"/>
                    <a:pt x="f33" y="f58"/>
                  </a:cubicBezTo>
                  <a:cubicBezTo>
                    <a:pt x="f5" y="f59"/>
                    <a:pt x="f33" y="f60"/>
                    <a:pt x="f61" y="f35"/>
                  </a:cubicBezTo>
                  <a:cubicBezTo>
                    <a:pt x="f62" y="f63"/>
                    <a:pt x="f64" y="f65"/>
                    <a:pt x="f66" y="f67"/>
                  </a:cubicBezTo>
                  <a:cubicBezTo>
                    <a:pt x="f68" y="f69"/>
                    <a:pt x="f70" y="f71"/>
                    <a:pt x="f72" y="f73"/>
                  </a:cubicBezTo>
                  <a:cubicBezTo>
                    <a:pt x="f74" y="f75"/>
                    <a:pt x="f76" y="f77"/>
                    <a:pt x="f76" y="f78"/>
                  </a:cubicBezTo>
                  <a:cubicBezTo>
                    <a:pt x="f76" y="f79"/>
                    <a:pt x="f80" y="f81"/>
                    <a:pt x="f82" y="f83"/>
                  </a:cubicBezTo>
                  <a:cubicBezTo>
                    <a:pt x="f47" y="f84"/>
                    <a:pt x="f85" y="f86"/>
                    <a:pt x="f31" y="f87"/>
                  </a:cubicBezTo>
                  <a:cubicBezTo>
                    <a:pt x="f53" y="f88"/>
                    <a:pt x="f89" y="f90"/>
                    <a:pt x="f91" y="f92"/>
                  </a:cubicBezTo>
                  <a:cubicBezTo>
                    <a:pt x="f93" y="f94"/>
                    <a:pt x="f95" y="f96"/>
                    <a:pt x="f47" y="f97"/>
                  </a:cubicBezTo>
                  <a:cubicBezTo>
                    <a:pt x="f21" y="f98"/>
                    <a:pt x="f99" y="f100"/>
                    <a:pt x="f101" y="f102"/>
                  </a:cubicBezTo>
                  <a:cubicBezTo>
                    <a:pt x="f101" y="f103"/>
                    <a:pt x="f19" y="f104"/>
                    <a:pt x="f105" y="f106"/>
                  </a:cubicBezTo>
                  <a:cubicBezTo>
                    <a:pt x="f107" y="f108"/>
                    <a:pt x="f107" y="f108"/>
                    <a:pt x="f72" y="f108"/>
                  </a:cubicBezTo>
                  <a:cubicBezTo>
                    <a:pt x="f109" y="f110"/>
                    <a:pt x="f39" y="f7"/>
                    <a:pt x="f11" y="f111"/>
                  </a:cubicBezTo>
                  <a:cubicBezTo>
                    <a:pt x="f57" y="f112"/>
                    <a:pt x="f58" y="f113"/>
                    <a:pt x="f114" y="f115"/>
                  </a:cubicBezTo>
                  <a:cubicBezTo>
                    <a:pt x="f116" y="f117"/>
                    <a:pt x="f118" y="f119"/>
                    <a:pt x="f120" y="f115"/>
                  </a:cubicBezTo>
                  <a:cubicBezTo>
                    <a:pt x="f121" y="f122"/>
                    <a:pt x="f123" y="f124"/>
                    <a:pt x="f125" y="f126"/>
                  </a:cubicBezTo>
                  <a:cubicBezTo>
                    <a:pt x="f127" y="f126"/>
                    <a:pt x="f128" y="f129"/>
                    <a:pt x="f130" y="f115"/>
                  </a:cubicBezTo>
                  <a:cubicBezTo>
                    <a:pt x="f131" y="f132"/>
                    <a:pt x="f133" y="f132"/>
                    <a:pt x="f134" y="f135"/>
                  </a:cubicBezTo>
                  <a:cubicBezTo>
                    <a:pt x="f136" y="f137"/>
                    <a:pt x="f138" y="f129"/>
                    <a:pt x="f139" y="f140"/>
                  </a:cubicBezTo>
                  <a:cubicBezTo>
                    <a:pt x="f98" y="f141"/>
                    <a:pt x="f142" y="f7"/>
                    <a:pt x="f108" y="f143"/>
                  </a:cubicBezTo>
                  <a:cubicBezTo>
                    <a:pt x="f144" y="f143"/>
                    <a:pt x="f145" y="f111"/>
                    <a:pt x="f146" y="f106"/>
                  </a:cubicBezTo>
                  <a:cubicBezTo>
                    <a:pt x="f112" y="f147"/>
                    <a:pt x="f122" y="f148"/>
                    <a:pt x="f104" y="f102"/>
                  </a:cubicBezTo>
                  <a:cubicBezTo>
                    <a:pt x="f7" y="f149"/>
                    <a:pt x="f20" y="f102"/>
                    <a:pt x="f150" y="f92"/>
                  </a:cubicBezTo>
                  <a:cubicBezTo>
                    <a:pt x="f151" y="f152"/>
                    <a:pt x="f18" y="f153"/>
                    <a:pt x="f24" y="f134"/>
                  </a:cubicBezTo>
                  <a:cubicBezTo>
                    <a:pt x="f154" y="f155"/>
                    <a:pt x="f156" y="f157"/>
                    <a:pt x="f154" y="f158"/>
                  </a:cubicBezTo>
                  <a:cubicBezTo>
                    <a:pt x="f154" y="f159"/>
                    <a:pt x="f160" y="f73"/>
                    <a:pt x="f161" y="f73"/>
                  </a:cubicBezTo>
                  <a:cubicBezTo>
                    <a:pt x="f162" y="f77"/>
                    <a:pt x="f151" y="f163"/>
                    <a:pt x="f164" y="f165"/>
                  </a:cubicBezTo>
                  <a:cubicBezTo>
                    <a:pt x="f166" y="f67"/>
                    <a:pt x="f150" y="f167"/>
                    <a:pt x="f168" y="f169"/>
                  </a:cubicBezTo>
                  <a:cubicBezTo>
                    <a:pt x="f170" y="f171"/>
                    <a:pt x="f172" y="f173"/>
                    <a:pt x="f174" y="f175"/>
                  </a:cubicBezTo>
                  <a:cubicBezTo>
                    <a:pt x="f6" y="f176"/>
                    <a:pt x="f177" y="f178"/>
                    <a:pt x="f8" y="f9"/>
                  </a:cubicBezTo>
                  <a:close/>
                  <a:moveTo>
                    <a:pt x="f16" y="f179"/>
                  </a:moveTo>
                  <a:cubicBezTo>
                    <a:pt x="f180" y="f181"/>
                    <a:pt x="f182" y="f183"/>
                    <a:pt x="f184" y="f185"/>
                  </a:cubicBezTo>
                  <a:cubicBezTo>
                    <a:pt x="f7" y="f186"/>
                    <a:pt x="f111" y="f187"/>
                    <a:pt x="f106" y="f188"/>
                  </a:cubicBezTo>
                  <a:cubicBezTo>
                    <a:pt x="f189" y="f190"/>
                    <a:pt x="f191" y="f192"/>
                    <a:pt x="f126" y="f186"/>
                  </a:cubicBezTo>
                  <a:cubicBezTo>
                    <a:pt x="f193" y="f78"/>
                    <a:pt x="f117" y="f194"/>
                    <a:pt x="f195" y="f84"/>
                  </a:cubicBezTo>
                  <a:cubicBezTo>
                    <a:pt x="f196" y="f197"/>
                    <a:pt x="f198" y="f199"/>
                    <a:pt x="f200" y="f201"/>
                  </a:cubicBezTo>
                  <a:cubicBezTo>
                    <a:pt x="f202" y="f203"/>
                    <a:pt x="f190" y="f115"/>
                    <a:pt x="f204" y="f205"/>
                  </a:cubicBezTo>
                  <a:cubicBezTo>
                    <a:pt x="f206" y="f207"/>
                    <a:pt x="f208" y="f32"/>
                    <a:pt x="f209" y="f210"/>
                  </a:cubicBezTo>
                  <a:cubicBezTo>
                    <a:pt x="f29" y="f211"/>
                    <a:pt x="f212" y="f163"/>
                    <a:pt x="f99" y="f186"/>
                  </a:cubicBezTo>
                  <a:cubicBezTo>
                    <a:pt x="f19" y="f213"/>
                    <a:pt x="f38" y="f190"/>
                    <a:pt x="f214" y="f188"/>
                  </a:cubicBezTo>
                  <a:cubicBezTo>
                    <a:pt x="f21" y="f186"/>
                    <a:pt x="f27" y="f215"/>
                    <a:pt x="f23" y="f167"/>
                  </a:cubicBezTo>
                  <a:cubicBezTo>
                    <a:pt x="f85" y="f181"/>
                    <a:pt x="f216" y="f215"/>
                    <a:pt x="f95" y="f188"/>
                  </a:cubicBezTo>
                  <a:cubicBezTo>
                    <a:pt x="f51" y="f217"/>
                    <a:pt x="f48" y="f218"/>
                    <a:pt x="f219" y="f220"/>
                  </a:cubicBezTo>
                  <a:cubicBezTo>
                    <a:pt x="f68" y="f221"/>
                    <a:pt x="f222" y="f223"/>
                    <a:pt x="f45" y="f224"/>
                  </a:cubicBezTo>
                  <a:cubicBezTo>
                    <a:pt x="f45" y="f225"/>
                    <a:pt x="f219" y="f226"/>
                    <a:pt x="f51" y="f227"/>
                  </a:cubicBezTo>
                  <a:cubicBezTo>
                    <a:pt x="f228" y="f176"/>
                    <a:pt x="f105" y="f229"/>
                    <a:pt x="f80" y="f230"/>
                  </a:cubicBezTo>
                  <a:cubicBezTo>
                    <a:pt x="f19" y="f231"/>
                    <a:pt x="f232" y="f233"/>
                    <a:pt x="f9" y="f234"/>
                  </a:cubicBezTo>
                  <a:cubicBezTo>
                    <a:pt x="f57" y="f56"/>
                    <a:pt x="f235" y="f236"/>
                    <a:pt x="f237" y="f212"/>
                  </a:cubicBezTo>
                  <a:cubicBezTo>
                    <a:pt x="f238" y="f239"/>
                    <a:pt x="f240" y="f241"/>
                    <a:pt x="f242" y="f243"/>
                  </a:cubicBezTo>
                  <a:cubicBezTo>
                    <a:pt x="f244" y="f245"/>
                    <a:pt x="f246" y="f247"/>
                    <a:pt x="f248" y="f249"/>
                  </a:cubicBezTo>
                  <a:cubicBezTo>
                    <a:pt x="f250" y="f251"/>
                    <a:pt x="f250" y="f232"/>
                    <a:pt x="f252" y="f253"/>
                  </a:cubicBezTo>
                  <a:cubicBezTo>
                    <a:pt x="f254" y="f255"/>
                    <a:pt x="f254" y="f239"/>
                    <a:pt x="f256" y="f109"/>
                  </a:cubicBezTo>
                  <a:cubicBezTo>
                    <a:pt x="f130" y="f109"/>
                    <a:pt x="f257" y="f99"/>
                    <a:pt x="f258" y="f49"/>
                  </a:cubicBezTo>
                  <a:cubicBezTo>
                    <a:pt x="f259" y="f260"/>
                    <a:pt x="f261" y="f178"/>
                    <a:pt x="f262" y="f57"/>
                  </a:cubicBezTo>
                  <a:cubicBezTo>
                    <a:pt x="f263" y="f264"/>
                    <a:pt x="f193" y="f223"/>
                    <a:pt x="f112" y="f114"/>
                  </a:cubicBezTo>
                  <a:cubicBezTo>
                    <a:pt x="f265" y="f266"/>
                    <a:pt x="f267" y="f225"/>
                    <a:pt x="f268" y="f227"/>
                  </a:cubicBezTo>
                  <a:cubicBezTo>
                    <a:pt x="f184" y="f230"/>
                    <a:pt x="f269" y="f176"/>
                    <a:pt x="f156" y="f176"/>
                  </a:cubicBezTo>
                  <a:cubicBezTo>
                    <a:pt x="f270" y="f57"/>
                    <a:pt x="f18" y="f229"/>
                    <a:pt x="f271" y="f226"/>
                  </a:cubicBezTo>
                  <a:cubicBezTo>
                    <a:pt x="f272" y="f273"/>
                    <a:pt x="f274" y="f275"/>
                    <a:pt x="f274" y="f276"/>
                  </a:cubicBezTo>
                  <a:cubicBezTo>
                    <a:pt x="f277" y="f120"/>
                    <a:pt x="f278" y="f121"/>
                    <a:pt x="f16" y="f179"/>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8">
              <a:extLst>
                <a:ext uri="{FF2B5EF4-FFF2-40B4-BE49-F238E27FC236}">
                  <a16:creationId xmlns:a16="http://schemas.microsoft.com/office/drawing/2014/main" id="{27DDBF52-5E40-C315-6E1A-A1F8FF163AC3}"/>
                </a:ext>
              </a:extLst>
            </p:cNvPr>
            <p:cNvSpPr/>
            <p:nvPr/>
          </p:nvSpPr>
          <p:spPr>
            <a:xfrm>
              <a:off x="8736762" y="471574"/>
              <a:ext cx="41221" cy="43397"/>
            </a:xfrm>
            <a:custGeom>
              <a:avLst/>
              <a:gdLst>
                <a:gd name="f0" fmla="val 10800000"/>
                <a:gd name="f1" fmla="val 5400000"/>
                <a:gd name="f2" fmla="val 180"/>
                <a:gd name="f3" fmla="val w"/>
                <a:gd name="f4" fmla="val h"/>
                <a:gd name="f5" fmla="val 0"/>
                <a:gd name="f6" fmla="val 67"/>
                <a:gd name="f7" fmla="val 66"/>
                <a:gd name="f8" fmla="val 34"/>
                <a:gd name="f9" fmla="val 52"/>
                <a:gd name="f10" fmla="val 15"/>
                <a:gd name="f11" fmla="val 33"/>
                <a:gd name="f12" fmla="val 51"/>
                <a:gd name="f13" fmla="val 32"/>
                <a:gd name="f14" fmla="val 14"/>
                <a:gd name="f15" fmla="+- 0 0 -90"/>
                <a:gd name="f16" fmla="*/ f3 1 67"/>
                <a:gd name="f17" fmla="*/ f4 1 66"/>
                <a:gd name="f18" fmla="val f5"/>
                <a:gd name="f19" fmla="val f6"/>
                <a:gd name="f20" fmla="val f7"/>
                <a:gd name="f21" fmla="*/ f15 f0 1"/>
                <a:gd name="f22" fmla="+- f20 0 f18"/>
                <a:gd name="f23" fmla="+- f19 0 f18"/>
                <a:gd name="f24" fmla="*/ f21 1 f2"/>
                <a:gd name="f25" fmla="*/ f23 1 67"/>
                <a:gd name="f26" fmla="*/ f22 1 66"/>
                <a:gd name="f27" fmla="*/ 34 f23 1"/>
                <a:gd name="f28" fmla="*/ 0 f22 1"/>
                <a:gd name="f29" fmla="*/ 67 f23 1"/>
                <a:gd name="f30" fmla="*/ 33 f22 1"/>
                <a:gd name="f31" fmla="*/ 33 f23 1"/>
                <a:gd name="f32" fmla="*/ 66 f22 1"/>
                <a:gd name="f33" fmla="*/ 0 f23 1"/>
                <a:gd name="f34" fmla="*/ 32 f22 1"/>
                <a:gd name="f35" fmla="+- f24 0 f1"/>
                <a:gd name="f36" fmla="*/ f27 1 67"/>
                <a:gd name="f37" fmla="*/ f28 1 66"/>
                <a:gd name="f38" fmla="*/ f29 1 67"/>
                <a:gd name="f39" fmla="*/ f30 1 66"/>
                <a:gd name="f40" fmla="*/ f31 1 67"/>
                <a:gd name="f41" fmla="*/ f32 1 66"/>
                <a:gd name="f42" fmla="*/ f33 1 67"/>
                <a:gd name="f43" fmla="*/ f34 1 66"/>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67" h="66">
                  <a:moveTo>
                    <a:pt x="f8" y="f5"/>
                  </a:moveTo>
                  <a:cubicBezTo>
                    <a:pt x="f9" y="f5"/>
                    <a:pt x="f6" y="f10"/>
                    <a:pt x="f6" y="f11"/>
                  </a:cubicBezTo>
                  <a:cubicBezTo>
                    <a:pt x="f6" y="f12"/>
                    <a:pt x="f12" y="f7"/>
                    <a:pt x="f11" y="f7"/>
                  </a:cubicBezTo>
                  <a:cubicBezTo>
                    <a:pt x="f10" y="f7"/>
                    <a:pt x="f5" y="f12"/>
                    <a:pt x="f5" y="f13"/>
                  </a:cubicBezTo>
                  <a:cubicBezTo>
                    <a:pt x="f5" y="f14"/>
                    <a:pt x="f10" y="f5"/>
                    <a:pt x="f8" y="f5"/>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9">
              <a:extLst>
                <a:ext uri="{FF2B5EF4-FFF2-40B4-BE49-F238E27FC236}">
                  <a16:creationId xmlns:a16="http://schemas.microsoft.com/office/drawing/2014/main" id="{01147DE5-13C4-F2AA-FCCA-2F316439C299}"/>
                </a:ext>
              </a:extLst>
            </p:cNvPr>
            <p:cNvSpPr/>
            <p:nvPr/>
          </p:nvSpPr>
          <p:spPr>
            <a:xfrm>
              <a:off x="8613090" y="471574"/>
              <a:ext cx="43397" cy="43397"/>
            </a:xfrm>
            <a:custGeom>
              <a:avLst/>
              <a:gdLst>
                <a:gd name="f0" fmla="val 10800000"/>
                <a:gd name="f1" fmla="val 5400000"/>
                <a:gd name="f2" fmla="val 180"/>
                <a:gd name="f3" fmla="val w"/>
                <a:gd name="f4" fmla="val h"/>
                <a:gd name="f5" fmla="val 0"/>
                <a:gd name="f6" fmla="val 67"/>
                <a:gd name="f7" fmla="val 34"/>
                <a:gd name="f8" fmla="val 1"/>
                <a:gd name="f9" fmla="val 53"/>
                <a:gd name="f10" fmla="val 15"/>
                <a:gd name="f11" fmla="val 52"/>
                <a:gd name="f12" fmla="val 33"/>
                <a:gd name="f13" fmla="val 16"/>
                <a:gd name="f14" fmla="+- 0 0 -90"/>
                <a:gd name="f15" fmla="*/ f3 1 67"/>
                <a:gd name="f16" fmla="*/ f4 1 67"/>
                <a:gd name="f17" fmla="val f5"/>
                <a:gd name="f18" fmla="val f6"/>
                <a:gd name="f19" fmla="*/ f14 f0 1"/>
                <a:gd name="f20" fmla="+- f18 0 f17"/>
                <a:gd name="f21" fmla="*/ f19 1 f2"/>
                <a:gd name="f22" fmla="*/ f20 1 67"/>
                <a:gd name="f23" fmla="*/ 34 f20 1"/>
                <a:gd name="f24" fmla="*/ 1 f20 1"/>
                <a:gd name="f25" fmla="*/ 67 f20 1"/>
                <a:gd name="f26" fmla="*/ 33 f20 1"/>
                <a:gd name="f27" fmla="+- f21 0 f1"/>
                <a:gd name="f28" fmla="*/ f23 1 67"/>
                <a:gd name="f29" fmla="*/ f24 1 67"/>
                <a:gd name="f30" fmla="*/ f25 1 67"/>
                <a:gd name="f31" fmla="*/ f26 1 67"/>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4 f16 1"/>
                <a:gd name="f46" fmla="*/ f36 f16 1"/>
                <a:gd name="f47" fmla="*/ f35 f15 1"/>
                <a:gd name="f48" fmla="*/ f37 f16 1"/>
              </a:gdLst>
              <a:ahLst/>
              <a:cxnLst>
                <a:cxn ang="3cd4">
                  <a:pos x="hc" y="t"/>
                </a:cxn>
                <a:cxn ang="0">
                  <a:pos x="r" y="vc"/>
                </a:cxn>
                <a:cxn ang="cd4">
                  <a:pos x="hc" y="b"/>
                </a:cxn>
                <a:cxn ang="cd2">
                  <a:pos x="l" y="vc"/>
                </a:cxn>
                <a:cxn ang="f27">
                  <a:pos x="f42" y="f43"/>
                </a:cxn>
                <a:cxn ang="f27">
                  <a:pos x="f44" y="f45"/>
                </a:cxn>
                <a:cxn ang="f27">
                  <a:pos x="f42" y="f46"/>
                </a:cxn>
                <a:cxn ang="f27">
                  <a:pos x="f47" y="f48"/>
                </a:cxn>
                <a:cxn ang="f27">
                  <a:pos x="f42" y="f43"/>
                </a:cxn>
              </a:cxnLst>
              <a:rect l="f38" t="f41" r="f39" b="f40"/>
              <a:pathLst>
                <a:path w="67" h="67">
                  <a:moveTo>
                    <a:pt x="f7" y="f8"/>
                  </a:moveTo>
                  <a:cubicBezTo>
                    <a:pt x="f9" y="f8"/>
                    <a:pt x="f6" y="f10"/>
                    <a:pt x="f6" y="f7"/>
                  </a:cubicBezTo>
                  <a:cubicBezTo>
                    <a:pt x="f6" y="f9"/>
                    <a:pt x="f11" y="f6"/>
                    <a:pt x="f7" y="f6"/>
                  </a:cubicBezTo>
                  <a:cubicBezTo>
                    <a:pt x="f10" y="f6"/>
                    <a:pt x="f5" y="f11"/>
                    <a:pt x="f8" y="f12"/>
                  </a:cubicBezTo>
                  <a:cubicBezTo>
                    <a:pt x="f8" y="f10"/>
                    <a:pt x="f13" y="f5"/>
                    <a:pt x="f7" y="f8"/>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AD6F40DB-DA61-2ECD-6E89-DC7E7AA65A81}"/>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EB725D0-9F1D-4B92-9AB1-5A76DA141EEF}" type="slidenum">
              <a:t>3</a:t>
            </a:fld>
            <a:endParaRPr lang="es-PE" sz="1100" b="1" i="0" u="none" strike="noStrike" kern="0" cap="none" spc="0" baseline="0">
              <a:solidFill>
                <a:srgbClr val="3494BA"/>
              </a:solidFill>
              <a:uFillTx/>
              <a:latin typeface="DM Sans"/>
              <a:ea typeface="DM Sans"/>
              <a:cs typeface="DM Sans"/>
            </a:endParaRPr>
          </a:p>
        </p:txBody>
      </p:sp>
      <p:grpSp>
        <p:nvGrpSpPr>
          <p:cNvPr id="3" name="Grupo 6">
            <a:extLst>
              <a:ext uri="{FF2B5EF4-FFF2-40B4-BE49-F238E27FC236}">
                <a16:creationId xmlns:a16="http://schemas.microsoft.com/office/drawing/2014/main" id="{252182E7-FF58-EE1A-BF03-8C45C54F8DF0}"/>
              </a:ext>
            </a:extLst>
          </p:cNvPr>
          <p:cNvGrpSpPr/>
          <p:nvPr/>
        </p:nvGrpSpPr>
        <p:grpSpPr>
          <a:xfrm>
            <a:off x="536981" y="2503727"/>
            <a:ext cx="393704" cy="877888"/>
            <a:chOff x="536981" y="2503727"/>
            <a:chExt cx="393704" cy="877888"/>
          </a:xfrm>
        </p:grpSpPr>
        <p:sp>
          <p:nvSpPr>
            <p:cNvPr id="4" name="Freeform 13">
              <a:extLst>
                <a:ext uri="{FF2B5EF4-FFF2-40B4-BE49-F238E27FC236}">
                  <a16:creationId xmlns:a16="http://schemas.microsoft.com/office/drawing/2014/main" id="{8B6C5E62-8F6C-4FBA-0D06-D4F22358450E}"/>
                </a:ext>
              </a:extLst>
            </p:cNvPr>
            <p:cNvSpPr/>
            <p:nvPr/>
          </p:nvSpPr>
          <p:spPr>
            <a:xfrm>
              <a:off x="686202" y="2503727"/>
              <a:ext cx="85725" cy="311152"/>
            </a:xfrm>
            <a:custGeom>
              <a:avLst/>
              <a:gdLst>
                <a:gd name="f0" fmla="val 10800000"/>
                <a:gd name="f1" fmla="val 5400000"/>
                <a:gd name="f2" fmla="val 180"/>
                <a:gd name="f3" fmla="val w"/>
                <a:gd name="f4" fmla="val h"/>
                <a:gd name="f5" fmla="val 0"/>
                <a:gd name="f6" fmla="val 36"/>
                <a:gd name="f7" fmla="val 131"/>
                <a:gd name="f8" fmla="val 39"/>
                <a:gd name="f9" fmla="val 77"/>
                <a:gd name="f10" fmla="val 1"/>
                <a:gd name="f11" fmla="val 115"/>
                <a:gd name="f12" fmla="val 117"/>
                <a:gd name="f13" fmla="val 4"/>
                <a:gd name="f14" fmla="val 124"/>
                <a:gd name="f15" fmla="val 10"/>
                <a:gd name="f16" fmla="val 127"/>
                <a:gd name="f17" fmla="val 18"/>
                <a:gd name="f18" fmla="val 29"/>
                <a:gd name="f19" fmla="val 129"/>
                <a:gd name="f20" fmla="val 121"/>
                <a:gd name="f21" fmla="val 81"/>
                <a:gd name="f22" fmla="val 41"/>
                <a:gd name="f23" fmla="val 2"/>
                <a:gd name="f24" fmla="val 24"/>
                <a:gd name="f25" fmla="val 12"/>
                <a:gd name="f26" fmla="+- 0 0 -90"/>
                <a:gd name="f27" fmla="*/ f3 1 36"/>
                <a:gd name="f28" fmla="*/ f4 1 131"/>
                <a:gd name="f29" fmla="val f5"/>
                <a:gd name="f30" fmla="val f6"/>
                <a:gd name="f31" fmla="val f7"/>
                <a:gd name="f32" fmla="*/ f26 f0 1"/>
                <a:gd name="f33" fmla="+- f31 0 f29"/>
                <a:gd name="f34" fmla="+- f30 0 f29"/>
                <a:gd name="f35" fmla="*/ f32 1 f2"/>
                <a:gd name="f36" fmla="*/ f34 1 36"/>
                <a:gd name="f37" fmla="*/ f33 1 131"/>
                <a:gd name="f38" fmla="*/ 0 f34 1"/>
                <a:gd name="f39" fmla="*/ 0 f33 1"/>
                <a:gd name="f40" fmla="*/ 1 f34 1"/>
                <a:gd name="f41" fmla="*/ 115 f33 1"/>
                <a:gd name="f42" fmla="*/ 10 f34 1"/>
                <a:gd name="f43" fmla="*/ 127 f33 1"/>
                <a:gd name="f44" fmla="*/ 36 f34 1"/>
                <a:gd name="f45" fmla="*/ 121 f33 1"/>
                <a:gd name="f46" fmla="*/ 2 f33 1"/>
                <a:gd name="f47" fmla="+- f35 0 f1"/>
                <a:gd name="f48" fmla="*/ f38 1 36"/>
                <a:gd name="f49" fmla="*/ f39 1 131"/>
                <a:gd name="f50" fmla="*/ f40 1 36"/>
                <a:gd name="f51" fmla="*/ f41 1 131"/>
                <a:gd name="f52" fmla="*/ f42 1 36"/>
                <a:gd name="f53" fmla="*/ f43 1 131"/>
                <a:gd name="f54" fmla="*/ f44 1 36"/>
                <a:gd name="f55" fmla="*/ f45 1 131"/>
                <a:gd name="f56" fmla="*/ f46 1 131"/>
                <a:gd name="f57" fmla="*/ 0 1 f36"/>
                <a:gd name="f58" fmla="*/ f30 1 f36"/>
                <a:gd name="f59" fmla="*/ 0 1 f37"/>
                <a:gd name="f60" fmla="*/ f31 1 f37"/>
                <a:gd name="f61" fmla="*/ f48 1 f36"/>
                <a:gd name="f62" fmla="*/ f49 1 f37"/>
                <a:gd name="f63" fmla="*/ f50 1 f36"/>
                <a:gd name="f64" fmla="*/ f51 1 f37"/>
                <a:gd name="f65" fmla="*/ f52 1 f36"/>
                <a:gd name="f66" fmla="*/ f53 1 f37"/>
                <a:gd name="f67" fmla="*/ f54 1 f36"/>
                <a:gd name="f68" fmla="*/ f55 1 f37"/>
                <a:gd name="f69" fmla="*/ f56 1 f37"/>
                <a:gd name="f70" fmla="*/ f57 f27 1"/>
                <a:gd name="f71" fmla="*/ f58 f27 1"/>
                <a:gd name="f72" fmla="*/ f60 f28 1"/>
                <a:gd name="f73" fmla="*/ f59 f28 1"/>
                <a:gd name="f74" fmla="*/ f61 f27 1"/>
                <a:gd name="f75" fmla="*/ f62 f28 1"/>
                <a:gd name="f76" fmla="*/ f63 f27 1"/>
                <a:gd name="f77" fmla="*/ f64 f28 1"/>
                <a:gd name="f78" fmla="*/ f65 f27 1"/>
                <a:gd name="f79" fmla="*/ f66 f28 1"/>
                <a:gd name="f80" fmla="*/ f67 f27 1"/>
                <a:gd name="f81" fmla="*/ f68 f28 1"/>
                <a:gd name="f82" fmla="*/ f69 f28 1"/>
              </a:gdLst>
              <a:ahLst/>
              <a:cxnLst>
                <a:cxn ang="3cd4">
                  <a:pos x="hc" y="t"/>
                </a:cxn>
                <a:cxn ang="0">
                  <a:pos x="r" y="vc"/>
                </a:cxn>
                <a:cxn ang="cd4">
                  <a:pos x="hc" y="b"/>
                </a:cxn>
                <a:cxn ang="cd2">
                  <a:pos x="l" y="vc"/>
                </a:cxn>
                <a:cxn ang="f47">
                  <a:pos x="f74" y="f75"/>
                </a:cxn>
                <a:cxn ang="f47">
                  <a:pos x="f76" y="f77"/>
                </a:cxn>
                <a:cxn ang="f47">
                  <a:pos x="f78" y="f79"/>
                </a:cxn>
                <a:cxn ang="f47">
                  <a:pos x="f80" y="f81"/>
                </a:cxn>
                <a:cxn ang="f47">
                  <a:pos x="f80" y="f82"/>
                </a:cxn>
                <a:cxn ang="f47">
                  <a:pos x="f74" y="f75"/>
                </a:cxn>
              </a:cxnLst>
              <a:rect l="f70" t="f73" r="f71" b="f72"/>
              <a:pathLst>
                <a:path w="36" h="131">
                  <a:moveTo>
                    <a:pt x="f5" y="f5"/>
                  </a:moveTo>
                  <a:cubicBezTo>
                    <a:pt x="f5" y="f8"/>
                    <a:pt x="f5" y="f9"/>
                    <a:pt x="f10" y="f11"/>
                  </a:cubicBezTo>
                  <a:cubicBezTo>
                    <a:pt x="f10" y="f12"/>
                    <a:pt x="f13" y="f14"/>
                    <a:pt x="f15" y="f16"/>
                  </a:cubicBezTo>
                  <a:cubicBezTo>
                    <a:pt x="f17" y="f7"/>
                    <a:pt x="f18" y="f19"/>
                    <a:pt x="f6" y="f20"/>
                  </a:cubicBezTo>
                  <a:cubicBezTo>
                    <a:pt x="f6" y="f21"/>
                    <a:pt x="f6" y="f22"/>
                    <a:pt x="f6" y="f23"/>
                  </a:cubicBezTo>
                  <a:cubicBezTo>
                    <a:pt x="f24" y="f10"/>
                    <a:pt x="f25" y="f10"/>
                    <a:pt x="f5"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Freeform 14">
              <a:extLst>
                <a:ext uri="{FF2B5EF4-FFF2-40B4-BE49-F238E27FC236}">
                  <a16:creationId xmlns:a16="http://schemas.microsoft.com/office/drawing/2014/main" id="{68F1794B-82DD-5E33-E292-1602091E6A5F}"/>
                </a:ext>
              </a:extLst>
            </p:cNvPr>
            <p:cNvSpPr/>
            <p:nvPr/>
          </p:nvSpPr>
          <p:spPr>
            <a:xfrm>
              <a:off x="536981" y="2784713"/>
              <a:ext cx="393704" cy="596902"/>
            </a:xfrm>
            <a:custGeom>
              <a:avLst/>
              <a:gdLst>
                <a:gd name="f0" fmla="val 10800000"/>
                <a:gd name="f1" fmla="val 5400000"/>
                <a:gd name="f2" fmla="val 180"/>
                <a:gd name="f3" fmla="val w"/>
                <a:gd name="f4" fmla="val h"/>
                <a:gd name="f5" fmla="val 0"/>
                <a:gd name="f6" fmla="val 166"/>
                <a:gd name="f7" fmla="val 251"/>
                <a:gd name="f8" fmla="val 53"/>
                <a:gd name="f9" fmla="val 46"/>
                <a:gd name="f10" fmla="val 3"/>
                <a:gd name="f11" fmla="val 33"/>
                <a:gd name="f12" fmla="val 9"/>
                <a:gd name="f13" fmla="val 21"/>
                <a:gd name="f14" fmla="val 22"/>
                <a:gd name="f15" fmla="val 7"/>
                <a:gd name="f16" fmla="val 36"/>
                <a:gd name="f17" fmla="val 2"/>
                <a:gd name="f18" fmla="val 52"/>
                <a:gd name="f19" fmla="val 60"/>
                <a:gd name="f20" fmla="val 104"/>
                <a:gd name="f21" fmla="val 148"/>
                <a:gd name="f22" fmla="val 192"/>
                <a:gd name="f23" fmla="val 197"/>
                <a:gd name="f24" fmla="val 20"/>
                <a:gd name="f25" fmla="val 233"/>
                <a:gd name="f26" fmla="val 61"/>
                <a:gd name="f27" fmla="val 243"/>
                <a:gd name="f28" fmla="val 92"/>
                <a:gd name="f29" fmla="val 117"/>
                <a:gd name="f30" fmla="val 240"/>
                <a:gd name="f31" fmla="val 125"/>
                <a:gd name="f32" fmla="val 237"/>
                <a:gd name="f33" fmla="val 131"/>
                <a:gd name="f34" fmla="val 234"/>
                <a:gd name="f35" fmla="val 144"/>
                <a:gd name="f36" fmla="val 228"/>
                <a:gd name="f37" fmla="val 155"/>
                <a:gd name="f38" fmla="val 214"/>
                <a:gd name="f39" fmla="val 161"/>
                <a:gd name="f40" fmla="val 205"/>
                <a:gd name="f41" fmla="val 164"/>
                <a:gd name="f42" fmla="val 196"/>
                <a:gd name="f43" fmla="val 190"/>
                <a:gd name="f44" fmla="val 145"/>
                <a:gd name="f45" fmla="val 100"/>
                <a:gd name="f46" fmla="val 55"/>
                <a:gd name="f47" fmla="val 163"/>
                <a:gd name="f48" fmla="val 47"/>
                <a:gd name="f49" fmla="val 157"/>
                <a:gd name="f50" fmla="val 34"/>
                <a:gd name="f51" fmla="val 133"/>
                <a:gd name="f52" fmla="val 119"/>
                <a:gd name="f53" fmla="val 112"/>
                <a:gd name="f54" fmla="val 109"/>
                <a:gd name="f55" fmla="val 11"/>
                <a:gd name="f56" fmla="val 19"/>
                <a:gd name="f57" fmla="val 89"/>
                <a:gd name="f58" fmla="val 78"/>
                <a:gd name="f59" fmla="val 24"/>
                <a:gd name="f60" fmla="val 67"/>
                <a:gd name="f61" fmla="val 13"/>
                <a:gd name="f62" fmla="val 56"/>
                <a:gd name="f63" fmla="val 8"/>
                <a:gd name="f64" fmla="val 54"/>
                <a:gd name="f65" fmla="+- 0 0 -90"/>
                <a:gd name="f66" fmla="*/ f3 1 166"/>
                <a:gd name="f67" fmla="*/ f4 1 251"/>
                <a:gd name="f68" fmla="val f5"/>
                <a:gd name="f69" fmla="val f6"/>
                <a:gd name="f70" fmla="val f7"/>
                <a:gd name="f71" fmla="*/ f65 f0 1"/>
                <a:gd name="f72" fmla="+- f70 0 f68"/>
                <a:gd name="f73" fmla="+- f69 0 f68"/>
                <a:gd name="f74" fmla="*/ f71 1 f2"/>
                <a:gd name="f75" fmla="*/ f73 1 166"/>
                <a:gd name="f76" fmla="*/ f72 1 251"/>
                <a:gd name="f77" fmla="*/ 53 f73 1"/>
                <a:gd name="f78" fmla="*/ 0 f72 1"/>
                <a:gd name="f79" fmla="*/ 21 f73 1"/>
                <a:gd name="f80" fmla="*/ 22 f72 1"/>
                <a:gd name="f81" fmla="*/ 0 f73 1"/>
                <a:gd name="f82" fmla="*/ 60 f72 1"/>
                <a:gd name="f83" fmla="*/ 192 f72 1"/>
                <a:gd name="f84" fmla="*/ 61 f73 1"/>
                <a:gd name="f85" fmla="*/ 243 f72 1"/>
                <a:gd name="f86" fmla="*/ 125 f73 1"/>
                <a:gd name="f87" fmla="*/ 237 f72 1"/>
                <a:gd name="f88" fmla="*/ 155 f73 1"/>
                <a:gd name="f89" fmla="*/ 214 f72 1"/>
                <a:gd name="f90" fmla="*/ 166 f73 1"/>
                <a:gd name="f91" fmla="*/ 190 f72 1"/>
                <a:gd name="f92" fmla="*/ 55 f72 1"/>
                <a:gd name="f93" fmla="*/ 145 f73 1"/>
                <a:gd name="f94" fmla="*/ 112 f73 1"/>
                <a:gd name="f95" fmla="*/ 89 f73 1"/>
                <a:gd name="f96" fmla="*/ 60 f73 1"/>
                <a:gd name="f97" fmla="*/ 13 f72 1"/>
                <a:gd name="f98" fmla="+- f74 0 f1"/>
                <a:gd name="f99" fmla="*/ f77 1 166"/>
                <a:gd name="f100" fmla="*/ f78 1 251"/>
                <a:gd name="f101" fmla="*/ f79 1 166"/>
                <a:gd name="f102" fmla="*/ f80 1 251"/>
                <a:gd name="f103" fmla="*/ f81 1 166"/>
                <a:gd name="f104" fmla="*/ f82 1 251"/>
                <a:gd name="f105" fmla="*/ f83 1 251"/>
                <a:gd name="f106" fmla="*/ f84 1 166"/>
                <a:gd name="f107" fmla="*/ f85 1 251"/>
                <a:gd name="f108" fmla="*/ f86 1 166"/>
                <a:gd name="f109" fmla="*/ f87 1 251"/>
                <a:gd name="f110" fmla="*/ f88 1 166"/>
                <a:gd name="f111" fmla="*/ f89 1 251"/>
                <a:gd name="f112" fmla="*/ f90 1 166"/>
                <a:gd name="f113" fmla="*/ f91 1 251"/>
                <a:gd name="f114" fmla="*/ f92 1 251"/>
                <a:gd name="f115" fmla="*/ f93 1 166"/>
                <a:gd name="f116" fmla="*/ f94 1 166"/>
                <a:gd name="f117" fmla="*/ f95 1 166"/>
                <a:gd name="f118" fmla="*/ f96 1 166"/>
                <a:gd name="f119" fmla="*/ f97 1 251"/>
                <a:gd name="f120" fmla="*/ 0 1 f75"/>
                <a:gd name="f121" fmla="*/ f69 1 f75"/>
                <a:gd name="f122" fmla="*/ 0 1 f76"/>
                <a:gd name="f123" fmla="*/ f70 1 f76"/>
                <a:gd name="f124" fmla="*/ f99 1 f75"/>
                <a:gd name="f125" fmla="*/ f100 1 f76"/>
                <a:gd name="f126" fmla="*/ f101 1 f75"/>
                <a:gd name="f127" fmla="*/ f102 1 f76"/>
                <a:gd name="f128" fmla="*/ f103 1 f75"/>
                <a:gd name="f129" fmla="*/ f104 1 f76"/>
                <a:gd name="f130" fmla="*/ f105 1 f76"/>
                <a:gd name="f131" fmla="*/ f106 1 f75"/>
                <a:gd name="f132" fmla="*/ f107 1 f76"/>
                <a:gd name="f133" fmla="*/ f108 1 f75"/>
                <a:gd name="f134" fmla="*/ f109 1 f76"/>
                <a:gd name="f135" fmla="*/ f110 1 f75"/>
                <a:gd name="f136" fmla="*/ f111 1 f76"/>
                <a:gd name="f137" fmla="*/ f112 1 f75"/>
                <a:gd name="f138" fmla="*/ f113 1 f76"/>
                <a:gd name="f139" fmla="*/ f114 1 f76"/>
                <a:gd name="f140" fmla="*/ f115 1 f75"/>
                <a:gd name="f141" fmla="*/ f116 1 f75"/>
                <a:gd name="f142" fmla="*/ f117 1 f75"/>
                <a:gd name="f143" fmla="*/ f118 1 f75"/>
                <a:gd name="f144" fmla="*/ f119 1 f76"/>
                <a:gd name="f145" fmla="*/ f120 f66 1"/>
                <a:gd name="f146" fmla="*/ f121 f66 1"/>
                <a:gd name="f147" fmla="*/ f123 f67 1"/>
                <a:gd name="f148" fmla="*/ f122 f67 1"/>
                <a:gd name="f149" fmla="*/ f124 f66 1"/>
                <a:gd name="f150" fmla="*/ f125 f67 1"/>
                <a:gd name="f151" fmla="*/ f126 f66 1"/>
                <a:gd name="f152" fmla="*/ f127 f67 1"/>
                <a:gd name="f153" fmla="*/ f128 f66 1"/>
                <a:gd name="f154" fmla="*/ f129 f67 1"/>
                <a:gd name="f155" fmla="*/ f130 f67 1"/>
                <a:gd name="f156" fmla="*/ f131 f66 1"/>
                <a:gd name="f157" fmla="*/ f132 f67 1"/>
                <a:gd name="f158" fmla="*/ f133 f66 1"/>
                <a:gd name="f159" fmla="*/ f134 f67 1"/>
                <a:gd name="f160" fmla="*/ f135 f66 1"/>
                <a:gd name="f161" fmla="*/ f136 f67 1"/>
                <a:gd name="f162" fmla="*/ f137 f66 1"/>
                <a:gd name="f163" fmla="*/ f138 f67 1"/>
                <a:gd name="f164" fmla="*/ f139 f67 1"/>
                <a:gd name="f165" fmla="*/ f140 f66 1"/>
                <a:gd name="f166" fmla="*/ f141 f66 1"/>
                <a:gd name="f167" fmla="*/ f142 f66 1"/>
                <a:gd name="f168" fmla="*/ f143 f66 1"/>
                <a:gd name="f169" fmla="*/ f144 f67 1"/>
              </a:gdLst>
              <a:ahLst/>
              <a:cxnLst>
                <a:cxn ang="3cd4">
                  <a:pos x="hc" y="t"/>
                </a:cxn>
                <a:cxn ang="0">
                  <a:pos x="r" y="vc"/>
                </a:cxn>
                <a:cxn ang="cd4">
                  <a:pos x="hc" y="b"/>
                </a:cxn>
                <a:cxn ang="cd2">
                  <a:pos x="l" y="vc"/>
                </a:cxn>
                <a:cxn ang="f98">
                  <a:pos x="f149" y="f150"/>
                </a:cxn>
                <a:cxn ang="f98">
                  <a:pos x="f151" y="f152"/>
                </a:cxn>
                <a:cxn ang="f98">
                  <a:pos x="f153" y="f154"/>
                </a:cxn>
                <a:cxn ang="f98">
                  <a:pos x="f153" y="f155"/>
                </a:cxn>
                <a:cxn ang="f98">
                  <a:pos x="f156" y="f157"/>
                </a:cxn>
                <a:cxn ang="f98">
                  <a:pos x="f158" y="f159"/>
                </a:cxn>
                <a:cxn ang="f98">
                  <a:pos x="f160" y="f161"/>
                </a:cxn>
                <a:cxn ang="f98">
                  <a:pos x="f162" y="f163"/>
                </a:cxn>
                <a:cxn ang="f98">
                  <a:pos x="f162" y="f164"/>
                </a:cxn>
                <a:cxn ang="f98">
                  <a:pos x="f165" y="f152"/>
                </a:cxn>
                <a:cxn ang="f98">
                  <a:pos x="f166" y="f150"/>
                </a:cxn>
                <a:cxn ang="f98">
                  <a:pos x="f167" y="f152"/>
                </a:cxn>
                <a:cxn ang="f98">
                  <a:pos x="f168" y="f169"/>
                </a:cxn>
                <a:cxn ang="f98">
                  <a:pos x="f149" y="f150"/>
                </a:cxn>
              </a:cxnLst>
              <a:rect l="f145" t="f148" r="f146" b="f147"/>
              <a:pathLst>
                <a:path w="166" h="251">
                  <a:moveTo>
                    <a:pt x="f8" y="f5"/>
                  </a:moveTo>
                  <a:cubicBezTo>
                    <a:pt x="f9" y="f10"/>
                    <a:pt x="f11" y="f12"/>
                    <a:pt x="f13" y="f14"/>
                  </a:cubicBezTo>
                  <a:cubicBezTo>
                    <a:pt x="f15" y="f16"/>
                    <a:pt x="f17" y="f18"/>
                    <a:pt x="f5" y="f19"/>
                  </a:cubicBezTo>
                  <a:cubicBezTo>
                    <a:pt x="f5" y="f20"/>
                    <a:pt x="f5" y="f21"/>
                    <a:pt x="f5" y="f22"/>
                  </a:cubicBezTo>
                  <a:cubicBezTo>
                    <a:pt x="f17" y="f23"/>
                    <a:pt x="f24" y="f25"/>
                    <a:pt x="f26" y="f27"/>
                  </a:cubicBezTo>
                  <a:cubicBezTo>
                    <a:pt x="f28" y="f7"/>
                    <a:pt x="f29" y="f30"/>
                    <a:pt x="f31" y="f32"/>
                  </a:cubicBezTo>
                  <a:cubicBezTo>
                    <a:pt x="f33" y="f34"/>
                    <a:pt x="f35" y="f36"/>
                    <a:pt x="f37" y="f38"/>
                  </a:cubicBezTo>
                  <a:cubicBezTo>
                    <a:pt x="f39" y="f40"/>
                    <a:pt x="f41" y="f42"/>
                    <a:pt x="f6" y="f43"/>
                  </a:cubicBezTo>
                  <a:cubicBezTo>
                    <a:pt x="f6" y="f44"/>
                    <a:pt x="f6" y="f45"/>
                    <a:pt x="f6" y="f46"/>
                  </a:cubicBezTo>
                  <a:cubicBezTo>
                    <a:pt x="f47" y="f48"/>
                    <a:pt x="f49" y="f50"/>
                    <a:pt x="f44" y="f14"/>
                  </a:cubicBezTo>
                  <a:cubicBezTo>
                    <a:pt x="f51" y="f12"/>
                    <a:pt x="f52" y="f10"/>
                    <a:pt x="f53" y="f5"/>
                  </a:cubicBezTo>
                  <a:cubicBezTo>
                    <a:pt x="f54" y="f55"/>
                    <a:pt x="f45" y="f56"/>
                    <a:pt x="f57" y="f14"/>
                  </a:cubicBezTo>
                  <a:cubicBezTo>
                    <a:pt x="f58" y="f59"/>
                    <a:pt x="f60" y="f24"/>
                    <a:pt x="f19" y="f61"/>
                  </a:cubicBezTo>
                  <a:cubicBezTo>
                    <a:pt x="f62" y="f63"/>
                    <a:pt x="f64" y="f10"/>
                    <a:pt x="f8"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Freeform 15">
              <a:extLst>
                <a:ext uri="{FF2B5EF4-FFF2-40B4-BE49-F238E27FC236}">
                  <a16:creationId xmlns:a16="http://schemas.microsoft.com/office/drawing/2014/main" id="{527495A0-4F78-01AB-54EA-AD306DFA3966}"/>
                </a:ext>
              </a:extLst>
            </p:cNvPr>
            <p:cNvSpPr/>
            <p:nvPr/>
          </p:nvSpPr>
          <p:spPr>
            <a:xfrm>
              <a:off x="600477" y="2903777"/>
              <a:ext cx="263520" cy="192088"/>
            </a:xfrm>
            <a:custGeom>
              <a:avLst/>
              <a:gdLst>
                <a:gd name="f0" fmla="val 10800000"/>
                <a:gd name="f1" fmla="val 5400000"/>
                <a:gd name="f2" fmla="val 180"/>
                <a:gd name="f3" fmla="val w"/>
                <a:gd name="f4" fmla="val h"/>
                <a:gd name="f5" fmla="val 0"/>
                <a:gd name="f6" fmla="val 111"/>
                <a:gd name="f7" fmla="val 81"/>
                <a:gd name="f8" fmla="val 27"/>
                <a:gd name="f9" fmla="val 54"/>
                <a:gd name="f10" fmla="val 37"/>
                <a:gd name="f11" fmla="val 74"/>
                <a:gd name="f12" fmla="val 55"/>
                <a:gd name="f13" fmla="val 29"/>
                <a:gd name="f14" fmla="val 3"/>
                <a:gd name="f15" fmla="val 2"/>
                <a:gd name="f16" fmla="val 1"/>
                <a:gd name="f17" fmla="+- 0 0 -90"/>
                <a:gd name="f18" fmla="*/ f3 1 111"/>
                <a:gd name="f19" fmla="*/ f4 1 81"/>
                <a:gd name="f20" fmla="val f5"/>
                <a:gd name="f21" fmla="val f6"/>
                <a:gd name="f22" fmla="val f7"/>
                <a:gd name="f23" fmla="*/ f17 f0 1"/>
                <a:gd name="f24" fmla="+- f22 0 f20"/>
                <a:gd name="f25" fmla="+- f21 0 f20"/>
                <a:gd name="f26" fmla="*/ f23 1 f2"/>
                <a:gd name="f27" fmla="*/ f25 1 111"/>
                <a:gd name="f28" fmla="*/ f24 1 81"/>
                <a:gd name="f29" fmla="*/ 0 f25 1"/>
                <a:gd name="f30" fmla="*/ 0 f24 1"/>
                <a:gd name="f31" fmla="*/ 81 f24 1"/>
                <a:gd name="f32" fmla="*/ 111 f25 1"/>
                <a:gd name="f33" fmla="*/ 3 f24 1"/>
                <a:gd name="f34" fmla="+- f26 0 f1"/>
                <a:gd name="f35" fmla="*/ f29 1 111"/>
                <a:gd name="f36" fmla="*/ f30 1 81"/>
                <a:gd name="f37" fmla="*/ f31 1 81"/>
                <a:gd name="f38" fmla="*/ f32 1 111"/>
                <a:gd name="f39" fmla="*/ f33 1 81"/>
                <a:gd name="f40" fmla="*/ 0 1 f27"/>
                <a:gd name="f41" fmla="*/ f21 1 f27"/>
                <a:gd name="f42" fmla="*/ 0 1 f28"/>
                <a:gd name="f43" fmla="*/ f22 1 f28"/>
                <a:gd name="f44" fmla="*/ f35 1 f27"/>
                <a:gd name="f45" fmla="*/ f36 1 f28"/>
                <a:gd name="f46" fmla="*/ f37 1 f28"/>
                <a:gd name="f47" fmla="*/ f38 1 f27"/>
                <a:gd name="f48" fmla="*/ f39 1 f28"/>
                <a:gd name="f49" fmla="*/ f40 f18 1"/>
                <a:gd name="f50" fmla="*/ f41 f18 1"/>
                <a:gd name="f51" fmla="*/ f43 f19 1"/>
                <a:gd name="f52" fmla="*/ f42 f19 1"/>
                <a:gd name="f53" fmla="*/ f44 f18 1"/>
                <a:gd name="f54" fmla="*/ f45 f19 1"/>
                <a:gd name="f55" fmla="*/ f46 f19 1"/>
                <a:gd name="f56" fmla="*/ f47 f18 1"/>
                <a:gd name="f57" fmla="*/ f48 f19 1"/>
              </a:gdLst>
              <a:ahLst/>
              <a:cxnLst>
                <a:cxn ang="3cd4">
                  <a:pos x="hc" y="t"/>
                </a:cxn>
                <a:cxn ang="0">
                  <a:pos x="r" y="vc"/>
                </a:cxn>
                <a:cxn ang="cd4">
                  <a:pos x="hc" y="b"/>
                </a:cxn>
                <a:cxn ang="cd2">
                  <a:pos x="l" y="vc"/>
                </a:cxn>
                <a:cxn ang="f34">
                  <a:pos x="f53" y="f54"/>
                </a:cxn>
                <a:cxn ang="f34">
                  <a:pos x="f53" y="f55"/>
                </a:cxn>
                <a:cxn ang="f34">
                  <a:pos x="f56" y="f55"/>
                </a:cxn>
                <a:cxn ang="f34">
                  <a:pos x="f56" y="f57"/>
                </a:cxn>
                <a:cxn ang="f34">
                  <a:pos x="f53" y="f54"/>
                </a:cxn>
              </a:cxnLst>
              <a:rect l="f49" t="f52" r="f50" b="f51"/>
              <a:pathLst>
                <a:path w="111" h="81">
                  <a:moveTo>
                    <a:pt x="f5" y="f5"/>
                  </a:moveTo>
                  <a:cubicBezTo>
                    <a:pt x="f5" y="f8"/>
                    <a:pt x="f5" y="f9"/>
                    <a:pt x="f5" y="f7"/>
                  </a:cubicBezTo>
                  <a:cubicBezTo>
                    <a:pt x="f10" y="f7"/>
                    <a:pt x="f11" y="f7"/>
                    <a:pt x="f6" y="f7"/>
                  </a:cubicBezTo>
                  <a:cubicBezTo>
                    <a:pt x="f6" y="f12"/>
                    <a:pt x="f6" y="f13"/>
                    <a:pt x="f6" y="f14"/>
                  </a:cubicBezTo>
                  <a:cubicBezTo>
                    <a:pt x="f11" y="f15"/>
                    <a:pt x="f10" y="f16"/>
                    <a:pt x="f5"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Oval 16">
              <a:extLst>
                <a:ext uri="{FF2B5EF4-FFF2-40B4-BE49-F238E27FC236}">
                  <a16:creationId xmlns:a16="http://schemas.microsoft.com/office/drawing/2014/main" id="{4264BC0E-2380-CEE1-F06C-CF33F8DED9BD}"/>
                </a:ext>
              </a:extLst>
            </p:cNvPr>
            <p:cNvSpPr/>
            <p:nvPr/>
          </p:nvSpPr>
          <p:spPr>
            <a:xfrm>
              <a:off x="783046" y="3167298"/>
              <a:ext cx="90489" cy="9048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Oval 17">
              <a:extLst>
                <a:ext uri="{FF2B5EF4-FFF2-40B4-BE49-F238E27FC236}">
                  <a16:creationId xmlns:a16="http://schemas.microsoft.com/office/drawing/2014/main" id="{D144DF86-C383-2C88-8463-3C36E6E33659}"/>
                </a:ext>
              </a:extLst>
            </p:cNvPr>
            <p:cNvSpPr/>
            <p:nvPr/>
          </p:nvSpPr>
          <p:spPr>
            <a:xfrm>
              <a:off x="600477" y="3167298"/>
              <a:ext cx="87316" cy="9048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Freeform 18">
              <a:extLst>
                <a:ext uri="{FF2B5EF4-FFF2-40B4-BE49-F238E27FC236}">
                  <a16:creationId xmlns:a16="http://schemas.microsoft.com/office/drawing/2014/main" id="{891A1C22-1299-7FE6-B017-11397AF17C63}"/>
                </a:ext>
              </a:extLst>
            </p:cNvPr>
            <p:cNvSpPr/>
            <p:nvPr/>
          </p:nvSpPr>
          <p:spPr>
            <a:xfrm>
              <a:off x="721132" y="3137132"/>
              <a:ext cx="26983" cy="131765"/>
            </a:xfrm>
            <a:custGeom>
              <a:avLst/>
              <a:gdLst>
                <a:gd name="f0" fmla="val 10800000"/>
                <a:gd name="f1" fmla="val 5400000"/>
                <a:gd name="f2" fmla="val 180"/>
                <a:gd name="f3" fmla="val w"/>
                <a:gd name="f4" fmla="val h"/>
                <a:gd name="f5" fmla="val 0"/>
                <a:gd name="f6" fmla="val 11"/>
                <a:gd name="f7" fmla="val 56"/>
                <a:gd name="f8" fmla="val 5"/>
                <a:gd name="f9" fmla="val 3"/>
                <a:gd name="f10" fmla="val 53"/>
                <a:gd name="f11" fmla="val 50"/>
                <a:gd name="f12" fmla="val 2"/>
                <a:gd name="f13" fmla="val 8"/>
                <a:gd name="f14" fmla="+- 0 0 -90"/>
                <a:gd name="f15" fmla="*/ f3 1 11"/>
                <a:gd name="f16" fmla="*/ f4 1 56"/>
                <a:gd name="f17" fmla="val f5"/>
                <a:gd name="f18" fmla="val f6"/>
                <a:gd name="f19" fmla="val f7"/>
                <a:gd name="f20" fmla="*/ f14 f0 1"/>
                <a:gd name="f21" fmla="+- f19 0 f17"/>
                <a:gd name="f22" fmla="+- f18 0 f17"/>
                <a:gd name="f23" fmla="*/ f20 1 f2"/>
                <a:gd name="f24" fmla="*/ f22 1 11"/>
                <a:gd name="f25" fmla="*/ f21 1 56"/>
                <a:gd name="f26" fmla="*/ 5 f22 1"/>
                <a:gd name="f27" fmla="*/ 56 f21 1"/>
                <a:gd name="f28" fmla="*/ 0 f22 1"/>
                <a:gd name="f29" fmla="*/ 50 f21 1"/>
                <a:gd name="f30" fmla="*/ 5 f21 1"/>
                <a:gd name="f31" fmla="*/ 0 f21 1"/>
                <a:gd name="f32" fmla="*/ 11 f22 1"/>
                <a:gd name="f33" fmla="+- f23 0 f1"/>
                <a:gd name="f34" fmla="*/ f26 1 11"/>
                <a:gd name="f35" fmla="*/ f27 1 56"/>
                <a:gd name="f36" fmla="*/ f28 1 11"/>
                <a:gd name="f37" fmla="*/ f29 1 56"/>
                <a:gd name="f38" fmla="*/ f30 1 56"/>
                <a:gd name="f39" fmla="*/ f31 1 56"/>
                <a:gd name="f40" fmla="*/ f32 1 11"/>
                <a:gd name="f41" fmla="*/ 0 1 f24"/>
                <a:gd name="f42" fmla="*/ f18 1 f24"/>
                <a:gd name="f43" fmla="*/ 0 1 f25"/>
                <a:gd name="f44" fmla="*/ f19 1 f25"/>
                <a:gd name="f45" fmla="*/ f34 1 f24"/>
                <a:gd name="f46" fmla="*/ f35 1 f25"/>
                <a:gd name="f47" fmla="*/ f36 1 f24"/>
                <a:gd name="f48" fmla="*/ f37 1 f25"/>
                <a:gd name="f49" fmla="*/ f38 1 f25"/>
                <a:gd name="f50" fmla="*/ f39 1 f25"/>
                <a:gd name="f51" fmla="*/ f40 1 f24"/>
                <a:gd name="f52" fmla="*/ f41 f15 1"/>
                <a:gd name="f53" fmla="*/ f42 f15 1"/>
                <a:gd name="f54" fmla="*/ f44 f16 1"/>
                <a:gd name="f55" fmla="*/ f43 f16 1"/>
                <a:gd name="f56" fmla="*/ f45 f15 1"/>
                <a:gd name="f57" fmla="*/ f46 f16 1"/>
                <a:gd name="f58" fmla="*/ f47 f15 1"/>
                <a:gd name="f59" fmla="*/ f48 f16 1"/>
                <a:gd name="f60" fmla="*/ f49 f16 1"/>
                <a:gd name="f61" fmla="*/ f50 f16 1"/>
                <a:gd name="f62" fmla="*/ f51 f15 1"/>
              </a:gdLst>
              <a:ahLst/>
              <a:cxnLst>
                <a:cxn ang="3cd4">
                  <a:pos x="hc" y="t"/>
                </a:cxn>
                <a:cxn ang="0">
                  <a:pos x="r" y="vc"/>
                </a:cxn>
                <a:cxn ang="cd4">
                  <a:pos x="hc" y="b"/>
                </a:cxn>
                <a:cxn ang="cd2">
                  <a:pos x="l" y="vc"/>
                </a:cxn>
                <a:cxn ang="f33">
                  <a:pos x="f56" y="f57"/>
                </a:cxn>
                <a:cxn ang="f33">
                  <a:pos x="f56" y="f57"/>
                </a:cxn>
                <a:cxn ang="f33">
                  <a:pos x="f58" y="f59"/>
                </a:cxn>
                <a:cxn ang="f33">
                  <a:pos x="f58" y="f60"/>
                </a:cxn>
                <a:cxn ang="f33">
                  <a:pos x="f56" y="f61"/>
                </a:cxn>
                <a:cxn ang="f33">
                  <a:pos x="f56" y="f61"/>
                </a:cxn>
                <a:cxn ang="f33">
                  <a:pos x="f62" y="f60"/>
                </a:cxn>
                <a:cxn ang="f33">
                  <a:pos x="f62" y="f59"/>
                </a:cxn>
                <a:cxn ang="f33">
                  <a:pos x="f56" y="f57"/>
                </a:cxn>
              </a:cxnLst>
              <a:rect l="f52" t="f55" r="f53" b="f54"/>
              <a:pathLst>
                <a:path w="11" h="56">
                  <a:moveTo>
                    <a:pt x="f8" y="f7"/>
                  </a:moveTo>
                  <a:cubicBezTo>
                    <a:pt x="f8" y="f7"/>
                    <a:pt x="f8" y="f7"/>
                    <a:pt x="f8" y="f7"/>
                  </a:cubicBezTo>
                  <a:cubicBezTo>
                    <a:pt x="f9" y="f7"/>
                    <a:pt x="f5" y="f10"/>
                    <a:pt x="f5" y="f11"/>
                  </a:cubicBezTo>
                  <a:cubicBezTo>
                    <a:pt x="f5" y="f8"/>
                    <a:pt x="f5" y="f8"/>
                    <a:pt x="f5" y="f8"/>
                  </a:cubicBezTo>
                  <a:cubicBezTo>
                    <a:pt x="f5" y="f12"/>
                    <a:pt x="f9" y="f5"/>
                    <a:pt x="f8" y="f5"/>
                  </a:cubicBezTo>
                  <a:cubicBezTo>
                    <a:pt x="f8" y="f5"/>
                    <a:pt x="f8" y="f5"/>
                    <a:pt x="f8" y="f5"/>
                  </a:cubicBezTo>
                  <a:cubicBezTo>
                    <a:pt x="f13" y="f5"/>
                    <a:pt x="f6" y="f12"/>
                    <a:pt x="f6" y="f8"/>
                  </a:cubicBezTo>
                  <a:cubicBezTo>
                    <a:pt x="f6" y="f11"/>
                    <a:pt x="f6" y="f11"/>
                    <a:pt x="f6" y="f11"/>
                  </a:cubicBezTo>
                  <a:cubicBezTo>
                    <a:pt x="f6" y="f10"/>
                    <a:pt x="f13" y="f7"/>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0" name="Grupo 5">
            <a:extLst>
              <a:ext uri="{FF2B5EF4-FFF2-40B4-BE49-F238E27FC236}">
                <a16:creationId xmlns:a16="http://schemas.microsoft.com/office/drawing/2014/main" id="{CB30FD43-729C-D69A-9CD0-3020283DC060}"/>
              </a:ext>
            </a:extLst>
          </p:cNvPr>
          <p:cNvGrpSpPr/>
          <p:nvPr/>
        </p:nvGrpSpPr>
        <p:grpSpPr>
          <a:xfrm>
            <a:off x="263932" y="1605201"/>
            <a:ext cx="692145" cy="831848"/>
            <a:chOff x="263932" y="1605201"/>
            <a:chExt cx="692145" cy="831848"/>
          </a:xfrm>
        </p:grpSpPr>
        <p:sp>
          <p:nvSpPr>
            <p:cNvPr id="11" name="Freeform 8">
              <a:extLst>
                <a:ext uri="{FF2B5EF4-FFF2-40B4-BE49-F238E27FC236}">
                  <a16:creationId xmlns:a16="http://schemas.microsoft.com/office/drawing/2014/main" id="{BC29B8DC-4C22-060B-25E3-CD98638DB5F9}"/>
                </a:ext>
              </a:extLst>
            </p:cNvPr>
            <p:cNvSpPr/>
            <p:nvPr/>
          </p:nvSpPr>
          <p:spPr>
            <a:xfrm>
              <a:off x="625879" y="1652823"/>
              <a:ext cx="330198" cy="552453"/>
            </a:xfrm>
            <a:custGeom>
              <a:avLst/>
              <a:gdLst>
                <a:gd name="f0" fmla="val 10800000"/>
                <a:gd name="f1" fmla="val 5400000"/>
                <a:gd name="f2" fmla="val 180"/>
                <a:gd name="f3" fmla="val w"/>
                <a:gd name="f4" fmla="val h"/>
                <a:gd name="f5" fmla="val 0"/>
                <a:gd name="f6" fmla="val 139"/>
                <a:gd name="f7" fmla="val 232"/>
                <a:gd name="f8" fmla="val 7"/>
                <a:gd name="f9" fmla="val 15"/>
                <a:gd name="f10" fmla="val 3"/>
                <a:gd name="f11" fmla="val 50"/>
                <a:gd name="f12" fmla="val 1"/>
                <a:gd name="f13" fmla="val 88"/>
                <a:gd name="f14" fmla="val 128"/>
                <a:gd name="f15" fmla="val 155"/>
                <a:gd name="f16" fmla="val 205"/>
                <a:gd name="f17" fmla="val 11"/>
                <a:gd name="f18" fmla="val 210"/>
                <a:gd name="f19" fmla="val 22"/>
                <a:gd name="f20" fmla="val 216"/>
                <a:gd name="f21" fmla="val 37"/>
                <a:gd name="f22" fmla="val 220"/>
                <a:gd name="f23" fmla="val 85"/>
                <a:gd name="f24" fmla="val 125"/>
                <a:gd name="f25" fmla="val 204"/>
                <a:gd name="f26" fmla="val 134"/>
                <a:gd name="f27" fmla="val 198"/>
                <a:gd name="f28" fmla="val 135"/>
                <a:gd name="f29" fmla="val 181"/>
                <a:gd name="f30" fmla="val 136"/>
                <a:gd name="f31" fmla="val 151"/>
                <a:gd name="f32" fmla="val 137"/>
                <a:gd name="f33" fmla="val 113"/>
                <a:gd name="f34" fmla="val 76"/>
                <a:gd name="f35" fmla="val 53"/>
                <a:gd name="f36" fmla="val 133"/>
                <a:gd name="f37" fmla="val 23"/>
                <a:gd name="f38" fmla="val 131"/>
                <a:gd name="f39" fmla="val 13"/>
                <a:gd name="f40" fmla="val 5"/>
                <a:gd name="f41" fmla="val 127"/>
                <a:gd name="f42" fmla="val 121"/>
                <a:gd name="f43" fmla="val 112"/>
                <a:gd name="f44" fmla="val 17"/>
                <a:gd name="f45" fmla="val 97"/>
                <a:gd name="f46" fmla="val 84"/>
                <a:gd name="f47" fmla="val 27"/>
                <a:gd name="f48" fmla="val 74"/>
                <a:gd name="f49" fmla="val 26"/>
                <a:gd name="f50" fmla="val 55"/>
                <a:gd name="f51" fmla="val 24"/>
                <a:gd name="f52" fmla="val 43"/>
                <a:gd name="f53" fmla="val 21"/>
                <a:gd name="f54" fmla="+- 0 0 -90"/>
                <a:gd name="f55" fmla="*/ f3 1 139"/>
                <a:gd name="f56" fmla="*/ f4 1 232"/>
                <a:gd name="f57" fmla="val f5"/>
                <a:gd name="f58" fmla="val f6"/>
                <a:gd name="f59" fmla="val f7"/>
                <a:gd name="f60" fmla="*/ f54 f0 1"/>
                <a:gd name="f61" fmla="+- f59 0 f57"/>
                <a:gd name="f62" fmla="+- f58 0 f57"/>
                <a:gd name="f63" fmla="*/ f60 1 f2"/>
                <a:gd name="f64" fmla="*/ f62 1 139"/>
                <a:gd name="f65" fmla="*/ f61 1 232"/>
                <a:gd name="f66" fmla="*/ 7 f62 1"/>
                <a:gd name="f67" fmla="*/ 15 f61 1"/>
                <a:gd name="f68" fmla="*/ 1 f62 1"/>
                <a:gd name="f69" fmla="*/ 128 f61 1"/>
                <a:gd name="f70" fmla="*/ 3 f62 1"/>
                <a:gd name="f71" fmla="*/ 205 f61 1"/>
                <a:gd name="f72" fmla="*/ 37 f62 1"/>
                <a:gd name="f73" fmla="*/ 220 f61 1"/>
                <a:gd name="f74" fmla="*/ 134 f62 1"/>
                <a:gd name="f75" fmla="*/ 198 f61 1"/>
                <a:gd name="f76" fmla="*/ 137 f62 1"/>
                <a:gd name="f77" fmla="*/ 113 f61 1"/>
                <a:gd name="f78" fmla="*/ 133 f62 1"/>
                <a:gd name="f79" fmla="*/ 23 f61 1"/>
                <a:gd name="f80" fmla="*/ 127 f62 1"/>
                <a:gd name="f81" fmla="*/ 0 f61 1"/>
                <a:gd name="f82" fmla="*/ 97 f62 1"/>
                <a:gd name="f83" fmla="*/ 55 f62 1"/>
                <a:gd name="f84" fmla="*/ 24 f61 1"/>
                <a:gd name="f85" fmla="+- f63 0 f1"/>
                <a:gd name="f86" fmla="*/ f66 1 139"/>
                <a:gd name="f87" fmla="*/ f67 1 232"/>
                <a:gd name="f88" fmla="*/ f68 1 139"/>
                <a:gd name="f89" fmla="*/ f69 1 232"/>
                <a:gd name="f90" fmla="*/ f70 1 139"/>
                <a:gd name="f91" fmla="*/ f71 1 232"/>
                <a:gd name="f92" fmla="*/ f72 1 139"/>
                <a:gd name="f93" fmla="*/ f73 1 232"/>
                <a:gd name="f94" fmla="*/ f74 1 139"/>
                <a:gd name="f95" fmla="*/ f75 1 232"/>
                <a:gd name="f96" fmla="*/ f76 1 139"/>
                <a:gd name="f97" fmla="*/ f77 1 232"/>
                <a:gd name="f98" fmla="*/ f78 1 139"/>
                <a:gd name="f99" fmla="*/ f79 1 232"/>
                <a:gd name="f100" fmla="*/ f80 1 139"/>
                <a:gd name="f101" fmla="*/ f81 1 232"/>
                <a:gd name="f102" fmla="*/ f82 1 139"/>
                <a:gd name="f103" fmla="*/ f83 1 139"/>
                <a:gd name="f104" fmla="*/ f84 1 232"/>
                <a:gd name="f105" fmla="*/ 0 1 f64"/>
                <a:gd name="f106" fmla="*/ f58 1 f64"/>
                <a:gd name="f107" fmla="*/ 0 1 f65"/>
                <a:gd name="f108" fmla="*/ f59 1 f65"/>
                <a:gd name="f109" fmla="*/ f86 1 f64"/>
                <a:gd name="f110" fmla="*/ f87 1 f65"/>
                <a:gd name="f111" fmla="*/ f88 1 f64"/>
                <a:gd name="f112" fmla="*/ f89 1 f65"/>
                <a:gd name="f113" fmla="*/ f90 1 f64"/>
                <a:gd name="f114" fmla="*/ f91 1 f65"/>
                <a:gd name="f115" fmla="*/ f92 1 f64"/>
                <a:gd name="f116" fmla="*/ f93 1 f65"/>
                <a:gd name="f117" fmla="*/ f94 1 f64"/>
                <a:gd name="f118" fmla="*/ f95 1 f65"/>
                <a:gd name="f119" fmla="*/ f96 1 f64"/>
                <a:gd name="f120" fmla="*/ f97 1 f65"/>
                <a:gd name="f121" fmla="*/ f98 1 f64"/>
                <a:gd name="f122" fmla="*/ f99 1 f65"/>
                <a:gd name="f123" fmla="*/ f100 1 f64"/>
                <a:gd name="f124" fmla="*/ f101 1 f65"/>
                <a:gd name="f125" fmla="*/ f102 1 f64"/>
                <a:gd name="f126" fmla="*/ f103 1 f64"/>
                <a:gd name="f127" fmla="*/ f104 1 f65"/>
                <a:gd name="f128" fmla="*/ f105 f55 1"/>
                <a:gd name="f129" fmla="*/ f106 f55 1"/>
                <a:gd name="f130" fmla="*/ f108 f56 1"/>
                <a:gd name="f131" fmla="*/ f107 f56 1"/>
                <a:gd name="f132" fmla="*/ f109 f55 1"/>
                <a:gd name="f133" fmla="*/ f110 f56 1"/>
                <a:gd name="f134" fmla="*/ f111 f55 1"/>
                <a:gd name="f135" fmla="*/ f112 f56 1"/>
                <a:gd name="f136" fmla="*/ f113 f55 1"/>
                <a:gd name="f137" fmla="*/ f114 f56 1"/>
                <a:gd name="f138" fmla="*/ f115 f55 1"/>
                <a:gd name="f139" fmla="*/ f116 f56 1"/>
                <a:gd name="f140" fmla="*/ f117 f55 1"/>
                <a:gd name="f141" fmla="*/ f118 f56 1"/>
                <a:gd name="f142" fmla="*/ f119 f55 1"/>
                <a:gd name="f143" fmla="*/ f120 f56 1"/>
                <a:gd name="f144" fmla="*/ f121 f55 1"/>
                <a:gd name="f145" fmla="*/ f122 f56 1"/>
                <a:gd name="f146" fmla="*/ f123 f55 1"/>
                <a:gd name="f147" fmla="*/ f124 f56 1"/>
                <a:gd name="f148" fmla="*/ f125 f55 1"/>
                <a:gd name="f149" fmla="*/ f126 f55 1"/>
                <a:gd name="f150" fmla="*/ f127 f56 1"/>
              </a:gdLst>
              <a:ahLst/>
              <a:cxnLst>
                <a:cxn ang="3cd4">
                  <a:pos x="hc" y="t"/>
                </a:cxn>
                <a:cxn ang="0">
                  <a:pos x="r" y="vc"/>
                </a:cxn>
                <a:cxn ang="cd4">
                  <a:pos x="hc" y="b"/>
                </a:cxn>
                <a:cxn ang="cd2">
                  <a:pos x="l" y="vc"/>
                </a:cxn>
                <a:cxn ang="f85">
                  <a:pos x="f132" y="f133"/>
                </a:cxn>
                <a:cxn ang="f85">
                  <a:pos x="f134" y="f135"/>
                </a:cxn>
                <a:cxn ang="f85">
                  <a:pos x="f136" y="f137"/>
                </a:cxn>
                <a:cxn ang="f85">
                  <a:pos x="f138" y="f139"/>
                </a:cxn>
                <a:cxn ang="f85">
                  <a:pos x="f140" y="f141"/>
                </a:cxn>
                <a:cxn ang="f85">
                  <a:pos x="f142" y="f143"/>
                </a:cxn>
                <a:cxn ang="f85">
                  <a:pos x="f144" y="f145"/>
                </a:cxn>
                <a:cxn ang="f85">
                  <a:pos x="f146" y="f147"/>
                </a:cxn>
                <a:cxn ang="f85">
                  <a:pos x="f148" y="f145"/>
                </a:cxn>
                <a:cxn ang="f85">
                  <a:pos x="f149" y="f150"/>
                </a:cxn>
                <a:cxn ang="f85">
                  <a:pos x="f132" y="f133"/>
                </a:cxn>
              </a:cxnLst>
              <a:rect l="f128" t="f131" r="f129" b="f130"/>
              <a:pathLst>
                <a:path w="139" h="232">
                  <a:moveTo>
                    <a:pt x="f8" y="f9"/>
                  </a:moveTo>
                  <a:cubicBezTo>
                    <a:pt x="f10" y="f11"/>
                    <a:pt x="f12" y="f13"/>
                    <a:pt x="f12" y="f14"/>
                  </a:cubicBezTo>
                  <a:cubicBezTo>
                    <a:pt x="f5" y="f15"/>
                    <a:pt x="f12" y="f2"/>
                    <a:pt x="f10" y="f16"/>
                  </a:cubicBezTo>
                  <a:cubicBezTo>
                    <a:pt x="f17" y="f18"/>
                    <a:pt x="f19" y="f20"/>
                    <a:pt x="f21" y="f22"/>
                  </a:cubicBezTo>
                  <a:cubicBezTo>
                    <a:pt x="f23" y="f7"/>
                    <a:pt x="f24" y="f25"/>
                    <a:pt x="f26" y="f27"/>
                  </a:cubicBezTo>
                  <a:cubicBezTo>
                    <a:pt x="f28" y="f29"/>
                    <a:pt x="f30" y="f31"/>
                    <a:pt x="f32" y="f33"/>
                  </a:cubicBezTo>
                  <a:cubicBezTo>
                    <a:pt x="f6" y="f34"/>
                    <a:pt x="f32" y="f35"/>
                    <a:pt x="f36" y="f37"/>
                  </a:cubicBezTo>
                  <a:cubicBezTo>
                    <a:pt x="f38" y="f39"/>
                    <a:pt x="f14" y="f40"/>
                    <a:pt x="f41" y="f5"/>
                  </a:cubicBezTo>
                  <a:cubicBezTo>
                    <a:pt x="f42" y="f8"/>
                    <a:pt x="f43" y="f44"/>
                    <a:pt x="f45" y="f37"/>
                  </a:cubicBezTo>
                  <a:cubicBezTo>
                    <a:pt x="f46" y="f47"/>
                    <a:pt x="f48" y="f49"/>
                    <a:pt x="f50" y="f51"/>
                  </a:cubicBezTo>
                  <a:cubicBezTo>
                    <a:pt x="f52" y="f37"/>
                    <a:pt x="f49" y="f53"/>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Freeform 9">
              <a:extLst>
                <a:ext uri="{FF2B5EF4-FFF2-40B4-BE49-F238E27FC236}">
                  <a16:creationId xmlns:a16="http://schemas.microsoft.com/office/drawing/2014/main" id="{D2290DE0-CD37-0444-EA6A-9F47602C51D3}"/>
                </a:ext>
              </a:extLst>
            </p:cNvPr>
            <p:cNvSpPr/>
            <p:nvPr/>
          </p:nvSpPr>
          <p:spPr>
            <a:xfrm>
              <a:off x="649690" y="1619484"/>
              <a:ext cx="198433" cy="90489"/>
            </a:xfrm>
            <a:custGeom>
              <a:avLst/>
              <a:gdLst>
                <a:gd name="f0" fmla="val 10800000"/>
                <a:gd name="f1" fmla="val 5400000"/>
                <a:gd name="f2" fmla="val 180"/>
                <a:gd name="f3" fmla="val w"/>
                <a:gd name="f4" fmla="val h"/>
                <a:gd name="f5" fmla="val 0"/>
                <a:gd name="f6" fmla="val 83"/>
                <a:gd name="f7" fmla="val 38"/>
                <a:gd name="f8" fmla="val 12"/>
                <a:gd name="f9" fmla="val 20"/>
                <a:gd name="f10" fmla="val 28"/>
                <a:gd name="f11" fmla="val 36"/>
                <a:gd name="f12" fmla="val 72"/>
                <a:gd name="f13" fmla="val 37"/>
                <a:gd name="f14" fmla="val 58"/>
                <a:gd name="f15" fmla="val 41"/>
                <a:gd name="f16" fmla="val 24"/>
                <a:gd name="f17" fmla="val 35"/>
                <a:gd name="f18" fmla="val 10"/>
                <a:gd name="f19" fmla="val 32"/>
                <a:gd name="f20" fmla="val 19"/>
                <a:gd name="f21" fmla="val 1"/>
                <a:gd name="f22" fmla="val 9"/>
                <a:gd name="f23" fmla="val 14"/>
                <a:gd name="f24" fmla="val 25"/>
                <a:gd name="f25" fmla="val 13"/>
                <a:gd name="f26" fmla="val 15"/>
                <a:gd name="f27" fmla="val 48"/>
                <a:gd name="f28" fmla="val 63"/>
                <a:gd name="f29" fmla="val 71"/>
                <a:gd name="f30" fmla="val 78"/>
                <a:gd name="f31" fmla="+- 0 0 -90"/>
                <a:gd name="f32" fmla="*/ f3 1 83"/>
                <a:gd name="f33" fmla="*/ f4 1 38"/>
                <a:gd name="f34" fmla="val f5"/>
                <a:gd name="f35" fmla="val f6"/>
                <a:gd name="f36" fmla="val f7"/>
                <a:gd name="f37" fmla="*/ f31 f0 1"/>
                <a:gd name="f38" fmla="+- f36 0 f34"/>
                <a:gd name="f39" fmla="+- f35 0 f34"/>
                <a:gd name="f40" fmla="*/ f37 1 f2"/>
                <a:gd name="f41" fmla="*/ f39 1 83"/>
                <a:gd name="f42" fmla="*/ f38 1 38"/>
                <a:gd name="f43" fmla="*/ 83 f39 1"/>
                <a:gd name="f44" fmla="*/ 12 f38 1"/>
                <a:gd name="f45" fmla="*/ 36 f38 1"/>
                <a:gd name="f46" fmla="*/ 41 f39 1"/>
                <a:gd name="f47" fmla="*/ 37 f38 1"/>
                <a:gd name="f48" fmla="*/ 0 f39 1"/>
                <a:gd name="f49" fmla="*/ 28 f38 1"/>
                <a:gd name="f50" fmla="*/ 1 f39 1"/>
                <a:gd name="f51" fmla="*/ 0 f38 1"/>
                <a:gd name="f52" fmla="*/ 32 f39 1"/>
                <a:gd name="f53" fmla="*/ 14 f38 1"/>
                <a:gd name="f54" fmla="*/ 63 f39 1"/>
                <a:gd name="f55" fmla="+- f40 0 f1"/>
                <a:gd name="f56" fmla="*/ f43 1 83"/>
                <a:gd name="f57" fmla="*/ f44 1 38"/>
                <a:gd name="f58" fmla="*/ f45 1 38"/>
                <a:gd name="f59" fmla="*/ f46 1 83"/>
                <a:gd name="f60" fmla="*/ f47 1 38"/>
                <a:gd name="f61" fmla="*/ f48 1 83"/>
                <a:gd name="f62" fmla="*/ f49 1 38"/>
                <a:gd name="f63" fmla="*/ f50 1 83"/>
                <a:gd name="f64" fmla="*/ f51 1 38"/>
                <a:gd name="f65" fmla="*/ f52 1 83"/>
                <a:gd name="f66" fmla="*/ f53 1 38"/>
                <a:gd name="f67" fmla="*/ f54 1 83"/>
                <a:gd name="f68" fmla="*/ 0 1 f41"/>
                <a:gd name="f69" fmla="*/ f35 1 f41"/>
                <a:gd name="f70" fmla="*/ 0 1 f42"/>
                <a:gd name="f71" fmla="*/ f36 1 f42"/>
                <a:gd name="f72" fmla="*/ f56 1 f41"/>
                <a:gd name="f73" fmla="*/ f57 1 f42"/>
                <a:gd name="f74" fmla="*/ f58 1 f42"/>
                <a:gd name="f75" fmla="*/ f59 1 f41"/>
                <a:gd name="f76" fmla="*/ f60 1 f42"/>
                <a:gd name="f77" fmla="*/ f61 1 f41"/>
                <a:gd name="f78" fmla="*/ f62 1 f42"/>
                <a:gd name="f79" fmla="*/ f63 1 f41"/>
                <a:gd name="f80" fmla="*/ f64 1 f42"/>
                <a:gd name="f81" fmla="*/ f65 1 f41"/>
                <a:gd name="f82" fmla="*/ f66 1 f42"/>
                <a:gd name="f83" fmla="*/ f67 1 f41"/>
                <a:gd name="f84" fmla="*/ f68 f32 1"/>
                <a:gd name="f85" fmla="*/ f69 f32 1"/>
                <a:gd name="f86" fmla="*/ f71 f33 1"/>
                <a:gd name="f87" fmla="*/ f70 f33 1"/>
                <a:gd name="f88" fmla="*/ f72 f32 1"/>
                <a:gd name="f89" fmla="*/ f73 f33 1"/>
                <a:gd name="f90" fmla="*/ f74 f33 1"/>
                <a:gd name="f91" fmla="*/ f75 f32 1"/>
                <a:gd name="f92" fmla="*/ f76 f33 1"/>
                <a:gd name="f93" fmla="*/ f77 f32 1"/>
                <a:gd name="f94" fmla="*/ f78 f33 1"/>
                <a:gd name="f95" fmla="*/ f79 f32 1"/>
                <a:gd name="f96" fmla="*/ f80 f33 1"/>
                <a:gd name="f97" fmla="*/ f81 f32 1"/>
                <a:gd name="f98" fmla="*/ f82 f33 1"/>
                <a:gd name="f99" fmla="*/ f83 f32 1"/>
              </a:gdLst>
              <a:ahLst/>
              <a:cxnLst>
                <a:cxn ang="3cd4">
                  <a:pos x="hc" y="t"/>
                </a:cxn>
                <a:cxn ang="0">
                  <a:pos x="r" y="vc"/>
                </a:cxn>
                <a:cxn ang="cd4">
                  <a:pos x="hc" y="b"/>
                </a:cxn>
                <a:cxn ang="cd2">
                  <a:pos x="l" y="vc"/>
                </a:cxn>
                <a:cxn ang="f55">
                  <a:pos x="f88" y="f89"/>
                </a:cxn>
                <a:cxn ang="f55">
                  <a:pos x="f88" y="f90"/>
                </a:cxn>
                <a:cxn ang="f55">
                  <a:pos x="f91" y="f92"/>
                </a:cxn>
                <a:cxn ang="f55">
                  <a:pos x="f93" y="f94"/>
                </a:cxn>
                <a:cxn ang="f55">
                  <a:pos x="f95" y="f96"/>
                </a:cxn>
                <a:cxn ang="f55">
                  <a:pos x="f97" y="f98"/>
                </a:cxn>
                <a:cxn ang="f55">
                  <a:pos x="f99" y="f98"/>
                </a:cxn>
                <a:cxn ang="f55">
                  <a:pos x="f88" y="f89"/>
                </a:cxn>
              </a:cxnLst>
              <a:rect l="f84" t="f87" r="f85" b="f86"/>
              <a:pathLst>
                <a:path w="83" h="38">
                  <a:moveTo>
                    <a:pt x="f6" y="f8"/>
                  </a:moveTo>
                  <a:cubicBezTo>
                    <a:pt x="f6" y="f9"/>
                    <a:pt x="f6" y="f10"/>
                    <a:pt x="f6" y="f11"/>
                  </a:cubicBezTo>
                  <a:cubicBezTo>
                    <a:pt x="f12" y="f13"/>
                    <a:pt x="f14" y="f7"/>
                    <a:pt x="f15" y="f13"/>
                  </a:cubicBezTo>
                  <a:cubicBezTo>
                    <a:pt x="f16" y="f17"/>
                    <a:pt x="f18" y="f19"/>
                    <a:pt x="f5" y="f10"/>
                  </a:cubicBezTo>
                  <a:cubicBezTo>
                    <a:pt x="f5" y="f20"/>
                    <a:pt x="f21" y="f22"/>
                    <a:pt x="f21" y="f5"/>
                  </a:cubicBezTo>
                  <a:cubicBezTo>
                    <a:pt x="f23" y="f18"/>
                    <a:pt x="f24" y="f25"/>
                    <a:pt x="f19" y="f23"/>
                  </a:cubicBezTo>
                  <a:cubicBezTo>
                    <a:pt x="f15" y="f26"/>
                    <a:pt x="f27" y="f26"/>
                    <a:pt x="f28" y="f23"/>
                  </a:cubicBezTo>
                  <a:cubicBezTo>
                    <a:pt x="f29" y="f25"/>
                    <a:pt x="f30" y="f25"/>
                    <a:pt x="f6" y="f8"/>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Freeform 10">
              <a:extLst>
                <a:ext uri="{FF2B5EF4-FFF2-40B4-BE49-F238E27FC236}">
                  <a16:creationId xmlns:a16="http://schemas.microsoft.com/office/drawing/2014/main" id="{4441695E-5067-AA21-4383-80B92D9A5C95}"/>
                </a:ext>
              </a:extLst>
            </p:cNvPr>
            <p:cNvSpPr/>
            <p:nvPr/>
          </p:nvSpPr>
          <p:spPr>
            <a:xfrm>
              <a:off x="649690" y="1605201"/>
              <a:ext cx="276221" cy="95253"/>
            </a:xfrm>
            <a:custGeom>
              <a:avLst/>
              <a:gdLst>
                <a:gd name="f0" fmla="val 10800000"/>
                <a:gd name="f1" fmla="val 5400000"/>
                <a:gd name="f2" fmla="val 180"/>
                <a:gd name="f3" fmla="val w"/>
                <a:gd name="f4" fmla="val h"/>
                <a:gd name="f5" fmla="val 0"/>
                <a:gd name="f6" fmla="val 116"/>
                <a:gd name="f7" fmla="val 40"/>
                <a:gd name="f8" fmla="val 3"/>
                <a:gd name="f9" fmla="val 5"/>
                <a:gd name="f10" fmla="val 16"/>
                <a:gd name="f11" fmla="val 26"/>
                <a:gd name="f12" fmla="val 1"/>
                <a:gd name="f13" fmla="val 34"/>
                <a:gd name="f14" fmla="val 56"/>
                <a:gd name="f15" fmla="val 86"/>
                <a:gd name="f16" fmla="val 4"/>
                <a:gd name="f17" fmla="val 92"/>
                <a:gd name="f18" fmla="val 110"/>
                <a:gd name="f19" fmla="val 11"/>
                <a:gd name="f20" fmla="val 111"/>
                <a:gd name="f21" fmla="val 112"/>
                <a:gd name="f22" fmla="val 12"/>
                <a:gd name="f23" fmla="val 113"/>
                <a:gd name="f24" fmla="val 13"/>
                <a:gd name="f25" fmla="val 115"/>
                <a:gd name="f26" fmla="val 14"/>
                <a:gd name="f27" fmla="val 17"/>
                <a:gd name="f28" fmla="val 19"/>
                <a:gd name="f29" fmla="val 114"/>
                <a:gd name="f30" fmla="val 22"/>
                <a:gd name="f31" fmla="val 27"/>
                <a:gd name="f32" fmla="val 104"/>
                <a:gd name="f33" fmla="val 31"/>
                <a:gd name="f34" fmla="val 96"/>
                <a:gd name="f35" fmla="val 37"/>
                <a:gd name="f36" fmla="val 88"/>
                <a:gd name="f37" fmla="val 39"/>
                <a:gd name="f38" fmla="val 84"/>
                <a:gd name="f39" fmla="val 32"/>
                <a:gd name="f40" fmla="val 25"/>
                <a:gd name="f41" fmla="val 76"/>
                <a:gd name="f42" fmla="val 20"/>
                <a:gd name="f43" fmla="val 61"/>
                <a:gd name="f44" fmla="val 23"/>
                <a:gd name="f45" fmla="val 43"/>
                <a:gd name="f46" fmla="val 8"/>
                <a:gd name="f47" fmla="val 7"/>
                <a:gd name="f48" fmla="val 2"/>
                <a:gd name="f49" fmla="val 6"/>
                <a:gd name="f50" fmla="+- 0 0 -90"/>
                <a:gd name="f51" fmla="*/ f3 1 116"/>
                <a:gd name="f52" fmla="*/ f4 1 40"/>
                <a:gd name="f53" fmla="val f5"/>
                <a:gd name="f54" fmla="val f6"/>
                <a:gd name="f55" fmla="val f7"/>
                <a:gd name="f56" fmla="*/ f50 f0 1"/>
                <a:gd name="f57" fmla="+- f55 0 f53"/>
                <a:gd name="f58" fmla="+- f54 0 f53"/>
                <a:gd name="f59" fmla="*/ f56 1 f2"/>
                <a:gd name="f60" fmla="*/ f58 1 116"/>
                <a:gd name="f61" fmla="*/ f57 1 40"/>
                <a:gd name="f62" fmla="*/ 3 f58 1"/>
                <a:gd name="f63" fmla="*/ 5 f57 1"/>
                <a:gd name="f64" fmla="*/ 34 f58 1"/>
                <a:gd name="f65" fmla="*/ 1 f57 1"/>
                <a:gd name="f66" fmla="*/ 86 f58 1"/>
                <a:gd name="f67" fmla="*/ 4 f57 1"/>
                <a:gd name="f68" fmla="*/ 110 f58 1"/>
                <a:gd name="f69" fmla="*/ 11 f57 1"/>
                <a:gd name="f70" fmla="*/ 113 f58 1"/>
                <a:gd name="f71" fmla="*/ 13 f57 1"/>
                <a:gd name="f72" fmla="*/ 116 f58 1"/>
                <a:gd name="f73" fmla="*/ 19 f57 1"/>
                <a:gd name="f74" fmla="*/ 104 f58 1"/>
                <a:gd name="f75" fmla="*/ 31 f57 1"/>
                <a:gd name="f76" fmla="*/ 84 f58 1"/>
                <a:gd name="f77" fmla="*/ 40 f57 1"/>
                <a:gd name="f78" fmla="*/ 17 f57 1"/>
                <a:gd name="f79" fmla="*/ 43 f58 1"/>
                <a:gd name="f80" fmla="*/ 22 f57 1"/>
                <a:gd name="f81" fmla="*/ 0 f58 1"/>
                <a:gd name="f82" fmla="*/ 7 f57 1"/>
                <a:gd name="f83" fmla="+- f59 0 f1"/>
                <a:gd name="f84" fmla="*/ f62 1 116"/>
                <a:gd name="f85" fmla="*/ f63 1 40"/>
                <a:gd name="f86" fmla="*/ f64 1 116"/>
                <a:gd name="f87" fmla="*/ f65 1 40"/>
                <a:gd name="f88" fmla="*/ f66 1 116"/>
                <a:gd name="f89" fmla="*/ f67 1 40"/>
                <a:gd name="f90" fmla="*/ f68 1 116"/>
                <a:gd name="f91" fmla="*/ f69 1 40"/>
                <a:gd name="f92" fmla="*/ f70 1 116"/>
                <a:gd name="f93" fmla="*/ f71 1 40"/>
                <a:gd name="f94" fmla="*/ f72 1 116"/>
                <a:gd name="f95" fmla="*/ f73 1 40"/>
                <a:gd name="f96" fmla="*/ f74 1 116"/>
                <a:gd name="f97" fmla="*/ f75 1 40"/>
                <a:gd name="f98" fmla="*/ f76 1 116"/>
                <a:gd name="f99" fmla="*/ f77 1 40"/>
                <a:gd name="f100" fmla="*/ f78 1 40"/>
                <a:gd name="f101" fmla="*/ f79 1 116"/>
                <a:gd name="f102" fmla="*/ f80 1 40"/>
                <a:gd name="f103" fmla="*/ f81 1 116"/>
                <a:gd name="f104" fmla="*/ f82 1 40"/>
                <a:gd name="f105" fmla="*/ 0 1 f60"/>
                <a:gd name="f106" fmla="*/ f54 1 f60"/>
                <a:gd name="f107" fmla="*/ 0 1 f61"/>
                <a:gd name="f108" fmla="*/ f55 1 f61"/>
                <a:gd name="f109" fmla="*/ f84 1 f60"/>
                <a:gd name="f110" fmla="*/ f85 1 f61"/>
                <a:gd name="f111" fmla="*/ f86 1 f60"/>
                <a:gd name="f112" fmla="*/ f87 1 f61"/>
                <a:gd name="f113" fmla="*/ f88 1 f60"/>
                <a:gd name="f114" fmla="*/ f89 1 f61"/>
                <a:gd name="f115" fmla="*/ f90 1 f60"/>
                <a:gd name="f116" fmla="*/ f91 1 f61"/>
                <a:gd name="f117" fmla="*/ f92 1 f60"/>
                <a:gd name="f118" fmla="*/ f93 1 f61"/>
                <a:gd name="f119" fmla="*/ f94 1 f60"/>
                <a:gd name="f120" fmla="*/ f95 1 f61"/>
                <a:gd name="f121" fmla="*/ f96 1 f60"/>
                <a:gd name="f122" fmla="*/ f97 1 f61"/>
                <a:gd name="f123" fmla="*/ f98 1 f60"/>
                <a:gd name="f124" fmla="*/ f99 1 f61"/>
                <a:gd name="f125" fmla="*/ f100 1 f61"/>
                <a:gd name="f126" fmla="*/ f101 1 f60"/>
                <a:gd name="f127" fmla="*/ f102 1 f61"/>
                <a:gd name="f128" fmla="*/ f103 1 f60"/>
                <a:gd name="f129" fmla="*/ f104 1 f61"/>
                <a:gd name="f130" fmla="*/ f105 f51 1"/>
                <a:gd name="f131" fmla="*/ f106 f51 1"/>
                <a:gd name="f132" fmla="*/ f108 f52 1"/>
                <a:gd name="f133" fmla="*/ f107 f52 1"/>
                <a:gd name="f134" fmla="*/ f109 f51 1"/>
                <a:gd name="f135" fmla="*/ f110 f52 1"/>
                <a:gd name="f136" fmla="*/ f111 f51 1"/>
                <a:gd name="f137" fmla="*/ f112 f52 1"/>
                <a:gd name="f138" fmla="*/ f113 f51 1"/>
                <a:gd name="f139" fmla="*/ f114 f52 1"/>
                <a:gd name="f140" fmla="*/ f115 f51 1"/>
                <a:gd name="f141" fmla="*/ f116 f52 1"/>
                <a:gd name="f142" fmla="*/ f117 f51 1"/>
                <a:gd name="f143" fmla="*/ f118 f52 1"/>
                <a:gd name="f144" fmla="*/ f119 f51 1"/>
                <a:gd name="f145" fmla="*/ f120 f52 1"/>
                <a:gd name="f146" fmla="*/ f121 f51 1"/>
                <a:gd name="f147" fmla="*/ f122 f52 1"/>
                <a:gd name="f148" fmla="*/ f123 f51 1"/>
                <a:gd name="f149" fmla="*/ f124 f52 1"/>
                <a:gd name="f150" fmla="*/ f125 f52 1"/>
                <a:gd name="f151" fmla="*/ f126 f51 1"/>
                <a:gd name="f152" fmla="*/ f127 f52 1"/>
                <a:gd name="f153" fmla="*/ f128 f51 1"/>
                <a:gd name="f154" fmla="*/ f129 f52 1"/>
              </a:gdLst>
              <a:ahLst/>
              <a:cxnLst>
                <a:cxn ang="3cd4">
                  <a:pos x="hc" y="t"/>
                </a:cxn>
                <a:cxn ang="0">
                  <a:pos x="r" y="vc"/>
                </a:cxn>
                <a:cxn ang="cd4">
                  <a:pos x="hc" y="b"/>
                </a:cxn>
                <a:cxn ang="cd2">
                  <a:pos x="l" y="vc"/>
                </a:cxn>
                <a:cxn ang="f83">
                  <a:pos x="f134" y="f135"/>
                </a:cxn>
                <a:cxn ang="f83">
                  <a:pos x="f136" y="f137"/>
                </a:cxn>
                <a:cxn ang="f83">
                  <a:pos x="f138" y="f139"/>
                </a:cxn>
                <a:cxn ang="f83">
                  <a:pos x="f140" y="f141"/>
                </a:cxn>
                <a:cxn ang="f83">
                  <a:pos x="f142" y="f143"/>
                </a:cxn>
                <a:cxn ang="f83">
                  <a:pos x="f144" y="f145"/>
                </a:cxn>
                <a:cxn ang="f83">
                  <a:pos x="f146" y="f147"/>
                </a:cxn>
                <a:cxn ang="f83">
                  <a:pos x="f148" y="f149"/>
                </a:cxn>
                <a:cxn ang="f83">
                  <a:pos x="f148" y="f150"/>
                </a:cxn>
                <a:cxn ang="f83">
                  <a:pos x="f151" y="f152"/>
                </a:cxn>
                <a:cxn ang="f83">
                  <a:pos x="f153" y="f154"/>
                </a:cxn>
                <a:cxn ang="f83">
                  <a:pos x="f134" y="f135"/>
                </a:cxn>
              </a:cxnLst>
              <a:rect l="f130" t="f133" r="f131" b="f132"/>
              <a:pathLst>
                <a:path w="116" h="40">
                  <a:moveTo>
                    <a:pt x="f8" y="f9"/>
                  </a:moveTo>
                  <a:cubicBezTo>
                    <a:pt x="f10" y="f8"/>
                    <a:pt x="f11" y="f12"/>
                    <a:pt x="f13" y="f12"/>
                  </a:cubicBezTo>
                  <a:cubicBezTo>
                    <a:pt x="f13" y="f12"/>
                    <a:pt x="f14" y="f5"/>
                    <a:pt x="f15" y="f16"/>
                  </a:cubicBezTo>
                  <a:cubicBezTo>
                    <a:pt x="f15" y="f16"/>
                    <a:pt x="f17" y="f9"/>
                    <a:pt x="f18" y="f19"/>
                  </a:cubicBezTo>
                  <a:cubicBezTo>
                    <a:pt x="f20" y="f19"/>
                    <a:pt x="f21" y="f22"/>
                    <a:pt x="f23" y="f24"/>
                  </a:cubicBezTo>
                  <a:cubicBezTo>
                    <a:pt x="f25" y="f26"/>
                    <a:pt x="f6" y="f27"/>
                    <a:pt x="f6" y="f28"/>
                  </a:cubicBezTo>
                  <a:cubicBezTo>
                    <a:pt x="f29" y="f30"/>
                    <a:pt x="f18" y="f31"/>
                    <a:pt x="f32" y="f33"/>
                  </a:cubicBezTo>
                  <a:cubicBezTo>
                    <a:pt x="f34" y="f35"/>
                    <a:pt x="f36" y="f37"/>
                    <a:pt x="f38" y="f7"/>
                  </a:cubicBezTo>
                  <a:cubicBezTo>
                    <a:pt x="f38" y="f39"/>
                    <a:pt x="f38" y="f40"/>
                    <a:pt x="f38" y="f27"/>
                  </a:cubicBezTo>
                  <a:cubicBezTo>
                    <a:pt x="f41" y="f42"/>
                    <a:pt x="f43" y="f44"/>
                    <a:pt x="f45" y="f30"/>
                  </a:cubicBezTo>
                  <a:cubicBezTo>
                    <a:pt x="f44" y="f42"/>
                    <a:pt x="f46" y="f22"/>
                    <a:pt x="f5" y="f47"/>
                  </a:cubicBezTo>
                  <a:cubicBezTo>
                    <a:pt x="f12" y="f47"/>
                    <a:pt x="f48" y="f49"/>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Freeform 19">
              <a:extLst>
                <a:ext uri="{FF2B5EF4-FFF2-40B4-BE49-F238E27FC236}">
                  <a16:creationId xmlns:a16="http://schemas.microsoft.com/office/drawing/2014/main" id="{12490D32-920C-6C5A-039E-47BF0884ED59}"/>
                </a:ext>
              </a:extLst>
            </p:cNvPr>
            <p:cNvSpPr/>
            <p:nvPr/>
          </p:nvSpPr>
          <p:spPr>
            <a:xfrm>
              <a:off x="263932" y="1883014"/>
              <a:ext cx="288922" cy="404814"/>
            </a:xfrm>
            <a:custGeom>
              <a:avLst/>
              <a:gdLst>
                <a:gd name="f0" fmla="val 10800000"/>
                <a:gd name="f1" fmla="val 5400000"/>
                <a:gd name="f2" fmla="val 180"/>
                <a:gd name="f3" fmla="val w"/>
                <a:gd name="f4" fmla="val h"/>
                <a:gd name="f5" fmla="val 0"/>
                <a:gd name="f6" fmla="val 122"/>
                <a:gd name="f7" fmla="val 170"/>
                <a:gd name="f8" fmla="val 111"/>
                <a:gd name="f9" fmla="val 11"/>
                <a:gd name="f10" fmla="val 5"/>
                <a:gd name="f11" fmla="val 165"/>
                <a:gd name="f12" fmla="val 159"/>
                <a:gd name="f13" fmla="val 117"/>
                <a:gd name="f14" fmla="+- 0 0 -90"/>
                <a:gd name="f15" fmla="*/ f3 1 122"/>
                <a:gd name="f16" fmla="*/ f4 1 170"/>
                <a:gd name="f17" fmla="val f5"/>
                <a:gd name="f18" fmla="val f6"/>
                <a:gd name="f19" fmla="val f7"/>
                <a:gd name="f20" fmla="*/ f14 f0 1"/>
                <a:gd name="f21" fmla="+- f19 0 f17"/>
                <a:gd name="f22" fmla="+- f18 0 f17"/>
                <a:gd name="f23" fmla="*/ f20 1 f2"/>
                <a:gd name="f24" fmla="*/ f22 1 122"/>
                <a:gd name="f25" fmla="*/ f21 1 170"/>
                <a:gd name="f26" fmla="*/ 111 f22 1"/>
                <a:gd name="f27" fmla="*/ 170 f21 1"/>
                <a:gd name="f28" fmla="*/ 11 f22 1"/>
                <a:gd name="f29" fmla="*/ 0 f22 1"/>
                <a:gd name="f30" fmla="*/ 159 f21 1"/>
                <a:gd name="f31" fmla="*/ 11 f21 1"/>
                <a:gd name="f32" fmla="*/ 0 f21 1"/>
                <a:gd name="f33" fmla="*/ 122 f22 1"/>
                <a:gd name="f34" fmla="+- f23 0 f1"/>
                <a:gd name="f35" fmla="*/ f26 1 122"/>
                <a:gd name="f36" fmla="*/ f27 1 170"/>
                <a:gd name="f37" fmla="*/ f28 1 122"/>
                <a:gd name="f38" fmla="*/ f29 1 122"/>
                <a:gd name="f39" fmla="*/ f30 1 170"/>
                <a:gd name="f40" fmla="*/ f31 1 170"/>
                <a:gd name="f41" fmla="*/ f32 1 170"/>
                <a:gd name="f42" fmla="*/ f33 1 122"/>
                <a:gd name="f43" fmla="*/ 0 1 f24"/>
                <a:gd name="f44" fmla="*/ f18 1 f24"/>
                <a:gd name="f45" fmla="*/ 0 1 f25"/>
                <a:gd name="f46" fmla="*/ f19 1 f25"/>
                <a:gd name="f47" fmla="*/ f35 1 f24"/>
                <a:gd name="f48" fmla="*/ f36 1 f25"/>
                <a:gd name="f49" fmla="*/ f37 1 f24"/>
                <a:gd name="f50" fmla="*/ f38 1 f24"/>
                <a:gd name="f51" fmla="*/ f39 1 f25"/>
                <a:gd name="f52" fmla="*/ f40 1 f25"/>
                <a:gd name="f53" fmla="*/ f41 1 f25"/>
                <a:gd name="f54" fmla="*/ f42 1 f24"/>
                <a:gd name="f55" fmla="*/ f43 f15 1"/>
                <a:gd name="f56" fmla="*/ f44 f15 1"/>
                <a:gd name="f57" fmla="*/ f46 f16 1"/>
                <a:gd name="f58" fmla="*/ f45 f16 1"/>
                <a:gd name="f59" fmla="*/ f47 f15 1"/>
                <a:gd name="f60" fmla="*/ f48 f16 1"/>
                <a:gd name="f61" fmla="*/ f49 f15 1"/>
                <a:gd name="f62" fmla="*/ f50 f15 1"/>
                <a:gd name="f63" fmla="*/ f51 f16 1"/>
                <a:gd name="f64" fmla="*/ f52 f16 1"/>
                <a:gd name="f65" fmla="*/ f53 f16 1"/>
                <a:gd name="f66" fmla="*/ f54 f15 1"/>
              </a:gdLst>
              <a:ahLst/>
              <a:cxnLst>
                <a:cxn ang="3cd4">
                  <a:pos x="hc" y="t"/>
                </a:cxn>
                <a:cxn ang="0">
                  <a:pos x="r" y="vc"/>
                </a:cxn>
                <a:cxn ang="cd4">
                  <a:pos x="hc" y="b"/>
                </a:cxn>
                <a:cxn ang="cd2">
                  <a:pos x="l" y="vc"/>
                </a:cxn>
                <a:cxn ang="f34">
                  <a:pos x="f59" y="f60"/>
                </a:cxn>
                <a:cxn ang="f34">
                  <a:pos x="f61" y="f60"/>
                </a:cxn>
                <a:cxn ang="f34">
                  <a:pos x="f62" y="f63"/>
                </a:cxn>
                <a:cxn ang="f34">
                  <a:pos x="f62" y="f64"/>
                </a:cxn>
                <a:cxn ang="f34">
                  <a:pos x="f61" y="f65"/>
                </a:cxn>
                <a:cxn ang="f34">
                  <a:pos x="f59" y="f65"/>
                </a:cxn>
                <a:cxn ang="f34">
                  <a:pos x="f66" y="f64"/>
                </a:cxn>
                <a:cxn ang="f34">
                  <a:pos x="f66" y="f63"/>
                </a:cxn>
                <a:cxn ang="f34">
                  <a:pos x="f59" y="f60"/>
                </a:cxn>
              </a:cxnLst>
              <a:rect l="f55" t="f58" r="f56" b="f57"/>
              <a:pathLst>
                <a:path w="122" h="170">
                  <a:moveTo>
                    <a:pt x="f8" y="f7"/>
                  </a:moveTo>
                  <a:cubicBezTo>
                    <a:pt x="f9" y="f7"/>
                    <a:pt x="f9" y="f7"/>
                    <a:pt x="f9" y="f7"/>
                  </a:cubicBezTo>
                  <a:cubicBezTo>
                    <a:pt x="f10" y="f7"/>
                    <a:pt x="f5" y="f11"/>
                    <a:pt x="f5" y="f12"/>
                  </a:cubicBezTo>
                  <a:cubicBezTo>
                    <a:pt x="f5" y="f9"/>
                    <a:pt x="f5" y="f9"/>
                    <a:pt x="f5" y="f9"/>
                  </a:cubicBezTo>
                  <a:cubicBezTo>
                    <a:pt x="f5" y="f10"/>
                    <a:pt x="f10" y="f5"/>
                    <a:pt x="f9" y="f5"/>
                  </a:cubicBezTo>
                  <a:cubicBezTo>
                    <a:pt x="f8" y="f5"/>
                    <a:pt x="f8" y="f5"/>
                    <a:pt x="f8" y="f5"/>
                  </a:cubicBezTo>
                  <a:cubicBezTo>
                    <a:pt x="f13" y="f5"/>
                    <a:pt x="f6" y="f10"/>
                    <a:pt x="f6" y="f9"/>
                  </a:cubicBezTo>
                  <a:cubicBezTo>
                    <a:pt x="f6" y="f12"/>
                    <a:pt x="f6" y="f12"/>
                    <a:pt x="f6" y="f12"/>
                  </a:cubicBezTo>
                  <a:cubicBezTo>
                    <a:pt x="f6" y="f11"/>
                    <a:pt x="f13" y="f7"/>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Oval 20">
              <a:extLst>
                <a:ext uri="{FF2B5EF4-FFF2-40B4-BE49-F238E27FC236}">
                  <a16:creationId xmlns:a16="http://schemas.microsoft.com/office/drawing/2014/main" id="{1CB69042-C8B4-A86C-64B1-C133B4B5601C}"/>
                </a:ext>
              </a:extLst>
            </p:cNvPr>
            <p:cNvSpPr/>
            <p:nvPr/>
          </p:nvSpPr>
          <p:spPr>
            <a:xfrm>
              <a:off x="305208" y="2205276"/>
              <a:ext cx="42867" cy="4127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Oval 21">
              <a:extLst>
                <a:ext uri="{FF2B5EF4-FFF2-40B4-BE49-F238E27FC236}">
                  <a16:creationId xmlns:a16="http://schemas.microsoft.com/office/drawing/2014/main" id="{3D149EF8-DCB3-EFDE-409D-31A8A22E537C}"/>
                </a:ext>
              </a:extLst>
            </p:cNvPr>
            <p:cNvSpPr/>
            <p:nvPr/>
          </p:nvSpPr>
          <p:spPr>
            <a:xfrm>
              <a:off x="381405" y="2205276"/>
              <a:ext cx="42867" cy="4127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Oval 22">
              <a:extLst>
                <a:ext uri="{FF2B5EF4-FFF2-40B4-BE49-F238E27FC236}">
                  <a16:creationId xmlns:a16="http://schemas.microsoft.com/office/drawing/2014/main" id="{1C9BB724-2508-BD80-BA95-AAB6D2E27D38}"/>
                </a:ext>
              </a:extLst>
            </p:cNvPr>
            <p:cNvSpPr/>
            <p:nvPr/>
          </p:nvSpPr>
          <p:spPr>
            <a:xfrm>
              <a:off x="460784" y="2205276"/>
              <a:ext cx="42867" cy="4127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Freeform 23">
              <a:extLst>
                <a:ext uri="{FF2B5EF4-FFF2-40B4-BE49-F238E27FC236}">
                  <a16:creationId xmlns:a16="http://schemas.microsoft.com/office/drawing/2014/main" id="{AF96FCF0-B314-CB0C-C783-DA1C4767E95C}"/>
                </a:ext>
              </a:extLst>
            </p:cNvPr>
            <p:cNvSpPr/>
            <p:nvPr/>
          </p:nvSpPr>
          <p:spPr>
            <a:xfrm>
              <a:off x="279806" y="1916353"/>
              <a:ext cx="252410" cy="255583"/>
            </a:xfrm>
            <a:custGeom>
              <a:avLst/>
              <a:gdLst>
                <a:gd name="f0" fmla="val 10800000"/>
                <a:gd name="f1" fmla="val 5400000"/>
                <a:gd name="f2" fmla="val 180"/>
                <a:gd name="f3" fmla="val w"/>
                <a:gd name="f4" fmla="val h"/>
                <a:gd name="f5" fmla="val 0"/>
                <a:gd name="f6" fmla="val 106"/>
                <a:gd name="f7" fmla="val 107"/>
                <a:gd name="f8" fmla="val 97"/>
                <a:gd name="f9" fmla="val 9"/>
                <a:gd name="f10" fmla="val 4"/>
                <a:gd name="f11" fmla="val 103"/>
                <a:gd name="f12" fmla="val 98"/>
                <a:gd name="f13" fmla="val 102"/>
                <a:gd name="f14" fmla="+- 0 0 -90"/>
                <a:gd name="f15" fmla="*/ f3 1 106"/>
                <a:gd name="f16" fmla="*/ f4 1 107"/>
                <a:gd name="f17" fmla="val f5"/>
                <a:gd name="f18" fmla="val f6"/>
                <a:gd name="f19" fmla="val f7"/>
                <a:gd name="f20" fmla="*/ f14 f0 1"/>
                <a:gd name="f21" fmla="+- f19 0 f17"/>
                <a:gd name="f22" fmla="+- f18 0 f17"/>
                <a:gd name="f23" fmla="*/ f20 1 f2"/>
                <a:gd name="f24" fmla="*/ f22 1 106"/>
                <a:gd name="f25" fmla="*/ f21 1 107"/>
                <a:gd name="f26" fmla="*/ 97 f22 1"/>
                <a:gd name="f27" fmla="*/ 107 f21 1"/>
                <a:gd name="f28" fmla="*/ 9 f22 1"/>
                <a:gd name="f29" fmla="*/ 0 f22 1"/>
                <a:gd name="f30" fmla="*/ 98 f21 1"/>
                <a:gd name="f31" fmla="*/ 9 f21 1"/>
                <a:gd name="f32" fmla="*/ 0 f21 1"/>
                <a:gd name="f33" fmla="*/ 106 f22 1"/>
                <a:gd name="f34" fmla="+- f23 0 f1"/>
                <a:gd name="f35" fmla="*/ f26 1 106"/>
                <a:gd name="f36" fmla="*/ f27 1 107"/>
                <a:gd name="f37" fmla="*/ f28 1 106"/>
                <a:gd name="f38" fmla="*/ f29 1 106"/>
                <a:gd name="f39" fmla="*/ f30 1 107"/>
                <a:gd name="f40" fmla="*/ f31 1 107"/>
                <a:gd name="f41" fmla="*/ f32 1 107"/>
                <a:gd name="f42" fmla="*/ f33 1 106"/>
                <a:gd name="f43" fmla="*/ 0 1 f24"/>
                <a:gd name="f44" fmla="*/ f18 1 f24"/>
                <a:gd name="f45" fmla="*/ 0 1 f25"/>
                <a:gd name="f46" fmla="*/ f19 1 f25"/>
                <a:gd name="f47" fmla="*/ f35 1 f24"/>
                <a:gd name="f48" fmla="*/ f36 1 f25"/>
                <a:gd name="f49" fmla="*/ f37 1 f24"/>
                <a:gd name="f50" fmla="*/ f38 1 f24"/>
                <a:gd name="f51" fmla="*/ f39 1 f25"/>
                <a:gd name="f52" fmla="*/ f40 1 f25"/>
                <a:gd name="f53" fmla="*/ f41 1 f25"/>
                <a:gd name="f54" fmla="*/ f42 1 f24"/>
                <a:gd name="f55" fmla="*/ f43 f15 1"/>
                <a:gd name="f56" fmla="*/ f44 f15 1"/>
                <a:gd name="f57" fmla="*/ f46 f16 1"/>
                <a:gd name="f58" fmla="*/ f45 f16 1"/>
                <a:gd name="f59" fmla="*/ f47 f15 1"/>
                <a:gd name="f60" fmla="*/ f48 f16 1"/>
                <a:gd name="f61" fmla="*/ f49 f15 1"/>
                <a:gd name="f62" fmla="*/ f50 f15 1"/>
                <a:gd name="f63" fmla="*/ f51 f16 1"/>
                <a:gd name="f64" fmla="*/ f52 f16 1"/>
                <a:gd name="f65" fmla="*/ f53 f16 1"/>
                <a:gd name="f66" fmla="*/ f54 f15 1"/>
              </a:gdLst>
              <a:ahLst/>
              <a:cxnLst>
                <a:cxn ang="3cd4">
                  <a:pos x="hc" y="t"/>
                </a:cxn>
                <a:cxn ang="0">
                  <a:pos x="r" y="vc"/>
                </a:cxn>
                <a:cxn ang="cd4">
                  <a:pos x="hc" y="b"/>
                </a:cxn>
                <a:cxn ang="cd2">
                  <a:pos x="l" y="vc"/>
                </a:cxn>
                <a:cxn ang="f34">
                  <a:pos x="f59" y="f60"/>
                </a:cxn>
                <a:cxn ang="f34">
                  <a:pos x="f61" y="f60"/>
                </a:cxn>
                <a:cxn ang="f34">
                  <a:pos x="f62" y="f63"/>
                </a:cxn>
                <a:cxn ang="f34">
                  <a:pos x="f62" y="f64"/>
                </a:cxn>
                <a:cxn ang="f34">
                  <a:pos x="f61" y="f65"/>
                </a:cxn>
                <a:cxn ang="f34">
                  <a:pos x="f59" y="f65"/>
                </a:cxn>
                <a:cxn ang="f34">
                  <a:pos x="f66" y="f64"/>
                </a:cxn>
                <a:cxn ang="f34">
                  <a:pos x="f66" y="f63"/>
                </a:cxn>
                <a:cxn ang="f34">
                  <a:pos x="f59" y="f60"/>
                </a:cxn>
              </a:cxnLst>
              <a:rect l="f55" t="f58" r="f56" b="f57"/>
              <a:pathLst>
                <a:path w="106" h="107">
                  <a:moveTo>
                    <a:pt x="f8" y="f7"/>
                  </a:moveTo>
                  <a:cubicBezTo>
                    <a:pt x="f9" y="f7"/>
                    <a:pt x="f9" y="f7"/>
                    <a:pt x="f9" y="f7"/>
                  </a:cubicBezTo>
                  <a:cubicBezTo>
                    <a:pt x="f10" y="f7"/>
                    <a:pt x="f5" y="f11"/>
                    <a:pt x="f5" y="f12"/>
                  </a:cubicBezTo>
                  <a:cubicBezTo>
                    <a:pt x="f5" y="f9"/>
                    <a:pt x="f5" y="f9"/>
                    <a:pt x="f5" y="f9"/>
                  </a:cubicBezTo>
                  <a:cubicBezTo>
                    <a:pt x="f5" y="f10"/>
                    <a:pt x="f10" y="f5"/>
                    <a:pt x="f9" y="f5"/>
                  </a:cubicBezTo>
                  <a:cubicBezTo>
                    <a:pt x="f8" y="f5"/>
                    <a:pt x="f8" y="f5"/>
                    <a:pt x="f8" y="f5"/>
                  </a:cubicBezTo>
                  <a:cubicBezTo>
                    <a:pt x="f13" y="f5"/>
                    <a:pt x="f6" y="f10"/>
                    <a:pt x="f6" y="f9"/>
                  </a:cubicBezTo>
                  <a:cubicBezTo>
                    <a:pt x="f6" y="f12"/>
                    <a:pt x="f6" y="f12"/>
                    <a:pt x="f6" y="f12"/>
                  </a:cubicBezTo>
                  <a:cubicBezTo>
                    <a:pt x="f6" y="f11"/>
                    <a:pt x="f13" y="f7"/>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Freeform 24">
              <a:extLst>
                <a:ext uri="{FF2B5EF4-FFF2-40B4-BE49-F238E27FC236}">
                  <a16:creationId xmlns:a16="http://schemas.microsoft.com/office/drawing/2014/main" id="{3819B0B2-E9BB-E55F-A465-08E02A7402BF}"/>
                </a:ext>
              </a:extLst>
            </p:cNvPr>
            <p:cNvSpPr/>
            <p:nvPr/>
          </p:nvSpPr>
          <p:spPr>
            <a:xfrm>
              <a:off x="305208" y="1938573"/>
              <a:ext cx="190496" cy="225427"/>
            </a:xfrm>
            <a:custGeom>
              <a:avLst/>
              <a:gdLst>
                <a:gd name="f0" fmla="val 10800000"/>
                <a:gd name="f1" fmla="val 5400000"/>
                <a:gd name="f2" fmla="val 180"/>
                <a:gd name="f3" fmla="val w"/>
                <a:gd name="f4" fmla="val h"/>
                <a:gd name="f5" fmla="val 0"/>
                <a:gd name="f6" fmla="val 80"/>
                <a:gd name="f7" fmla="val 95"/>
                <a:gd name="f8" fmla="val 39"/>
                <a:gd name="f9" fmla="val 1"/>
                <a:gd name="f10" fmla="val 48"/>
                <a:gd name="f11" fmla="val 57"/>
                <a:gd name="f12" fmla="val 2"/>
                <a:gd name="f13" fmla="val 66"/>
                <a:gd name="f14" fmla="val 11"/>
                <a:gd name="f15" fmla="val 56"/>
                <a:gd name="f16" fmla="val 21"/>
                <a:gd name="f17" fmla="val 47"/>
                <a:gd name="f18" fmla="val 31"/>
                <a:gd name="f19" fmla="val 37"/>
                <a:gd name="f20" fmla="val 76"/>
                <a:gd name="f21" fmla="val 38"/>
                <a:gd name="f22" fmla="val 44"/>
                <a:gd name="f23" fmla="val 51"/>
                <a:gd name="f24" fmla="val 61"/>
                <a:gd name="f25" fmla="val 46"/>
                <a:gd name="f26" fmla="val 70"/>
                <a:gd name="f27" fmla="val 65"/>
                <a:gd name="f28" fmla="val 67"/>
                <a:gd name="f29" fmla="val 26"/>
                <a:gd name="f30" fmla="val 53"/>
                <a:gd name="f31" fmla="val 13"/>
                <a:gd name="f32" fmla="val 40"/>
                <a:gd name="f33" fmla="val 27"/>
                <a:gd name="f34" fmla="val 14"/>
                <a:gd name="f35" fmla="+- 0 0 -90"/>
                <a:gd name="f36" fmla="*/ f3 1 80"/>
                <a:gd name="f37" fmla="*/ f4 1 95"/>
                <a:gd name="f38" fmla="val f5"/>
                <a:gd name="f39" fmla="val f6"/>
                <a:gd name="f40" fmla="val f7"/>
                <a:gd name="f41" fmla="*/ f35 f0 1"/>
                <a:gd name="f42" fmla="+- f40 0 f38"/>
                <a:gd name="f43" fmla="+- f39 0 f38"/>
                <a:gd name="f44" fmla="*/ f41 1 f2"/>
                <a:gd name="f45" fmla="*/ f43 1 80"/>
                <a:gd name="f46" fmla="*/ f42 1 95"/>
                <a:gd name="f47" fmla="*/ 0 f43 1"/>
                <a:gd name="f48" fmla="*/ 39 f42 1"/>
                <a:gd name="f49" fmla="*/ 2 f43 1"/>
                <a:gd name="f50" fmla="*/ 66 f42 1"/>
                <a:gd name="f51" fmla="*/ 31 f43 1"/>
                <a:gd name="f52" fmla="*/ 37 f42 1"/>
                <a:gd name="f53" fmla="*/ 95 f42 1"/>
                <a:gd name="f54" fmla="*/ 51 f43 1"/>
                <a:gd name="f55" fmla="*/ 80 f43 1"/>
                <a:gd name="f56" fmla="*/ 65 f42 1"/>
                <a:gd name="f57" fmla="*/ 40 f43 1"/>
                <a:gd name="f58" fmla="*/ 0 f42 1"/>
                <a:gd name="f59" fmla="+- f44 0 f1"/>
                <a:gd name="f60" fmla="*/ f47 1 80"/>
                <a:gd name="f61" fmla="*/ f48 1 95"/>
                <a:gd name="f62" fmla="*/ f49 1 80"/>
                <a:gd name="f63" fmla="*/ f50 1 95"/>
                <a:gd name="f64" fmla="*/ f51 1 80"/>
                <a:gd name="f65" fmla="*/ f52 1 95"/>
                <a:gd name="f66" fmla="*/ f53 1 95"/>
                <a:gd name="f67" fmla="*/ f54 1 80"/>
                <a:gd name="f68" fmla="*/ f55 1 80"/>
                <a:gd name="f69" fmla="*/ f56 1 95"/>
                <a:gd name="f70" fmla="*/ f57 1 80"/>
                <a:gd name="f71" fmla="*/ f58 1 95"/>
                <a:gd name="f72" fmla="*/ 0 1 f45"/>
                <a:gd name="f73" fmla="*/ f39 1 f45"/>
                <a:gd name="f74" fmla="*/ 0 1 f46"/>
                <a:gd name="f75" fmla="*/ f40 1 f46"/>
                <a:gd name="f76" fmla="*/ f60 1 f45"/>
                <a:gd name="f77" fmla="*/ f61 1 f46"/>
                <a:gd name="f78" fmla="*/ f62 1 f45"/>
                <a:gd name="f79" fmla="*/ f63 1 f46"/>
                <a:gd name="f80" fmla="*/ f64 1 f45"/>
                <a:gd name="f81" fmla="*/ f65 1 f46"/>
                <a:gd name="f82" fmla="*/ f66 1 f46"/>
                <a:gd name="f83" fmla="*/ f67 1 f45"/>
                <a:gd name="f84" fmla="*/ f68 1 f45"/>
                <a:gd name="f85" fmla="*/ f69 1 f46"/>
                <a:gd name="f86" fmla="*/ f70 1 f45"/>
                <a:gd name="f87" fmla="*/ f71 1 f46"/>
                <a:gd name="f88" fmla="*/ f72 f36 1"/>
                <a:gd name="f89" fmla="*/ f73 f36 1"/>
                <a:gd name="f90" fmla="*/ f75 f37 1"/>
                <a:gd name="f91" fmla="*/ f74 f37 1"/>
                <a:gd name="f92" fmla="*/ f76 f36 1"/>
                <a:gd name="f93" fmla="*/ f77 f37 1"/>
                <a:gd name="f94" fmla="*/ f78 f36 1"/>
                <a:gd name="f95" fmla="*/ f79 f37 1"/>
                <a:gd name="f96" fmla="*/ f80 f36 1"/>
                <a:gd name="f97" fmla="*/ f81 f37 1"/>
                <a:gd name="f98" fmla="*/ f82 f37 1"/>
                <a:gd name="f99" fmla="*/ f83 f36 1"/>
                <a:gd name="f100" fmla="*/ f84 f36 1"/>
                <a:gd name="f101" fmla="*/ f85 f37 1"/>
                <a:gd name="f102" fmla="*/ f86 f36 1"/>
                <a:gd name="f103" fmla="*/ f87 f37 1"/>
              </a:gdLst>
              <a:ahLst/>
              <a:cxnLst>
                <a:cxn ang="3cd4">
                  <a:pos x="hc" y="t"/>
                </a:cxn>
                <a:cxn ang="0">
                  <a:pos x="r" y="vc"/>
                </a:cxn>
                <a:cxn ang="cd4">
                  <a:pos x="hc" y="b"/>
                </a:cxn>
                <a:cxn ang="cd2">
                  <a:pos x="l" y="vc"/>
                </a:cxn>
                <a:cxn ang="f59">
                  <a:pos x="f92" y="f93"/>
                </a:cxn>
                <a:cxn ang="f59">
                  <a:pos x="f94" y="f95"/>
                </a:cxn>
                <a:cxn ang="f59">
                  <a:pos x="f96" y="f97"/>
                </a:cxn>
                <a:cxn ang="f59">
                  <a:pos x="f96" y="f98"/>
                </a:cxn>
                <a:cxn ang="f59">
                  <a:pos x="f99" y="f98"/>
                </a:cxn>
                <a:cxn ang="f59">
                  <a:pos x="f99" y="f97"/>
                </a:cxn>
                <a:cxn ang="f59">
                  <a:pos x="f100" y="f101"/>
                </a:cxn>
                <a:cxn ang="f59">
                  <a:pos x="f100" y="f93"/>
                </a:cxn>
                <a:cxn ang="f59">
                  <a:pos x="f102" y="f103"/>
                </a:cxn>
                <a:cxn ang="f59">
                  <a:pos x="f92" y="f93"/>
                </a:cxn>
              </a:cxnLst>
              <a:rect l="f88" t="f91" r="f89" b="f90"/>
              <a:pathLst>
                <a:path w="80" h="95">
                  <a:moveTo>
                    <a:pt x="f5" y="f8"/>
                  </a:moveTo>
                  <a:cubicBezTo>
                    <a:pt x="f9" y="f10"/>
                    <a:pt x="f9" y="f11"/>
                    <a:pt x="f12" y="f13"/>
                  </a:cubicBezTo>
                  <a:cubicBezTo>
                    <a:pt x="f14" y="f15"/>
                    <a:pt x="f16" y="f17"/>
                    <a:pt x="f18" y="f19"/>
                  </a:cubicBezTo>
                  <a:cubicBezTo>
                    <a:pt x="f18" y="f11"/>
                    <a:pt x="f18" y="f20"/>
                    <a:pt x="f18" y="f7"/>
                  </a:cubicBezTo>
                  <a:cubicBezTo>
                    <a:pt x="f21" y="f7"/>
                    <a:pt x="f22" y="f7"/>
                    <a:pt x="f23" y="f7"/>
                  </a:cubicBezTo>
                  <a:cubicBezTo>
                    <a:pt x="f23" y="f20"/>
                    <a:pt x="f23" y="f15"/>
                    <a:pt x="f23" y="f19"/>
                  </a:cubicBezTo>
                  <a:cubicBezTo>
                    <a:pt x="f24" y="f25"/>
                    <a:pt x="f26" y="f15"/>
                    <a:pt x="f6" y="f27"/>
                  </a:cubicBezTo>
                  <a:cubicBezTo>
                    <a:pt x="f6" y="f11"/>
                    <a:pt x="f6" y="f10"/>
                    <a:pt x="f6" y="f8"/>
                  </a:cubicBezTo>
                  <a:cubicBezTo>
                    <a:pt x="f28" y="f29"/>
                    <a:pt x="f30" y="f31"/>
                    <a:pt x="f32" y="f5"/>
                  </a:cubicBezTo>
                  <a:cubicBezTo>
                    <a:pt x="f33" y="f31"/>
                    <a:pt x="f34" y="f29"/>
                    <a:pt x="f5" y="f8"/>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Freeform 25">
              <a:extLst>
                <a:ext uri="{FF2B5EF4-FFF2-40B4-BE49-F238E27FC236}">
                  <a16:creationId xmlns:a16="http://schemas.microsoft.com/office/drawing/2014/main" id="{8AD6F4CC-2C4D-DC55-0DF4-8DA1F0919EE4}"/>
                </a:ext>
              </a:extLst>
            </p:cNvPr>
            <p:cNvSpPr/>
            <p:nvPr/>
          </p:nvSpPr>
          <p:spPr>
            <a:xfrm>
              <a:off x="381405" y="2162409"/>
              <a:ext cx="420688" cy="274640"/>
            </a:xfrm>
            <a:custGeom>
              <a:avLst/>
              <a:gdLst>
                <a:gd name="f0" fmla="val 10800000"/>
                <a:gd name="f1" fmla="val 5400000"/>
                <a:gd name="f2" fmla="val 180"/>
                <a:gd name="f3" fmla="val w"/>
                <a:gd name="f4" fmla="val h"/>
                <a:gd name="f5" fmla="val 0"/>
                <a:gd name="f6" fmla="val 177"/>
                <a:gd name="f7" fmla="val 116"/>
                <a:gd name="f8" fmla="val 16"/>
                <a:gd name="f9" fmla="val 52"/>
                <a:gd name="f10" fmla="val 19"/>
                <a:gd name="f11" fmla="val 58"/>
                <a:gd name="f12" fmla="val 31"/>
                <a:gd name="f13" fmla="val 82"/>
                <a:gd name="f14" fmla="val 60"/>
                <a:gd name="f15" fmla="val 92"/>
                <a:gd name="f16" fmla="val 66"/>
                <a:gd name="f17" fmla="val 94"/>
                <a:gd name="f18" fmla="val 85"/>
                <a:gd name="f19" fmla="val 101"/>
                <a:gd name="f20" fmla="val 105"/>
                <a:gd name="f21" fmla="val 125"/>
                <a:gd name="f22" fmla="val 84"/>
                <a:gd name="f23" fmla="val 136"/>
                <a:gd name="f24" fmla="val 63"/>
                <a:gd name="f25" fmla="val 144"/>
                <a:gd name="f26" fmla="val 50"/>
                <a:gd name="f27" fmla="val 146"/>
                <a:gd name="f28" fmla="val 45"/>
                <a:gd name="f29" fmla="val 147"/>
                <a:gd name="f30" fmla="val 43"/>
                <a:gd name="f31" fmla="val 152"/>
                <a:gd name="f32" fmla="val 33"/>
                <a:gd name="f33" fmla="val 156"/>
                <a:gd name="f34" fmla="val 25"/>
                <a:gd name="f35" fmla="val 158"/>
                <a:gd name="f36" fmla="val 22"/>
                <a:gd name="f37" fmla="val 159"/>
                <a:gd name="f38" fmla="val 17"/>
                <a:gd name="f39" fmla="val 160"/>
                <a:gd name="f40" fmla="val 10"/>
                <a:gd name="f41" fmla="val 4"/>
                <a:gd name="f42" fmla="val 157"/>
                <a:gd name="f43" fmla="val 164"/>
                <a:gd name="f44" fmla="val 170"/>
                <a:gd name="f45" fmla="val 176"/>
                <a:gd name="f46" fmla="val 8"/>
                <a:gd name="f47" fmla="val 175"/>
                <a:gd name="f48" fmla="val 18"/>
                <a:gd name="f49" fmla="val 172"/>
                <a:gd name="f50" fmla="val 29"/>
                <a:gd name="f51" fmla="val 168"/>
                <a:gd name="f52" fmla="val 40"/>
                <a:gd name="f53" fmla="val 47"/>
                <a:gd name="f54" fmla="val 161"/>
                <a:gd name="f55" fmla="val 53"/>
                <a:gd name="f56" fmla="val 59"/>
                <a:gd name="f57" fmla="val 150"/>
                <a:gd name="f58" fmla="val 73"/>
                <a:gd name="f59" fmla="val 87"/>
                <a:gd name="f60" fmla="val 127"/>
                <a:gd name="f61" fmla="val 97"/>
                <a:gd name="f62" fmla="val 122"/>
                <a:gd name="f63" fmla="val 102"/>
                <a:gd name="f64" fmla="val 115"/>
                <a:gd name="f65" fmla="val 106"/>
                <a:gd name="f66" fmla="val 96"/>
                <a:gd name="f67" fmla="val 75"/>
                <a:gd name="f68" fmla="val 112"/>
                <a:gd name="f69" fmla="val 110"/>
                <a:gd name="f70" fmla="val 57"/>
                <a:gd name="f71" fmla="val 109"/>
                <a:gd name="f72" fmla="val 39"/>
                <a:gd name="f73" fmla="val 23"/>
                <a:gd name="f74" fmla="val 90"/>
                <a:gd name="f75" fmla="val 2"/>
                <a:gd name="f76" fmla="val 51"/>
                <a:gd name="f77" fmla="val 5"/>
                <a:gd name="f78" fmla="val 11"/>
                <a:gd name="f79" fmla="+- 0 0 -90"/>
                <a:gd name="f80" fmla="*/ f3 1 177"/>
                <a:gd name="f81" fmla="*/ f4 1 116"/>
                <a:gd name="f82" fmla="val f5"/>
                <a:gd name="f83" fmla="val f6"/>
                <a:gd name="f84" fmla="val f7"/>
                <a:gd name="f85" fmla="*/ f79 f0 1"/>
                <a:gd name="f86" fmla="+- f84 0 f82"/>
                <a:gd name="f87" fmla="+- f83 0 f82"/>
                <a:gd name="f88" fmla="*/ f85 1 f2"/>
                <a:gd name="f89" fmla="*/ f87 1 177"/>
                <a:gd name="f90" fmla="*/ f86 1 116"/>
                <a:gd name="f91" fmla="*/ 16 f87 1"/>
                <a:gd name="f92" fmla="*/ 52 f86 1"/>
                <a:gd name="f93" fmla="*/ 60 f87 1"/>
                <a:gd name="f94" fmla="*/ 92 f86 1"/>
                <a:gd name="f95" fmla="*/ 105 f87 1"/>
                <a:gd name="f96" fmla="*/ 144 f87 1"/>
                <a:gd name="f97" fmla="*/ 50 f86 1"/>
                <a:gd name="f98" fmla="*/ 152 f87 1"/>
                <a:gd name="f99" fmla="*/ 33 f86 1"/>
                <a:gd name="f100" fmla="*/ 159 f87 1"/>
                <a:gd name="f101" fmla="*/ 17 f86 1"/>
                <a:gd name="f102" fmla="*/ 157 f87 1"/>
                <a:gd name="f103" fmla="*/ 0 f86 1"/>
                <a:gd name="f104" fmla="*/ 177 f87 1"/>
                <a:gd name="f105" fmla="*/ 172 f87 1"/>
                <a:gd name="f106" fmla="*/ 29 f86 1"/>
                <a:gd name="f107" fmla="*/ 161 f87 1"/>
                <a:gd name="f108" fmla="*/ 53 f86 1"/>
                <a:gd name="f109" fmla="*/ 136 f87 1"/>
                <a:gd name="f110" fmla="*/ 87 f86 1"/>
                <a:gd name="f111" fmla="*/ 115 f87 1"/>
                <a:gd name="f112" fmla="*/ 106 f86 1"/>
                <a:gd name="f113" fmla="*/ 66 f87 1"/>
                <a:gd name="f114" fmla="*/ 110 f86 1"/>
                <a:gd name="f115" fmla="*/ 23 f87 1"/>
                <a:gd name="f116" fmla="*/ 90 f86 1"/>
                <a:gd name="f117" fmla="*/ 0 f87 1"/>
                <a:gd name="f118" fmla="*/ 51 f86 1"/>
                <a:gd name="f119" fmla="+- f88 0 f1"/>
                <a:gd name="f120" fmla="*/ f91 1 177"/>
                <a:gd name="f121" fmla="*/ f92 1 116"/>
                <a:gd name="f122" fmla="*/ f93 1 177"/>
                <a:gd name="f123" fmla="*/ f94 1 116"/>
                <a:gd name="f124" fmla="*/ f95 1 177"/>
                <a:gd name="f125" fmla="*/ f96 1 177"/>
                <a:gd name="f126" fmla="*/ f97 1 116"/>
                <a:gd name="f127" fmla="*/ f98 1 177"/>
                <a:gd name="f128" fmla="*/ f99 1 116"/>
                <a:gd name="f129" fmla="*/ f100 1 177"/>
                <a:gd name="f130" fmla="*/ f101 1 116"/>
                <a:gd name="f131" fmla="*/ f102 1 177"/>
                <a:gd name="f132" fmla="*/ f103 1 116"/>
                <a:gd name="f133" fmla="*/ f104 1 177"/>
                <a:gd name="f134" fmla="*/ f105 1 177"/>
                <a:gd name="f135" fmla="*/ f106 1 116"/>
                <a:gd name="f136" fmla="*/ f107 1 177"/>
                <a:gd name="f137" fmla="*/ f108 1 116"/>
                <a:gd name="f138" fmla="*/ f109 1 177"/>
                <a:gd name="f139" fmla="*/ f110 1 116"/>
                <a:gd name="f140" fmla="*/ f111 1 177"/>
                <a:gd name="f141" fmla="*/ f112 1 116"/>
                <a:gd name="f142" fmla="*/ f113 1 177"/>
                <a:gd name="f143" fmla="*/ f114 1 116"/>
                <a:gd name="f144" fmla="*/ f115 1 177"/>
                <a:gd name="f145" fmla="*/ f116 1 116"/>
                <a:gd name="f146" fmla="*/ f117 1 177"/>
                <a:gd name="f147" fmla="*/ f118 1 116"/>
                <a:gd name="f148" fmla="*/ 0 1 f89"/>
                <a:gd name="f149" fmla="*/ f83 1 f89"/>
                <a:gd name="f150" fmla="*/ 0 1 f90"/>
                <a:gd name="f151" fmla="*/ f84 1 f90"/>
                <a:gd name="f152" fmla="*/ f120 1 f89"/>
                <a:gd name="f153" fmla="*/ f121 1 f90"/>
                <a:gd name="f154" fmla="*/ f122 1 f89"/>
                <a:gd name="f155" fmla="*/ f123 1 f90"/>
                <a:gd name="f156" fmla="*/ f124 1 f89"/>
                <a:gd name="f157" fmla="*/ f125 1 f89"/>
                <a:gd name="f158" fmla="*/ f126 1 f90"/>
                <a:gd name="f159" fmla="*/ f127 1 f89"/>
                <a:gd name="f160" fmla="*/ f128 1 f90"/>
                <a:gd name="f161" fmla="*/ f129 1 f89"/>
                <a:gd name="f162" fmla="*/ f130 1 f90"/>
                <a:gd name="f163" fmla="*/ f131 1 f89"/>
                <a:gd name="f164" fmla="*/ f132 1 f90"/>
                <a:gd name="f165" fmla="*/ f133 1 f89"/>
                <a:gd name="f166" fmla="*/ f134 1 f89"/>
                <a:gd name="f167" fmla="*/ f135 1 f90"/>
                <a:gd name="f168" fmla="*/ f136 1 f89"/>
                <a:gd name="f169" fmla="*/ f137 1 f90"/>
                <a:gd name="f170" fmla="*/ f138 1 f89"/>
                <a:gd name="f171" fmla="*/ f139 1 f90"/>
                <a:gd name="f172" fmla="*/ f140 1 f89"/>
                <a:gd name="f173" fmla="*/ f141 1 f90"/>
                <a:gd name="f174" fmla="*/ f142 1 f89"/>
                <a:gd name="f175" fmla="*/ f143 1 f90"/>
                <a:gd name="f176" fmla="*/ f144 1 f89"/>
                <a:gd name="f177" fmla="*/ f145 1 f90"/>
                <a:gd name="f178" fmla="*/ f146 1 f89"/>
                <a:gd name="f179" fmla="*/ f147 1 f90"/>
                <a:gd name="f180" fmla="*/ f148 f80 1"/>
                <a:gd name="f181" fmla="*/ f149 f80 1"/>
                <a:gd name="f182" fmla="*/ f151 f81 1"/>
                <a:gd name="f183" fmla="*/ f150 f81 1"/>
                <a:gd name="f184" fmla="*/ f152 f80 1"/>
                <a:gd name="f185" fmla="*/ f153 f81 1"/>
                <a:gd name="f186" fmla="*/ f154 f80 1"/>
                <a:gd name="f187" fmla="*/ f155 f81 1"/>
                <a:gd name="f188" fmla="*/ f156 f80 1"/>
                <a:gd name="f189" fmla="*/ f157 f80 1"/>
                <a:gd name="f190" fmla="*/ f158 f81 1"/>
                <a:gd name="f191" fmla="*/ f159 f80 1"/>
                <a:gd name="f192" fmla="*/ f160 f81 1"/>
                <a:gd name="f193" fmla="*/ f161 f80 1"/>
                <a:gd name="f194" fmla="*/ f162 f81 1"/>
                <a:gd name="f195" fmla="*/ f163 f80 1"/>
                <a:gd name="f196" fmla="*/ f164 f81 1"/>
                <a:gd name="f197" fmla="*/ f165 f80 1"/>
                <a:gd name="f198" fmla="*/ f166 f80 1"/>
                <a:gd name="f199" fmla="*/ f167 f81 1"/>
                <a:gd name="f200" fmla="*/ f168 f80 1"/>
                <a:gd name="f201" fmla="*/ f169 f81 1"/>
                <a:gd name="f202" fmla="*/ f170 f80 1"/>
                <a:gd name="f203" fmla="*/ f171 f81 1"/>
                <a:gd name="f204" fmla="*/ f172 f80 1"/>
                <a:gd name="f205" fmla="*/ f173 f81 1"/>
                <a:gd name="f206" fmla="*/ f174 f80 1"/>
                <a:gd name="f207" fmla="*/ f175 f81 1"/>
                <a:gd name="f208" fmla="*/ f176 f80 1"/>
                <a:gd name="f209" fmla="*/ f177 f81 1"/>
                <a:gd name="f210" fmla="*/ f178 f80 1"/>
                <a:gd name="f211" fmla="*/ f179 f81 1"/>
              </a:gdLst>
              <a:ahLst/>
              <a:cxnLst>
                <a:cxn ang="3cd4">
                  <a:pos x="hc" y="t"/>
                </a:cxn>
                <a:cxn ang="0">
                  <a:pos x="r" y="vc"/>
                </a:cxn>
                <a:cxn ang="cd4">
                  <a:pos x="hc" y="b"/>
                </a:cxn>
                <a:cxn ang="cd2">
                  <a:pos x="l" y="vc"/>
                </a:cxn>
                <a:cxn ang="f119">
                  <a:pos x="f184" y="f185"/>
                </a:cxn>
                <a:cxn ang="f119">
                  <a:pos x="f186" y="f187"/>
                </a:cxn>
                <a:cxn ang="f119">
                  <a:pos x="f188" y="f187"/>
                </a:cxn>
                <a:cxn ang="f119">
                  <a:pos x="f189" y="f190"/>
                </a:cxn>
                <a:cxn ang="f119">
                  <a:pos x="f191" y="f192"/>
                </a:cxn>
                <a:cxn ang="f119">
                  <a:pos x="f193" y="f194"/>
                </a:cxn>
                <a:cxn ang="f119">
                  <a:pos x="f195" y="f196"/>
                </a:cxn>
                <a:cxn ang="f119">
                  <a:pos x="f197" y="f196"/>
                </a:cxn>
                <a:cxn ang="f119">
                  <a:pos x="f198" y="f199"/>
                </a:cxn>
                <a:cxn ang="f119">
                  <a:pos x="f200" y="f201"/>
                </a:cxn>
                <a:cxn ang="f119">
                  <a:pos x="f202" y="f203"/>
                </a:cxn>
                <a:cxn ang="f119">
                  <a:pos x="f204" y="f205"/>
                </a:cxn>
                <a:cxn ang="f119">
                  <a:pos x="f206" y="f207"/>
                </a:cxn>
                <a:cxn ang="f119">
                  <a:pos x="f208" y="f209"/>
                </a:cxn>
                <a:cxn ang="f119">
                  <a:pos x="f210" y="f211"/>
                </a:cxn>
                <a:cxn ang="f119">
                  <a:pos x="f184" y="f185"/>
                </a:cxn>
              </a:cxnLst>
              <a:rect l="f180" t="f183" r="f181" b="f182"/>
              <a:pathLst>
                <a:path w="177" h="116">
                  <a:moveTo>
                    <a:pt x="f8" y="f9"/>
                  </a:moveTo>
                  <a:cubicBezTo>
                    <a:pt x="f10" y="f11"/>
                    <a:pt x="f12" y="f13"/>
                    <a:pt x="f14" y="f15"/>
                  </a:cubicBezTo>
                  <a:cubicBezTo>
                    <a:pt x="f16" y="f17"/>
                    <a:pt x="f18" y="f19"/>
                    <a:pt x="f20" y="f15"/>
                  </a:cubicBezTo>
                  <a:cubicBezTo>
                    <a:pt x="f21" y="f22"/>
                    <a:pt x="f23" y="f24"/>
                    <a:pt x="f25" y="f26"/>
                  </a:cubicBezTo>
                  <a:cubicBezTo>
                    <a:pt x="f27" y="f28"/>
                    <a:pt x="f29" y="f30"/>
                    <a:pt x="f31" y="f32"/>
                  </a:cubicBezTo>
                  <a:cubicBezTo>
                    <a:pt x="f33" y="f34"/>
                    <a:pt x="f35" y="f36"/>
                    <a:pt x="f37" y="f38"/>
                  </a:cubicBezTo>
                  <a:cubicBezTo>
                    <a:pt x="f39" y="f40"/>
                    <a:pt x="f37" y="f41"/>
                    <a:pt x="f42" y="f5"/>
                  </a:cubicBezTo>
                  <a:cubicBezTo>
                    <a:pt x="f43" y="f5"/>
                    <a:pt x="f44" y="f5"/>
                    <a:pt x="f6" y="f5"/>
                  </a:cubicBezTo>
                  <a:cubicBezTo>
                    <a:pt x="f45" y="f46"/>
                    <a:pt x="f47" y="f48"/>
                    <a:pt x="f49" y="f50"/>
                  </a:cubicBezTo>
                  <a:cubicBezTo>
                    <a:pt x="f51" y="f52"/>
                    <a:pt x="f43" y="f53"/>
                    <a:pt x="f54" y="f55"/>
                  </a:cubicBezTo>
                  <a:cubicBezTo>
                    <a:pt x="f35" y="f56"/>
                    <a:pt x="f57" y="f58"/>
                    <a:pt x="f23" y="f59"/>
                  </a:cubicBezTo>
                  <a:cubicBezTo>
                    <a:pt x="f60" y="f61"/>
                    <a:pt x="f62" y="f63"/>
                    <a:pt x="f64" y="f65"/>
                  </a:cubicBezTo>
                  <a:cubicBezTo>
                    <a:pt x="f66" y="f7"/>
                    <a:pt x="f67" y="f68"/>
                    <a:pt x="f16" y="f69"/>
                  </a:cubicBezTo>
                  <a:cubicBezTo>
                    <a:pt x="f70" y="f71"/>
                    <a:pt x="f72" y="f20"/>
                    <a:pt x="f73" y="f74"/>
                  </a:cubicBezTo>
                  <a:cubicBezTo>
                    <a:pt x="f46" y="f67"/>
                    <a:pt x="f75" y="f56"/>
                    <a:pt x="f5" y="f76"/>
                  </a:cubicBezTo>
                  <a:cubicBezTo>
                    <a:pt x="f77" y="f9"/>
                    <a:pt x="f78" y="f9"/>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Line 26">
              <a:extLst>
                <a:ext uri="{FF2B5EF4-FFF2-40B4-BE49-F238E27FC236}">
                  <a16:creationId xmlns:a16="http://schemas.microsoft.com/office/drawing/2014/main" id="{29D4879A-F6DF-6D95-23EE-6C7FD6C02EC0}"/>
                </a:ext>
              </a:extLst>
            </p:cNvPr>
            <p:cNvSpPr/>
            <p:nvPr/>
          </p:nvSpPr>
          <p:spPr>
            <a:xfrm>
              <a:off x="940204" y="2359261"/>
              <a:ext cx="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Line 27">
              <a:extLst>
                <a:ext uri="{FF2B5EF4-FFF2-40B4-BE49-F238E27FC236}">
                  <a16:creationId xmlns:a16="http://schemas.microsoft.com/office/drawing/2014/main" id="{3B0C2271-A633-0AD9-8022-6063892660CD}"/>
                </a:ext>
              </a:extLst>
            </p:cNvPr>
            <p:cNvSpPr/>
            <p:nvPr/>
          </p:nvSpPr>
          <p:spPr>
            <a:xfrm>
              <a:off x="940204" y="2359261"/>
              <a:ext cx="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Line 28">
              <a:extLst>
                <a:ext uri="{FF2B5EF4-FFF2-40B4-BE49-F238E27FC236}">
                  <a16:creationId xmlns:a16="http://schemas.microsoft.com/office/drawing/2014/main" id="{BD67CAE0-CBD6-2A13-B8B4-AE973A9EEE8D}"/>
                </a:ext>
              </a:extLst>
            </p:cNvPr>
            <p:cNvSpPr/>
            <p:nvPr/>
          </p:nvSpPr>
          <p:spPr>
            <a:xfrm>
              <a:off x="475067" y="2221150"/>
              <a:ext cx="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Line 29">
              <a:extLst>
                <a:ext uri="{FF2B5EF4-FFF2-40B4-BE49-F238E27FC236}">
                  <a16:creationId xmlns:a16="http://schemas.microsoft.com/office/drawing/2014/main" id="{6F4D737C-A66C-05BB-5D68-3CA92D8FFA78}"/>
                </a:ext>
              </a:extLst>
            </p:cNvPr>
            <p:cNvSpPr/>
            <p:nvPr/>
          </p:nvSpPr>
          <p:spPr>
            <a:xfrm>
              <a:off x="475067" y="2221150"/>
              <a:ext cx="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25" name="Oval 30">
            <a:extLst>
              <a:ext uri="{FF2B5EF4-FFF2-40B4-BE49-F238E27FC236}">
                <a16:creationId xmlns:a16="http://schemas.microsoft.com/office/drawing/2014/main" id="{BD31C955-B448-B85A-A1EC-E8F65EA1B675}"/>
              </a:ext>
            </a:extLst>
          </p:cNvPr>
          <p:cNvSpPr/>
          <p:nvPr/>
        </p:nvSpPr>
        <p:spPr>
          <a:xfrm>
            <a:off x="5531836" y="1332289"/>
            <a:ext cx="3140662" cy="314296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Freeform 32">
            <a:extLst>
              <a:ext uri="{FF2B5EF4-FFF2-40B4-BE49-F238E27FC236}">
                <a16:creationId xmlns:a16="http://schemas.microsoft.com/office/drawing/2014/main" id="{6BAA2838-91A7-AE02-2A09-6FDDCAA8B087}"/>
              </a:ext>
            </a:extLst>
          </p:cNvPr>
          <p:cNvSpPr/>
          <p:nvPr/>
        </p:nvSpPr>
        <p:spPr>
          <a:xfrm>
            <a:off x="6972784" y="1972882"/>
            <a:ext cx="258766" cy="246065"/>
          </a:xfrm>
          <a:custGeom>
            <a:avLst/>
            <a:gdLst>
              <a:gd name="f0" fmla="val 10800000"/>
              <a:gd name="f1" fmla="val 5400000"/>
              <a:gd name="f2" fmla="val 180"/>
              <a:gd name="f3" fmla="val w"/>
              <a:gd name="f4" fmla="val h"/>
              <a:gd name="f5" fmla="val 0"/>
              <a:gd name="f6" fmla="val 109"/>
              <a:gd name="f7" fmla="val 104"/>
              <a:gd name="f8" fmla="val 49"/>
              <a:gd name="f9" fmla="val 8"/>
              <a:gd name="f10" fmla="val 17"/>
              <a:gd name="f11" fmla="val 25"/>
              <a:gd name="f12" fmla="val 29"/>
              <a:gd name="f13" fmla="val 33"/>
              <a:gd name="f14" fmla="val 34"/>
              <a:gd name="f15" fmla="val 16"/>
              <a:gd name="f16" fmla="val 38"/>
              <a:gd name="f17" fmla="val 43"/>
              <a:gd name="f18" fmla="val 26"/>
              <a:gd name="f19" fmla="val 48"/>
              <a:gd name="f20" fmla="val 52"/>
              <a:gd name="f21" fmla="val 53"/>
              <a:gd name="f22" fmla="val 79"/>
              <a:gd name="f23" fmla="val 57"/>
              <a:gd name="f24" fmla="val 58"/>
              <a:gd name="f25" fmla="val 62"/>
              <a:gd name="f26" fmla="val 37"/>
              <a:gd name="f27" fmla="val 67"/>
              <a:gd name="f28" fmla="val 70"/>
              <a:gd name="f29" fmla="val 27"/>
              <a:gd name="f30" fmla="val 73"/>
              <a:gd name="f31" fmla="val 39"/>
              <a:gd name="f32" fmla="val 77"/>
              <a:gd name="f33" fmla="val 51"/>
              <a:gd name="f34" fmla="val 87"/>
              <a:gd name="f35" fmla="val 98"/>
              <a:gd name="f36" fmla="val 55"/>
              <a:gd name="f37" fmla="val 97"/>
              <a:gd name="f38" fmla="val 86"/>
              <a:gd name="f39" fmla="val 74"/>
              <a:gd name="f40" fmla="val 72"/>
              <a:gd name="f41" fmla="val 44"/>
              <a:gd name="f42" fmla="val 68"/>
              <a:gd name="f43" fmla="val 63"/>
              <a:gd name="f44" fmla="val 60"/>
              <a:gd name="f45" fmla="val 82"/>
              <a:gd name="f46" fmla="val 54"/>
              <a:gd name="f47" fmla="val 78"/>
              <a:gd name="f48" fmla="val 42"/>
              <a:gd name="f49" fmla="val 36"/>
              <a:gd name="f50" fmla="val 32"/>
              <a:gd name="f51" fmla="val 19"/>
              <a:gd name="f52" fmla="val 10"/>
              <a:gd name="f53" fmla="+- 0 0 -90"/>
              <a:gd name="f54" fmla="*/ f3 1 109"/>
              <a:gd name="f55" fmla="*/ f4 1 104"/>
              <a:gd name="f56" fmla="val f5"/>
              <a:gd name="f57" fmla="val f6"/>
              <a:gd name="f58" fmla="val f7"/>
              <a:gd name="f59" fmla="*/ f53 f0 1"/>
              <a:gd name="f60" fmla="+- f58 0 f56"/>
              <a:gd name="f61" fmla="+- f57 0 f56"/>
              <a:gd name="f62" fmla="*/ f59 1 f2"/>
              <a:gd name="f63" fmla="*/ f61 1 109"/>
              <a:gd name="f64" fmla="*/ f60 1 104"/>
              <a:gd name="f65" fmla="*/ 0 f61 1"/>
              <a:gd name="f66" fmla="*/ 49 f60 1"/>
              <a:gd name="f67" fmla="*/ 25 f61 1"/>
              <a:gd name="f68" fmla="*/ 38 f61 1"/>
              <a:gd name="f69" fmla="*/ 0 f60 1"/>
              <a:gd name="f70" fmla="*/ 53 f61 1"/>
              <a:gd name="f71" fmla="*/ 79 f60 1"/>
              <a:gd name="f72" fmla="*/ 67 f61 1"/>
              <a:gd name="f73" fmla="*/ 16 f60 1"/>
              <a:gd name="f74" fmla="*/ 77 f61 1"/>
              <a:gd name="f75" fmla="*/ 51 f60 1"/>
              <a:gd name="f76" fmla="*/ 109 f61 1"/>
              <a:gd name="f77" fmla="*/ 57 f60 1"/>
              <a:gd name="f78" fmla="*/ 74 f61 1"/>
              <a:gd name="f79" fmla="*/ 68 f61 1"/>
              <a:gd name="f80" fmla="*/ 38 f60 1"/>
              <a:gd name="f81" fmla="*/ 54 f61 1"/>
              <a:gd name="f82" fmla="*/ 104 f60 1"/>
              <a:gd name="f83" fmla="*/ 37 f61 1"/>
              <a:gd name="f84" fmla="*/ 27 f60 1"/>
              <a:gd name="f85" fmla="*/ 29 f61 1"/>
              <a:gd name="f86" fmla="*/ 53 f60 1"/>
              <a:gd name="f87" fmla="+- f62 0 f1"/>
              <a:gd name="f88" fmla="*/ f65 1 109"/>
              <a:gd name="f89" fmla="*/ f66 1 104"/>
              <a:gd name="f90" fmla="*/ f67 1 109"/>
              <a:gd name="f91" fmla="*/ f68 1 109"/>
              <a:gd name="f92" fmla="*/ f69 1 104"/>
              <a:gd name="f93" fmla="*/ f70 1 109"/>
              <a:gd name="f94" fmla="*/ f71 1 104"/>
              <a:gd name="f95" fmla="*/ f72 1 109"/>
              <a:gd name="f96" fmla="*/ f73 1 104"/>
              <a:gd name="f97" fmla="*/ f74 1 109"/>
              <a:gd name="f98" fmla="*/ f75 1 104"/>
              <a:gd name="f99" fmla="*/ f76 1 109"/>
              <a:gd name="f100" fmla="*/ f77 1 104"/>
              <a:gd name="f101" fmla="*/ f78 1 109"/>
              <a:gd name="f102" fmla="*/ f79 1 109"/>
              <a:gd name="f103" fmla="*/ f80 1 104"/>
              <a:gd name="f104" fmla="*/ f81 1 109"/>
              <a:gd name="f105" fmla="*/ f82 1 104"/>
              <a:gd name="f106" fmla="*/ f83 1 109"/>
              <a:gd name="f107" fmla="*/ f84 1 104"/>
              <a:gd name="f108" fmla="*/ f85 1 109"/>
              <a:gd name="f109" fmla="*/ f86 1 104"/>
              <a:gd name="f110" fmla="*/ 0 1 f63"/>
              <a:gd name="f111" fmla="*/ f57 1 f63"/>
              <a:gd name="f112" fmla="*/ 0 1 f64"/>
              <a:gd name="f113" fmla="*/ f58 1 f64"/>
              <a:gd name="f114" fmla="*/ f88 1 f63"/>
              <a:gd name="f115" fmla="*/ f89 1 f64"/>
              <a:gd name="f116" fmla="*/ f90 1 f63"/>
              <a:gd name="f117" fmla="*/ f91 1 f63"/>
              <a:gd name="f118" fmla="*/ f92 1 f64"/>
              <a:gd name="f119" fmla="*/ f93 1 f63"/>
              <a:gd name="f120" fmla="*/ f94 1 f64"/>
              <a:gd name="f121" fmla="*/ f95 1 f63"/>
              <a:gd name="f122" fmla="*/ f96 1 f64"/>
              <a:gd name="f123" fmla="*/ f97 1 f63"/>
              <a:gd name="f124" fmla="*/ f98 1 f64"/>
              <a:gd name="f125" fmla="*/ f99 1 f63"/>
              <a:gd name="f126" fmla="*/ f100 1 f64"/>
              <a:gd name="f127" fmla="*/ f101 1 f63"/>
              <a:gd name="f128" fmla="*/ f102 1 f63"/>
              <a:gd name="f129" fmla="*/ f103 1 f64"/>
              <a:gd name="f130" fmla="*/ f104 1 f63"/>
              <a:gd name="f131" fmla="*/ f105 1 f64"/>
              <a:gd name="f132" fmla="*/ f106 1 f63"/>
              <a:gd name="f133" fmla="*/ f107 1 f64"/>
              <a:gd name="f134" fmla="*/ f108 1 f63"/>
              <a:gd name="f135" fmla="*/ f109 1 f64"/>
              <a:gd name="f136" fmla="*/ f110 f54 1"/>
              <a:gd name="f137" fmla="*/ f111 f54 1"/>
              <a:gd name="f138" fmla="*/ f113 f55 1"/>
              <a:gd name="f139" fmla="*/ f112 f55 1"/>
              <a:gd name="f140" fmla="*/ f114 f54 1"/>
              <a:gd name="f141" fmla="*/ f115 f55 1"/>
              <a:gd name="f142" fmla="*/ f116 f54 1"/>
              <a:gd name="f143" fmla="*/ f117 f54 1"/>
              <a:gd name="f144" fmla="*/ f118 f55 1"/>
              <a:gd name="f145" fmla="*/ f119 f54 1"/>
              <a:gd name="f146" fmla="*/ f120 f55 1"/>
              <a:gd name="f147" fmla="*/ f121 f54 1"/>
              <a:gd name="f148" fmla="*/ f122 f55 1"/>
              <a:gd name="f149" fmla="*/ f123 f54 1"/>
              <a:gd name="f150" fmla="*/ f124 f55 1"/>
              <a:gd name="f151" fmla="*/ f125 f54 1"/>
              <a:gd name="f152" fmla="*/ f126 f55 1"/>
              <a:gd name="f153" fmla="*/ f127 f54 1"/>
              <a:gd name="f154" fmla="*/ f128 f54 1"/>
              <a:gd name="f155" fmla="*/ f129 f55 1"/>
              <a:gd name="f156" fmla="*/ f130 f54 1"/>
              <a:gd name="f157" fmla="*/ f131 f55 1"/>
              <a:gd name="f158" fmla="*/ f132 f54 1"/>
              <a:gd name="f159" fmla="*/ f133 f55 1"/>
              <a:gd name="f160" fmla="*/ f134 f54 1"/>
              <a:gd name="f161" fmla="*/ f135 f55 1"/>
            </a:gdLst>
            <a:ahLst/>
            <a:cxnLst>
              <a:cxn ang="3cd4">
                <a:pos x="hc" y="t"/>
              </a:cxn>
              <a:cxn ang="0">
                <a:pos x="r" y="vc"/>
              </a:cxn>
              <a:cxn ang="cd4">
                <a:pos x="hc" y="b"/>
              </a:cxn>
              <a:cxn ang="cd2">
                <a:pos x="l" y="vc"/>
              </a:cxn>
              <a:cxn ang="f87">
                <a:pos x="f140" y="f141"/>
              </a:cxn>
              <a:cxn ang="f87">
                <a:pos x="f142" y="f141"/>
              </a:cxn>
              <a:cxn ang="f87">
                <a:pos x="f143" y="f144"/>
              </a:cxn>
              <a:cxn ang="f87">
                <a:pos x="f145" y="f146"/>
              </a:cxn>
              <a:cxn ang="f87">
                <a:pos x="f147" y="f148"/>
              </a:cxn>
              <a:cxn ang="f87">
                <a:pos x="f149" y="f150"/>
              </a:cxn>
              <a:cxn ang="f87">
                <a:pos x="f151" y="f150"/>
              </a:cxn>
              <a:cxn ang="f87">
                <a:pos x="f151" y="f152"/>
              </a:cxn>
              <a:cxn ang="f87">
                <a:pos x="f153" y="f152"/>
              </a:cxn>
              <a:cxn ang="f87">
                <a:pos x="f154" y="f155"/>
              </a:cxn>
              <a:cxn ang="f87">
                <a:pos x="f156" y="f157"/>
              </a:cxn>
              <a:cxn ang="f87">
                <a:pos x="f158" y="f159"/>
              </a:cxn>
              <a:cxn ang="f87">
                <a:pos x="f160" y="f161"/>
              </a:cxn>
              <a:cxn ang="f87">
                <a:pos x="f140" y="f161"/>
              </a:cxn>
              <a:cxn ang="f87">
                <a:pos x="f140" y="f141"/>
              </a:cxn>
            </a:cxnLst>
            <a:rect l="f136" t="f139" r="f137" b="f138"/>
            <a:pathLst>
              <a:path w="109" h="104">
                <a:moveTo>
                  <a:pt x="f5" y="f8"/>
                </a:moveTo>
                <a:cubicBezTo>
                  <a:pt x="f9" y="f8"/>
                  <a:pt x="f10" y="f8"/>
                  <a:pt x="f11" y="f8"/>
                </a:cubicBezTo>
                <a:cubicBezTo>
                  <a:pt x="f12" y="f13"/>
                  <a:pt x="f14" y="f15"/>
                  <a:pt x="f16" y="f5"/>
                </a:cubicBezTo>
                <a:cubicBezTo>
                  <a:pt x="f17" y="f18"/>
                  <a:pt x="f19" y="f20"/>
                  <a:pt x="f21" y="f22"/>
                </a:cubicBezTo>
                <a:cubicBezTo>
                  <a:pt x="f23" y="f24"/>
                  <a:pt x="f25" y="f26"/>
                  <a:pt x="f27" y="f15"/>
                </a:cubicBezTo>
                <a:cubicBezTo>
                  <a:pt x="f28" y="f29"/>
                  <a:pt x="f30" y="f31"/>
                  <a:pt x="f32" y="f33"/>
                </a:cubicBezTo>
                <a:cubicBezTo>
                  <a:pt x="f34" y="f33"/>
                  <a:pt x="f35" y="f33"/>
                  <a:pt x="f6" y="f33"/>
                </a:cubicBezTo>
                <a:cubicBezTo>
                  <a:pt x="f6" y="f21"/>
                  <a:pt x="f6" y="f36"/>
                  <a:pt x="f6" y="f23"/>
                </a:cubicBezTo>
                <a:cubicBezTo>
                  <a:pt x="f37" y="f23"/>
                  <a:pt x="f38" y="f23"/>
                  <a:pt x="f39" y="f23"/>
                </a:cubicBezTo>
                <a:cubicBezTo>
                  <a:pt x="f40" y="f33"/>
                  <a:pt x="f28" y="f41"/>
                  <a:pt x="f42" y="f16"/>
                </a:cubicBezTo>
                <a:cubicBezTo>
                  <a:pt x="f43" y="f44"/>
                  <a:pt x="f24" y="f45"/>
                  <a:pt x="f46" y="f7"/>
                </a:cubicBezTo>
                <a:cubicBezTo>
                  <a:pt x="f19" y="f47"/>
                  <a:pt x="f48" y="f21"/>
                  <a:pt x="f26" y="f29"/>
                </a:cubicBezTo>
                <a:cubicBezTo>
                  <a:pt x="f14" y="f49"/>
                  <a:pt x="f50" y="f41"/>
                  <a:pt x="f12" y="f21"/>
                </a:cubicBezTo>
                <a:cubicBezTo>
                  <a:pt x="f51" y="f21"/>
                  <a:pt x="f52" y="f21"/>
                  <a:pt x="f5" y="f21"/>
                </a:cubicBezTo>
                <a:cubicBezTo>
                  <a:pt x="f5" y="f20"/>
                  <a:pt x="f5" y="f33"/>
                  <a:pt x="f5" y="f8"/>
                </a:cubicBezTo>
                <a:close/>
              </a:path>
            </a:pathLst>
          </a:cu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Oval 33">
            <a:extLst>
              <a:ext uri="{FF2B5EF4-FFF2-40B4-BE49-F238E27FC236}">
                <a16:creationId xmlns:a16="http://schemas.microsoft.com/office/drawing/2014/main" id="{219C90D8-1794-BE14-751C-E0948198895C}"/>
              </a:ext>
            </a:extLst>
          </p:cNvPr>
          <p:cNvSpPr/>
          <p:nvPr/>
        </p:nvSpPr>
        <p:spPr>
          <a:xfrm>
            <a:off x="7229959" y="2064962"/>
            <a:ext cx="53977" cy="5715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8A6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27;p5">
            <a:extLst>
              <a:ext uri="{FF2B5EF4-FFF2-40B4-BE49-F238E27FC236}">
                <a16:creationId xmlns:a16="http://schemas.microsoft.com/office/drawing/2014/main" id="{1854CE15-77D1-158B-0E82-E3D93A6E03B7}"/>
              </a:ext>
            </a:extLst>
          </p:cNvPr>
          <p:cNvSpPr txBox="1">
            <a:spLocks noGrp="1"/>
          </p:cNvSpPr>
          <p:nvPr>
            <p:ph type="title"/>
          </p:nvPr>
        </p:nvSpPr>
        <p:spPr/>
        <p:txBody>
          <a:bodyPr/>
          <a:lstStyle/>
          <a:p>
            <a:pPr lvl="0"/>
            <a:r>
              <a:rPr lang="es-PE"/>
              <a:t>Titulo de la presentación</a:t>
            </a:r>
          </a:p>
        </p:txBody>
      </p:sp>
      <p:sp>
        <p:nvSpPr>
          <p:cNvPr id="29" name="Google Shape;149;p20">
            <a:extLst>
              <a:ext uri="{FF2B5EF4-FFF2-40B4-BE49-F238E27FC236}">
                <a16:creationId xmlns:a16="http://schemas.microsoft.com/office/drawing/2014/main" id="{0F43530A-A0B7-9276-6D68-A9EFF4E8D64B}"/>
              </a:ext>
            </a:extLst>
          </p:cNvPr>
          <p:cNvSpPr txBox="1"/>
          <p:nvPr/>
        </p:nvSpPr>
        <p:spPr>
          <a:xfrm>
            <a:off x="6304166" y="2427896"/>
            <a:ext cx="1578199" cy="2057637"/>
          </a:xfrm>
          <a:prstGeom prst="rect">
            <a:avLst/>
          </a:prstGeom>
          <a:noFill/>
          <a:ln cap="flat">
            <a:noFill/>
          </a:ln>
        </p:spPr>
        <p:txBody>
          <a:bodyPr vert="horz" wrap="square" lIns="0" tIns="0" rIns="0" bIns="0" anchor="t" anchorCtr="1" compatLnSpc="1">
            <a:noAutofit/>
          </a:bodyPr>
          <a:lstStyle/>
          <a:p>
            <a:pPr marL="0" marR="0" lvl="0" indent="0" algn="ctr"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FFFFFF"/>
                </a:solidFill>
                <a:uFillTx/>
                <a:latin typeface="Arial"/>
                <a:ea typeface="Arial"/>
                <a:cs typeface="Arial"/>
              </a:rPr>
              <a:t>Red</a:t>
            </a:r>
          </a:p>
          <a:p>
            <a:pPr marL="0" marR="0" lvl="0" indent="0" algn="ctr"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Arial"/>
                <a:ea typeface="Arial"/>
                <a:cs typeface="Arial"/>
              </a:rPr>
              <a:t>Is the color of blood, and because of this it has historically been</a:t>
            </a:r>
            <a:endParaRPr lang="en-US" sz="1400" b="0" i="0" u="none" strike="noStrike" kern="0" cap="none" spc="0" baseline="0">
              <a:solidFill>
                <a:srgbClr val="000000"/>
              </a:solidFill>
              <a:uFillTx/>
              <a:latin typeface="Arial"/>
              <a:ea typeface="Arial"/>
              <a:cs typeface="Arial"/>
            </a:endParaRPr>
          </a:p>
        </p:txBody>
      </p:sp>
      <p:sp>
        <p:nvSpPr>
          <p:cNvPr id="30" name="TextBox 18">
            <a:extLst>
              <a:ext uri="{FF2B5EF4-FFF2-40B4-BE49-F238E27FC236}">
                <a16:creationId xmlns:a16="http://schemas.microsoft.com/office/drawing/2014/main" id="{BDA592ED-A792-6FB2-A9E4-938FACFD191D}"/>
              </a:ext>
            </a:extLst>
          </p:cNvPr>
          <p:cNvSpPr txBox="1"/>
          <p:nvPr/>
        </p:nvSpPr>
        <p:spPr>
          <a:xfrm>
            <a:off x="1180901" y="1625821"/>
            <a:ext cx="3972117" cy="646334"/>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Example Text : Get a modern PowerPoint  Presentation that is beautifully designed. I believe that this Template will your Time.</a:t>
            </a:r>
          </a:p>
        </p:txBody>
      </p:sp>
      <p:sp>
        <p:nvSpPr>
          <p:cNvPr id="31" name="TextBox 20">
            <a:extLst>
              <a:ext uri="{FF2B5EF4-FFF2-40B4-BE49-F238E27FC236}">
                <a16:creationId xmlns:a16="http://schemas.microsoft.com/office/drawing/2014/main" id="{B60D3F63-0967-A942-E658-5EFF57B915E5}"/>
              </a:ext>
            </a:extLst>
          </p:cNvPr>
          <p:cNvSpPr txBox="1"/>
          <p:nvPr/>
        </p:nvSpPr>
        <p:spPr>
          <a:xfrm>
            <a:off x="1180901" y="2627720"/>
            <a:ext cx="3972117" cy="646334"/>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Example Text : Get a modern PowerPoint  Presentation that is beautifully designed. I believe that this Template will your Time.</a:t>
            </a:r>
          </a:p>
        </p:txBody>
      </p:sp>
      <p:sp>
        <p:nvSpPr>
          <p:cNvPr id="32" name="TextBox 22">
            <a:extLst>
              <a:ext uri="{FF2B5EF4-FFF2-40B4-BE49-F238E27FC236}">
                <a16:creationId xmlns:a16="http://schemas.microsoft.com/office/drawing/2014/main" id="{40FACA54-5101-AAED-822A-0B0E3A5124C0}"/>
              </a:ext>
            </a:extLst>
          </p:cNvPr>
          <p:cNvSpPr txBox="1"/>
          <p:nvPr/>
        </p:nvSpPr>
        <p:spPr>
          <a:xfrm>
            <a:off x="1180901" y="3629628"/>
            <a:ext cx="3972117" cy="646334"/>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a:rPr>
              <a:t>Example Text : Get a modern PowerPoint  Presentation that is beautifully designed. I believe that this Template will your Time.</a:t>
            </a:r>
          </a:p>
        </p:txBody>
      </p:sp>
      <p:grpSp>
        <p:nvGrpSpPr>
          <p:cNvPr id="33" name="Grupo 30">
            <a:extLst>
              <a:ext uri="{FF2B5EF4-FFF2-40B4-BE49-F238E27FC236}">
                <a16:creationId xmlns:a16="http://schemas.microsoft.com/office/drawing/2014/main" id="{9460AC20-D96E-A9D1-6CBD-7BE837A6F18C}"/>
              </a:ext>
            </a:extLst>
          </p:cNvPr>
          <p:cNvGrpSpPr/>
          <p:nvPr/>
        </p:nvGrpSpPr>
        <p:grpSpPr>
          <a:xfrm>
            <a:off x="486177" y="3662601"/>
            <a:ext cx="523878" cy="526319"/>
            <a:chOff x="486177" y="3662601"/>
            <a:chExt cx="523878" cy="526319"/>
          </a:xfrm>
        </p:grpSpPr>
        <p:sp>
          <p:nvSpPr>
            <p:cNvPr id="34" name="Oval 34">
              <a:extLst>
                <a:ext uri="{FF2B5EF4-FFF2-40B4-BE49-F238E27FC236}">
                  <a16:creationId xmlns:a16="http://schemas.microsoft.com/office/drawing/2014/main" id="{6A842AC9-4A4A-66C4-0AE6-A51BDEA06101}"/>
                </a:ext>
              </a:extLst>
            </p:cNvPr>
            <p:cNvSpPr/>
            <p:nvPr/>
          </p:nvSpPr>
          <p:spPr>
            <a:xfrm>
              <a:off x="486177" y="3662601"/>
              <a:ext cx="523878" cy="5263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35" name="Grupo 35">
              <a:extLst>
                <a:ext uri="{FF2B5EF4-FFF2-40B4-BE49-F238E27FC236}">
                  <a16:creationId xmlns:a16="http://schemas.microsoft.com/office/drawing/2014/main" id="{80B4DBFD-3C6F-5689-A9C2-5D34977ACFF6}"/>
                </a:ext>
              </a:extLst>
            </p:cNvPr>
            <p:cNvGrpSpPr/>
            <p:nvPr/>
          </p:nvGrpSpPr>
          <p:grpSpPr>
            <a:xfrm>
              <a:off x="552562" y="3736585"/>
              <a:ext cx="391107" cy="351550"/>
              <a:chOff x="552562" y="3736585"/>
              <a:chExt cx="391107" cy="351550"/>
            </a:xfrm>
          </p:grpSpPr>
          <p:sp>
            <p:nvSpPr>
              <p:cNvPr id="36" name="Freeform 809">
                <a:extLst>
                  <a:ext uri="{FF2B5EF4-FFF2-40B4-BE49-F238E27FC236}">
                    <a16:creationId xmlns:a16="http://schemas.microsoft.com/office/drawing/2014/main" id="{D5C3D63B-0CDC-B131-96AC-3060B1254BDA}"/>
                  </a:ext>
                </a:extLst>
              </p:cNvPr>
              <p:cNvSpPr/>
              <p:nvPr/>
            </p:nvSpPr>
            <p:spPr>
              <a:xfrm>
                <a:off x="552562" y="3793708"/>
                <a:ext cx="391107" cy="294427"/>
              </a:xfrm>
              <a:custGeom>
                <a:avLst/>
                <a:gdLst>
                  <a:gd name="f0" fmla="val 10800000"/>
                  <a:gd name="f1" fmla="val 5400000"/>
                  <a:gd name="f2" fmla="val 180"/>
                  <a:gd name="f3" fmla="val w"/>
                  <a:gd name="f4" fmla="val h"/>
                  <a:gd name="f5" fmla="val 0"/>
                  <a:gd name="f6" fmla="val 400"/>
                  <a:gd name="f7" fmla="val 299"/>
                  <a:gd name="f8" fmla="val 340"/>
                  <a:gd name="f9" fmla="val 60"/>
                  <a:gd name="f10" fmla="val 27"/>
                  <a:gd name="f11" fmla="val 272"/>
                  <a:gd name="f12" fmla="val 239"/>
                  <a:gd name="f13" fmla="val 373"/>
                  <a:gd name="f14" fmla="+- 0 0 -90"/>
                  <a:gd name="f15" fmla="*/ f3 1 400"/>
                  <a:gd name="f16" fmla="*/ f4 1 299"/>
                  <a:gd name="f17" fmla="val f5"/>
                  <a:gd name="f18" fmla="val f6"/>
                  <a:gd name="f19" fmla="val f7"/>
                  <a:gd name="f20" fmla="*/ f14 f0 1"/>
                  <a:gd name="f21" fmla="+- f19 0 f17"/>
                  <a:gd name="f22" fmla="+- f18 0 f17"/>
                  <a:gd name="f23" fmla="*/ f20 1 f2"/>
                  <a:gd name="f24" fmla="*/ f22 1 400"/>
                  <a:gd name="f25" fmla="*/ f21 1 299"/>
                  <a:gd name="f26" fmla="*/ 340 f22 1"/>
                  <a:gd name="f27" fmla="*/ 299 f21 1"/>
                  <a:gd name="f28" fmla="*/ 60 f22 1"/>
                  <a:gd name="f29" fmla="*/ 0 f22 1"/>
                  <a:gd name="f30" fmla="*/ 239 f21 1"/>
                  <a:gd name="f31" fmla="*/ 60 f21 1"/>
                  <a:gd name="f32" fmla="*/ 0 f21 1"/>
                  <a:gd name="f33" fmla="*/ 400 f22 1"/>
                  <a:gd name="f34" fmla="+- f23 0 f1"/>
                  <a:gd name="f35" fmla="*/ f26 1 400"/>
                  <a:gd name="f36" fmla="*/ f27 1 299"/>
                  <a:gd name="f37" fmla="*/ f28 1 400"/>
                  <a:gd name="f38" fmla="*/ f29 1 400"/>
                  <a:gd name="f39" fmla="*/ f30 1 299"/>
                  <a:gd name="f40" fmla="*/ f31 1 299"/>
                  <a:gd name="f41" fmla="*/ f32 1 299"/>
                  <a:gd name="f42" fmla="*/ f33 1 400"/>
                  <a:gd name="f43" fmla="*/ 0 1 f24"/>
                  <a:gd name="f44" fmla="*/ f18 1 f24"/>
                  <a:gd name="f45" fmla="*/ 0 1 f25"/>
                  <a:gd name="f46" fmla="*/ f19 1 f25"/>
                  <a:gd name="f47" fmla="*/ f35 1 f24"/>
                  <a:gd name="f48" fmla="*/ f36 1 f25"/>
                  <a:gd name="f49" fmla="*/ f37 1 f24"/>
                  <a:gd name="f50" fmla="*/ f38 1 f24"/>
                  <a:gd name="f51" fmla="*/ f39 1 f25"/>
                  <a:gd name="f52" fmla="*/ f40 1 f25"/>
                  <a:gd name="f53" fmla="*/ f41 1 f25"/>
                  <a:gd name="f54" fmla="*/ f42 1 f24"/>
                  <a:gd name="f55" fmla="*/ f43 f15 1"/>
                  <a:gd name="f56" fmla="*/ f44 f15 1"/>
                  <a:gd name="f57" fmla="*/ f46 f16 1"/>
                  <a:gd name="f58" fmla="*/ f45 f16 1"/>
                  <a:gd name="f59" fmla="*/ f47 f15 1"/>
                  <a:gd name="f60" fmla="*/ f48 f16 1"/>
                  <a:gd name="f61" fmla="*/ f49 f15 1"/>
                  <a:gd name="f62" fmla="*/ f50 f15 1"/>
                  <a:gd name="f63" fmla="*/ f51 f16 1"/>
                  <a:gd name="f64" fmla="*/ f52 f16 1"/>
                  <a:gd name="f65" fmla="*/ f53 f16 1"/>
                  <a:gd name="f66" fmla="*/ f54 f15 1"/>
                </a:gdLst>
                <a:ahLst/>
                <a:cxnLst>
                  <a:cxn ang="3cd4">
                    <a:pos x="hc" y="t"/>
                  </a:cxn>
                  <a:cxn ang="0">
                    <a:pos x="r" y="vc"/>
                  </a:cxn>
                  <a:cxn ang="cd4">
                    <a:pos x="hc" y="b"/>
                  </a:cxn>
                  <a:cxn ang="cd2">
                    <a:pos x="l" y="vc"/>
                  </a:cxn>
                  <a:cxn ang="f34">
                    <a:pos x="f59" y="f60"/>
                  </a:cxn>
                  <a:cxn ang="f34">
                    <a:pos x="f61" y="f60"/>
                  </a:cxn>
                  <a:cxn ang="f34">
                    <a:pos x="f62" y="f63"/>
                  </a:cxn>
                  <a:cxn ang="f34">
                    <a:pos x="f62" y="f64"/>
                  </a:cxn>
                  <a:cxn ang="f34">
                    <a:pos x="f61" y="f65"/>
                  </a:cxn>
                  <a:cxn ang="f34">
                    <a:pos x="f59" y="f65"/>
                  </a:cxn>
                  <a:cxn ang="f34">
                    <a:pos x="f66" y="f64"/>
                  </a:cxn>
                  <a:cxn ang="f34">
                    <a:pos x="f66" y="f63"/>
                  </a:cxn>
                  <a:cxn ang="f34">
                    <a:pos x="f59" y="f60"/>
                  </a:cxn>
                </a:cxnLst>
                <a:rect l="f55" t="f58" r="f56" b="f57"/>
                <a:pathLst>
                  <a:path w="400" h="299">
                    <a:moveTo>
                      <a:pt x="f8" y="f7"/>
                    </a:moveTo>
                    <a:cubicBezTo>
                      <a:pt x="f9" y="f7"/>
                      <a:pt x="f9" y="f7"/>
                      <a:pt x="f9" y="f7"/>
                    </a:cubicBezTo>
                    <a:cubicBezTo>
                      <a:pt x="f10" y="f7"/>
                      <a:pt x="f5" y="f11"/>
                      <a:pt x="f5" y="f12"/>
                    </a:cubicBezTo>
                    <a:cubicBezTo>
                      <a:pt x="f5" y="f9"/>
                      <a:pt x="f5" y="f9"/>
                      <a:pt x="f5" y="f9"/>
                    </a:cubicBezTo>
                    <a:cubicBezTo>
                      <a:pt x="f5" y="f10"/>
                      <a:pt x="f10" y="f5"/>
                      <a:pt x="f9" y="f5"/>
                    </a:cubicBezTo>
                    <a:cubicBezTo>
                      <a:pt x="f8" y="f5"/>
                      <a:pt x="f8" y="f5"/>
                      <a:pt x="f8" y="f5"/>
                    </a:cubicBezTo>
                    <a:cubicBezTo>
                      <a:pt x="f13" y="f5"/>
                      <a:pt x="f6" y="f10"/>
                      <a:pt x="f6" y="f9"/>
                    </a:cubicBezTo>
                    <a:cubicBezTo>
                      <a:pt x="f6" y="f12"/>
                      <a:pt x="f6" y="f12"/>
                      <a:pt x="f6" y="f12"/>
                    </a:cubicBezTo>
                    <a:cubicBezTo>
                      <a:pt x="f6" y="f11"/>
                      <a:pt x="f13" y="f7"/>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Freeform 810">
                <a:extLst>
                  <a:ext uri="{FF2B5EF4-FFF2-40B4-BE49-F238E27FC236}">
                    <a16:creationId xmlns:a16="http://schemas.microsoft.com/office/drawing/2014/main" id="{60FCC02E-0416-6043-E8A0-113DE34AFE02}"/>
                  </a:ext>
                </a:extLst>
              </p:cNvPr>
              <p:cNvSpPr/>
              <p:nvPr/>
            </p:nvSpPr>
            <p:spPr>
              <a:xfrm>
                <a:off x="662427" y="3736585"/>
                <a:ext cx="171385" cy="65919"/>
              </a:xfrm>
              <a:custGeom>
                <a:avLst/>
                <a:gdLst>
                  <a:gd name="f0" fmla="val 10800000"/>
                  <a:gd name="f1" fmla="val 5400000"/>
                  <a:gd name="f2" fmla="val 180"/>
                  <a:gd name="f3" fmla="val w"/>
                  <a:gd name="f4" fmla="val h"/>
                  <a:gd name="f5" fmla="val 0"/>
                  <a:gd name="f6" fmla="val 175"/>
                  <a:gd name="f7" fmla="val 68"/>
                  <a:gd name="f8" fmla="val 65"/>
                  <a:gd name="f9" fmla="val 61"/>
                  <a:gd name="f10" fmla="val 1"/>
                  <a:gd name="f11" fmla="val 56"/>
                  <a:gd name="f12" fmla="val 3"/>
                  <a:gd name="f13" fmla="val 40"/>
                  <a:gd name="f14" fmla="val 12"/>
                  <a:gd name="f15" fmla="val 29"/>
                  <a:gd name="f16" fmla="val 16"/>
                  <a:gd name="f17" fmla="val 25"/>
                  <a:gd name="f18" fmla="val 28"/>
                  <a:gd name="f19" fmla="val 42"/>
                  <a:gd name="f20" fmla="val 6"/>
                  <a:gd name="f21" fmla="val 48"/>
                  <a:gd name="f22" fmla="val 4"/>
                  <a:gd name="f23" fmla="val 59"/>
                  <a:gd name="f24" fmla="val 2"/>
                  <a:gd name="f25" fmla="val 75"/>
                  <a:gd name="f26" fmla="val 103"/>
                  <a:gd name="f27" fmla="val 115"/>
                  <a:gd name="f28" fmla="val 119"/>
                  <a:gd name="f29" fmla="val 131"/>
                  <a:gd name="f30" fmla="val 5"/>
                  <a:gd name="f31" fmla="val 137"/>
                  <a:gd name="f32" fmla="val 8"/>
                  <a:gd name="f33" fmla="val 139"/>
                  <a:gd name="f34" fmla="val 9"/>
                  <a:gd name="f35" fmla="val 143"/>
                  <a:gd name="f36" fmla="val 11"/>
                  <a:gd name="f37" fmla="val 150"/>
                  <a:gd name="f38" fmla="val 15"/>
                  <a:gd name="f39" fmla="val 157"/>
                  <a:gd name="f40" fmla="val 22"/>
                  <a:gd name="f41" fmla="val 167"/>
                  <a:gd name="f42" fmla="val 33"/>
                  <a:gd name="f43" fmla="val 171"/>
                  <a:gd name="f44" fmla="val 43"/>
                  <a:gd name="f45" fmla="val 172"/>
                  <a:gd name="f46" fmla="val 46"/>
                  <a:gd name="f47" fmla="val 174"/>
                  <a:gd name="f48" fmla="val 54"/>
                  <a:gd name="f49" fmla="val 66"/>
                  <a:gd name="f50" fmla="val 168"/>
                  <a:gd name="f51" fmla="val 161"/>
                  <a:gd name="f52" fmla="val 154"/>
                  <a:gd name="f53" fmla="val 67"/>
                  <a:gd name="f54" fmla="val 63"/>
                  <a:gd name="f55" fmla="val 153"/>
                  <a:gd name="f56" fmla="val 58"/>
                  <a:gd name="f57" fmla="val 151"/>
                  <a:gd name="f58" fmla="val 52"/>
                  <a:gd name="f59" fmla="val 146"/>
                  <a:gd name="f60" fmla="val 41"/>
                  <a:gd name="f61" fmla="val 138"/>
                  <a:gd name="f62" fmla="val 34"/>
                  <a:gd name="f63" fmla="val 135"/>
                  <a:gd name="f64" fmla="val 32"/>
                  <a:gd name="f65" fmla="val 129"/>
                  <a:gd name="f66" fmla="val 123"/>
                  <a:gd name="f67" fmla="val 26"/>
                  <a:gd name="f68" fmla="val 118"/>
                  <a:gd name="f69" fmla="val 112"/>
                  <a:gd name="f70" fmla="val 24"/>
                  <a:gd name="f71" fmla="val 106"/>
                  <a:gd name="f72" fmla="val 99"/>
                  <a:gd name="f73" fmla="val 23"/>
                  <a:gd name="f74" fmla="val 85"/>
                  <a:gd name="f75" fmla="val 71"/>
                  <a:gd name="f76" fmla="val 47"/>
                  <a:gd name="f77" fmla="val 27"/>
                  <a:gd name="f78" fmla="val 38"/>
                  <a:gd name="f79" fmla="val 53"/>
                  <a:gd name="f80" fmla="val 64"/>
                  <a:gd name="f81" fmla="+- 0 0 -90"/>
                  <a:gd name="f82" fmla="*/ f3 1 175"/>
                  <a:gd name="f83" fmla="*/ f4 1 68"/>
                  <a:gd name="f84" fmla="val f5"/>
                  <a:gd name="f85" fmla="val f6"/>
                  <a:gd name="f86" fmla="val f7"/>
                  <a:gd name="f87" fmla="*/ f81 f0 1"/>
                  <a:gd name="f88" fmla="+- f86 0 f84"/>
                  <a:gd name="f89" fmla="+- f85 0 f84"/>
                  <a:gd name="f90" fmla="*/ f87 1 f2"/>
                  <a:gd name="f91" fmla="*/ f89 1 175"/>
                  <a:gd name="f92" fmla="*/ f88 1 68"/>
                  <a:gd name="f93" fmla="*/ 0 f89 1"/>
                  <a:gd name="f94" fmla="*/ 68 f88 1"/>
                  <a:gd name="f95" fmla="*/ 1 f89 1"/>
                  <a:gd name="f96" fmla="*/ 56 f88 1"/>
                  <a:gd name="f97" fmla="*/ 16 f89 1"/>
                  <a:gd name="f98" fmla="*/ 25 f88 1"/>
                  <a:gd name="f99" fmla="*/ 48 f89 1"/>
                  <a:gd name="f100" fmla="*/ 4 f88 1"/>
                  <a:gd name="f101" fmla="*/ 75 f89 1"/>
                  <a:gd name="f102" fmla="*/ 2 f88 1"/>
                  <a:gd name="f103" fmla="*/ 119 f89 1"/>
                  <a:gd name="f104" fmla="*/ 139 f89 1"/>
                  <a:gd name="f105" fmla="*/ 9 f88 1"/>
                  <a:gd name="f106" fmla="*/ 157 f89 1"/>
                  <a:gd name="f107" fmla="*/ 22 f88 1"/>
                  <a:gd name="f108" fmla="*/ 172 f89 1"/>
                  <a:gd name="f109" fmla="*/ 46 f88 1"/>
                  <a:gd name="f110" fmla="*/ 175 f89 1"/>
                  <a:gd name="f111" fmla="*/ 66 f88 1"/>
                  <a:gd name="f112" fmla="*/ 154 f89 1"/>
                  <a:gd name="f113" fmla="*/ 67 f88 1"/>
                  <a:gd name="f114" fmla="*/ 151 f89 1"/>
                  <a:gd name="f115" fmla="*/ 52 f88 1"/>
                  <a:gd name="f116" fmla="*/ 135 f89 1"/>
                  <a:gd name="f117" fmla="*/ 32 f88 1"/>
                  <a:gd name="f118" fmla="*/ 118 f89 1"/>
                  <a:gd name="f119" fmla="*/ 99 f89 1"/>
                  <a:gd name="f120" fmla="*/ 23 f88 1"/>
                  <a:gd name="f121" fmla="*/ 58 f89 1"/>
                  <a:gd name="f122" fmla="*/ 24 f88 1"/>
                  <a:gd name="f123" fmla="*/ 40 f89 1"/>
                  <a:gd name="f124" fmla="*/ 25 f89 1"/>
                  <a:gd name="f125" fmla="*/ 53 f88 1"/>
                  <a:gd name="f126" fmla="*/ 23 f89 1"/>
                  <a:gd name="f127" fmla="+- f90 0 f1"/>
                  <a:gd name="f128" fmla="*/ f93 1 175"/>
                  <a:gd name="f129" fmla="*/ f94 1 68"/>
                  <a:gd name="f130" fmla="*/ f95 1 175"/>
                  <a:gd name="f131" fmla="*/ f96 1 68"/>
                  <a:gd name="f132" fmla="*/ f97 1 175"/>
                  <a:gd name="f133" fmla="*/ f98 1 68"/>
                  <a:gd name="f134" fmla="*/ f99 1 175"/>
                  <a:gd name="f135" fmla="*/ f100 1 68"/>
                  <a:gd name="f136" fmla="*/ f101 1 175"/>
                  <a:gd name="f137" fmla="*/ f102 1 68"/>
                  <a:gd name="f138" fmla="*/ f103 1 175"/>
                  <a:gd name="f139" fmla="*/ f104 1 175"/>
                  <a:gd name="f140" fmla="*/ f105 1 68"/>
                  <a:gd name="f141" fmla="*/ f106 1 175"/>
                  <a:gd name="f142" fmla="*/ f107 1 68"/>
                  <a:gd name="f143" fmla="*/ f108 1 175"/>
                  <a:gd name="f144" fmla="*/ f109 1 68"/>
                  <a:gd name="f145" fmla="*/ f110 1 175"/>
                  <a:gd name="f146" fmla="*/ f111 1 68"/>
                  <a:gd name="f147" fmla="*/ f112 1 175"/>
                  <a:gd name="f148" fmla="*/ f113 1 68"/>
                  <a:gd name="f149" fmla="*/ f114 1 175"/>
                  <a:gd name="f150" fmla="*/ f115 1 68"/>
                  <a:gd name="f151" fmla="*/ f116 1 175"/>
                  <a:gd name="f152" fmla="*/ f117 1 68"/>
                  <a:gd name="f153" fmla="*/ f118 1 175"/>
                  <a:gd name="f154" fmla="*/ f119 1 175"/>
                  <a:gd name="f155" fmla="*/ f120 1 68"/>
                  <a:gd name="f156" fmla="*/ f121 1 175"/>
                  <a:gd name="f157" fmla="*/ f122 1 68"/>
                  <a:gd name="f158" fmla="*/ f123 1 175"/>
                  <a:gd name="f159" fmla="*/ f124 1 175"/>
                  <a:gd name="f160" fmla="*/ f125 1 68"/>
                  <a:gd name="f161" fmla="*/ f126 1 175"/>
                  <a:gd name="f162" fmla="*/ 0 1 f91"/>
                  <a:gd name="f163" fmla="*/ f85 1 f91"/>
                  <a:gd name="f164" fmla="*/ 0 1 f92"/>
                  <a:gd name="f165" fmla="*/ f86 1 f92"/>
                  <a:gd name="f166" fmla="*/ f128 1 f91"/>
                  <a:gd name="f167" fmla="*/ f129 1 f92"/>
                  <a:gd name="f168" fmla="*/ f130 1 f91"/>
                  <a:gd name="f169" fmla="*/ f131 1 f92"/>
                  <a:gd name="f170" fmla="*/ f132 1 f91"/>
                  <a:gd name="f171" fmla="*/ f133 1 f92"/>
                  <a:gd name="f172" fmla="*/ f134 1 f91"/>
                  <a:gd name="f173" fmla="*/ f135 1 f92"/>
                  <a:gd name="f174" fmla="*/ f136 1 f91"/>
                  <a:gd name="f175" fmla="*/ f137 1 f92"/>
                  <a:gd name="f176" fmla="*/ f138 1 f91"/>
                  <a:gd name="f177" fmla="*/ f139 1 f91"/>
                  <a:gd name="f178" fmla="*/ f140 1 f92"/>
                  <a:gd name="f179" fmla="*/ f141 1 f91"/>
                  <a:gd name="f180" fmla="*/ f142 1 f92"/>
                  <a:gd name="f181" fmla="*/ f143 1 f91"/>
                  <a:gd name="f182" fmla="*/ f144 1 f92"/>
                  <a:gd name="f183" fmla="*/ f145 1 f91"/>
                  <a:gd name="f184" fmla="*/ f146 1 f92"/>
                  <a:gd name="f185" fmla="*/ f147 1 f91"/>
                  <a:gd name="f186" fmla="*/ f148 1 f92"/>
                  <a:gd name="f187" fmla="*/ f149 1 f91"/>
                  <a:gd name="f188" fmla="*/ f150 1 f92"/>
                  <a:gd name="f189" fmla="*/ f151 1 f91"/>
                  <a:gd name="f190" fmla="*/ f152 1 f92"/>
                  <a:gd name="f191" fmla="*/ f153 1 f91"/>
                  <a:gd name="f192" fmla="*/ f154 1 f91"/>
                  <a:gd name="f193" fmla="*/ f155 1 f92"/>
                  <a:gd name="f194" fmla="*/ f156 1 f91"/>
                  <a:gd name="f195" fmla="*/ f157 1 f92"/>
                  <a:gd name="f196" fmla="*/ f158 1 f91"/>
                  <a:gd name="f197" fmla="*/ f159 1 f91"/>
                  <a:gd name="f198" fmla="*/ f160 1 f92"/>
                  <a:gd name="f199" fmla="*/ f161 1 f91"/>
                  <a:gd name="f200" fmla="*/ f162 f82 1"/>
                  <a:gd name="f201" fmla="*/ f163 f82 1"/>
                  <a:gd name="f202" fmla="*/ f165 f83 1"/>
                  <a:gd name="f203" fmla="*/ f164 f83 1"/>
                  <a:gd name="f204" fmla="*/ f166 f82 1"/>
                  <a:gd name="f205" fmla="*/ f167 f83 1"/>
                  <a:gd name="f206" fmla="*/ f168 f82 1"/>
                  <a:gd name="f207" fmla="*/ f169 f83 1"/>
                  <a:gd name="f208" fmla="*/ f170 f82 1"/>
                  <a:gd name="f209" fmla="*/ f171 f83 1"/>
                  <a:gd name="f210" fmla="*/ f172 f82 1"/>
                  <a:gd name="f211" fmla="*/ f173 f83 1"/>
                  <a:gd name="f212" fmla="*/ f174 f82 1"/>
                  <a:gd name="f213" fmla="*/ f175 f83 1"/>
                  <a:gd name="f214" fmla="*/ f176 f82 1"/>
                  <a:gd name="f215" fmla="*/ f177 f82 1"/>
                  <a:gd name="f216" fmla="*/ f178 f83 1"/>
                  <a:gd name="f217" fmla="*/ f179 f82 1"/>
                  <a:gd name="f218" fmla="*/ f180 f83 1"/>
                  <a:gd name="f219" fmla="*/ f181 f82 1"/>
                  <a:gd name="f220" fmla="*/ f182 f83 1"/>
                  <a:gd name="f221" fmla="*/ f183 f82 1"/>
                  <a:gd name="f222" fmla="*/ f184 f83 1"/>
                  <a:gd name="f223" fmla="*/ f185 f82 1"/>
                  <a:gd name="f224" fmla="*/ f186 f83 1"/>
                  <a:gd name="f225" fmla="*/ f187 f82 1"/>
                  <a:gd name="f226" fmla="*/ f188 f83 1"/>
                  <a:gd name="f227" fmla="*/ f189 f82 1"/>
                  <a:gd name="f228" fmla="*/ f190 f83 1"/>
                  <a:gd name="f229" fmla="*/ f191 f82 1"/>
                  <a:gd name="f230" fmla="*/ f192 f82 1"/>
                  <a:gd name="f231" fmla="*/ f193 f83 1"/>
                  <a:gd name="f232" fmla="*/ f194 f82 1"/>
                  <a:gd name="f233" fmla="*/ f195 f83 1"/>
                  <a:gd name="f234" fmla="*/ f196 f82 1"/>
                  <a:gd name="f235" fmla="*/ f197 f82 1"/>
                  <a:gd name="f236" fmla="*/ f198 f83 1"/>
                  <a:gd name="f237" fmla="*/ f199 f82 1"/>
                </a:gdLst>
                <a:ahLst/>
                <a:cxnLst>
                  <a:cxn ang="3cd4">
                    <a:pos x="hc" y="t"/>
                  </a:cxn>
                  <a:cxn ang="0">
                    <a:pos x="r" y="vc"/>
                  </a:cxn>
                  <a:cxn ang="cd4">
                    <a:pos x="hc" y="b"/>
                  </a:cxn>
                  <a:cxn ang="cd2">
                    <a:pos x="l" y="vc"/>
                  </a:cxn>
                  <a:cxn ang="f127">
                    <a:pos x="f204" y="f205"/>
                  </a:cxn>
                  <a:cxn ang="f127">
                    <a:pos x="f206" y="f207"/>
                  </a:cxn>
                  <a:cxn ang="f127">
                    <a:pos x="f208" y="f209"/>
                  </a:cxn>
                  <a:cxn ang="f127">
                    <a:pos x="f210" y="f211"/>
                  </a:cxn>
                  <a:cxn ang="f127">
                    <a:pos x="f212" y="f213"/>
                  </a:cxn>
                  <a:cxn ang="f127">
                    <a:pos x="f214" y="f213"/>
                  </a:cxn>
                  <a:cxn ang="f127">
                    <a:pos x="f215" y="f216"/>
                  </a:cxn>
                  <a:cxn ang="f127">
                    <a:pos x="f217" y="f218"/>
                  </a:cxn>
                  <a:cxn ang="f127">
                    <a:pos x="f219" y="f220"/>
                  </a:cxn>
                  <a:cxn ang="f127">
                    <a:pos x="f221" y="f222"/>
                  </a:cxn>
                  <a:cxn ang="f127">
                    <a:pos x="f223" y="f224"/>
                  </a:cxn>
                  <a:cxn ang="f127">
                    <a:pos x="f225" y="f226"/>
                  </a:cxn>
                  <a:cxn ang="f127">
                    <a:pos x="f227" y="f228"/>
                  </a:cxn>
                  <a:cxn ang="f127">
                    <a:pos x="f229" y="f209"/>
                  </a:cxn>
                  <a:cxn ang="f127">
                    <a:pos x="f230" y="f231"/>
                  </a:cxn>
                  <a:cxn ang="f127">
                    <a:pos x="f232" y="f233"/>
                  </a:cxn>
                  <a:cxn ang="f127">
                    <a:pos x="f234" y="f228"/>
                  </a:cxn>
                  <a:cxn ang="f127">
                    <a:pos x="f235" y="f236"/>
                  </a:cxn>
                  <a:cxn ang="f127">
                    <a:pos x="f237" y="f205"/>
                  </a:cxn>
                  <a:cxn ang="f127">
                    <a:pos x="f204" y="f205"/>
                  </a:cxn>
                </a:cxnLst>
                <a:rect l="f200" t="f203" r="f201" b="f202"/>
                <a:pathLst>
                  <a:path w="175" h="68">
                    <a:moveTo>
                      <a:pt x="f5" y="f7"/>
                    </a:moveTo>
                    <a:cubicBezTo>
                      <a:pt x="f5" y="f8"/>
                      <a:pt x="f5" y="f9"/>
                      <a:pt x="f10" y="f11"/>
                    </a:cubicBezTo>
                    <a:cubicBezTo>
                      <a:pt x="f12" y="f13"/>
                      <a:pt x="f14" y="f15"/>
                      <a:pt x="f16" y="f17"/>
                    </a:cubicBezTo>
                    <a:cubicBezTo>
                      <a:pt x="f18" y="f14"/>
                      <a:pt x="f19" y="f20"/>
                      <a:pt x="f21" y="f22"/>
                    </a:cubicBezTo>
                    <a:cubicBezTo>
                      <a:pt x="f23" y="f12"/>
                      <a:pt x="f7" y="f24"/>
                      <a:pt x="f25" y="f24"/>
                    </a:cubicBezTo>
                    <a:cubicBezTo>
                      <a:pt x="f26" y="f5"/>
                      <a:pt x="f27" y="f24"/>
                      <a:pt x="f28" y="f24"/>
                    </a:cubicBezTo>
                    <a:cubicBezTo>
                      <a:pt x="f29" y="f30"/>
                      <a:pt x="f31" y="f32"/>
                      <a:pt x="f33" y="f34"/>
                    </a:cubicBezTo>
                    <a:cubicBezTo>
                      <a:pt x="f35" y="f36"/>
                      <a:pt x="f37" y="f38"/>
                      <a:pt x="f39" y="f40"/>
                    </a:cubicBezTo>
                    <a:cubicBezTo>
                      <a:pt x="f41" y="f42"/>
                      <a:pt x="f43" y="f44"/>
                      <a:pt x="f45" y="f46"/>
                    </a:cubicBezTo>
                    <a:cubicBezTo>
                      <a:pt x="f47" y="f48"/>
                      <a:pt x="f6" y="f9"/>
                      <a:pt x="f6" y="f49"/>
                    </a:cubicBezTo>
                    <a:cubicBezTo>
                      <a:pt x="f50" y="f49"/>
                      <a:pt x="f51" y="f49"/>
                      <a:pt x="f52" y="f53"/>
                    </a:cubicBezTo>
                    <a:cubicBezTo>
                      <a:pt x="f52" y="f54"/>
                      <a:pt x="f55" y="f56"/>
                      <a:pt x="f57" y="f58"/>
                    </a:cubicBezTo>
                    <a:cubicBezTo>
                      <a:pt x="f59" y="f60"/>
                      <a:pt x="f61" y="f62"/>
                      <a:pt x="f63" y="f64"/>
                    </a:cubicBezTo>
                    <a:cubicBezTo>
                      <a:pt x="f65" y="f18"/>
                      <a:pt x="f66" y="f67"/>
                      <a:pt x="f68" y="f17"/>
                    </a:cubicBezTo>
                    <a:cubicBezTo>
                      <a:pt x="f69" y="f70"/>
                      <a:pt x="f71" y="f70"/>
                      <a:pt x="f72" y="f73"/>
                    </a:cubicBezTo>
                    <a:cubicBezTo>
                      <a:pt x="f74" y="f73"/>
                      <a:pt x="f75" y="f73"/>
                      <a:pt x="f56" y="f70"/>
                    </a:cubicBezTo>
                    <a:cubicBezTo>
                      <a:pt x="f48" y="f17"/>
                      <a:pt x="f76" y="f77"/>
                      <a:pt x="f13" y="f64"/>
                    </a:cubicBezTo>
                    <a:cubicBezTo>
                      <a:pt x="f78" y="f62"/>
                      <a:pt x="f15" y="f60"/>
                      <a:pt x="f17" y="f79"/>
                    </a:cubicBezTo>
                    <a:cubicBezTo>
                      <a:pt x="f73" y="f23"/>
                      <a:pt x="f73" y="f80"/>
                      <a:pt x="f73" y="f7"/>
                    </a:cubicBezTo>
                    <a:cubicBezTo>
                      <a:pt x="f38" y="f7"/>
                      <a:pt x="f32" y="f7"/>
                      <a:pt x="f5"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Oval 811">
                <a:extLst>
                  <a:ext uri="{FF2B5EF4-FFF2-40B4-BE49-F238E27FC236}">
                    <a16:creationId xmlns:a16="http://schemas.microsoft.com/office/drawing/2014/main" id="{01D33D00-2EE5-D7E7-91C0-908320AAE38A}"/>
                  </a:ext>
                </a:extLst>
              </p:cNvPr>
              <p:cNvSpPr/>
              <p:nvPr/>
            </p:nvSpPr>
            <p:spPr>
              <a:xfrm>
                <a:off x="647047" y="3842052"/>
                <a:ext cx="202146" cy="20214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Freeform 812">
                <a:extLst>
                  <a:ext uri="{FF2B5EF4-FFF2-40B4-BE49-F238E27FC236}">
                    <a16:creationId xmlns:a16="http://schemas.microsoft.com/office/drawing/2014/main" id="{94F592D2-C90F-5D20-A9E2-C316ED0970CD}"/>
                  </a:ext>
                </a:extLst>
              </p:cNvPr>
              <p:cNvSpPr/>
              <p:nvPr/>
            </p:nvSpPr>
            <p:spPr>
              <a:xfrm>
                <a:off x="723948" y="3877211"/>
                <a:ext cx="46140" cy="131838"/>
              </a:xfrm>
              <a:custGeom>
                <a:avLst/>
                <a:gdLst>
                  <a:gd name="f0" fmla="val 10800000"/>
                  <a:gd name="f1" fmla="val 5400000"/>
                  <a:gd name="f2" fmla="val 180"/>
                  <a:gd name="f3" fmla="val w"/>
                  <a:gd name="f4" fmla="val h"/>
                  <a:gd name="f5" fmla="val 0"/>
                  <a:gd name="f6" fmla="val 46"/>
                  <a:gd name="f7" fmla="val 136"/>
                  <a:gd name="f8" fmla="val 40"/>
                  <a:gd name="f9" fmla="val 7"/>
                  <a:gd name="f10" fmla="val 3"/>
                  <a:gd name="f11" fmla="val 133"/>
                  <a:gd name="f12" fmla="val 130"/>
                  <a:gd name="f13" fmla="val 6"/>
                  <a:gd name="f14" fmla="val 44"/>
                  <a:gd name="f15" fmla="+- 0 0 -90"/>
                  <a:gd name="f16" fmla="*/ f3 1 46"/>
                  <a:gd name="f17" fmla="*/ f4 1 136"/>
                  <a:gd name="f18" fmla="val f5"/>
                  <a:gd name="f19" fmla="val f6"/>
                  <a:gd name="f20" fmla="val f7"/>
                  <a:gd name="f21" fmla="*/ f15 f0 1"/>
                  <a:gd name="f22" fmla="+- f20 0 f18"/>
                  <a:gd name="f23" fmla="+- f19 0 f18"/>
                  <a:gd name="f24" fmla="*/ f21 1 f2"/>
                  <a:gd name="f25" fmla="*/ f23 1 46"/>
                  <a:gd name="f26" fmla="*/ f22 1 136"/>
                  <a:gd name="f27" fmla="*/ 40 f23 1"/>
                  <a:gd name="f28" fmla="*/ 136 f22 1"/>
                  <a:gd name="f29" fmla="*/ 7 f23 1"/>
                  <a:gd name="f30" fmla="*/ 0 f23 1"/>
                  <a:gd name="f31" fmla="*/ 130 f22 1"/>
                  <a:gd name="f32" fmla="*/ 6 f22 1"/>
                  <a:gd name="f33" fmla="*/ 0 f22 1"/>
                  <a:gd name="f34" fmla="*/ 46 f23 1"/>
                  <a:gd name="f35" fmla="+- f24 0 f1"/>
                  <a:gd name="f36" fmla="*/ f27 1 46"/>
                  <a:gd name="f37" fmla="*/ f28 1 136"/>
                  <a:gd name="f38" fmla="*/ f29 1 46"/>
                  <a:gd name="f39" fmla="*/ f30 1 46"/>
                  <a:gd name="f40" fmla="*/ f31 1 136"/>
                  <a:gd name="f41" fmla="*/ f32 1 136"/>
                  <a:gd name="f42" fmla="*/ f33 1 136"/>
                  <a:gd name="f43" fmla="*/ f34 1 46"/>
                  <a:gd name="f44" fmla="*/ 0 1 f25"/>
                  <a:gd name="f45" fmla="*/ f19 1 f25"/>
                  <a:gd name="f46" fmla="*/ 0 1 f26"/>
                  <a:gd name="f47" fmla="*/ f20 1 f26"/>
                  <a:gd name="f48" fmla="*/ f36 1 f25"/>
                  <a:gd name="f49" fmla="*/ f37 1 f26"/>
                  <a:gd name="f50" fmla="*/ f38 1 f25"/>
                  <a:gd name="f51" fmla="*/ f39 1 f25"/>
                  <a:gd name="f52" fmla="*/ f40 1 f26"/>
                  <a:gd name="f53" fmla="*/ f41 1 f26"/>
                  <a:gd name="f54" fmla="*/ f42 1 f26"/>
                  <a:gd name="f55" fmla="*/ f43 1 f25"/>
                  <a:gd name="f56" fmla="*/ f44 f16 1"/>
                  <a:gd name="f57" fmla="*/ f45 f16 1"/>
                  <a:gd name="f58" fmla="*/ f47 f17 1"/>
                  <a:gd name="f59" fmla="*/ f46 f17 1"/>
                  <a:gd name="f60" fmla="*/ f48 f16 1"/>
                  <a:gd name="f61" fmla="*/ f49 f17 1"/>
                  <a:gd name="f62" fmla="*/ f50 f16 1"/>
                  <a:gd name="f63" fmla="*/ f51 f16 1"/>
                  <a:gd name="f64" fmla="*/ f52 f17 1"/>
                  <a:gd name="f65" fmla="*/ f53 f17 1"/>
                  <a:gd name="f66" fmla="*/ f54 f17 1"/>
                  <a:gd name="f67" fmla="*/ f55 f16 1"/>
                </a:gdLst>
                <a:ahLst/>
                <a:cxnLst>
                  <a:cxn ang="3cd4">
                    <a:pos x="hc" y="t"/>
                  </a:cxn>
                  <a:cxn ang="0">
                    <a:pos x="r" y="vc"/>
                  </a:cxn>
                  <a:cxn ang="cd4">
                    <a:pos x="hc" y="b"/>
                  </a:cxn>
                  <a:cxn ang="cd2">
                    <a:pos x="l" y="vc"/>
                  </a:cxn>
                  <a:cxn ang="f35">
                    <a:pos x="f60" y="f61"/>
                  </a:cxn>
                  <a:cxn ang="f35">
                    <a:pos x="f62" y="f61"/>
                  </a:cxn>
                  <a:cxn ang="f35">
                    <a:pos x="f63" y="f64"/>
                  </a:cxn>
                  <a:cxn ang="f35">
                    <a:pos x="f63" y="f65"/>
                  </a:cxn>
                  <a:cxn ang="f35">
                    <a:pos x="f62" y="f66"/>
                  </a:cxn>
                  <a:cxn ang="f35">
                    <a:pos x="f60" y="f66"/>
                  </a:cxn>
                  <a:cxn ang="f35">
                    <a:pos x="f67" y="f65"/>
                  </a:cxn>
                  <a:cxn ang="f35">
                    <a:pos x="f67" y="f64"/>
                  </a:cxn>
                  <a:cxn ang="f35">
                    <a:pos x="f60" y="f61"/>
                  </a:cxn>
                </a:cxnLst>
                <a:rect l="f56" t="f59" r="f57" b="f58"/>
                <a:pathLst>
                  <a:path w="46" h="136">
                    <a:moveTo>
                      <a:pt x="f8" y="f7"/>
                    </a:moveTo>
                    <a:cubicBezTo>
                      <a:pt x="f9" y="f7"/>
                      <a:pt x="f9" y="f7"/>
                      <a:pt x="f9" y="f7"/>
                    </a:cubicBezTo>
                    <a:cubicBezTo>
                      <a:pt x="f10" y="f7"/>
                      <a:pt x="f5" y="f11"/>
                      <a:pt x="f5" y="f12"/>
                    </a:cubicBezTo>
                    <a:cubicBezTo>
                      <a:pt x="f5" y="f13"/>
                      <a:pt x="f5" y="f13"/>
                      <a:pt x="f5" y="f13"/>
                    </a:cubicBezTo>
                    <a:cubicBezTo>
                      <a:pt x="f5" y="f10"/>
                      <a:pt x="f10" y="f5"/>
                      <a:pt x="f9" y="f5"/>
                    </a:cubicBezTo>
                    <a:cubicBezTo>
                      <a:pt x="f8" y="f5"/>
                      <a:pt x="f8" y="f5"/>
                      <a:pt x="f8" y="f5"/>
                    </a:cubicBezTo>
                    <a:cubicBezTo>
                      <a:pt x="f14" y="f5"/>
                      <a:pt x="f6" y="f10"/>
                      <a:pt x="f6" y="f13"/>
                    </a:cubicBezTo>
                    <a:cubicBezTo>
                      <a:pt x="f6" y="f12"/>
                      <a:pt x="f6" y="f12"/>
                      <a:pt x="f6" y="f12"/>
                    </a:cubicBezTo>
                    <a:cubicBezTo>
                      <a:pt x="f6" y="f11"/>
                      <a:pt x="f14" y="f7"/>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Freeform 813">
                <a:extLst>
                  <a:ext uri="{FF2B5EF4-FFF2-40B4-BE49-F238E27FC236}">
                    <a16:creationId xmlns:a16="http://schemas.microsoft.com/office/drawing/2014/main" id="{04D9395E-5174-2A4A-6F95-CAEADA90B95E}"/>
                  </a:ext>
                </a:extLst>
              </p:cNvPr>
              <p:cNvSpPr/>
              <p:nvPr/>
            </p:nvSpPr>
            <p:spPr>
              <a:xfrm>
                <a:off x="682197" y="3921148"/>
                <a:ext cx="131838" cy="43946"/>
              </a:xfrm>
              <a:custGeom>
                <a:avLst/>
                <a:gdLst>
                  <a:gd name="f0" fmla="val 10800000"/>
                  <a:gd name="f1" fmla="val 5400000"/>
                  <a:gd name="f2" fmla="val 180"/>
                  <a:gd name="f3" fmla="val w"/>
                  <a:gd name="f4" fmla="val h"/>
                  <a:gd name="f5" fmla="val 0"/>
                  <a:gd name="f6" fmla="val 135"/>
                  <a:gd name="f7" fmla="val 46"/>
                  <a:gd name="f8" fmla="val 6"/>
                  <a:gd name="f9" fmla="val 40"/>
                  <a:gd name="f10" fmla="val 43"/>
                  <a:gd name="f11" fmla="val 133"/>
                  <a:gd name="f12" fmla="val 129"/>
                  <a:gd name="f13" fmla="val 3"/>
                  <a:gd name="f14" fmla="val 2"/>
                  <a:gd name="f15" fmla="+- 0 0 -90"/>
                  <a:gd name="f16" fmla="*/ f3 1 135"/>
                  <a:gd name="f17" fmla="*/ f4 1 46"/>
                  <a:gd name="f18" fmla="val f5"/>
                  <a:gd name="f19" fmla="val f6"/>
                  <a:gd name="f20" fmla="val f7"/>
                  <a:gd name="f21" fmla="*/ f15 f0 1"/>
                  <a:gd name="f22" fmla="+- f20 0 f18"/>
                  <a:gd name="f23" fmla="+- f19 0 f18"/>
                  <a:gd name="f24" fmla="*/ f21 1 f2"/>
                  <a:gd name="f25" fmla="*/ f23 1 135"/>
                  <a:gd name="f26" fmla="*/ f22 1 46"/>
                  <a:gd name="f27" fmla="*/ 135 f23 1"/>
                  <a:gd name="f28" fmla="*/ 6 f22 1"/>
                  <a:gd name="f29" fmla="*/ 40 f22 1"/>
                  <a:gd name="f30" fmla="*/ 129 f23 1"/>
                  <a:gd name="f31" fmla="*/ 46 f22 1"/>
                  <a:gd name="f32" fmla="*/ 6 f23 1"/>
                  <a:gd name="f33" fmla="*/ 0 f23 1"/>
                  <a:gd name="f34" fmla="*/ 0 f22 1"/>
                  <a:gd name="f35" fmla="+- f24 0 f1"/>
                  <a:gd name="f36" fmla="*/ f27 1 135"/>
                  <a:gd name="f37" fmla="*/ f28 1 46"/>
                  <a:gd name="f38" fmla="*/ f29 1 46"/>
                  <a:gd name="f39" fmla="*/ f30 1 135"/>
                  <a:gd name="f40" fmla="*/ f31 1 46"/>
                  <a:gd name="f41" fmla="*/ f32 1 135"/>
                  <a:gd name="f42" fmla="*/ f33 1 135"/>
                  <a:gd name="f43" fmla="*/ f34 1 46"/>
                  <a:gd name="f44" fmla="*/ 0 1 f25"/>
                  <a:gd name="f45" fmla="*/ f19 1 f25"/>
                  <a:gd name="f46" fmla="*/ 0 1 f26"/>
                  <a:gd name="f47" fmla="*/ f20 1 f26"/>
                  <a:gd name="f48" fmla="*/ f36 1 f25"/>
                  <a:gd name="f49" fmla="*/ f37 1 f26"/>
                  <a:gd name="f50" fmla="*/ f38 1 f26"/>
                  <a:gd name="f51" fmla="*/ f39 1 f25"/>
                  <a:gd name="f52" fmla="*/ f40 1 f26"/>
                  <a:gd name="f53" fmla="*/ f41 1 f25"/>
                  <a:gd name="f54" fmla="*/ f42 1 f25"/>
                  <a:gd name="f55" fmla="*/ f43 1 f26"/>
                  <a:gd name="f56" fmla="*/ f44 f16 1"/>
                  <a:gd name="f57" fmla="*/ f45 f16 1"/>
                  <a:gd name="f58" fmla="*/ f47 f17 1"/>
                  <a:gd name="f59" fmla="*/ f46 f17 1"/>
                  <a:gd name="f60" fmla="*/ f48 f16 1"/>
                  <a:gd name="f61" fmla="*/ f49 f17 1"/>
                  <a:gd name="f62" fmla="*/ f50 f17 1"/>
                  <a:gd name="f63" fmla="*/ f51 f16 1"/>
                  <a:gd name="f64" fmla="*/ f52 f17 1"/>
                  <a:gd name="f65" fmla="*/ f53 f16 1"/>
                  <a:gd name="f66" fmla="*/ f54 f16 1"/>
                  <a:gd name="f67" fmla="*/ f55 f17 1"/>
                </a:gdLst>
                <a:ahLst/>
                <a:cxnLst>
                  <a:cxn ang="3cd4">
                    <a:pos x="hc" y="t"/>
                  </a:cxn>
                  <a:cxn ang="0">
                    <a:pos x="r" y="vc"/>
                  </a:cxn>
                  <a:cxn ang="cd4">
                    <a:pos x="hc" y="b"/>
                  </a:cxn>
                  <a:cxn ang="cd2">
                    <a:pos x="l" y="vc"/>
                  </a:cxn>
                  <a:cxn ang="f35">
                    <a:pos x="f60" y="f61"/>
                  </a:cxn>
                  <a:cxn ang="f35">
                    <a:pos x="f60" y="f62"/>
                  </a:cxn>
                  <a:cxn ang="f35">
                    <a:pos x="f63" y="f64"/>
                  </a:cxn>
                  <a:cxn ang="f35">
                    <a:pos x="f65" y="f64"/>
                  </a:cxn>
                  <a:cxn ang="f35">
                    <a:pos x="f66" y="f62"/>
                  </a:cxn>
                  <a:cxn ang="f35">
                    <a:pos x="f66" y="f61"/>
                  </a:cxn>
                  <a:cxn ang="f35">
                    <a:pos x="f65" y="f67"/>
                  </a:cxn>
                  <a:cxn ang="f35">
                    <a:pos x="f63" y="f67"/>
                  </a:cxn>
                  <a:cxn ang="f35">
                    <a:pos x="f60" y="f61"/>
                  </a:cxn>
                </a:cxnLst>
                <a:rect l="f56" t="f59" r="f57" b="f58"/>
                <a:pathLst>
                  <a:path w="135" h="46">
                    <a:moveTo>
                      <a:pt x="f6" y="f8"/>
                    </a:moveTo>
                    <a:cubicBezTo>
                      <a:pt x="f6" y="f9"/>
                      <a:pt x="f6" y="f9"/>
                      <a:pt x="f6" y="f9"/>
                    </a:cubicBezTo>
                    <a:cubicBezTo>
                      <a:pt x="f6" y="f10"/>
                      <a:pt x="f11" y="f7"/>
                      <a:pt x="f12" y="f7"/>
                    </a:cubicBezTo>
                    <a:cubicBezTo>
                      <a:pt x="f8" y="f7"/>
                      <a:pt x="f8" y="f7"/>
                      <a:pt x="f8" y="f7"/>
                    </a:cubicBezTo>
                    <a:cubicBezTo>
                      <a:pt x="f13" y="f7"/>
                      <a:pt x="f5" y="f10"/>
                      <a:pt x="f5" y="f9"/>
                    </a:cubicBezTo>
                    <a:cubicBezTo>
                      <a:pt x="f5" y="f8"/>
                      <a:pt x="f5" y="f8"/>
                      <a:pt x="f5" y="f8"/>
                    </a:cubicBezTo>
                    <a:cubicBezTo>
                      <a:pt x="f5" y="f14"/>
                      <a:pt x="f13" y="f5"/>
                      <a:pt x="f8" y="f5"/>
                    </a:cubicBezTo>
                    <a:cubicBezTo>
                      <a:pt x="f12" y="f5"/>
                      <a:pt x="f12" y="f5"/>
                      <a:pt x="f12" y="f5"/>
                    </a:cubicBezTo>
                    <a:cubicBezTo>
                      <a:pt x="f11" y="f5"/>
                      <a:pt x="f6" y="f14"/>
                      <a:pt x="f6" y="f8"/>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grpSp>
        <p:nvGrpSpPr>
          <p:cNvPr id="41" name="Grupo 41">
            <a:extLst>
              <a:ext uri="{FF2B5EF4-FFF2-40B4-BE49-F238E27FC236}">
                <a16:creationId xmlns:a16="http://schemas.microsoft.com/office/drawing/2014/main" id="{0D7669C6-A572-666F-DE47-415D757CC4AF}"/>
              </a:ext>
            </a:extLst>
          </p:cNvPr>
          <p:cNvGrpSpPr/>
          <p:nvPr/>
        </p:nvGrpSpPr>
        <p:grpSpPr>
          <a:xfrm>
            <a:off x="6726216" y="1539044"/>
            <a:ext cx="751893" cy="735067"/>
            <a:chOff x="6726216" y="1539044"/>
            <a:chExt cx="751893" cy="735067"/>
          </a:xfrm>
        </p:grpSpPr>
        <p:sp>
          <p:nvSpPr>
            <p:cNvPr id="42" name="Freeform 5">
              <a:extLst>
                <a:ext uri="{FF2B5EF4-FFF2-40B4-BE49-F238E27FC236}">
                  <a16:creationId xmlns:a16="http://schemas.microsoft.com/office/drawing/2014/main" id="{4A2DBBF9-C729-20C8-3D2F-C082BA89DC9D}"/>
                </a:ext>
              </a:extLst>
            </p:cNvPr>
            <p:cNvSpPr/>
            <p:nvPr/>
          </p:nvSpPr>
          <p:spPr>
            <a:xfrm>
              <a:off x="6726216" y="2040629"/>
              <a:ext cx="582719" cy="233482"/>
            </a:xfrm>
            <a:custGeom>
              <a:avLst/>
              <a:gdLst>
                <a:gd name="f0" fmla="val 10800000"/>
                <a:gd name="f1" fmla="val 5400000"/>
                <a:gd name="f2" fmla="val 360"/>
                <a:gd name="f3" fmla="val 180"/>
                <a:gd name="f4" fmla="val w"/>
                <a:gd name="f5" fmla="val h"/>
                <a:gd name="f6" fmla="val 0"/>
                <a:gd name="f7" fmla="val 413"/>
                <a:gd name="f8" fmla="val 165"/>
                <a:gd name="f9" fmla="val 92"/>
                <a:gd name="f10" fmla="val 26"/>
                <a:gd name="f11" fmla="val 42"/>
                <a:gd name="f12" fmla="val 57"/>
                <a:gd name="f13" fmla="val 72"/>
                <a:gd name="f14" fmla="val 88"/>
                <a:gd name="f15" fmla="val 75"/>
                <a:gd name="f16" fmla="val 83"/>
                <a:gd name="f17" fmla="val 77"/>
                <a:gd name="f18" fmla="val 79"/>
                <a:gd name="f19" fmla="val 81"/>
                <a:gd name="f20" fmla="val 89"/>
                <a:gd name="f21" fmla="val 100"/>
                <a:gd name="f22" fmla="val 109"/>
                <a:gd name="f23" fmla="val 118"/>
                <a:gd name="f24" fmla="val 94"/>
                <a:gd name="f25" fmla="val 122"/>
                <a:gd name="f26" fmla="val 104"/>
                <a:gd name="f27" fmla="val 120"/>
                <a:gd name="f28" fmla="val 114"/>
                <a:gd name="f29" fmla="val 117"/>
                <a:gd name="f30" fmla="val 107"/>
                <a:gd name="f31" fmla="val 97"/>
                <a:gd name="f32" fmla="val 87"/>
                <a:gd name="f33" fmla="val 115"/>
                <a:gd name="f34" fmla="val 105"/>
                <a:gd name="f35" fmla="val 74"/>
                <a:gd name="f36" fmla="val 101"/>
                <a:gd name="f37" fmla="val 73"/>
                <a:gd name="f38" fmla="val 71"/>
                <a:gd name="f39" fmla="val 67"/>
                <a:gd name="f40" fmla="val 53"/>
                <a:gd name="f41" fmla="val 39"/>
                <a:gd name="f42" fmla="val 23"/>
                <a:gd name="f43" fmla="val 22"/>
                <a:gd name="f44" fmla="val 103"/>
                <a:gd name="f45" fmla="val 21"/>
                <a:gd name="f46" fmla="val 15"/>
                <a:gd name="f47" fmla="val 133"/>
                <a:gd name="f48" fmla="val 8"/>
                <a:gd name="f49" fmla="val 148"/>
                <a:gd name="f50" fmla="val 1"/>
                <a:gd name="f51" fmla="val 151"/>
                <a:gd name="f52" fmla="val 152"/>
                <a:gd name="f53" fmla="val 154"/>
                <a:gd name="f54" fmla="val 3"/>
                <a:gd name="f55" fmla="val 172"/>
                <a:gd name="f56" fmla="val 18"/>
                <a:gd name="f57" fmla="val 189"/>
                <a:gd name="f58" fmla="val 33"/>
                <a:gd name="f59" fmla="val 207"/>
                <a:gd name="f60" fmla="val 48"/>
                <a:gd name="f61" fmla="val 208"/>
                <a:gd name="f62" fmla="val 49"/>
                <a:gd name="f63" fmla="val 213"/>
                <a:gd name="f64" fmla="val 44"/>
                <a:gd name="f65" fmla="val 219"/>
                <a:gd name="f66" fmla="val 224"/>
                <a:gd name="f67" fmla="val 34"/>
                <a:gd name="f68" fmla="val 236"/>
                <a:gd name="f69" fmla="val 24"/>
                <a:gd name="f70" fmla="val 248"/>
                <a:gd name="f71" fmla="val 13"/>
                <a:gd name="f72" fmla="val 259"/>
                <a:gd name="f73" fmla="val 262"/>
                <a:gd name="f74" fmla="val 263"/>
                <a:gd name="f75" fmla="val 266"/>
                <a:gd name="f76" fmla="val 2"/>
                <a:gd name="f77" fmla="val 278"/>
                <a:gd name="f78" fmla="val 7"/>
                <a:gd name="f79" fmla="val 289"/>
                <a:gd name="f80" fmla="val 12"/>
                <a:gd name="f81" fmla="val 301"/>
                <a:gd name="f82" fmla="val 17"/>
                <a:gd name="f83" fmla="val 303"/>
                <a:gd name="f84" fmla="val 305"/>
                <a:gd name="f85" fmla="val 19"/>
                <a:gd name="f86" fmla="val 304"/>
                <a:gd name="f87" fmla="val 35"/>
                <a:gd name="f88" fmla="val 63"/>
                <a:gd name="f89" fmla="val 65"/>
                <a:gd name="f90" fmla="val 302"/>
                <a:gd name="f91" fmla="val 66"/>
                <a:gd name="f92" fmla="val 300"/>
                <a:gd name="f93" fmla="val 284"/>
                <a:gd name="f94" fmla="val 268"/>
                <a:gd name="f95" fmla="val 78"/>
                <a:gd name="f96" fmla="val 98"/>
                <a:gd name="f97" fmla="val 261"/>
                <a:gd name="f98" fmla="val 119"/>
                <a:gd name="f99" fmla="val 256"/>
                <a:gd name="f100" fmla="val 130"/>
                <a:gd name="f101" fmla="val 134"/>
                <a:gd name="f102" fmla="val 257"/>
                <a:gd name="f103" fmla="val 136"/>
                <a:gd name="f104" fmla="val 260"/>
                <a:gd name="f105" fmla="val 265"/>
                <a:gd name="f106" fmla="val 137"/>
                <a:gd name="f107" fmla="val 269"/>
                <a:gd name="f108" fmla="val 273"/>
                <a:gd name="f109" fmla="val 138"/>
                <a:gd name="f110" fmla="val 274"/>
                <a:gd name="f111" fmla="val 275"/>
                <a:gd name="f112" fmla="val 276"/>
                <a:gd name="f113" fmla="val 279"/>
                <a:gd name="f114" fmla="val 281"/>
                <a:gd name="f115" fmla="val 127"/>
                <a:gd name="f116" fmla="val 124"/>
                <a:gd name="f117" fmla="val 123"/>
                <a:gd name="f118" fmla="val 272"/>
                <a:gd name="f119" fmla="val 126"/>
                <a:gd name="f120" fmla="val 271"/>
                <a:gd name="f121" fmla="val 128"/>
                <a:gd name="f122" fmla="val 129"/>
                <a:gd name="f123" fmla="val 270"/>
                <a:gd name="f124" fmla="val 267"/>
                <a:gd name="f125" fmla="val 116"/>
                <a:gd name="f126" fmla="val 91"/>
                <a:gd name="f127" fmla="val 295"/>
                <a:gd name="f128" fmla="val 308"/>
                <a:gd name="f129" fmla="val 320"/>
                <a:gd name="f130" fmla="val 331"/>
                <a:gd name="f131" fmla="val 332"/>
                <a:gd name="f132" fmla="val 330"/>
                <a:gd name="f133" fmla="val 327"/>
                <a:gd name="f134" fmla="val 326"/>
                <a:gd name="f135" fmla="val 324"/>
                <a:gd name="f136" fmla="val 135"/>
                <a:gd name="f137" fmla="val 323"/>
                <a:gd name="f138" fmla="val 132"/>
                <a:gd name="f139" fmla="val 322"/>
                <a:gd name="f140" fmla="val 319"/>
                <a:gd name="f141" fmla="val 317"/>
                <a:gd name="f142" fmla="val 131"/>
                <a:gd name="f143" fmla="val 316"/>
                <a:gd name="f144" fmla="val 315"/>
                <a:gd name="f145" fmla="val 140"/>
                <a:gd name="f146" fmla="val 142"/>
                <a:gd name="f147" fmla="val 144"/>
                <a:gd name="f148" fmla="val 146"/>
                <a:gd name="f149" fmla="val 335"/>
                <a:gd name="f150" fmla="val 147"/>
                <a:gd name="f151" fmla="val 337"/>
                <a:gd name="f152" fmla="val 145"/>
                <a:gd name="f153" fmla="val 338"/>
                <a:gd name="f154" fmla="val 340"/>
                <a:gd name="f155" fmla="val 339"/>
                <a:gd name="f156" fmla="val 314"/>
                <a:gd name="f157" fmla="val 68"/>
                <a:gd name="f158" fmla="val 313"/>
                <a:gd name="f159" fmla="val 312"/>
                <a:gd name="f160" fmla="val 51"/>
                <a:gd name="f161" fmla="val 37"/>
                <a:gd name="f162" fmla="val 25"/>
                <a:gd name="f163" fmla="val 28"/>
                <a:gd name="f164" fmla="val 31"/>
                <a:gd name="f165" fmla="val 346"/>
                <a:gd name="f166" fmla="val 375"/>
                <a:gd name="f167" fmla="val 50"/>
                <a:gd name="f168" fmla="val 386"/>
                <a:gd name="f169" fmla="val 55"/>
                <a:gd name="f170" fmla="val 394"/>
                <a:gd name="f171" fmla="val 64"/>
                <a:gd name="f172" fmla="val 397"/>
                <a:gd name="f173" fmla="val 76"/>
                <a:gd name="f174" fmla="val 404"/>
                <a:gd name="f175" fmla="val 99"/>
                <a:gd name="f176" fmla="val 408"/>
                <a:gd name="f177" fmla="val 411"/>
                <a:gd name="f178" fmla="val 412"/>
                <a:gd name="f179" fmla="val 153"/>
                <a:gd name="f180" fmla="val 159"/>
                <a:gd name="f181" fmla="val 157"/>
                <a:gd name="f182" fmla="val 149"/>
                <a:gd name="f183" fmla="val 141"/>
                <a:gd name="f184" fmla="val 6"/>
                <a:gd name="f185" fmla="val 10"/>
                <a:gd name="f186" fmla="val 96"/>
                <a:gd name="f187" fmla="val 20"/>
                <a:gd name="f188" fmla="val 27"/>
                <a:gd name="f189" fmla="val 56"/>
                <a:gd name="f190" fmla="val 54"/>
                <a:gd name="f191" fmla="val 43"/>
                <a:gd name="f192" fmla="val 90"/>
                <a:gd name="f193" fmla="+- 0 0 -90"/>
                <a:gd name="f194" fmla="*/ f4 1 413"/>
                <a:gd name="f195" fmla="*/ f5 1 165"/>
                <a:gd name="f196" fmla="val f6"/>
                <a:gd name="f197" fmla="val f7"/>
                <a:gd name="f198" fmla="val f8"/>
                <a:gd name="f199" fmla="*/ f193 f0 1"/>
                <a:gd name="f200" fmla="+- f198 0 f196"/>
                <a:gd name="f201" fmla="+- f197 0 f196"/>
                <a:gd name="f202" fmla="*/ f199 1 f3"/>
                <a:gd name="f203" fmla="*/ f201 1 413"/>
                <a:gd name="f204" fmla="*/ f200 1 165"/>
                <a:gd name="f205" fmla="*/ 92 f201 1"/>
                <a:gd name="f206" fmla="*/ 26 f200 1"/>
                <a:gd name="f207" fmla="*/ 72 f200 1"/>
                <a:gd name="f208" fmla="*/ 79 f201 1"/>
                <a:gd name="f209" fmla="*/ 81 f200 1"/>
                <a:gd name="f210" fmla="*/ 77 f201 1"/>
                <a:gd name="f211" fmla="*/ 109 f200 1"/>
                <a:gd name="f212" fmla="*/ 104 f201 1"/>
                <a:gd name="f213" fmla="*/ 120 f200 1"/>
                <a:gd name="f214" fmla="*/ 122 f201 1"/>
                <a:gd name="f215" fmla="*/ 97 f200 1"/>
                <a:gd name="f216" fmla="*/ 105 f201 1"/>
                <a:gd name="f217" fmla="*/ 74 f200 1"/>
                <a:gd name="f218" fmla="*/ 100 f201 1"/>
                <a:gd name="f219" fmla="*/ 67 f200 1"/>
                <a:gd name="f220" fmla="*/ 103 f201 1"/>
                <a:gd name="f221" fmla="*/ 21 f200 1"/>
                <a:gd name="f222" fmla="*/ 148 f201 1"/>
                <a:gd name="f223" fmla="*/ 1 f200 1"/>
                <a:gd name="f224" fmla="*/ 154 f201 1"/>
                <a:gd name="f225" fmla="*/ 3 f200 1"/>
                <a:gd name="f226" fmla="*/ 207 f201 1"/>
                <a:gd name="f227" fmla="*/ 48 f200 1"/>
                <a:gd name="f228" fmla="*/ 208 f201 1"/>
                <a:gd name="f229" fmla="*/ 49 f200 1"/>
                <a:gd name="f230" fmla="*/ 224 f201 1"/>
                <a:gd name="f231" fmla="*/ 34 f200 1"/>
                <a:gd name="f232" fmla="*/ 259 f201 1"/>
                <a:gd name="f233" fmla="*/ 266 f201 1"/>
                <a:gd name="f234" fmla="*/ 2 f200 1"/>
                <a:gd name="f235" fmla="*/ 301 f201 1"/>
                <a:gd name="f236" fmla="*/ 17 f200 1"/>
                <a:gd name="f237" fmla="*/ 305 f201 1"/>
                <a:gd name="f238" fmla="*/ 22 f200 1"/>
                <a:gd name="f239" fmla="*/ 304 f201 1"/>
                <a:gd name="f240" fmla="*/ 63 f200 1"/>
                <a:gd name="f241" fmla="*/ 300 f201 1"/>
                <a:gd name="f242" fmla="*/ 66 f200 1"/>
                <a:gd name="f243" fmla="*/ 263 f201 1"/>
                <a:gd name="f244" fmla="*/ 98 f200 1"/>
                <a:gd name="f245" fmla="*/ 256 f201 1"/>
                <a:gd name="f246" fmla="*/ 130 f200 1"/>
                <a:gd name="f247" fmla="*/ 260 f201 1"/>
                <a:gd name="f248" fmla="*/ 136 f200 1"/>
                <a:gd name="f249" fmla="*/ 273 f201 1"/>
                <a:gd name="f250" fmla="*/ 138 f200 1"/>
                <a:gd name="f251" fmla="*/ 276 f201 1"/>
                <a:gd name="f252" fmla="*/ 278 f201 1"/>
                <a:gd name="f253" fmla="*/ 124 f200 1"/>
                <a:gd name="f254" fmla="*/ 272 f201 1"/>
                <a:gd name="f255" fmla="*/ 126 f200 1"/>
                <a:gd name="f256" fmla="*/ 271 f201 1"/>
                <a:gd name="f257" fmla="*/ 129 f200 1"/>
                <a:gd name="f258" fmla="*/ 268 f201 1"/>
                <a:gd name="f259" fmla="*/ 265 f201 1"/>
                <a:gd name="f260" fmla="*/ 128 f200 1"/>
                <a:gd name="f261" fmla="*/ 274 f201 1"/>
                <a:gd name="f262" fmla="*/ 91 f200 1"/>
                <a:gd name="f263" fmla="*/ 308 f201 1"/>
                <a:gd name="f264" fmla="*/ 332 f201 1"/>
                <a:gd name="f265" fmla="*/ 103 f200 1"/>
                <a:gd name="f266" fmla="*/ 330 f201 1"/>
                <a:gd name="f267" fmla="*/ 324 f201 1"/>
                <a:gd name="f268" fmla="*/ 137 f200 1"/>
                <a:gd name="f269" fmla="*/ 323 f201 1"/>
                <a:gd name="f270" fmla="*/ 134 f200 1"/>
                <a:gd name="f271" fmla="*/ 320 f201 1"/>
                <a:gd name="f272" fmla="*/ 316 f201 1"/>
                <a:gd name="f273" fmla="*/ 132 f200 1"/>
                <a:gd name="f274" fmla="*/ 315 f201 1"/>
                <a:gd name="f275" fmla="*/ 140 f200 1"/>
                <a:gd name="f276" fmla="*/ 319 f201 1"/>
                <a:gd name="f277" fmla="*/ 144 f200 1"/>
                <a:gd name="f278" fmla="*/ 331 f201 1"/>
                <a:gd name="f279" fmla="*/ 146 f200 1"/>
                <a:gd name="f280" fmla="*/ 337 f201 1"/>
                <a:gd name="f281" fmla="*/ 142 f200 1"/>
                <a:gd name="f282" fmla="*/ 340 f201 1"/>
                <a:gd name="f283" fmla="*/ 105 f200 1"/>
                <a:gd name="f284" fmla="*/ 314 f201 1"/>
                <a:gd name="f285" fmla="*/ 68 f200 1"/>
                <a:gd name="f286" fmla="*/ 312 f201 1"/>
                <a:gd name="f287" fmla="*/ 65 f200 1"/>
                <a:gd name="f288" fmla="*/ 23 f200 1"/>
                <a:gd name="f289" fmla="*/ 31 f200 1"/>
                <a:gd name="f290" fmla="*/ 375 f201 1"/>
                <a:gd name="f291" fmla="*/ 50 f200 1"/>
                <a:gd name="f292" fmla="*/ 397 f201 1"/>
                <a:gd name="f293" fmla="*/ 76 f200 1"/>
                <a:gd name="f294" fmla="*/ 411 f201 1"/>
                <a:gd name="f295" fmla="*/ 147 f200 1"/>
                <a:gd name="f296" fmla="*/ 413 f201 1"/>
                <a:gd name="f297" fmla="*/ 165 f200 1"/>
                <a:gd name="f298" fmla="*/ 0 f201 1"/>
                <a:gd name="f299" fmla="*/ 3 f201 1"/>
                <a:gd name="f300" fmla="*/ 141 f200 1"/>
                <a:gd name="f301" fmla="*/ 17 f201 1"/>
                <a:gd name="f302" fmla="*/ 37 f201 1"/>
                <a:gd name="f303" fmla="*/ 51 f200 1"/>
                <a:gd name="f304" fmla="*/ 89 f201 1"/>
                <a:gd name="f305" fmla="*/ 27 f200 1"/>
                <a:gd name="f306" fmla="+- f202 0 f1"/>
                <a:gd name="f307" fmla="*/ f205 1 413"/>
                <a:gd name="f308" fmla="*/ f206 1 165"/>
                <a:gd name="f309" fmla="*/ f207 1 165"/>
                <a:gd name="f310" fmla="*/ f208 1 413"/>
                <a:gd name="f311" fmla="*/ f209 1 165"/>
                <a:gd name="f312" fmla="*/ f210 1 413"/>
                <a:gd name="f313" fmla="*/ f211 1 165"/>
                <a:gd name="f314" fmla="*/ f212 1 413"/>
                <a:gd name="f315" fmla="*/ f213 1 165"/>
                <a:gd name="f316" fmla="*/ f214 1 413"/>
                <a:gd name="f317" fmla="*/ f215 1 165"/>
                <a:gd name="f318" fmla="*/ f216 1 413"/>
                <a:gd name="f319" fmla="*/ f217 1 165"/>
                <a:gd name="f320" fmla="*/ f218 1 413"/>
                <a:gd name="f321" fmla="*/ f219 1 165"/>
                <a:gd name="f322" fmla="*/ f220 1 413"/>
                <a:gd name="f323" fmla="*/ f221 1 165"/>
                <a:gd name="f324" fmla="*/ f222 1 413"/>
                <a:gd name="f325" fmla="*/ f223 1 165"/>
                <a:gd name="f326" fmla="*/ f224 1 413"/>
                <a:gd name="f327" fmla="*/ f225 1 165"/>
                <a:gd name="f328" fmla="*/ f226 1 413"/>
                <a:gd name="f329" fmla="*/ f227 1 165"/>
                <a:gd name="f330" fmla="*/ f228 1 413"/>
                <a:gd name="f331" fmla="*/ f229 1 165"/>
                <a:gd name="f332" fmla="*/ f230 1 413"/>
                <a:gd name="f333" fmla="*/ f231 1 165"/>
                <a:gd name="f334" fmla="*/ f232 1 413"/>
                <a:gd name="f335" fmla="*/ f233 1 413"/>
                <a:gd name="f336" fmla="*/ f234 1 165"/>
                <a:gd name="f337" fmla="*/ f235 1 413"/>
                <a:gd name="f338" fmla="*/ f236 1 165"/>
                <a:gd name="f339" fmla="*/ f237 1 413"/>
                <a:gd name="f340" fmla="*/ f238 1 165"/>
                <a:gd name="f341" fmla="*/ f239 1 413"/>
                <a:gd name="f342" fmla="*/ f240 1 165"/>
                <a:gd name="f343" fmla="*/ f241 1 413"/>
                <a:gd name="f344" fmla="*/ f242 1 165"/>
                <a:gd name="f345" fmla="*/ f243 1 413"/>
                <a:gd name="f346" fmla="*/ f244 1 165"/>
                <a:gd name="f347" fmla="*/ f245 1 413"/>
                <a:gd name="f348" fmla="*/ f246 1 165"/>
                <a:gd name="f349" fmla="*/ f247 1 413"/>
                <a:gd name="f350" fmla="*/ f248 1 165"/>
                <a:gd name="f351" fmla="*/ f249 1 413"/>
                <a:gd name="f352" fmla="*/ f250 1 165"/>
                <a:gd name="f353" fmla="*/ f251 1 413"/>
                <a:gd name="f354" fmla="*/ f252 1 413"/>
                <a:gd name="f355" fmla="*/ f253 1 165"/>
                <a:gd name="f356" fmla="*/ f254 1 413"/>
                <a:gd name="f357" fmla="*/ f255 1 165"/>
                <a:gd name="f358" fmla="*/ f256 1 413"/>
                <a:gd name="f359" fmla="*/ f257 1 165"/>
                <a:gd name="f360" fmla="*/ f258 1 413"/>
                <a:gd name="f361" fmla="*/ f259 1 413"/>
                <a:gd name="f362" fmla="*/ f260 1 165"/>
                <a:gd name="f363" fmla="*/ f261 1 413"/>
                <a:gd name="f364" fmla="*/ f262 1 165"/>
                <a:gd name="f365" fmla="*/ f263 1 413"/>
                <a:gd name="f366" fmla="*/ f264 1 413"/>
                <a:gd name="f367" fmla="*/ f265 1 165"/>
                <a:gd name="f368" fmla="*/ f266 1 413"/>
                <a:gd name="f369" fmla="*/ f267 1 413"/>
                <a:gd name="f370" fmla="*/ f268 1 165"/>
                <a:gd name="f371" fmla="*/ f269 1 413"/>
                <a:gd name="f372" fmla="*/ f270 1 165"/>
                <a:gd name="f373" fmla="*/ f271 1 413"/>
                <a:gd name="f374" fmla="*/ f272 1 413"/>
                <a:gd name="f375" fmla="*/ f273 1 165"/>
                <a:gd name="f376" fmla="*/ f274 1 413"/>
                <a:gd name="f377" fmla="*/ f275 1 165"/>
                <a:gd name="f378" fmla="*/ f276 1 413"/>
                <a:gd name="f379" fmla="*/ f277 1 165"/>
                <a:gd name="f380" fmla="*/ f278 1 413"/>
                <a:gd name="f381" fmla="*/ f279 1 165"/>
                <a:gd name="f382" fmla="*/ f280 1 413"/>
                <a:gd name="f383" fmla="*/ f281 1 165"/>
                <a:gd name="f384" fmla="*/ f282 1 413"/>
                <a:gd name="f385" fmla="*/ f283 1 165"/>
                <a:gd name="f386" fmla="*/ f284 1 413"/>
                <a:gd name="f387" fmla="*/ f285 1 165"/>
                <a:gd name="f388" fmla="*/ f286 1 413"/>
                <a:gd name="f389" fmla="*/ f287 1 165"/>
                <a:gd name="f390" fmla="*/ f288 1 165"/>
                <a:gd name="f391" fmla="*/ f289 1 165"/>
                <a:gd name="f392" fmla="*/ f290 1 413"/>
                <a:gd name="f393" fmla="*/ f291 1 165"/>
                <a:gd name="f394" fmla="*/ f292 1 413"/>
                <a:gd name="f395" fmla="*/ f293 1 165"/>
                <a:gd name="f396" fmla="*/ f294 1 413"/>
                <a:gd name="f397" fmla="*/ f295 1 165"/>
                <a:gd name="f398" fmla="*/ f296 1 413"/>
                <a:gd name="f399" fmla="*/ f297 1 165"/>
                <a:gd name="f400" fmla="*/ f298 1 413"/>
                <a:gd name="f401" fmla="*/ f299 1 413"/>
                <a:gd name="f402" fmla="*/ f300 1 165"/>
                <a:gd name="f403" fmla="*/ f301 1 413"/>
                <a:gd name="f404" fmla="*/ f302 1 413"/>
                <a:gd name="f405" fmla="*/ f303 1 165"/>
                <a:gd name="f406" fmla="*/ f304 1 413"/>
                <a:gd name="f407" fmla="*/ f305 1 165"/>
                <a:gd name="f408" fmla="*/ 0 1 f203"/>
                <a:gd name="f409" fmla="*/ f197 1 f203"/>
                <a:gd name="f410" fmla="*/ 0 1 f204"/>
                <a:gd name="f411" fmla="*/ f198 1 f204"/>
                <a:gd name="f412" fmla="*/ f307 1 f203"/>
                <a:gd name="f413" fmla="*/ f308 1 f204"/>
                <a:gd name="f414" fmla="*/ f309 1 f204"/>
                <a:gd name="f415" fmla="*/ f310 1 f203"/>
                <a:gd name="f416" fmla="*/ f311 1 f204"/>
                <a:gd name="f417" fmla="*/ f312 1 f203"/>
                <a:gd name="f418" fmla="*/ f313 1 f204"/>
                <a:gd name="f419" fmla="*/ f314 1 f203"/>
                <a:gd name="f420" fmla="*/ f315 1 f204"/>
                <a:gd name="f421" fmla="*/ f316 1 f203"/>
                <a:gd name="f422" fmla="*/ f317 1 f204"/>
                <a:gd name="f423" fmla="*/ f318 1 f203"/>
                <a:gd name="f424" fmla="*/ f319 1 f204"/>
                <a:gd name="f425" fmla="*/ f320 1 f203"/>
                <a:gd name="f426" fmla="*/ f321 1 f204"/>
                <a:gd name="f427" fmla="*/ f322 1 f203"/>
                <a:gd name="f428" fmla="*/ f323 1 f204"/>
                <a:gd name="f429" fmla="*/ f324 1 f203"/>
                <a:gd name="f430" fmla="*/ f325 1 f204"/>
                <a:gd name="f431" fmla="*/ f326 1 f203"/>
                <a:gd name="f432" fmla="*/ f327 1 f204"/>
                <a:gd name="f433" fmla="*/ f328 1 f203"/>
                <a:gd name="f434" fmla="*/ f329 1 f204"/>
                <a:gd name="f435" fmla="*/ f330 1 f203"/>
                <a:gd name="f436" fmla="*/ f331 1 f204"/>
                <a:gd name="f437" fmla="*/ f332 1 f203"/>
                <a:gd name="f438" fmla="*/ f333 1 f204"/>
                <a:gd name="f439" fmla="*/ f334 1 f203"/>
                <a:gd name="f440" fmla="*/ f335 1 f203"/>
                <a:gd name="f441" fmla="*/ f336 1 f204"/>
                <a:gd name="f442" fmla="*/ f337 1 f203"/>
                <a:gd name="f443" fmla="*/ f338 1 f204"/>
                <a:gd name="f444" fmla="*/ f339 1 f203"/>
                <a:gd name="f445" fmla="*/ f340 1 f204"/>
                <a:gd name="f446" fmla="*/ f341 1 f203"/>
                <a:gd name="f447" fmla="*/ f342 1 f204"/>
                <a:gd name="f448" fmla="*/ f343 1 f203"/>
                <a:gd name="f449" fmla="*/ f344 1 f204"/>
                <a:gd name="f450" fmla="*/ f345 1 f203"/>
                <a:gd name="f451" fmla="*/ f346 1 f204"/>
                <a:gd name="f452" fmla="*/ f347 1 f203"/>
                <a:gd name="f453" fmla="*/ f348 1 f204"/>
                <a:gd name="f454" fmla="*/ f349 1 f203"/>
                <a:gd name="f455" fmla="*/ f350 1 f204"/>
                <a:gd name="f456" fmla="*/ f351 1 f203"/>
                <a:gd name="f457" fmla="*/ f352 1 f204"/>
                <a:gd name="f458" fmla="*/ f353 1 f203"/>
                <a:gd name="f459" fmla="*/ f354 1 f203"/>
                <a:gd name="f460" fmla="*/ f355 1 f204"/>
                <a:gd name="f461" fmla="*/ f356 1 f203"/>
                <a:gd name="f462" fmla="*/ f357 1 f204"/>
                <a:gd name="f463" fmla="*/ f358 1 f203"/>
                <a:gd name="f464" fmla="*/ f359 1 f204"/>
                <a:gd name="f465" fmla="*/ f360 1 f203"/>
                <a:gd name="f466" fmla="*/ f361 1 f203"/>
                <a:gd name="f467" fmla="*/ f362 1 f204"/>
                <a:gd name="f468" fmla="*/ f363 1 f203"/>
                <a:gd name="f469" fmla="*/ f364 1 f204"/>
                <a:gd name="f470" fmla="*/ f365 1 f203"/>
                <a:gd name="f471" fmla="*/ f366 1 f203"/>
                <a:gd name="f472" fmla="*/ f367 1 f204"/>
                <a:gd name="f473" fmla="*/ f368 1 f203"/>
                <a:gd name="f474" fmla="*/ f369 1 f203"/>
                <a:gd name="f475" fmla="*/ f370 1 f204"/>
                <a:gd name="f476" fmla="*/ f371 1 f203"/>
                <a:gd name="f477" fmla="*/ f372 1 f204"/>
                <a:gd name="f478" fmla="*/ f373 1 f203"/>
                <a:gd name="f479" fmla="*/ f374 1 f203"/>
                <a:gd name="f480" fmla="*/ f375 1 f204"/>
                <a:gd name="f481" fmla="*/ f376 1 f203"/>
                <a:gd name="f482" fmla="*/ f377 1 f204"/>
                <a:gd name="f483" fmla="*/ f378 1 f203"/>
                <a:gd name="f484" fmla="*/ f379 1 f204"/>
                <a:gd name="f485" fmla="*/ f380 1 f203"/>
                <a:gd name="f486" fmla="*/ f381 1 f204"/>
                <a:gd name="f487" fmla="*/ f382 1 f203"/>
                <a:gd name="f488" fmla="*/ f383 1 f204"/>
                <a:gd name="f489" fmla="*/ f384 1 f203"/>
                <a:gd name="f490" fmla="*/ f385 1 f204"/>
                <a:gd name="f491" fmla="*/ f386 1 f203"/>
                <a:gd name="f492" fmla="*/ f387 1 f204"/>
                <a:gd name="f493" fmla="*/ f388 1 f203"/>
                <a:gd name="f494" fmla="*/ f389 1 f204"/>
                <a:gd name="f495" fmla="*/ f390 1 f204"/>
                <a:gd name="f496" fmla="*/ f391 1 f204"/>
                <a:gd name="f497" fmla="*/ f392 1 f203"/>
                <a:gd name="f498" fmla="*/ f393 1 f204"/>
                <a:gd name="f499" fmla="*/ f394 1 f203"/>
                <a:gd name="f500" fmla="*/ f395 1 f204"/>
                <a:gd name="f501" fmla="*/ f396 1 f203"/>
                <a:gd name="f502" fmla="*/ f397 1 f204"/>
                <a:gd name="f503" fmla="*/ f398 1 f203"/>
                <a:gd name="f504" fmla="*/ f399 1 f204"/>
                <a:gd name="f505" fmla="*/ f400 1 f203"/>
                <a:gd name="f506" fmla="*/ f401 1 f203"/>
                <a:gd name="f507" fmla="*/ f402 1 f204"/>
                <a:gd name="f508" fmla="*/ f403 1 f203"/>
                <a:gd name="f509" fmla="*/ f404 1 f203"/>
                <a:gd name="f510" fmla="*/ f405 1 f204"/>
                <a:gd name="f511" fmla="*/ f406 1 f203"/>
                <a:gd name="f512" fmla="*/ f407 1 f204"/>
                <a:gd name="f513" fmla="*/ f408 f194 1"/>
                <a:gd name="f514" fmla="*/ f409 f194 1"/>
                <a:gd name="f515" fmla="*/ f411 f195 1"/>
                <a:gd name="f516" fmla="*/ f410 f195 1"/>
                <a:gd name="f517" fmla="*/ f412 f194 1"/>
                <a:gd name="f518" fmla="*/ f413 f195 1"/>
                <a:gd name="f519" fmla="*/ f414 f195 1"/>
                <a:gd name="f520" fmla="*/ f415 f194 1"/>
                <a:gd name="f521" fmla="*/ f416 f195 1"/>
                <a:gd name="f522" fmla="*/ f417 f194 1"/>
                <a:gd name="f523" fmla="*/ f418 f195 1"/>
                <a:gd name="f524" fmla="*/ f419 f194 1"/>
                <a:gd name="f525" fmla="*/ f420 f195 1"/>
                <a:gd name="f526" fmla="*/ f421 f194 1"/>
                <a:gd name="f527" fmla="*/ f422 f195 1"/>
                <a:gd name="f528" fmla="*/ f423 f194 1"/>
                <a:gd name="f529" fmla="*/ f424 f195 1"/>
                <a:gd name="f530" fmla="*/ f425 f194 1"/>
                <a:gd name="f531" fmla="*/ f426 f195 1"/>
                <a:gd name="f532" fmla="*/ f427 f194 1"/>
                <a:gd name="f533" fmla="*/ f428 f195 1"/>
                <a:gd name="f534" fmla="*/ f429 f194 1"/>
                <a:gd name="f535" fmla="*/ f430 f195 1"/>
                <a:gd name="f536" fmla="*/ f431 f194 1"/>
                <a:gd name="f537" fmla="*/ f432 f195 1"/>
                <a:gd name="f538" fmla="*/ f433 f194 1"/>
                <a:gd name="f539" fmla="*/ f434 f195 1"/>
                <a:gd name="f540" fmla="*/ f435 f194 1"/>
                <a:gd name="f541" fmla="*/ f436 f195 1"/>
                <a:gd name="f542" fmla="*/ f437 f194 1"/>
                <a:gd name="f543" fmla="*/ f438 f195 1"/>
                <a:gd name="f544" fmla="*/ f439 f194 1"/>
                <a:gd name="f545" fmla="*/ f440 f194 1"/>
                <a:gd name="f546" fmla="*/ f441 f195 1"/>
                <a:gd name="f547" fmla="*/ f442 f194 1"/>
                <a:gd name="f548" fmla="*/ f443 f195 1"/>
                <a:gd name="f549" fmla="*/ f444 f194 1"/>
                <a:gd name="f550" fmla="*/ f445 f195 1"/>
                <a:gd name="f551" fmla="*/ f446 f194 1"/>
                <a:gd name="f552" fmla="*/ f447 f195 1"/>
                <a:gd name="f553" fmla="*/ f448 f194 1"/>
                <a:gd name="f554" fmla="*/ f449 f195 1"/>
                <a:gd name="f555" fmla="*/ f450 f194 1"/>
                <a:gd name="f556" fmla="*/ f451 f195 1"/>
                <a:gd name="f557" fmla="*/ f452 f194 1"/>
                <a:gd name="f558" fmla="*/ f453 f195 1"/>
                <a:gd name="f559" fmla="*/ f454 f194 1"/>
                <a:gd name="f560" fmla="*/ f455 f195 1"/>
                <a:gd name="f561" fmla="*/ f456 f194 1"/>
                <a:gd name="f562" fmla="*/ f457 f195 1"/>
                <a:gd name="f563" fmla="*/ f458 f194 1"/>
                <a:gd name="f564" fmla="*/ f459 f194 1"/>
                <a:gd name="f565" fmla="*/ f460 f195 1"/>
                <a:gd name="f566" fmla="*/ f461 f194 1"/>
                <a:gd name="f567" fmla="*/ f462 f195 1"/>
                <a:gd name="f568" fmla="*/ f463 f194 1"/>
                <a:gd name="f569" fmla="*/ f464 f195 1"/>
                <a:gd name="f570" fmla="*/ f465 f194 1"/>
                <a:gd name="f571" fmla="*/ f466 f194 1"/>
                <a:gd name="f572" fmla="*/ f467 f195 1"/>
                <a:gd name="f573" fmla="*/ f468 f194 1"/>
                <a:gd name="f574" fmla="*/ f469 f195 1"/>
                <a:gd name="f575" fmla="*/ f470 f194 1"/>
                <a:gd name="f576" fmla="*/ f471 f194 1"/>
                <a:gd name="f577" fmla="*/ f472 f195 1"/>
                <a:gd name="f578" fmla="*/ f473 f194 1"/>
                <a:gd name="f579" fmla="*/ f474 f194 1"/>
                <a:gd name="f580" fmla="*/ f475 f195 1"/>
                <a:gd name="f581" fmla="*/ f476 f194 1"/>
                <a:gd name="f582" fmla="*/ f477 f195 1"/>
                <a:gd name="f583" fmla="*/ f478 f194 1"/>
                <a:gd name="f584" fmla="*/ f479 f194 1"/>
                <a:gd name="f585" fmla="*/ f480 f195 1"/>
                <a:gd name="f586" fmla="*/ f481 f194 1"/>
                <a:gd name="f587" fmla="*/ f482 f195 1"/>
                <a:gd name="f588" fmla="*/ f483 f194 1"/>
                <a:gd name="f589" fmla="*/ f484 f195 1"/>
                <a:gd name="f590" fmla="*/ f485 f194 1"/>
                <a:gd name="f591" fmla="*/ f486 f195 1"/>
                <a:gd name="f592" fmla="*/ f487 f194 1"/>
                <a:gd name="f593" fmla="*/ f488 f195 1"/>
                <a:gd name="f594" fmla="*/ f489 f194 1"/>
                <a:gd name="f595" fmla="*/ f490 f195 1"/>
                <a:gd name="f596" fmla="*/ f491 f194 1"/>
                <a:gd name="f597" fmla="*/ f492 f195 1"/>
                <a:gd name="f598" fmla="*/ f493 f194 1"/>
                <a:gd name="f599" fmla="*/ f494 f195 1"/>
                <a:gd name="f600" fmla="*/ f495 f195 1"/>
                <a:gd name="f601" fmla="*/ f496 f195 1"/>
                <a:gd name="f602" fmla="*/ f497 f194 1"/>
                <a:gd name="f603" fmla="*/ f498 f195 1"/>
                <a:gd name="f604" fmla="*/ f499 f194 1"/>
                <a:gd name="f605" fmla="*/ f500 f195 1"/>
                <a:gd name="f606" fmla="*/ f501 f194 1"/>
                <a:gd name="f607" fmla="*/ f502 f195 1"/>
                <a:gd name="f608" fmla="*/ f503 f194 1"/>
                <a:gd name="f609" fmla="*/ f504 f195 1"/>
                <a:gd name="f610" fmla="*/ f505 f194 1"/>
                <a:gd name="f611" fmla="*/ f506 f194 1"/>
                <a:gd name="f612" fmla="*/ f507 f195 1"/>
                <a:gd name="f613" fmla="*/ f508 f194 1"/>
                <a:gd name="f614" fmla="*/ f509 f194 1"/>
                <a:gd name="f615" fmla="*/ f510 f195 1"/>
                <a:gd name="f616" fmla="*/ f511 f194 1"/>
                <a:gd name="f617" fmla="*/ f512 f195 1"/>
              </a:gdLst>
              <a:ahLst/>
              <a:cxnLst>
                <a:cxn ang="3cd4">
                  <a:pos x="hc" y="t"/>
                </a:cxn>
                <a:cxn ang="0">
                  <a:pos x="r" y="vc"/>
                </a:cxn>
                <a:cxn ang="cd4">
                  <a:pos x="hc" y="b"/>
                </a:cxn>
                <a:cxn ang="cd2">
                  <a:pos x="l" y="vc"/>
                </a:cxn>
                <a:cxn ang="f306">
                  <a:pos x="f517" y="f518"/>
                </a:cxn>
                <a:cxn ang="f306">
                  <a:pos x="f517" y="f519"/>
                </a:cxn>
                <a:cxn ang="f306">
                  <a:pos x="f520" y="f521"/>
                </a:cxn>
                <a:cxn ang="f306">
                  <a:pos x="f522" y="f523"/>
                </a:cxn>
                <a:cxn ang="f306">
                  <a:pos x="f524" y="f525"/>
                </a:cxn>
                <a:cxn ang="f306">
                  <a:pos x="f526" y="f527"/>
                </a:cxn>
                <a:cxn ang="f306">
                  <a:pos x="f528" y="f529"/>
                </a:cxn>
                <a:cxn ang="f306">
                  <a:pos x="f530" y="f531"/>
                </a:cxn>
                <a:cxn ang="f306">
                  <a:pos x="f530" y="f518"/>
                </a:cxn>
                <a:cxn ang="f306">
                  <a:pos x="f532" y="f533"/>
                </a:cxn>
                <a:cxn ang="f306">
                  <a:pos x="f534" y="f535"/>
                </a:cxn>
                <a:cxn ang="f306">
                  <a:pos x="f536" y="f537"/>
                </a:cxn>
                <a:cxn ang="f306">
                  <a:pos x="f538" y="f539"/>
                </a:cxn>
                <a:cxn ang="f306">
                  <a:pos x="f540" y="f541"/>
                </a:cxn>
                <a:cxn ang="f306">
                  <a:pos x="f542" y="f543"/>
                </a:cxn>
                <a:cxn ang="f306">
                  <a:pos x="f544" y="f537"/>
                </a:cxn>
                <a:cxn ang="f306">
                  <a:pos x="f545" y="f546"/>
                </a:cxn>
                <a:cxn ang="f306">
                  <a:pos x="f547" y="f548"/>
                </a:cxn>
                <a:cxn ang="f306">
                  <a:pos x="f549" y="f550"/>
                </a:cxn>
                <a:cxn ang="f306">
                  <a:pos x="f551" y="f552"/>
                </a:cxn>
                <a:cxn ang="f306">
                  <a:pos x="f553" y="f554"/>
                </a:cxn>
                <a:cxn ang="f306">
                  <a:pos x="f555" y="f556"/>
                </a:cxn>
                <a:cxn ang="f306">
                  <a:pos x="f557" y="f558"/>
                </a:cxn>
                <a:cxn ang="f306">
                  <a:pos x="f559" y="f560"/>
                </a:cxn>
                <a:cxn ang="f306">
                  <a:pos x="f561" y="f562"/>
                </a:cxn>
                <a:cxn ang="f306">
                  <a:pos x="f563" y="f562"/>
                </a:cxn>
                <a:cxn ang="f306">
                  <a:pos x="f564" y="f565"/>
                </a:cxn>
                <a:cxn ang="f306">
                  <a:pos x="f566" y="f567"/>
                </a:cxn>
                <a:cxn ang="f306">
                  <a:pos x="f568" y="f569"/>
                </a:cxn>
                <a:cxn ang="f306">
                  <a:pos x="f570" y="f569"/>
                </a:cxn>
                <a:cxn ang="f306">
                  <a:pos x="f571" y="f572"/>
                </a:cxn>
                <a:cxn ang="f306">
                  <a:pos x="f573" y="f574"/>
                </a:cxn>
                <a:cxn ang="f306">
                  <a:pos x="f575" y="f529"/>
                </a:cxn>
                <a:cxn ang="f306">
                  <a:pos x="f576" y="f577"/>
                </a:cxn>
                <a:cxn ang="f306">
                  <a:pos x="f578" y="f562"/>
                </a:cxn>
                <a:cxn ang="f306">
                  <a:pos x="f579" y="f580"/>
                </a:cxn>
                <a:cxn ang="f306">
                  <a:pos x="f581" y="f582"/>
                </a:cxn>
                <a:cxn ang="f306">
                  <a:pos x="f583" y="f558"/>
                </a:cxn>
                <a:cxn ang="f306">
                  <a:pos x="f584" y="f585"/>
                </a:cxn>
                <a:cxn ang="f306">
                  <a:pos x="f586" y="f587"/>
                </a:cxn>
                <a:cxn ang="f306">
                  <a:pos x="f588" y="f589"/>
                </a:cxn>
                <a:cxn ang="f306">
                  <a:pos x="f590" y="f591"/>
                </a:cxn>
                <a:cxn ang="f306">
                  <a:pos x="f592" y="f593"/>
                </a:cxn>
                <a:cxn ang="f306">
                  <a:pos x="f594" y="f595"/>
                </a:cxn>
                <a:cxn ang="f306">
                  <a:pos x="f596" y="f597"/>
                </a:cxn>
                <a:cxn ang="f306">
                  <a:pos x="f598" y="f599"/>
                </a:cxn>
                <a:cxn ang="f306">
                  <a:pos x="f596" y="f600"/>
                </a:cxn>
                <a:cxn ang="f306">
                  <a:pos x="f576" y="f601"/>
                </a:cxn>
                <a:cxn ang="f306">
                  <a:pos x="f602" y="f603"/>
                </a:cxn>
                <a:cxn ang="f306">
                  <a:pos x="f604" y="f605"/>
                </a:cxn>
                <a:cxn ang="f306">
                  <a:pos x="f606" y="f607"/>
                </a:cxn>
                <a:cxn ang="f306">
                  <a:pos x="f608" y="f609"/>
                </a:cxn>
                <a:cxn ang="f306">
                  <a:pos x="f610" y="f609"/>
                </a:cxn>
                <a:cxn ang="f306">
                  <a:pos x="f611" y="f612"/>
                </a:cxn>
                <a:cxn ang="f306">
                  <a:pos x="f613" y="f529"/>
                </a:cxn>
                <a:cxn ang="f306">
                  <a:pos x="f614" y="f615"/>
                </a:cxn>
                <a:cxn ang="f306">
                  <a:pos x="f616" y="f617"/>
                </a:cxn>
                <a:cxn ang="f306">
                  <a:pos x="f517" y="f518"/>
                </a:cxn>
              </a:cxnLst>
              <a:rect l="f513" t="f516" r="f514" b="f515"/>
              <a:pathLst>
                <a:path w="413" h="165">
                  <a:moveTo>
                    <a:pt x="f9" y="f10"/>
                  </a:moveTo>
                  <a:cubicBezTo>
                    <a:pt x="f9" y="f11"/>
                    <a:pt x="f9" y="f12"/>
                    <a:pt x="f9" y="f13"/>
                  </a:cubicBezTo>
                  <a:cubicBezTo>
                    <a:pt x="f14" y="f15"/>
                    <a:pt x="f16" y="f17"/>
                    <a:pt x="f18" y="f19"/>
                  </a:cubicBezTo>
                  <a:cubicBezTo>
                    <a:pt x="f13" y="f20"/>
                    <a:pt x="f13" y="f21"/>
                    <a:pt x="f17" y="f22"/>
                  </a:cubicBezTo>
                  <a:cubicBezTo>
                    <a:pt x="f16" y="f23"/>
                    <a:pt x="f24" y="f25"/>
                    <a:pt x="f26" y="f27"/>
                  </a:cubicBezTo>
                  <a:cubicBezTo>
                    <a:pt x="f28" y="f29"/>
                    <a:pt x="f25" y="f30"/>
                    <a:pt x="f25" y="f31"/>
                  </a:cubicBezTo>
                  <a:cubicBezTo>
                    <a:pt x="f25" y="f32"/>
                    <a:pt x="f33" y="f17"/>
                    <a:pt x="f34" y="f35"/>
                  </a:cubicBezTo>
                  <a:cubicBezTo>
                    <a:pt x="f36" y="f37"/>
                    <a:pt x="f21" y="f38"/>
                    <a:pt x="f21" y="f39"/>
                  </a:cubicBezTo>
                  <a:cubicBezTo>
                    <a:pt x="f21" y="f40"/>
                    <a:pt x="f21" y="f41"/>
                    <a:pt x="f21" y="f10"/>
                  </a:cubicBezTo>
                  <a:cubicBezTo>
                    <a:pt x="f21" y="f42"/>
                    <a:pt x="f36" y="f43"/>
                    <a:pt x="f44" y="f45"/>
                  </a:cubicBezTo>
                  <a:cubicBezTo>
                    <a:pt x="f23" y="f46"/>
                    <a:pt x="f47" y="f48"/>
                    <a:pt x="f49" y="f50"/>
                  </a:cubicBezTo>
                  <a:cubicBezTo>
                    <a:pt x="f51" y="f6"/>
                    <a:pt x="f52" y="f50"/>
                    <a:pt x="f53" y="f54"/>
                  </a:cubicBezTo>
                  <a:cubicBezTo>
                    <a:pt x="f55" y="f56"/>
                    <a:pt x="f57" y="f58"/>
                    <a:pt x="f59" y="f60"/>
                  </a:cubicBezTo>
                  <a:cubicBezTo>
                    <a:pt x="f59" y="f60"/>
                    <a:pt x="f59" y="f60"/>
                    <a:pt x="f61" y="f62"/>
                  </a:cubicBezTo>
                  <a:cubicBezTo>
                    <a:pt x="f63" y="f64"/>
                    <a:pt x="f65" y="f41"/>
                    <a:pt x="f66" y="f67"/>
                  </a:cubicBezTo>
                  <a:cubicBezTo>
                    <a:pt x="f68" y="f69"/>
                    <a:pt x="f70" y="f71"/>
                    <a:pt x="f72" y="f54"/>
                  </a:cubicBezTo>
                  <a:cubicBezTo>
                    <a:pt x="f73" y="f50"/>
                    <a:pt x="f74" y="f6"/>
                    <a:pt x="f75" y="f76"/>
                  </a:cubicBezTo>
                  <a:cubicBezTo>
                    <a:pt x="f77" y="f78"/>
                    <a:pt x="f79" y="f80"/>
                    <a:pt x="f81" y="f82"/>
                  </a:cubicBezTo>
                  <a:cubicBezTo>
                    <a:pt x="f83" y="f56"/>
                    <a:pt x="f84" y="f85"/>
                    <a:pt x="f84" y="f43"/>
                  </a:cubicBezTo>
                  <a:cubicBezTo>
                    <a:pt x="f86" y="f87"/>
                    <a:pt x="f86" y="f62"/>
                    <a:pt x="f86" y="f88"/>
                  </a:cubicBezTo>
                  <a:cubicBezTo>
                    <a:pt x="f86" y="f89"/>
                    <a:pt x="f90" y="f91"/>
                    <a:pt x="f92" y="f91"/>
                  </a:cubicBezTo>
                  <a:cubicBezTo>
                    <a:pt x="f93" y="f91"/>
                    <a:pt x="f94" y="f95"/>
                    <a:pt x="f74" y="f96"/>
                  </a:cubicBezTo>
                  <a:cubicBezTo>
                    <a:pt x="f97" y="f22"/>
                    <a:pt x="f72" y="f98"/>
                    <a:pt x="f99" y="f100"/>
                  </a:cubicBezTo>
                  <a:cubicBezTo>
                    <a:pt x="f99" y="f101"/>
                    <a:pt x="f102" y="f103"/>
                    <a:pt x="f104" y="f103"/>
                  </a:cubicBezTo>
                  <a:cubicBezTo>
                    <a:pt x="f105" y="f106"/>
                    <a:pt x="f107" y="f106"/>
                    <a:pt x="f108" y="f109"/>
                  </a:cubicBezTo>
                  <a:cubicBezTo>
                    <a:pt x="f110" y="f109"/>
                    <a:pt x="f111" y="f109"/>
                    <a:pt x="f112" y="f109"/>
                  </a:cubicBezTo>
                  <a:cubicBezTo>
                    <a:pt x="f113" y="f106"/>
                    <a:pt x="f114" y="f115"/>
                    <a:pt x="f77" y="f116"/>
                  </a:cubicBezTo>
                  <a:cubicBezTo>
                    <a:pt x="f112" y="f25"/>
                    <a:pt x="f108" y="f117"/>
                    <a:pt x="f118" y="f119"/>
                  </a:cubicBezTo>
                  <a:cubicBezTo>
                    <a:pt x="f120" y="f115"/>
                    <a:pt x="f120" y="f121"/>
                    <a:pt x="f120" y="f122"/>
                  </a:cubicBezTo>
                  <a:cubicBezTo>
                    <a:pt x="f123" y="f122"/>
                    <a:pt x="f107" y="f122"/>
                    <a:pt x="f94" y="f122"/>
                  </a:cubicBezTo>
                  <a:cubicBezTo>
                    <a:pt x="f124" y="f122"/>
                    <a:pt x="f75" y="f122"/>
                    <a:pt x="f105" y="f121"/>
                  </a:cubicBezTo>
                  <a:cubicBezTo>
                    <a:pt x="f124" y="f125"/>
                    <a:pt x="f94" y="f44"/>
                    <a:pt x="f110" y="f126"/>
                  </a:cubicBezTo>
                  <a:cubicBezTo>
                    <a:pt x="f114" y="f95"/>
                    <a:pt x="f127" y="f13"/>
                    <a:pt x="f128" y="f35"/>
                  </a:cubicBezTo>
                  <a:cubicBezTo>
                    <a:pt x="f129" y="f17"/>
                    <a:pt x="f130" y="f20"/>
                    <a:pt x="f131" y="f44"/>
                  </a:cubicBezTo>
                  <a:cubicBezTo>
                    <a:pt x="f131" y="f28"/>
                    <a:pt x="f130" y="f119"/>
                    <a:pt x="f132" y="f109"/>
                  </a:cubicBezTo>
                  <a:cubicBezTo>
                    <a:pt x="f133" y="f109"/>
                    <a:pt x="f134" y="f109"/>
                    <a:pt x="f135" y="f106"/>
                  </a:cubicBezTo>
                  <a:cubicBezTo>
                    <a:pt x="f135" y="f103"/>
                    <a:pt x="f135" y="f136"/>
                    <a:pt x="f137" y="f101"/>
                  </a:cubicBezTo>
                  <a:cubicBezTo>
                    <a:pt x="f137" y="f138"/>
                    <a:pt x="f139" y="f100"/>
                    <a:pt x="f129" y="f100"/>
                  </a:cubicBezTo>
                  <a:cubicBezTo>
                    <a:pt x="f140" y="f100"/>
                    <a:pt x="f141" y="f142"/>
                    <a:pt x="f143" y="f138"/>
                  </a:cubicBezTo>
                  <a:cubicBezTo>
                    <a:pt x="f144" y="f136"/>
                    <a:pt x="f144" y="f109"/>
                    <a:pt x="f144" y="f145"/>
                  </a:cubicBezTo>
                  <a:cubicBezTo>
                    <a:pt x="f144" y="f146"/>
                    <a:pt x="f141" y="f147"/>
                    <a:pt x="f140" y="f147"/>
                  </a:cubicBezTo>
                  <a:cubicBezTo>
                    <a:pt x="f137" y="f148"/>
                    <a:pt x="f133" y="f148"/>
                    <a:pt x="f130" y="f148"/>
                  </a:cubicBezTo>
                  <a:cubicBezTo>
                    <a:pt x="f149" y="f150"/>
                    <a:pt x="f151" y="f152"/>
                    <a:pt x="f151" y="f146"/>
                  </a:cubicBezTo>
                  <a:cubicBezTo>
                    <a:pt x="f153" y="f100"/>
                    <a:pt x="f154" y="f29"/>
                    <a:pt x="f154" y="f34"/>
                  </a:cubicBezTo>
                  <a:cubicBezTo>
                    <a:pt x="f155" y="f32"/>
                    <a:pt x="f132" y="f15"/>
                    <a:pt x="f156" y="f157"/>
                  </a:cubicBezTo>
                  <a:cubicBezTo>
                    <a:pt x="f158" y="f157"/>
                    <a:pt x="f159" y="f91"/>
                    <a:pt x="f159" y="f89"/>
                  </a:cubicBezTo>
                  <a:cubicBezTo>
                    <a:pt x="f159" y="f160"/>
                    <a:pt x="f158" y="f161"/>
                    <a:pt x="f156" y="f42"/>
                  </a:cubicBezTo>
                  <a:cubicBezTo>
                    <a:pt x="f129" y="f162"/>
                    <a:pt x="f134" y="f163"/>
                    <a:pt x="f131" y="f164"/>
                  </a:cubicBezTo>
                  <a:cubicBezTo>
                    <a:pt x="f165" y="f161"/>
                    <a:pt x="f2" y="f64"/>
                    <a:pt x="f166" y="f167"/>
                  </a:cubicBezTo>
                  <a:cubicBezTo>
                    <a:pt x="f168" y="f169"/>
                    <a:pt x="f170" y="f171"/>
                    <a:pt x="f172" y="f173"/>
                  </a:cubicBezTo>
                  <a:cubicBezTo>
                    <a:pt x="f174" y="f175"/>
                    <a:pt x="f176" y="f117"/>
                    <a:pt x="f177" y="f150"/>
                  </a:cubicBezTo>
                  <a:cubicBezTo>
                    <a:pt x="f178" y="f179"/>
                    <a:pt x="f178" y="f180"/>
                    <a:pt x="f7" y="f8"/>
                  </a:cubicBezTo>
                  <a:cubicBezTo>
                    <a:pt x="f111" y="f8"/>
                    <a:pt x="f109" y="f8"/>
                    <a:pt x="f6" y="f8"/>
                  </a:cubicBezTo>
                  <a:cubicBezTo>
                    <a:pt x="f50" y="f181"/>
                    <a:pt x="f76" y="f182"/>
                    <a:pt x="f54" y="f183"/>
                  </a:cubicBezTo>
                  <a:cubicBezTo>
                    <a:pt x="f184" y="f23"/>
                    <a:pt x="f185" y="f186"/>
                    <a:pt x="f82" y="f35"/>
                  </a:cubicBezTo>
                  <a:cubicBezTo>
                    <a:pt x="f187" y="f88"/>
                    <a:pt x="f188" y="f189"/>
                    <a:pt x="f161" y="f160"/>
                  </a:cubicBezTo>
                  <a:cubicBezTo>
                    <a:pt x="f190" y="f191"/>
                    <a:pt x="f13" y="f87"/>
                    <a:pt x="f20" y="f188"/>
                  </a:cubicBezTo>
                  <a:cubicBezTo>
                    <a:pt x="f192" y="f188"/>
                    <a:pt x="f192" y="f188"/>
                    <a:pt x="f9" y="f10"/>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3" name="Freeform 6">
              <a:extLst>
                <a:ext uri="{FF2B5EF4-FFF2-40B4-BE49-F238E27FC236}">
                  <a16:creationId xmlns:a16="http://schemas.microsoft.com/office/drawing/2014/main" id="{A0CC752F-FC90-D595-4C10-A278BB9140A0}"/>
                </a:ext>
              </a:extLst>
            </p:cNvPr>
            <p:cNvSpPr/>
            <p:nvPr/>
          </p:nvSpPr>
          <p:spPr>
            <a:xfrm>
              <a:off x="6787554" y="1633026"/>
              <a:ext cx="459047" cy="394746"/>
            </a:xfrm>
            <a:custGeom>
              <a:avLst/>
              <a:gdLst>
                <a:gd name="f0" fmla="val 10800000"/>
                <a:gd name="f1" fmla="val 5400000"/>
                <a:gd name="f2" fmla="val 180"/>
                <a:gd name="f3" fmla="val w"/>
                <a:gd name="f4" fmla="val h"/>
                <a:gd name="f5" fmla="val 0"/>
                <a:gd name="f6" fmla="val 325"/>
                <a:gd name="f7" fmla="val 280"/>
                <a:gd name="f8" fmla="val 242"/>
                <a:gd name="f9" fmla="val 264"/>
                <a:gd name="f10" fmla="val 20"/>
                <a:gd name="f11" fmla="val 278"/>
                <a:gd name="f12" fmla="val 43"/>
                <a:gd name="f13" fmla="val 284"/>
                <a:gd name="f14" fmla="val 71"/>
                <a:gd name="f15" fmla="val 287"/>
                <a:gd name="f16" fmla="val 85"/>
                <a:gd name="f17" fmla="val 288"/>
                <a:gd name="f18" fmla="val 99"/>
                <a:gd name="f19" fmla="val 113"/>
                <a:gd name="f20" fmla="val 285"/>
                <a:gd name="f21" fmla="val 151"/>
                <a:gd name="f22" fmla="val 294"/>
                <a:gd name="f23" fmla="val 186"/>
                <a:gd name="f24" fmla="val 307"/>
                <a:gd name="f25" fmla="val 221"/>
                <a:gd name="f26" fmla="val 313"/>
                <a:gd name="f27" fmla="val 235"/>
                <a:gd name="f28" fmla="val 319"/>
                <a:gd name="f29" fmla="val 248"/>
                <a:gd name="f30" fmla="val 262"/>
                <a:gd name="f31" fmla="val 263"/>
                <a:gd name="f32" fmla="val 265"/>
                <a:gd name="f33" fmla="val 266"/>
                <a:gd name="f34" fmla="val 270"/>
                <a:gd name="f35" fmla="val 249"/>
                <a:gd name="f36" fmla="val 216"/>
                <a:gd name="f37" fmla="val 261"/>
                <a:gd name="f38" fmla="val 212"/>
                <a:gd name="f39" fmla="val 207"/>
                <a:gd name="f40" fmla="val 176"/>
                <a:gd name="f41" fmla="val 145"/>
                <a:gd name="f42" fmla="val 279"/>
                <a:gd name="f43" fmla="val 115"/>
                <a:gd name="f44" fmla="val 111"/>
                <a:gd name="f45" fmla="val 109"/>
                <a:gd name="f46" fmla="val 84"/>
                <a:gd name="f47" fmla="val 269"/>
                <a:gd name="f48" fmla="val 58"/>
                <a:gd name="f49" fmla="val 32"/>
                <a:gd name="f50" fmla="val 267"/>
                <a:gd name="f51" fmla="val 22"/>
                <a:gd name="f52" fmla="val 13"/>
                <a:gd name="f53" fmla="val 3"/>
                <a:gd name="f54" fmla="val 2"/>
                <a:gd name="f55" fmla="val 1"/>
                <a:gd name="f56" fmla="val 4"/>
                <a:gd name="f57" fmla="val 254"/>
                <a:gd name="f58" fmla="val 7"/>
                <a:gd name="f59" fmla="val 247"/>
                <a:gd name="f60" fmla="val 10"/>
                <a:gd name="f61" fmla="val 239"/>
                <a:gd name="f62" fmla="val 214"/>
                <a:gd name="f63" fmla="val 187"/>
                <a:gd name="f64" fmla="val 36"/>
                <a:gd name="f65" fmla="val 159"/>
                <a:gd name="f66" fmla="val 38"/>
                <a:gd name="f67" fmla="val 144"/>
                <a:gd name="f68" fmla="val 129"/>
                <a:gd name="f69" fmla="val 86"/>
                <a:gd name="f70" fmla="val 41"/>
                <a:gd name="f71" fmla="val 59"/>
                <a:gd name="f72" fmla="val 55"/>
                <a:gd name="f73" fmla="val 35"/>
                <a:gd name="f74" fmla="val 62"/>
                <a:gd name="f75" fmla="val 72"/>
                <a:gd name="f76" fmla="val 11"/>
                <a:gd name="f77" fmla="val 83"/>
                <a:gd name="f78" fmla="val 8"/>
                <a:gd name="f79" fmla="val 89"/>
                <a:gd name="f80" fmla="val 15"/>
                <a:gd name="f81" fmla="val 92"/>
                <a:gd name="f82" fmla="val 93"/>
                <a:gd name="f83" fmla="val 25"/>
                <a:gd name="f84" fmla="val 28"/>
                <a:gd name="f85" fmla="val 95"/>
                <a:gd name="f86" fmla="val 30"/>
                <a:gd name="f87" fmla="val 34"/>
                <a:gd name="f88" fmla="val 103"/>
                <a:gd name="f89" fmla="val 108"/>
                <a:gd name="f90" fmla="val 33"/>
                <a:gd name="f91" fmla="val 27"/>
                <a:gd name="f92" fmla="val 150"/>
                <a:gd name="f93" fmla="val 171"/>
                <a:gd name="f94" fmla="val 26"/>
                <a:gd name="f95" fmla="val 201"/>
                <a:gd name="f96" fmla="val 225"/>
                <a:gd name="f97" fmla="val 230"/>
                <a:gd name="f98" fmla="val 234"/>
                <a:gd name="f99" fmla="val 24"/>
                <a:gd name="f100" fmla="val 236"/>
                <a:gd name="f101" fmla="val 16"/>
                <a:gd name="f102" fmla="val 9"/>
                <a:gd name="f103" fmla="val 191"/>
                <a:gd name="f104" fmla="val 63"/>
                <a:gd name="f105" fmla="val 189"/>
                <a:gd name="f106" fmla="val 66"/>
                <a:gd name="f107" fmla="val 68"/>
                <a:gd name="f108" fmla="val 69"/>
                <a:gd name="f109" fmla="val 82"/>
                <a:gd name="f110" fmla="val 162"/>
                <a:gd name="f111" fmla="val 90"/>
                <a:gd name="f112" fmla="val 148"/>
                <a:gd name="f113" fmla="val 97"/>
                <a:gd name="f114" fmla="val 127"/>
                <a:gd name="f115" fmla="val 107"/>
                <a:gd name="f116" fmla="val 105"/>
                <a:gd name="f117" fmla="val 114"/>
                <a:gd name="f118" fmla="val 120"/>
                <a:gd name="f119" fmla="val 75"/>
                <a:gd name="f120" fmla="val 121"/>
                <a:gd name="f121" fmla="val 76"/>
                <a:gd name="f122" fmla="val 184"/>
                <a:gd name="f123" fmla="val 77"/>
                <a:gd name="f124" fmla="val 188"/>
                <a:gd name="f125" fmla="val 192"/>
                <a:gd name="f126" fmla="val 237"/>
                <a:gd name="f127" fmla="val 123"/>
                <a:gd name="f128" fmla="val 169"/>
                <a:gd name="f129" fmla="val 213"/>
                <a:gd name="f130" fmla="val 226"/>
                <a:gd name="f131" fmla="val 182"/>
                <a:gd name="f132" fmla="val 161"/>
                <a:gd name="f133" fmla="val 140"/>
                <a:gd name="f134" fmla="val 119"/>
                <a:gd name="f135" fmla="val 116"/>
                <a:gd name="f136" fmla="val 246"/>
                <a:gd name="f137" fmla="val 228"/>
                <a:gd name="f138" fmla="val 219"/>
                <a:gd name="f139" fmla="val 88"/>
                <a:gd name="f140" fmla="val 197"/>
                <a:gd name="f141" fmla="+- 0 0 -90"/>
                <a:gd name="f142" fmla="*/ f3 1 325"/>
                <a:gd name="f143" fmla="*/ f4 1 280"/>
                <a:gd name="f144" fmla="val f5"/>
                <a:gd name="f145" fmla="val f6"/>
                <a:gd name="f146" fmla="val f7"/>
                <a:gd name="f147" fmla="*/ f141 f0 1"/>
                <a:gd name="f148" fmla="+- f146 0 f144"/>
                <a:gd name="f149" fmla="+- f145 0 f144"/>
                <a:gd name="f150" fmla="*/ f147 1 f2"/>
                <a:gd name="f151" fmla="*/ f149 1 325"/>
                <a:gd name="f152" fmla="*/ f148 1 280"/>
                <a:gd name="f153" fmla="*/ 242 f149 1"/>
                <a:gd name="f154" fmla="*/ 0 f148 1"/>
                <a:gd name="f155" fmla="*/ 284 f149 1"/>
                <a:gd name="f156" fmla="*/ 71 f148 1"/>
                <a:gd name="f157" fmla="*/ 287 f149 1"/>
                <a:gd name="f158" fmla="*/ 113 f148 1"/>
                <a:gd name="f159" fmla="*/ 307 f149 1"/>
                <a:gd name="f160" fmla="*/ 221 f148 1"/>
                <a:gd name="f161" fmla="*/ 325 f149 1"/>
                <a:gd name="f162" fmla="*/ 262 f148 1"/>
                <a:gd name="f163" fmla="*/ 266 f148 1"/>
                <a:gd name="f164" fmla="*/ 221 f149 1"/>
                <a:gd name="f165" fmla="*/ 263 f148 1"/>
                <a:gd name="f166" fmla="*/ 207 f149 1"/>
                <a:gd name="f167" fmla="*/ 264 f148 1"/>
                <a:gd name="f168" fmla="*/ 115 f149 1"/>
                <a:gd name="f169" fmla="*/ 109 f149 1"/>
                <a:gd name="f170" fmla="*/ 261 f148 1"/>
                <a:gd name="f171" fmla="*/ 32 f149 1"/>
                <a:gd name="f172" fmla="*/ 267 f148 1"/>
                <a:gd name="f173" fmla="*/ 3 f149 1"/>
                <a:gd name="f174" fmla="*/ 0 f149 1"/>
                <a:gd name="f175" fmla="*/ 10 f149 1"/>
                <a:gd name="f176" fmla="*/ 239 f148 1"/>
                <a:gd name="f177" fmla="*/ 36 f149 1"/>
                <a:gd name="f178" fmla="*/ 159 f148 1"/>
                <a:gd name="f179" fmla="*/ 38 f149 1"/>
                <a:gd name="f180" fmla="*/ 55 f149 1"/>
                <a:gd name="f181" fmla="*/ 35 f148 1"/>
                <a:gd name="f182" fmla="*/ 83 f149 1"/>
                <a:gd name="f183" fmla="*/ 92 f149 1"/>
                <a:gd name="f184" fmla="*/ 22 f148 1"/>
                <a:gd name="f185" fmla="*/ 95 f149 1"/>
                <a:gd name="f186" fmla="*/ 30 f148 1"/>
                <a:gd name="f187" fmla="*/ 108 f149 1"/>
                <a:gd name="f188" fmla="*/ 33 f148 1"/>
                <a:gd name="f189" fmla="*/ 171 f149 1"/>
                <a:gd name="f190" fmla="*/ 25 f148 1"/>
                <a:gd name="f191" fmla="*/ 216 f149 1"/>
                <a:gd name="f192" fmla="*/ 234 f149 1"/>
                <a:gd name="f193" fmla="*/ 24 f148 1"/>
                <a:gd name="f194" fmla="*/ 191 f149 1"/>
                <a:gd name="f195" fmla="*/ 63 f148 1"/>
                <a:gd name="f196" fmla="*/ 186 f149 1"/>
                <a:gd name="f197" fmla="*/ 69 f148 1"/>
                <a:gd name="f198" fmla="*/ 148 f149 1"/>
                <a:gd name="f199" fmla="*/ 97 f148 1"/>
                <a:gd name="f200" fmla="*/ 82 f149 1"/>
                <a:gd name="f201" fmla="*/ 120 f148 1"/>
                <a:gd name="f202" fmla="*/ 76 f149 1"/>
                <a:gd name="f203" fmla="*/ 127 f148 1"/>
                <a:gd name="f204" fmla="*/ 180 f148 1"/>
                <a:gd name="f205" fmla="*/ 77 f149 1"/>
                <a:gd name="f206" fmla="*/ 192 f148 1"/>
                <a:gd name="f207" fmla="*/ 169 f149 1"/>
                <a:gd name="f208" fmla="*/ 249 f149 1"/>
                <a:gd name="f209" fmla="*/ 182 f148 1"/>
                <a:gd name="f210" fmla="*/ 119 f148 1"/>
                <a:gd name="f211" fmla="*/ 246 f149 1"/>
                <a:gd name="f212" fmla="*/ 219 f149 1"/>
                <a:gd name="f213" fmla="+- f150 0 f1"/>
                <a:gd name="f214" fmla="*/ f153 1 325"/>
                <a:gd name="f215" fmla="*/ f154 1 280"/>
                <a:gd name="f216" fmla="*/ f155 1 325"/>
                <a:gd name="f217" fmla="*/ f156 1 280"/>
                <a:gd name="f218" fmla="*/ f157 1 325"/>
                <a:gd name="f219" fmla="*/ f158 1 280"/>
                <a:gd name="f220" fmla="*/ f159 1 325"/>
                <a:gd name="f221" fmla="*/ f160 1 280"/>
                <a:gd name="f222" fmla="*/ f161 1 325"/>
                <a:gd name="f223" fmla="*/ f162 1 280"/>
                <a:gd name="f224" fmla="*/ f163 1 280"/>
                <a:gd name="f225" fmla="*/ f164 1 325"/>
                <a:gd name="f226" fmla="*/ f165 1 280"/>
                <a:gd name="f227" fmla="*/ f166 1 325"/>
                <a:gd name="f228" fmla="*/ f167 1 280"/>
                <a:gd name="f229" fmla="*/ f168 1 325"/>
                <a:gd name="f230" fmla="*/ f169 1 325"/>
                <a:gd name="f231" fmla="*/ f170 1 280"/>
                <a:gd name="f232" fmla="*/ f171 1 325"/>
                <a:gd name="f233" fmla="*/ f172 1 280"/>
                <a:gd name="f234" fmla="*/ f173 1 325"/>
                <a:gd name="f235" fmla="*/ f174 1 325"/>
                <a:gd name="f236" fmla="*/ f175 1 325"/>
                <a:gd name="f237" fmla="*/ f176 1 280"/>
                <a:gd name="f238" fmla="*/ f177 1 325"/>
                <a:gd name="f239" fmla="*/ f178 1 280"/>
                <a:gd name="f240" fmla="*/ f179 1 325"/>
                <a:gd name="f241" fmla="*/ f180 1 325"/>
                <a:gd name="f242" fmla="*/ f181 1 280"/>
                <a:gd name="f243" fmla="*/ f182 1 325"/>
                <a:gd name="f244" fmla="*/ f183 1 325"/>
                <a:gd name="f245" fmla="*/ f184 1 280"/>
                <a:gd name="f246" fmla="*/ f185 1 325"/>
                <a:gd name="f247" fmla="*/ f186 1 280"/>
                <a:gd name="f248" fmla="*/ f187 1 325"/>
                <a:gd name="f249" fmla="*/ f188 1 280"/>
                <a:gd name="f250" fmla="*/ f189 1 325"/>
                <a:gd name="f251" fmla="*/ f190 1 280"/>
                <a:gd name="f252" fmla="*/ f191 1 325"/>
                <a:gd name="f253" fmla="*/ f192 1 325"/>
                <a:gd name="f254" fmla="*/ f193 1 280"/>
                <a:gd name="f255" fmla="*/ f194 1 325"/>
                <a:gd name="f256" fmla="*/ f195 1 280"/>
                <a:gd name="f257" fmla="*/ f196 1 325"/>
                <a:gd name="f258" fmla="*/ f197 1 280"/>
                <a:gd name="f259" fmla="*/ f198 1 325"/>
                <a:gd name="f260" fmla="*/ f199 1 280"/>
                <a:gd name="f261" fmla="*/ f200 1 325"/>
                <a:gd name="f262" fmla="*/ f201 1 280"/>
                <a:gd name="f263" fmla="*/ f202 1 325"/>
                <a:gd name="f264" fmla="*/ f203 1 280"/>
                <a:gd name="f265" fmla="*/ f204 1 280"/>
                <a:gd name="f266" fmla="*/ f205 1 325"/>
                <a:gd name="f267" fmla="*/ f206 1 280"/>
                <a:gd name="f268" fmla="*/ f207 1 325"/>
                <a:gd name="f269" fmla="*/ f208 1 325"/>
                <a:gd name="f270" fmla="*/ f209 1 280"/>
                <a:gd name="f271" fmla="*/ f210 1 280"/>
                <a:gd name="f272" fmla="*/ f211 1 325"/>
                <a:gd name="f273" fmla="*/ f212 1 325"/>
                <a:gd name="f274" fmla="*/ 0 1 f151"/>
                <a:gd name="f275" fmla="*/ f145 1 f151"/>
                <a:gd name="f276" fmla="*/ 0 1 f152"/>
                <a:gd name="f277" fmla="*/ f146 1 f152"/>
                <a:gd name="f278" fmla="*/ f214 1 f151"/>
                <a:gd name="f279" fmla="*/ f215 1 f152"/>
                <a:gd name="f280" fmla="*/ f216 1 f151"/>
                <a:gd name="f281" fmla="*/ f217 1 f152"/>
                <a:gd name="f282" fmla="*/ f218 1 f151"/>
                <a:gd name="f283" fmla="*/ f219 1 f152"/>
                <a:gd name="f284" fmla="*/ f220 1 f151"/>
                <a:gd name="f285" fmla="*/ f221 1 f152"/>
                <a:gd name="f286" fmla="*/ f222 1 f151"/>
                <a:gd name="f287" fmla="*/ f223 1 f152"/>
                <a:gd name="f288" fmla="*/ f224 1 f152"/>
                <a:gd name="f289" fmla="*/ f225 1 f151"/>
                <a:gd name="f290" fmla="*/ f226 1 f152"/>
                <a:gd name="f291" fmla="*/ f227 1 f151"/>
                <a:gd name="f292" fmla="*/ f228 1 f152"/>
                <a:gd name="f293" fmla="*/ f229 1 f151"/>
                <a:gd name="f294" fmla="*/ f230 1 f151"/>
                <a:gd name="f295" fmla="*/ f231 1 f152"/>
                <a:gd name="f296" fmla="*/ f232 1 f151"/>
                <a:gd name="f297" fmla="*/ f233 1 f152"/>
                <a:gd name="f298" fmla="*/ f234 1 f151"/>
                <a:gd name="f299" fmla="*/ f235 1 f151"/>
                <a:gd name="f300" fmla="*/ f236 1 f151"/>
                <a:gd name="f301" fmla="*/ f237 1 f152"/>
                <a:gd name="f302" fmla="*/ f238 1 f151"/>
                <a:gd name="f303" fmla="*/ f239 1 f152"/>
                <a:gd name="f304" fmla="*/ f240 1 f151"/>
                <a:gd name="f305" fmla="*/ f241 1 f151"/>
                <a:gd name="f306" fmla="*/ f242 1 f152"/>
                <a:gd name="f307" fmla="*/ f243 1 f151"/>
                <a:gd name="f308" fmla="*/ f244 1 f151"/>
                <a:gd name="f309" fmla="*/ f245 1 f152"/>
                <a:gd name="f310" fmla="*/ f246 1 f151"/>
                <a:gd name="f311" fmla="*/ f247 1 f152"/>
                <a:gd name="f312" fmla="*/ f248 1 f151"/>
                <a:gd name="f313" fmla="*/ f249 1 f152"/>
                <a:gd name="f314" fmla="*/ f250 1 f151"/>
                <a:gd name="f315" fmla="*/ f251 1 f152"/>
                <a:gd name="f316" fmla="*/ f252 1 f151"/>
                <a:gd name="f317" fmla="*/ f253 1 f151"/>
                <a:gd name="f318" fmla="*/ f254 1 f152"/>
                <a:gd name="f319" fmla="*/ f255 1 f151"/>
                <a:gd name="f320" fmla="*/ f256 1 f152"/>
                <a:gd name="f321" fmla="*/ f257 1 f151"/>
                <a:gd name="f322" fmla="*/ f258 1 f152"/>
                <a:gd name="f323" fmla="*/ f259 1 f151"/>
                <a:gd name="f324" fmla="*/ f260 1 f152"/>
                <a:gd name="f325" fmla="*/ f261 1 f151"/>
                <a:gd name="f326" fmla="*/ f262 1 f152"/>
                <a:gd name="f327" fmla="*/ f263 1 f151"/>
                <a:gd name="f328" fmla="*/ f264 1 f152"/>
                <a:gd name="f329" fmla="*/ f265 1 f152"/>
                <a:gd name="f330" fmla="*/ f266 1 f151"/>
                <a:gd name="f331" fmla="*/ f267 1 f152"/>
                <a:gd name="f332" fmla="*/ f268 1 f151"/>
                <a:gd name="f333" fmla="*/ f269 1 f151"/>
                <a:gd name="f334" fmla="*/ f270 1 f152"/>
                <a:gd name="f335" fmla="*/ f271 1 f152"/>
                <a:gd name="f336" fmla="*/ f272 1 f151"/>
                <a:gd name="f337" fmla="*/ f273 1 f151"/>
                <a:gd name="f338" fmla="*/ f274 f142 1"/>
                <a:gd name="f339" fmla="*/ f275 f142 1"/>
                <a:gd name="f340" fmla="*/ f277 f143 1"/>
                <a:gd name="f341" fmla="*/ f276 f143 1"/>
                <a:gd name="f342" fmla="*/ f278 f142 1"/>
                <a:gd name="f343" fmla="*/ f279 f143 1"/>
                <a:gd name="f344" fmla="*/ f280 f142 1"/>
                <a:gd name="f345" fmla="*/ f281 f143 1"/>
                <a:gd name="f346" fmla="*/ f282 f142 1"/>
                <a:gd name="f347" fmla="*/ f283 f143 1"/>
                <a:gd name="f348" fmla="*/ f284 f142 1"/>
                <a:gd name="f349" fmla="*/ f285 f143 1"/>
                <a:gd name="f350" fmla="*/ f286 f142 1"/>
                <a:gd name="f351" fmla="*/ f287 f143 1"/>
                <a:gd name="f352" fmla="*/ f288 f143 1"/>
                <a:gd name="f353" fmla="*/ f289 f142 1"/>
                <a:gd name="f354" fmla="*/ f290 f143 1"/>
                <a:gd name="f355" fmla="*/ f291 f142 1"/>
                <a:gd name="f356" fmla="*/ f292 f143 1"/>
                <a:gd name="f357" fmla="*/ f293 f142 1"/>
                <a:gd name="f358" fmla="*/ f294 f142 1"/>
                <a:gd name="f359" fmla="*/ f295 f143 1"/>
                <a:gd name="f360" fmla="*/ f296 f142 1"/>
                <a:gd name="f361" fmla="*/ f297 f143 1"/>
                <a:gd name="f362" fmla="*/ f298 f142 1"/>
                <a:gd name="f363" fmla="*/ f299 f142 1"/>
                <a:gd name="f364" fmla="*/ f300 f142 1"/>
                <a:gd name="f365" fmla="*/ f301 f143 1"/>
                <a:gd name="f366" fmla="*/ f302 f142 1"/>
                <a:gd name="f367" fmla="*/ f303 f143 1"/>
                <a:gd name="f368" fmla="*/ f304 f142 1"/>
                <a:gd name="f369" fmla="*/ f305 f142 1"/>
                <a:gd name="f370" fmla="*/ f306 f143 1"/>
                <a:gd name="f371" fmla="*/ f307 f142 1"/>
                <a:gd name="f372" fmla="*/ f308 f142 1"/>
                <a:gd name="f373" fmla="*/ f309 f143 1"/>
                <a:gd name="f374" fmla="*/ f310 f142 1"/>
                <a:gd name="f375" fmla="*/ f311 f143 1"/>
                <a:gd name="f376" fmla="*/ f312 f142 1"/>
                <a:gd name="f377" fmla="*/ f313 f143 1"/>
                <a:gd name="f378" fmla="*/ f314 f142 1"/>
                <a:gd name="f379" fmla="*/ f315 f143 1"/>
                <a:gd name="f380" fmla="*/ f316 f142 1"/>
                <a:gd name="f381" fmla="*/ f317 f142 1"/>
                <a:gd name="f382" fmla="*/ f318 f143 1"/>
                <a:gd name="f383" fmla="*/ f319 f142 1"/>
                <a:gd name="f384" fmla="*/ f320 f143 1"/>
                <a:gd name="f385" fmla="*/ f321 f142 1"/>
                <a:gd name="f386" fmla="*/ f322 f143 1"/>
                <a:gd name="f387" fmla="*/ f323 f142 1"/>
                <a:gd name="f388" fmla="*/ f324 f143 1"/>
                <a:gd name="f389" fmla="*/ f325 f142 1"/>
                <a:gd name="f390" fmla="*/ f326 f143 1"/>
                <a:gd name="f391" fmla="*/ f327 f142 1"/>
                <a:gd name="f392" fmla="*/ f328 f143 1"/>
                <a:gd name="f393" fmla="*/ f329 f143 1"/>
                <a:gd name="f394" fmla="*/ f330 f142 1"/>
                <a:gd name="f395" fmla="*/ f331 f143 1"/>
                <a:gd name="f396" fmla="*/ f332 f142 1"/>
                <a:gd name="f397" fmla="*/ f333 f142 1"/>
                <a:gd name="f398" fmla="*/ f334 f143 1"/>
                <a:gd name="f399" fmla="*/ f335 f143 1"/>
                <a:gd name="f400" fmla="*/ f336 f142 1"/>
                <a:gd name="f401" fmla="*/ f337 f142 1"/>
              </a:gdLst>
              <a:ahLst/>
              <a:cxnLst>
                <a:cxn ang="3cd4">
                  <a:pos x="hc" y="t"/>
                </a:cxn>
                <a:cxn ang="0">
                  <a:pos x="r" y="vc"/>
                </a:cxn>
                <a:cxn ang="cd4">
                  <a:pos x="hc" y="b"/>
                </a:cxn>
                <a:cxn ang="cd2">
                  <a:pos x="l" y="vc"/>
                </a:cxn>
                <a:cxn ang="f213">
                  <a:pos x="f342" y="f343"/>
                </a:cxn>
                <a:cxn ang="f213">
                  <a:pos x="f344" y="f345"/>
                </a:cxn>
                <a:cxn ang="f213">
                  <a:pos x="f346" y="f347"/>
                </a:cxn>
                <a:cxn ang="f213">
                  <a:pos x="f348" y="f349"/>
                </a:cxn>
                <a:cxn ang="f213">
                  <a:pos x="f350" y="f351"/>
                </a:cxn>
                <a:cxn ang="f213">
                  <a:pos x="f348" y="f352"/>
                </a:cxn>
                <a:cxn ang="f213">
                  <a:pos x="f353" y="f354"/>
                </a:cxn>
                <a:cxn ang="f213">
                  <a:pos x="f355" y="f356"/>
                </a:cxn>
                <a:cxn ang="f213">
                  <a:pos x="f357" y="f351"/>
                </a:cxn>
                <a:cxn ang="f213">
                  <a:pos x="f358" y="f359"/>
                </a:cxn>
                <a:cxn ang="f213">
                  <a:pos x="f360" y="f361"/>
                </a:cxn>
                <a:cxn ang="f213">
                  <a:pos x="f362" y="f354"/>
                </a:cxn>
                <a:cxn ang="f213">
                  <a:pos x="f363" y="f351"/>
                </a:cxn>
                <a:cxn ang="f213">
                  <a:pos x="f364" y="f365"/>
                </a:cxn>
                <a:cxn ang="f213">
                  <a:pos x="f366" y="f367"/>
                </a:cxn>
                <a:cxn ang="f213">
                  <a:pos x="f368" y="f347"/>
                </a:cxn>
                <a:cxn ang="f213">
                  <a:pos x="f369" y="f370"/>
                </a:cxn>
                <a:cxn ang="f213">
                  <a:pos x="f371" y="f343"/>
                </a:cxn>
                <a:cxn ang="f213">
                  <a:pos x="f372" y="f373"/>
                </a:cxn>
                <a:cxn ang="f213">
                  <a:pos x="f374" y="f375"/>
                </a:cxn>
                <a:cxn ang="f213">
                  <a:pos x="f376" y="f377"/>
                </a:cxn>
                <a:cxn ang="f213">
                  <a:pos x="f378" y="f379"/>
                </a:cxn>
                <a:cxn ang="f213">
                  <a:pos x="f380" y="f377"/>
                </a:cxn>
                <a:cxn ang="f213">
                  <a:pos x="f381" y="f382"/>
                </a:cxn>
                <a:cxn ang="f213">
                  <a:pos x="f342" y="f343"/>
                </a:cxn>
                <a:cxn ang="f213">
                  <a:pos x="f383" y="f384"/>
                </a:cxn>
                <a:cxn ang="f213">
                  <a:pos x="f385" y="f386"/>
                </a:cxn>
                <a:cxn ang="f213">
                  <a:pos x="f387" y="f388"/>
                </a:cxn>
                <a:cxn ang="f213">
                  <a:pos x="f389" y="f390"/>
                </a:cxn>
                <a:cxn ang="f213">
                  <a:pos x="f391" y="f392"/>
                </a:cxn>
                <a:cxn ang="f213">
                  <a:pos x="f391" y="f393"/>
                </a:cxn>
                <a:cxn ang="f213">
                  <a:pos x="f394" y="f395"/>
                </a:cxn>
                <a:cxn ang="f213">
                  <a:pos x="f396" y="f361"/>
                </a:cxn>
                <a:cxn ang="f213">
                  <a:pos x="f397" y="f398"/>
                </a:cxn>
                <a:cxn ang="f213">
                  <a:pos x="f397" y="f399"/>
                </a:cxn>
                <a:cxn ang="f213">
                  <a:pos x="f400" y="f347"/>
                </a:cxn>
                <a:cxn ang="f213">
                  <a:pos x="f401" y="f388"/>
                </a:cxn>
                <a:cxn ang="f213">
                  <a:pos x="f383" y="f384"/>
                </a:cxn>
              </a:cxnLst>
              <a:rect l="f338" t="f341" r="f339" b="f340"/>
              <a:pathLst>
                <a:path w="325" h="280">
                  <a:moveTo>
                    <a:pt x="f8" y="f5"/>
                  </a:moveTo>
                  <a:cubicBezTo>
                    <a:pt x="f9" y="f10"/>
                    <a:pt x="f11" y="f12"/>
                    <a:pt x="f13" y="f14"/>
                  </a:cubicBezTo>
                  <a:cubicBezTo>
                    <a:pt x="f15" y="f16"/>
                    <a:pt x="f17" y="f18"/>
                    <a:pt x="f15" y="f19"/>
                  </a:cubicBezTo>
                  <a:cubicBezTo>
                    <a:pt x="f20" y="f21"/>
                    <a:pt x="f22" y="f23"/>
                    <a:pt x="f24" y="f25"/>
                  </a:cubicBezTo>
                  <a:cubicBezTo>
                    <a:pt x="f26" y="f27"/>
                    <a:pt x="f28" y="f29"/>
                    <a:pt x="f6" y="f30"/>
                  </a:cubicBezTo>
                  <a:cubicBezTo>
                    <a:pt x="f28" y="f31"/>
                    <a:pt x="f26" y="f32"/>
                    <a:pt x="f24" y="f33"/>
                  </a:cubicBezTo>
                  <a:cubicBezTo>
                    <a:pt x="f11" y="f34"/>
                    <a:pt x="f35" y="f34"/>
                    <a:pt x="f25" y="f31"/>
                  </a:cubicBezTo>
                  <a:cubicBezTo>
                    <a:pt x="f36" y="f37"/>
                    <a:pt x="f38" y="f30"/>
                    <a:pt x="f39" y="f9"/>
                  </a:cubicBezTo>
                  <a:cubicBezTo>
                    <a:pt x="f40" y="f7"/>
                    <a:pt x="f41" y="f42"/>
                    <a:pt x="f43" y="f30"/>
                  </a:cubicBezTo>
                  <a:cubicBezTo>
                    <a:pt x="f19" y="f37"/>
                    <a:pt x="f44" y="f37"/>
                    <a:pt x="f45" y="f37"/>
                  </a:cubicBezTo>
                  <a:cubicBezTo>
                    <a:pt x="f46" y="f47"/>
                    <a:pt x="f48" y="f34"/>
                    <a:pt x="f49" y="f50"/>
                  </a:cubicBezTo>
                  <a:cubicBezTo>
                    <a:pt x="f51" y="f33"/>
                    <a:pt x="f52" y="f9"/>
                    <a:pt x="f53" y="f31"/>
                  </a:cubicBezTo>
                  <a:cubicBezTo>
                    <a:pt x="f54" y="f31"/>
                    <a:pt x="f55" y="f30"/>
                    <a:pt x="f5" y="f30"/>
                  </a:cubicBezTo>
                  <a:cubicBezTo>
                    <a:pt x="f56" y="f57"/>
                    <a:pt x="f58" y="f59"/>
                    <a:pt x="f60" y="f61"/>
                  </a:cubicBezTo>
                  <a:cubicBezTo>
                    <a:pt x="f51" y="f62"/>
                    <a:pt x="f49" y="f63"/>
                    <a:pt x="f64" y="f65"/>
                  </a:cubicBezTo>
                  <a:cubicBezTo>
                    <a:pt x="f66" y="f67"/>
                    <a:pt x="f66" y="f68"/>
                    <a:pt x="f66" y="f19"/>
                  </a:cubicBezTo>
                  <a:cubicBezTo>
                    <a:pt x="f66" y="f69"/>
                    <a:pt x="f70" y="f71"/>
                    <a:pt x="f72" y="f73"/>
                  </a:cubicBezTo>
                  <a:cubicBezTo>
                    <a:pt x="f74" y="f51"/>
                    <a:pt x="f75" y="f76"/>
                    <a:pt x="f77" y="f5"/>
                  </a:cubicBezTo>
                  <a:cubicBezTo>
                    <a:pt x="f69" y="f78"/>
                    <a:pt x="f79" y="f80"/>
                    <a:pt x="f81" y="f51"/>
                  </a:cubicBezTo>
                  <a:cubicBezTo>
                    <a:pt x="f82" y="f83"/>
                    <a:pt x="f82" y="f84"/>
                    <a:pt x="f85" y="f86"/>
                  </a:cubicBezTo>
                  <a:cubicBezTo>
                    <a:pt x="f18" y="f87"/>
                    <a:pt x="f88" y="f73"/>
                    <a:pt x="f89" y="f90"/>
                  </a:cubicBezTo>
                  <a:cubicBezTo>
                    <a:pt x="f68" y="f91"/>
                    <a:pt x="f92" y="f83"/>
                    <a:pt x="f93" y="f83"/>
                  </a:cubicBezTo>
                  <a:cubicBezTo>
                    <a:pt x="f23" y="f94"/>
                    <a:pt x="f95" y="f84"/>
                    <a:pt x="f36" y="f90"/>
                  </a:cubicBezTo>
                  <a:cubicBezTo>
                    <a:pt x="f96" y="f64"/>
                    <a:pt x="f97" y="f90"/>
                    <a:pt x="f98" y="f99"/>
                  </a:cubicBezTo>
                  <a:cubicBezTo>
                    <a:pt x="f100" y="f101"/>
                    <a:pt x="f61" y="f102"/>
                    <a:pt x="f8" y="f5"/>
                  </a:cubicBezTo>
                  <a:close/>
                  <a:moveTo>
                    <a:pt x="f103" y="f104"/>
                  </a:moveTo>
                  <a:cubicBezTo>
                    <a:pt x="f105" y="f106"/>
                    <a:pt x="f63" y="f107"/>
                    <a:pt x="f23" y="f108"/>
                  </a:cubicBezTo>
                  <a:cubicBezTo>
                    <a:pt x="f40" y="f109"/>
                    <a:pt x="f110" y="f111"/>
                    <a:pt x="f112" y="f113"/>
                  </a:cubicBezTo>
                  <a:cubicBezTo>
                    <a:pt x="f114" y="f115"/>
                    <a:pt x="f116" y="f117"/>
                    <a:pt x="f109" y="f118"/>
                  </a:cubicBezTo>
                  <a:cubicBezTo>
                    <a:pt x="f119" y="f120"/>
                    <a:pt x="f121" y="f118"/>
                    <a:pt x="f121" y="f114"/>
                  </a:cubicBezTo>
                  <a:cubicBezTo>
                    <a:pt x="f121" y="f41"/>
                    <a:pt x="f121" y="f110"/>
                    <a:pt x="f121" y="f2"/>
                  </a:cubicBezTo>
                  <a:cubicBezTo>
                    <a:pt x="f121" y="f122"/>
                    <a:pt x="f123" y="f124"/>
                    <a:pt x="f123" y="f125"/>
                  </a:cubicBezTo>
                  <a:cubicBezTo>
                    <a:pt x="f77" y="f126"/>
                    <a:pt x="f127" y="f34"/>
                    <a:pt x="f128" y="f50"/>
                  </a:cubicBezTo>
                  <a:cubicBezTo>
                    <a:pt x="f129" y="f9"/>
                    <a:pt x="f35" y="f130"/>
                    <a:pt x="f35" y="f131"/>
                  </a:cubicBezTo>
                  <a:cubicBezTo>
                    <a:pt x="f35" y="f132"/>
                    <a:pt x="f35" y="f133"/>
                    <a:pt x="f35" y="f134"/>
                  </a:cubicBezTo>
                  <a:cubicBezTo>
                    <a:pt x="f35" y="f135"/>
                    <a:pt x="f29" y="f117"/>
                    <a:pt x="f136" y="f19"/>
                  </a:cubicBezTo>
                  <a:cubicBezTo>
                    <a:pt x="f126" y="f89"/>
                    <a:pt x="f137" y="f88"/>
                    <a:pt x="f138" y="f113"/>
                  </a:cubicBezTo>
                  <a:cubicBezTo>
                    <a:pt x="f39" y="f139"/>
                    <a:pt x="f140" y="f123"/>
                    <a:pt x="f103" y="f104"/>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7">
              <a:extLst>
                <a:ext uri="{FF2B5EF4-FFF2-40B4-BE49-F238E27FC236}">
                  <a16:creationId xmlns:a16="http://schemas.microsoft.com/office/drawing/2014/main" id="{49128E16-108C-2478-6B54-0626A84EF749}"/>
                </a:ext>
              </a:extLst>
            </p:cNvPr>
            <p:cNvSpPr/>
            <p:nvPr/>
          </p:nvSpPr>
          <p:spPr>
            <a:xfrm>
              <a:off x="7208023" y="1565754"/>
              <a:ext cx="270086" cy="259204"/>
            </a:xfrm>
            <a:custGeom>
              <a:avLst/>
              <a:gdLst>
                <a:gd name="f0" fmla="val 10800000"/>
                <a:gd name="f1" fmla="val 5400000"/>
                <a:gd name="f2" fmla="val 180"/>
                <a:gd name="f3" fmla="val w"/>
                <a:gd name="f4" fmla="val h"/>
                <a:gd name="f5" fmla="val 0"/>
                <a:gd name="f6" fmla="val 191"/>
                <a:gd name="f7" fmla="val 184"/>
                <a:gd name="f8" fmla="val 41"/>
                <a:gd name="f9" fmla="val 148"/>
                <a:gd name="f10" fmla="val 35"/>
                <a:gd name="f11" fmla="val 138"/>
                <a:gd name="f12" fmla="val 29"/>
                <a:gd name="f13" fmla="val 130"/>
                <a:gd name="f14" fmla="val 25"/>
                <a:gd name="f15" fmla="val 120"/>
                <a:gd name="f16" fmla="val 63"/>
                <a:gd name="f17" fmla="val 44"/>
                <a:gd name="f18" fmla="val 106"/>
                <a:gd name="f19" fmla="val 2"/>
                <a:gd name="f20" fmla="val 4"/>
                <a:gd name="f21" fmla="val 37"/>
                <a:gd name="f22" fmla="val 188"/>
                <a:gd name="f23" fmla="val 78"/>
                <a:gd name="f24" fmla="val 123"/>
                <a:gd name="f25" fmla="val 163"/>
                <a:gd name="f26" fmla="val 162"/>
                <a:gd name="f27" fmla="val 121"/>
                <a:gd name="f28" fmla="val 171"/>
                <a:gd name="f29" fmla="val 103"/>
                <a:gd name="f30" fmla="val 174"/>
                <a:gd name="f31" fmla="val 86"/>
                <a:gd name="f32" fmla="val 173"/>
                <a:gd name="f33" fmla="val 69"/>
                <a:gd name="f34" fmla="val 165"/>
                <a:gd name="f35" fmla="val 67"/>
                <a:gd name="f36" fmla="val 164"/>
                <a:gd name="f37" fmla="val 65"/>
                <a:gd name="f38" fmla="val 62"/>
                <a:gd name="f39" fmla="val 166"/>
                <a:gd name="f40" fmla="val 50"/>
                <a:gd name="f41" fmla="val 176"/>
                <a:gd name="f42" fmla="val 182"/>
                <a:gd name="f43" fmla="val 23"/>
                <a:gd name="f44" fmla="val 183"/>
                <a:gd name="f45" fmla="val 20"/>
                <a:gd name="f46" fmla="val 19"/>
                <a:gd name="f47" fmla="val 181"/>
                <a:gd name="f48" fmla="val 18"/>
                <a:gd name="f49" fmla="val 177"/>
                <a:gd name="f50" fmla="val 175"/>
                <a:gd name="f51" fmla="val 27"/>
                <a:gd name="f52" fmla="val 34"/>
                <a:gd name="f53" fmla="val 156"/>
                <a:gd name="f54" fmla="val 108"/>
                <a:gd name="f55" fmla="val 119"/>
                <a:gd name="f56" fmla="val 117"/>
                <a:gd name="f57" fmla="val 116"/>
                <a:gd name="f58" fmla="val 114"/>
                <a:gd name="f59" fmla="val 109"/>
                <a:gd name="f60" fmla="val 101"/>
                <a:gd name="f61" fmla="val 111"/>
                <a:gd name="f62" fmla="val 89"/>
                <a:gd name="f63" fmla="val 112"/>
                <a:gd name="f64" fmla="val 76"/>
                <a:gd name="f65" fmla="val 113"/>
                <a:gd name="f66" fmla="val 74"/>
                <a:gd name="f67" fmla="val 72"/>
                <a:gd name="f68" fmla="val 104"/>
                <a:gd name="f69" fmla="val 71"/>
                <a:gd name="f70" fmla="val 97"/>
                <a:gd name="f71" fmla="val 88"/>
                <a:gd name="f72" fmla="val 73"/>
                <a:gd name="f73" fmla="val 75"/>
                <a:gd name="f74" fmla="val 90"/>
                <a:gd name="f75" fmla="val 91"/>
                <a:gd name="f76" fmla="val 92"/>
                <a:gd name="f77" fmla="val 77"/>
                <a:gd name="f78" fmla="val 96"/>
                <a:gd name="f79" fmla="val 83"/>
                <a:gd name="f80" fmla="val 95"/>
                <a:gd name="f81" fmla="val 94"/>
                <a:gd name="f82" fmla="val 93"/>
                <a:gd name="f83" fmla="val 115"/>
                <a:gd name="f84" fmla="val 124"/>
                <a:gd name="f85" fmla="val 126"/>
                <a:gd name="f86" fmla="val 128"/>
                <a:gd name="f87" fmla="val 118"/>
                <a:gd name="f88" fmla="val 57"/>
                <a:gd name="f89" fmla="val 52"/>
                <a:gd name="f90" fmla="val 110"/>
                <a:gd name="f91" fmla="val 48"/>
                <a:gd name="f92" fmla="val 105"/>
                <a:gd name="f93" fmla="val 100"/>
                <a:gd name="f94" fmla="val 49"/>
                <a:gd name="f95" fmla="+- 0 0 -90"/>
                <a:gd name="f96" fmla="*/ f3 1 191"/>
                <a:gd name="f97" fmla="*/ f4 1 184"/>
                <a:gd name="f98" fmla="val f5"/>
                <a:gd name="f99" fmla="val f6"/>
                <a:gd name="f100" fmla="val f7"/>
                <a:gd name="f101" fmla="*/ f95 f0 1"/>
                <a:gd name="f102" fmla="+- f100 0 f98"/>
                <a:gd name="f103" fmla="+- f99 0 f98"/>
                <a:gd name="f104" fmla="*/ f101 1 f2"/>
                <a:gd name="f105" fmla="*/ f103 1 191"/>
                <a:gd name="f106" fmla="*/ f102 1 184"/>
                <a:gd name="f107" fmla="*/ 41 f103 1"/>
                <a:gd name="f108" fmla="*/ 148 f102 1"/>
                <a:gd name="f109" fmla="*/ 25 f103 1"/>
                <a:gd name="f110" fmla="*/ 120 f102 1"/>
                <a:gd name="f111" fmla="*/ 106 f103 1"/>
                <a:gd name="f112" fmla="*/ 2 f102 1"/>
                <a:gd name="f113" fmla="*/ 188 f103 1"/>
                <a:gd name="f114" fmla="*/ 78 f102 1"/>
                <a:gd name="f115" fmla="*/ 121 f103 1"/>
                <a:gd name="f116" fmla="*/ 171 f102 1"/>
                <a:gd name="f117" fmla="*/ 69 f103 1"/>
                <a:gd name="f118" fmla="*/ 165 f102 1"/>
                <a:gd name="f119" fmla="*/ 62 f103 1"/>
                <a:gd name="f120" fmla="*/ 166 f102 1"/>
                <a:gd name="f121" fmla="*/ 182 f102 1"/>
                <a:gd name="f122" fmla="*/ 19 f103 1"/>
                <a:gd name="f123" fmla="*/ 181 f102 1"/>
                <a:gd name="f124" fmla="*/ 20 f103 1"/>
                <a:gd name="f125" fmla="*/ 175 f102 1"/>
                <a:gd name="f126" fmla="*/ 108 f103 1"/>
                <a:gd name="f127" fmla="*/ 119 f102 1"/>
                <a:gd name="f128" fmla="*/ 114 f102 1"/>
                <a:gd name="f129" fmla="*/ 112 f103 1"/>
                <a:gd name="f130" fmla="*/ 76 f102 1"/>
                <a:gd name="f131" fmla="*/ 111 f103 1"/>
                <a:gd name="f132" fmla="*/ 72 f102 1"/>
                <a:gd name="f133" fmla="*/ 89 f103 1"/>
                <a:gd name="f134" fmla="*/ 88 f103 1"/>
                <a:gd name="f135" fmla="*/ 74 f102 1"/>
                <a:gd name="f136" fmla="*/ 92 f103 1"/>
                <a:gd name="f137" fmla="*/ 96 f103 1"/>
                <a:gd name="f138" fmla="*/ 83 f102 1"/>
                <a:gd name="f139" fmla="*/ 91 f103 1"/>
                <a:gd name="f140" fmla="*/ 115 f102 1"/>
                <a:gd name="f141" fmla="*/ 97 f103 1"/>
                <a:gd name="f142" fmla="*/ 126 f102 1"/>
                <a:gd name="f143" fmla="*/ 118 f103 1"/>
                <a:gd name="f144" fmla="*/ 118 f102 1"/>
                <a:gd name="f145" fmla="*/ 115 f103 1"/>
                <a:gd name="f146" fmla="*/ 113 f103 1"/>
                <a:gd name="f147" fmla="*/ 57 f102 1"/>
                <a:gd name="f148" fmla="*/ 105 f103 1"/>
                <a:gd name="f149" fmla="*/ 48 f102 1"/>
                <a:gd name="f150" fmla="*/ 65 f102 1"/>
                <a:gd name="f151" fmla="+- f104 0 f1"/>
                <a:gd name="f152" fmla="*/ f107 1 191"/>
                <a:gd name="f153" fmla="*/ f108 1 184"/>
                <a:gd name="f154" fmla="*/ f109 1 191"/>
                <a:gd name="f155" fmla="*/ f110 1 184"/>
                <a:gd name="f156" fmla="*/ f111 1 191"/>
                <a:gd name="f157" fmla="*/ f112 1 184"/>
                <a:gd name="f158" fmla="*/ f113 1 191"/>
                <a:gd name="f159" fmla="*/ f114 1 184"/>
                <a:gd name="f160" fmla="*/ f115 1 191"/>
                <a:gd name="f161" fmla="*/ f116 1 184"/>
                <a:gd name="f162" fmla="*/ f117 1 191"/>
                <a:gd name="f163" fmla="*/ f118 1 184"/>
                <a:gd name="f164" fmla="*/ f119 1 191"/>
                <a:gd name="f165" fmla="*/ f120 1 184"/>
                <a:gd name="f166" fmla="*/ f121 1 184"/>
                <a:gd name="f167" fmla="*/ f122 1 191"/>
                <a:gd name="f168" fmla="*/ f123 1 184"/>
                <a:gd name="f169" fmla="*/ f124 1 191"/>
                <a:gd name="f170" fmla="*/ f125 1 184"/>
                <a:gd name="f171" fmla="*/ f126 1 191"/>
                <a:gd name="f172" fmla="*/ f127 1 184"/>
                <a:gd name="f173" fmla="*/ f128 1 184"/>
                <a:gd name="f174" fmla="*/ f129 1 191"/>
                <a:gd name="f175" fmla="*/ f130 1 184"/>
                <a:gd name="f176" fmla="*/ f131 1 191"/>
                <a:gd name="f177" fmla="*/ f132 1 184"/>
                <a:gd name="f178" fmla="*/ f133 1 191"/>
                <a:gd name="f179" fmla="*/ f134 1 191"/>
                <a:gd name="f180" fmla="*/ f135 1 184"/>
                <a:gd name="f181" fmla="*/ f136 1 191"/>
                <a:gd name="f182" fmla="*/ f137 1 191"/>
                <a:gd name="f183" fmla="*/ f138 1 184"/>
                <a:gd name="f184" fmla="*/ f139 1 191"/>
                <a:gd name="f185" fmla="*/ f140 1 184"/>
                <a:gd name="f186" fmla="*/ f141 1 191"/>
                <a:gd name="f187" fmla="*/ f142 1 184"/>
                <a:gd name="f188" fmla="*/ f143 1 191"/>
                <a:gd name="f189" fmla="*/ f144 1 184"/>
                <a:gd name="f190" fmla="*/ f145 1 191"/>
                <a:gd name="f191" fmla="*/ f146 1 191"/>
                <a:gd name="f192" fmla="*/ f147 1 184"/>
                <a:gd name="f193" fmla="*/ f148 1 191"/>
                <a:gd name="f194" fmla="*/ f149 1 184"/>
                <a:gd name="f195" fmla="*/ f150 1 184"/>
                <a:gd name="f196" fmla="*/ 0 1 f105"/>
                <a:gd name="f197" fmla="*/ f99 1 f105"/>
                <a:gd name="f198" fmla="*/ 0 1 f106"/>
                <a:gd name="f199" fmla="*/ f100 1 f106"/>
                <a:gd name="f200" fmla="*/ f152 1 f105"/>
                <a:gd name="f201" fmla="*/ f153 1 f106"/>
                <a:gd name="f202" fmla="*/ f154 1 f105"/>
                <a:gd name="f203" fmla="*/ f155 1 f106"/>
                <a:gd name="f204" fmla="*/ f156 1 f105"/>
                <a:gd name="f205" fmla="*/ f157 1 f106"/>
                <a:gd name="f206" fmla="*/ f158 1 f105"/>
                <a:gd name="f207" fmla="*/ f159 1 f106"/>
                <a:gd name="f208" fmla="*/ f160 1 f105"/>
                <a:gd name="f209" fmla="*/ f161 1 f106"/>
                <a:gd name="f210" fmla="*/ f162 1 f105"/>
                <a:gd name="f211" fmla="*/ f163 1 f106"/>
                <a:gd name="f212" fmla="*/ f164 1 f105"/>
                <a:gd name="f213" fmla="*/ f165 1 f106"/>
                <a:gd name="f214" fmla="*/ f166 1 f106"/>
                <a:gd name="f215" fmla="*/ f167 1 f105"/>
                <a:gd name="f216" fmla="*/ f168 1 f106"/>
                <a:gd name="f217" fmla="*/ f169 1 f105"/>
                <a:gd name="f218" fmla="*/ f170 1 f106"/>
                <a:gd name="f219" fmla="*/ f171 1 f105"/>
                <a:gd name="f220" fmla="*/ f172 1 f106"/>
                <a:gd name="f221" fmla="*/ f173 1 f106"/>
                <a:gd name="f222" fmla="*/ f174 1 f105"/>
                <a:gd name="f223" fmla="*/ f175 1 f106"/>
                <a:gd name="f224" fmla="*/ f176 1 f105"/>
                <a:gd name="f225" fmla="*/ f177 1 f106"/>
                <a:gd name="f226" fmla="*/ f178 1 f105"/>
                <a:gd name="f227" fmla="*/ f179 1 f105"/>
                <a:gd name="f228" fmla="*/ f180 1 f106"/>
                <a:gd name="f229" fmla="*/ f181 1 f105"/>
                <a:gd name="f230" fmla="*/ f182 1 f105"/>
                <a:gd name="f231" fmla="*/ f183 1 f106"/>
                <a:gd name="f232" fmla="*/ f184 1 f105"/>
                <a:gd name="f233" fmla="*/ f185 1 f106"/>
                <a:gd name="f234" fmla="*/ f186 1 f105"/>
                <a:gd name="f235" fmla="*/ f187 1 f106"/>
                <a:gd name="f236" fmla="*/ f188 1 f105"/>
                <a:gd name="f237" fmla="*/ f189 1 f106"/>
                <a:gd name="f238" fmla="*/ f190 1 f105"/>
                <a:gd name="f239" fmla="*/ f191 1 f105"/>
                <a:gd name="f240" fmla="*/ f192 1 f106"/>
                <a:gd name="f241" fmla="*/ f193 1 f105"/>
                <a:gd name="f242" fmla="*/ f194 1 f106"/>
                <a:gd name="f243" fmla="*/ f195 1 f106"/>
                <a:gd name="f244" fmla="*/ f196 f96 1"/>
                <a:gd name="f245" fmla="*/ f197 f96 1"/>
                <a:gd name="f246" fmla="*/ f199 f97 1"/>
                <a:gd name="f247" fmla="*/ f198 f97 1"/>
                <a:gd name="f248" fmla="*/ f200 f96 1"/>
                <a:gd name="f249" fmla="*/ f201 f97 1"/>
                <a:gd name="f250" fmla="*/ f202 f96 1"/>
                <a:gd name="f251" fmla="*/ f203 f97 1"/>
                <a:gd name="f252" fmla="*/ f204 f96 1"/>
                <a:gd name="f253" fmla="*/ f205 f97 1"/>
                <a:gd name="f254" fmla="*/ f206 f96 1"/>
                <a:gd name="f255" fmla="*/ f207 f97 1"/>
                <a:gd name="f256" fmla="*/ f208 f96 1"/>
                <a:gd name="f257" fmla="*/ f209 f97 1"/>
                <a:gd name="f258" fmla="*/ f210 f96 1"/>
                <a:gd name="f259" fmla="*/ f211 f97 1"/>
                <a:gd name="f260" fmla="*/ f212 f96 1"/>
                <a:gd name="f261" fmla="*/ f213 f97 1"/>
                <a:gd name="f262" fmla="*/ f214 f97 1"/>
                <a:gd name="f263" fmla="*/ f215 f96 1"/>
                <a:gd name="f264" fmla="*/ f216 f97 1"/>
                <a:gd name="f265" fmla="*/ f217 f96 1"/>
                <a:gd name="f266" fmla="*/ f218 f97 1"/>
                <a:gd name="f267" fmla="*/ f219 f96 1"/>
                <a:gd name="f268" fmla="*/ f220 f97 1"/>
                <a:gd name="f269" fmla="*/ f221 f97 1"/>
                <a:gd name="f270" fmla="*/ f222 f96 1"/>
                <a:gd name="f271" fmla="*/ f223 f97 1"/>
                <a:gd name="f272" fmla="*/ f224 f96 1"/>
                <a:gd name="f273" fmla="*/ f225 f97 1"/>
                <a:gd name="f274" fmla="*/ f226 f96 1"/>
                <a:gd name="f275" fmla="*/ f227 f96 1"/>
                <a:gd name="f276" fmla="*/ f228 f97 1"/>
                <a:gd name="f277" fmla="*/ f229 f96 1"/>
                <a:gd name="f278" fmla="*/ f230 f96 1"/>
                <a:gd name="f279" fmla="*/ f231 f97 1"/>
                <a:gd name="f280" fmla="*/ f232 f96 1"/>
                <a:gd name="f281" fmla="*/ f233 f97 1"/>
                <a:gd name="f282" fmla="*/ f234 f96 1"/>
                <a:gd name="f283" fmla="*/ f235 f97 1"/>
                <a:gd name="f284" fmla="*/ f236 f96 1"/>
                <a:gd name="f285" fmla="*/ f237 f97 1"/>
                <a:gd name="f286" fmla="*/ f238 f96 1"/>
                <a:gd name="f287" fmla="*/ f239 f96 1"/>
                <a:gd name="f288" fmla="*/ f240 f97 1"/>
                <a:gd name="f289" fmla="*/ f241 f96 1"/>
                <a:gd name="f290" fmla="*/ f242 f97 1"/>
                <a:gd name="f291" fmla="*/ f243 f97 1"/>
              </a:gdLst>
              <a:ahLst/>
              <a:cxnLst>
                <a:cxn ang="3cd4">
                  <a:pos x="hc" y="t"/>
                </a:cxn>
                <a:cxn ang="0">
                  <a:pos x="r" y="vc"/>
                </a:cxn>
                <a:cxn ang="cd4">
                  <a:pos x="hc" y="b"/>
                </a:cxn>
                <a:cxn ang="cd2">
                  <a:pos x="l" y="vc"/>
                </a:cxn>
                <a:cxn ang="f151">
                  <a:pos x="f248" y="f249"/>
                </a:cxn>
                <a:cxn ang="f151">
                  <a:pos x="f250" y="f251"/>
                </a:cxn>
                <a:cxn ang="f151">
                  <a:pos x="f252" y="f253"/>
                </a:cxn>
                <a:cxn ang="f151">
                  <a:pos x="f254" y="f255"/>
                </a:cxn>
                <a:cxn ang="f151">
                  <a:pos x="f256" y="f257"/>
                </a:cxn>
                <a:cxn ang="f151">
                  <a:pos x="f258" y="f259"/>
                </a:cxn>
                <a:cxn ang="f151">
                  <a:pos x="f260" y="f261"/>
                </a:cxn>
                <a:cxn ang="f151">
                  <a:pos x="f250" y="f262"/>
                </a:cxn>
                <a:cxn ang="f151">
                  <a:pos x="f263" y="f264"/>
                </a:cxn>
                <a:cxn ang="f151">
                  <a:pos x="f265" y="f266"/>
                </a:cxn>
                <a:cxn ang="f151">
                  <a:pos x="f248" y="f249"/>
                </a:cxn>
                <a:cxn ang="f151">
                  <a:pos x="f267" y="f268"/>
                </a:cxn>
                <a:cxn ang="f151">
                  <a:pos x="f267" y="f269"/>
                </a:cxn>
                <a:cxn ang="f151">
                  <a:pos x="f270" y="f271"/>
                </a:cxn>
                <a:cxn ang="f151">
                  <a:pos x="f272" y="f273"/>
                </a:cxn>
                <a:cxn ang="f151">
                  <a:pos x="f274" y="f273"/>
                </a:cxn>
                <a:cxn ang="f151">
                  <a:pos x="f275" y="f276"/>
                </a:cxn>
                <a:cxn ang="f151">
                  <a:pos x="f274" y="f271"/>
                </a:cxn>
                <a:cxn ang="f151">
                  <a:pos x="f277" y="f271"/>
                </a:cxn>
                <a:cxn ang="f151">
                  <a:pos x="f278" y="f279"/>
                </a:cxn>
                <a:cxn ang="f151">
                  <a:pos x="f280" y="f281"/>
                </a:cxn>
                <a:cxn ang="f151">
                  <a:pos x="f282" y="f283"/>
                </a:cxn>
                <a:cxn ang="f151">
                  <a:pos x="f284" y="f285"/>
                </a:cxn>
                <a:cxn ang="f151">
                  <a:pos x="f284" y="f281"/>
                </a:cxn>
                <a:cxn ang="f151">
                  <a:pos x="f286" y="f281"/>
                </a:cxn>
                <a:cxn ang="f151">
                  <a:pos x="f267" y="f268"/>
                </a:cxn>
                <a:cxn ang="f151">
                  <a:pos x="f287" y="f288"/>
                </a:cxn>
                <a:cxn ang="f151">
                  <a:pos x="f289" y="f290"/>
                </a:cxn>
                <a:cxn ang="f151">
                  <a:pos x="f282" y="f288"/>
                </a:cxn>
                <a:cxn ang="f151">
                  <a:pos x="f289" y="f291"/>
                </a:cxn>
                <a:cxn ang="f151">
                  <a:pos x="f287" y="f288"/>
                </a:cxn>
              </a:cxnLst>
              <a:rect l="f244" t="f247" r="f245" b="f246"/>
              <a:pathLst>
                <a:path w="191" h="184">
                  <a:moveTo>
                    <a:pt x="f8" y="f9"/>
                  </a:moveTo>
                  <a:cubicBezTo>
                    <a:pt x="f10" y="f11"/>
                    <a:pt x="f12" y="f13"/>
                    <a:pt x="f14" y="f15"/>
                  </a:cubicBezTo>
                  <a:cubicBezTo>
                    <a:pt x="f5" y="f16"/>
                    <a:pt x="f17" y="f5"/>
                    <a:pt x="f18" y="f19"/>
                  </a:cubicBezTo>
                  <a:cubicBezTo>
                    <a:pt x="f9" y="f20"/>
                    <a:pt x="f7" y="f21"/>
                    <a:pt x="f22" y="f23"/>
                  </a:cubicBezTo>
                  <a:cubicBezTo>
                    <a:pt x="f6" y="f24"/>
                    <a:pt x="f25" y="f26"/>
                    <a:pt x="f27" y="f28"/>
                  </a:cubicBezTo>
                  <a:cubicBezTo>
                    <a:pt x="f29" y="f30"/>
                    <a:pt x="f31" y="f32"/>
                    <a:pt x="f33" y="f34"/>
                  </a:cubicBezTo>
                  <a:cubicBezTo>
                    <a:pt x="f35" y="f36"/>
                    <a:pt x="f37" y="f36"/>
                    <a:pt x="f38" y="f39"/>
                  </a:cubicBezTo>
                  <a:cubicBezTo>
                    <a:pt x="f40" y="f28"/>
                    <a:pt x="f21" y="f41"/>
                    <a:pt x="f14" y="f42"/>
                  </a:cubicBezTo>
                  <a:cubicBezTo>
                    <a:pt x="f43" y="f44"/>
                    <a:pt x="f45" y="f7"/>
                    <a:pt x="f46" y="f47"/>
                  </a:cubicBezTo>
                  <a:cubicBezTo>
                    <a:pt x="f48" y="f2"/>
                    <a:pt x="f46" y="f49"/>
                    <a:pt x="f45" y="f50"/>
                  </a:cubicBezTo>
                  <a:cubicBezTo>
                    <a:pt x="f51" y="f39"/>
                    <a:pt x="f52" y="f53"/>
                    <a:pt x="f8" y="f9"/>
                  </a:cubicBezTo>
                  <a:close/>
                  <a:moveTo>
                    <a:pt x="f54" y="f55"/>
                  </a:moveTo>
                  <a:cubicBezTo>
                    <a:pt x="f54" y="f56"/>
                    <a:pt x="f54" y="f57"/>
                    <a:pt x="f54" y="f58"/>
                  </a:cubicBezTo>
                  <a:cubicBezTo>
                    <a:pt x="f59" y="f60"/>
                    <a:pt x="f61" y="f62"/>
                    <a:pt x="f63" y="f64"/>
                  </a:cubicBezTo>
                  <a:cubicBezTo>
                    <a:pt x="f65" y="f66"/>
                    <a:pt x="f61" y="f67"/>
                    <a:pt x="f61" y="f67"/>
                  </a:cubicBezTo>
                  <a:cubicBezTo>
                    <a:pt x="f68" y="f69"/>
                    <a:pt x="f70" y="f67"/>
                    <a:pt x="f62" y="f67"/>
                  </a:cubicBezTo>
                  <a:cubicBezTo>
                    <a:pt x="f62" y="f67"/>
                    <a:pt x="f71" y="f72"/>
                    <a:pt x="f71" y="f66"/>
                  </a:cubicBezTo>
                  <a:cubicBezTo>
                    <a:pt x="f71" y="f66"/>
                    <a:pt x="f71" y="f73"/>
                    <a:pt x="f62" y="f64"/>
                  </a:cubicBezTo>
                  <a:cubicBezTo>
                    <a:pt x="f74" y="f64"/>
                    <a:pt x="f75" y="f64"/>
                    <a:pt x="f76" y="f64"/>
                  </a:cubicBezTo>
                  <a:cubicBezTo>
                    <a:pt x="f70" y="f77"/>
                    <a:pt x="f70" y="f23"/>
                    <a:pt x="f78" y="f79"/>
                  </a:cubicBezTo>
                  <a:cubicBezTo>
                    <a:pt x="f80" y="f81"/>
                    <a:pt x="f82" y="f68"/>
                    <a:pt x="f75" y="f83"/>
                  </a:cubicBezTo>
                  <a:cubicBezTo>
                    <a:pt x="f75" y="f15"/>
                    <a:pt x="f82" y="f84"/>
                    <a:pt x="f70" y="f85"/>
                  </a:cubicBezTo>
                  <a:cubicBezTo>
                    <a:pt x="f68" y="f86"/>
                    <a:pt x="f83" y="f24"/>
                    <a:pt x="f87" y="f87"/>
                  </a:cubicBezTo>
                  <a:cubicBezTo>
                    <a:pt x="f87" y="f56"/>
                    <a:pt x="f87" y="f57"/>
                    <a:pt x="f87" y="f83"/>
                  </a:cubicBezTo>
                  <a:cubicBezTo>
                    <a:pt x="f56" y="f83"/>
                    <a:pt x="f57" y="f83"/>
                    <a:pt x="f83" y="f83"/>
                  </a:cubicBezTo>
                  <a:cubicBezTo>
                    <a:pt x="f65" y="f57"/>
                    <a:pt x="f61" y="f87"/>
                    <a:pt x="f54" y="f55"/>
                  </a:cubicBezTo>
                  <a:close/>
                  <a:moveTo>
                    <a:pt x="f65" y="f88"/>
                  </a:moveTo>
                  <a:cubicBezTo>
                    <a:pt x="f65" y="f89"/>
                    <a:pt x="f90" y="f91"/>
                    <a:pt x="f92" y="f91"/>
                  </a:cubicBezTo>
                  <a:cubicBezTo>
                    <a:pt x="f93" y="f94"/>
                    <a:pt x="f70" y="f89"/>
                    <a:pt x="f70" y="f88"/>
                  </a:cubicBezTo>
                  <a:cubicBezTo>
                    <a:pt x="f78" y="f38"/>
                    <a:pt x="f93" y="f37"/>
                    <a:pt x="f92" y="f37"/>
                  </a:cubicBezTo>
                  <a:cubicBezTo>
                    <a:pt x="f90" y="f37"/>
                    <a:pt x="f65" y="f38"/>
                    <a:pt x="f65" y="f8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8">
              <a:extLst>
                <a:ext uri="{FF2B5EF4-FFF2-40B4-BE49-F238E27FC236}">
                  <a16:creationId xmlns:a16="http://schemas.microsoft.com/office/drawing/2014/main" id="{FEB5EB77-1A75-85AA-351B-AD72F7164F54}"/>
                </a:ext>
              </a:extLst>
            </p:cNvPr>
            <p:cNvSpPr/>
            <p:nvPr/>
          </p:nvSpPr>
          <p:spPr>
            <a:xfrm>
              <a:off x="6892427" y="1539044"/>
              <a:ext cx="251286" cy="132569"/>
            </a:xfrm>
            <a:custGeom>
              <a:avLst/>
              <a:gdLst>
                <a:gd name="f0" fmla="val 10800000"/>
                <a:gd name="f1" fmla="val 5400000"/>
                <a:gd name="f2" fmla="val 180"/>
                <a:gd name="f3" fmla="val w"/>
                <a:gd name="f4" fmla="val h"/>
                <a:gd name="f5" fmla="val 0"/>
                <a:gd name="f6" fmla="val 178"/>
                <a:gd name="f7" fmla="val 94"/>
                <a:gd name="f8" fmla="val 89"/>
                <a:gd name="f9" fmla="val 1"/>
                <a:gd name="f10" fmla="val 111"/>
                <a:gd name="f11" fmla="val 133"/>
                <a:gd name="f12" fmla="val 3"/>
                <a:gd name="f13" fmla="val 155"/>
                <a:gd name="f14" fmla="val 9"/>
                <a:gd name="f15" fmla="val 172"/>
                <a:gd name="f16" fmla="val 14"/>
                <a:gd name="f17" fmla="val 28"/>
                <a:gd name="f18" fmla="val 170"/>
                <a:gd name="f19" fmla="val 43"/>
                <a:gd name="f20" fmla="val 164"/>
                <a:gd name="f21" fmla="val 58"/>
                <a:gd name="f22" fmla="val 158"/>
                <a:gd name="f23" fmla="val 73"/>
                <a:gd name="f24" fmla="val 152"/>
                <a:gd name="f25" fmla="val 88"/>
                <a:gd name="f26" fmla="val 150"/>
                <a:gd name="f27" fmla="val 93"/>
                <a:gd name="f28" fmla="val 149"/>
                <a:gd name="f29" fmla="val 144"/>
                <a:gd name="f30" fmla="val 92"/>
                <a:gd name="f31" fmla="val 115"/>
                <a:gd name="f32" fmla="val 83"/>
                <a:gd name="f33" fmla="val 87"/>
                <a:gd name="f34" fmla="val 82"/>
                <a:gd name="f35" fmla="val 57"/>
                <a:gd name="f36" fmla="val 49"/>
                <a:gd name="f37" fmla="val 41"/>
                <a:gd name="f38" fmla="val 91"/>
                <a:gd name="f39" fmla="val 32"/>
                <a:gd name="f40" fmla="val 29"/>
                <a:gd name="f41" fmla="val 27"/>
                <a:gd name="f42" fmla="val 26"/>
                <a:gd name="f43" fmla="val 19"/>
                <a:gd name="f44" fmla="val 13"/>
                <a:gd name="f45" fmla="val 6"/>
                <a:gd name="f46" fmla="val 20"/>
                <a:gd name="f47" fmla="val 10"/>
                <a:gd name="f48" fmla="val 37"/>
                <a:gd name="f49" fmla="val 4"/>
                <a:gd name="f50" fmla="val 54"/>
                <a:gd name="f51" fmla="val 2"/>
                <a:gd name="f52" fmla="val 72"/>
                <a:gd name="f53" fmla="val 78"/>
                <a:gd name="f54" fmla="val 95"/>
                <a:gd name="f55" fmla="val 39"/>
                <a:gd name="f56" fmla="val 38"/>
                <a:gd name="f57" fmla="val 36"/>
                <a:gd name="f58" fmla="val 35"/>
                <a:gd name="f59" fmla="val 33"/>
                <a:gd name="f60" fmla="val 25"/>
                <a:gd name="f61" fmla="val 85"/>
                <a:gd name="f62" fmla="val 81"/>
                <a:gd name="f63" fmla="val 80"/>
                <a:gd name="f64" fmla="val 77"/>
                <a:gd name="f65" fmla="val 75"/>
                <a:gd name="f66" fmla="val 74"/>
                <a:gd name="f67" fmla="val 70"/>
                <a:gd name="f68" fmla="val 68"/>
                <a:gd name="f69" fmla="val 44"/>
                <a:gd name="f70" fmla="val 47"/>
                <a:gd name="f71" fmla="val 50"/>
                <a:gd name="f72" fmla="val 52"/>
                <a:gd name="f73" fmla="val 56"/>
                <a:gd name="f74" fmla="val 61"/>
                <a:gd name="f75" fmla="val 65"/>
                <a:gd name="f76" fmla="val 66"/>
                <a:gd name="f77" fmla="val 98"/>
                <a:gd name="f78" fmla="val 101"/>
                <a:gd name="f79" fmla="val 104"/>
                <a:gd name="f80" fmla="val 107"/>
                <a:gd name="f81" fmla="val 110"/>
                <a:gd name="f82" fmla="val 108"/>
                <a:gd name="f83" fmla="+- 0 0 -90"/>
                <a:gd name="f84" fmla="*/ f3 1 178"/>
                <a:gd name="f85" fmla="*/ f4 1 94"/>
                <a:gd name="f86" fmla="val f5"/>
                <a:gd name="f87" fmla="val f6"/>
                <a:gd name="f88" fmla="val f7"/>
                <a:gd name="f89" fmla="*/ f83 f0 1"/>
                <a:gd name="f90" fmla="+- f88 0 f86"/>
                <a:gd name="f91" fmla="+- f87 0 f86"/>
                <a:gd name="f92" fmla="*/ f89 1 f2"/>
                <a:gd name="f93" fmla="*/ f91 1 178"/>
                <a:gd name="f94" fmla="*/ f90 1 94"/>
                <a:gd name="f95" fmla="*/ 89 f91 1"/>
                <a:gd name="f96" fmla="*/ 1 f90 1"/>
                <a:gd name="f97" fmla="*/ 155 f91 1"/>
                <a:gd name="f98" fmla="*/ 9 f90 1"/>
                <a:gd name="f99" fmla="*/ 170 f91 1"/>
                <a:gd name="f100" fmla="*/ 43 f90 1"/>
                <a:gd name="f101" fmla="*/ 152 f91 1"/>
                <a:gd name="f102" fmla="*/ 88 f90 1"/>
                <a:gd name="f103" fmla="*/ 144 f91 1"/>
                <a:gd name="f104" fmla="*/ 92 f90 1"/>
                <a:gd name="f105" fmla="*/ 57 f91 1"/>
                <a:gd name="f106" fmla="*/ 87 f90 1"/>
                <a:gd name="f107" fmla="*/ 32 f91 1"/>
                <a:gd name="f108" fmla="*/ 93 f90 1"/>
                <a:gd name="f109" fmla="*/ 26 f91 1"/>
                <a:gd name="f110" fmla="*/ 89 f90 1"/>
                <a:gd name="f111" fmla="*/ 6 f91 1"/>
                <a:gd name="f112" fmla="*/ 41 f90 1"/>
                <a:gd name="f113" fmla="*/ 20 f91 1"/>
                <a:gd name="f114" fmla="*/ 10 f90 1"/>
                <a:gd name="f115" fmla="*/ 72 f91 1"/>
                <a:gd name="f116" fmla="*/ 95 f91 1"/>
                <a:gd name="f117" fmla="*/ 36 f90 1"/>
                <a:gd name="f118" fmla="*/ 32 f90 1"/>
                <a:gd name="f119" fmla="*/ 25 f90 1"/>
                <a:gd name="f120" fmla="*/ 83 f91 1"/>
                <a:gd name="f121" fmla="*/ 78 f91 1"/>
                <a:gd name="f122" fmla="*/ 74 f91 1"/>
                <a:gd name="f123" fmla="*/ 68 f91 1"/>
                <a:gd name="f124" fmla="*/ 47 f90 1"/>
                <a:gd name="f125" fmla="*/ 52 f90 1"/>
                <a:gd name="f126" fmla="*/ 61 f90 1"/>
                <a:gd name="f127" fmla="*/ 88 f91 1"/>
                <a:gd name="f128" fmla="*/ 68 f90 1"/>
                <a:gd name="f129" fmla="*/ 104 f91 1"/>
                <a:gd name="f130" fmla="*/ 110 f91 1"/>
                <a:gd name="f131" fmla="+- f92 0 f1"/>
                <a:gd name="f132" fmla="*/ f95 1 178"/>
                <a:gd name="f133" fmla="*/ f96 1 94"/>
                <a:gd name="f134" fmla="*/ f97 1 178"/>
                <a:gd name="f135" fmla="*/ f98 1 94"/>
                <a:gd name="f136" fmla="*/ f99 1 178"/>
                <a:gd name="f137" fmla="*/ f100 1 94"/>
                <a:gd name="f138" fmla="*/ f101 1 178"/>
                <a:gd name="f139" fmla="*/ f102 1 94"/>
                <a:gd name="f140" fmla="*/ f103 1 178"/>
                <a:gd name="f141" fmla="*/ f104 1 94"/>
                <a:gd name="f142" fmla="*/ f105 1 178"/>
                <a:gd name="f143" fmla="*/ f106 1 94"/>
                <a:gd name="f144" fmla="*/ f107 1 178"/>
                <a:gd name="f145" fmla="*/ f108 1 94"/>
                <a:gd name="f146" fmla="*/ f109 1 178"/>
                <a:gd name="f147" fmla="*/ f110 1 94"/>
                <a:gd name="f148" fmla="*/ f111 1 178"/>
                <a:gd name="f149" fmla="*/ f112 1 94"/>
                <a:gd name="f150" fmla="*/ f113 1 178"/>
                <a:gd name="f151" fmla="*/ f114 1 94"/>
                <a:gd name="f152" fmla="*/ f115 1 178"/>
                <a:gd name="f153" fmla="*/ f116 1 178"/>
                <a:gd name="f154" fmla="*/ f117 1 94"/>
                <a:gd name="f155" fmla="*/ f118 1 94"/>
                <a:gd name="f156" fmla="*/ f119 1 94"/>
                <a:gd name="f157" fmla="*/ f120 1 178"/>
                <a:gd name="f158" fmla="*/ f121 1 178"/>
                <a:gd name="f159" fmla="*/ f122 1 178"/>
                <a:gd name="f160" fmla="*/ f123 1 178"/>
                <a:gd name="f161" fmla="*/ f124 1 94"/>
                <a:gd name="f162" fmla="*/ f125 1 94"/>
                <a:gd name="f163" fmla="*/ f126 1 94"/>
                <a:gd name="f164" fmla="*/ f127 1 178"/>
                <a:gd name="f165" fmla="*/ f128 1 94"/>
                <a:gd name="f166" fmla="*/ f129 1 178"/>
                <a:gd name="f167" fmla="*/ f130 1 178"/>
                <a:gd name="f168" fmla="*/ 0 1 f93"/>
                <a:gd name="f169" fmla="*/ f87 1 f93"/>
                <a:gd name="f170" fmla="*/ 0 1 f94"/>
                <a:gd name="f171" fmla="*/ f88 1 f94"/>
                <a:gd name="f172" fmla="*/ f132 1 f93"/>
                <a:gd name="f173" fmla="*/ f133 1 f94"/>
                <a:gd name="f174" fmla="*/ f134 1 f93"/>
                <a:gd name="f175" fmla="*/ f135 1 f94"/>
                <a:gd name="f176" fmla="*/ f136 1 f93"/>
                <a:gd name="f177" fmla="*/ f137 1 f94"/>
                <a:gd name="f178" fmla="*/ f138 1 f93"/>
                <a:gd name="f179" fmla="*/ f139 1 f94"/>
                <a:gd name="f180" fmla="*/ f140 1 f93"/>
                <a:gd name="f181" fmla="*/ f141 1 f94"/>
                <a:gd name="f182" fmla="*/ f142 1 f93"/>
                <a:gd name="f183" fmla="*/ f143 1 f94"/>
                <a:gd name="f184" fmla="*/ f144 1 f93"/>
                <a:gd name="f185" fmla="*/ f145 1 f94"/>
                <a:gd name="f186" fmla="*/ f146 1 f93"/>
                <a:gd name="f187" fmla="*/ f147 1 f94"/>
                <a:gd name="f188" fmla="*/ f148 1 f93"/>
                <a:gd name="f189" fmla="*/ f149 1 f94"/>
                <a:gd name="f190" fmla="*/ f150 1 f93"/>
                <a:gd name="f191" fmla="*/ f151 1 f94"/>
                <a:gd name="f192" fmla="*/ f152 1 f93"/>
                <a:gd name="f193" fmla="*/ f153 1 f93"/>
                <a:gd name="f194" fmla="*/ f154 1 f94"/>
                <a:gd name="f195" fmla="*/ f155 1 f94"/>
                <a:gd name="f196" fmla="*/ f156 1 f94"/>
                <a:gd name="f197" fmla="*/ f157 1 f93"/>
                <a:gd name="f198" fmla="*/ f158 1 f93"/>
                <a:gd name="f199" fmla="*/ f159 1 f93"/>
                <a:gd name="f200" fmla="*/ f160 1 f93"/>
                <a:gd name="f201" fmla="*/ f161 1 f94"/>
                <a:gd name="f202" fmla="*/ f162 1 f94"/>
                <a:gd name="f203" fmla="*/ f163 1 f94"/>
                <a:gd name="f204" fmla="*/ f164 1 f93"/>
                <a:gd name="f205" fmla="*/ f165 1 f94"/>
                <a:gd name="f206" fmla="*/ f166 1 f93"/>
                <a:gd name="f207" fmla="*/ f167 1 f93"/>
                <a:gd name="f208" fmla="*/ f168 f84 1"/>
                <a:gd name="f209" fmla="*/ f169 f84 1"/>
                <a:gd name="f210" fmla="*/ f171 f85 1"/>
                <a:gd name="f211" fmla="*/ f170 f85 1"/>
                <a:gd name="f212" fmla="*/ f172 f84 1"/>
                <a:gd name="f213" fmla="*/ f173 f85 1"/>
                <a:gd name="f214" fmla="*/ f174 f84 1"/>
                <a:gd name="f215" fmla="*/ f175 f85 1"/>
                <a:gd name="f216" fmla="*/ f176 f84 1"/>
                <a:gd name="f217" fmla="*/ f177 f85 1"/>
                <a:gd name="f218" fmla="*/ f178 f84 1"/>
                <a:gd name="f219" fmla="*/ f179 f85 1"/>
                <a:gd name="f220" fmla="*/ f180 f84 1"/>
                <a:gd name="f221" fmla="*/ f181 f85 1"/>
                <a:gd name="f222" fmla="*/ f182 f84 1"/>
                <a:gd name="f223" fmla="*/ f183 f85 1"/>
                <a:gd name="f224" fmla="*/ f184 f84 1"/>
                <a:gd name="f225" fmla="*/ f185 f85 1"/>
                <a:gd name="f226" fmla="*/ f186 f84 1"/>
                <a:gd name="f227" fmla="*/ f187 f85 1"/>
                <a:gd name="f228" fmla="*/ f188 f84 1"/>
                <a:gd name="f229" fmla="*/ f189 f85 1"/>
                <a:gd name="f230" fmla="*/ f190 f84 1"/>
                <a:gd name="f231" fmla="*/ f191 f85 1"/>
                <a:gd name="f232" fmla="*/ f192 f84 1"/>
                <a:gd name="f233" fmla="*/ f193 f84 1"/>
                <a:gd name="f234" fmla="*/ f194 f85 1"/>
                <a:gd name="f235" fmla="*/ f195 f85 1"/>
                <a:gd name="f236" fmla="*/ f196 f85 1"/>
                <a:gd name="f237" fmla="*/ f197 f84 1"/>
                <a:gd name="f238" fmla="*/ f198 f84 1"/>
                <a:gd name="f239" fmla="*/ f199 f84 1"/>
                <a:gd name="f240" fmla="*/ f200 f84 1"/>
                <a:gd name="f241" fmla="*/ f201 f85 1"/>
                <a:gd name="f242" fmla="*/ f202 f85 1"/>
                <a:gd name="f243" fmla="*/ f203 f85 1"/>
                <a:gd name="f244" fmla="*/ f204 f84 1"/>
                <a:gd name="f245" fmla="*/ f205 f85 1"/>
                <a:gd name="f246" fmla="*/ f206 f84 1"/>
                <a:gd name="f247" fmla="*/ f207 f84 1"/>
              </a:gdLst>
              <a:ahLst/>
              <a:cxnLst>
                <a:cxn ang="3cd4">
                  <a:pos x="hc" y="t"/>
                </a:cxn>
                <a:cxn ang="0">
                  <a:pos x="r" y="vc"/>
                </a:cxn>
                <a:cxn ang="cd4">
                  <a:pos x="hc" y="b"/>
                </a:cxn>
                <a:cxn ang="cd2">
                  <a:pos x="l" y="vc"/>
                </a:cxn>
                <a:cxn ang="f131">
                  <a:pos x="f212" y="f213"/>
                </a:cxn>
                <a:cxn ang="f131">
                  <a:pos x="f214" y="f215"/>
                </a:cxn>
                <a:cxn ang="f131">
                  <a:pos x="f216" y="f217"/>
                </a:cxn>
                <a:cxn ang="f131">
                  <a:pos x="f218" y="f219"/>
                </a:cxn>
                <a:cxn ang="f131">
                  <a:pos x="f220" y="f221"/>
                </a:cxn>
                <a:cxn ang="f131">
                  <a:pos x="f222" y="f223"/>
                </a:cxn>
                <a:cxn ang="f131">
                  <a:pos x="f224" y="f225"/>
                </a:cxn>
                <a:cxn ang="f131">
                  <a:pos x="f226" y="f227"/>
                </a:cxn>
                <a:cxn ang="f131">
                  <a:pos x="f228" y="f229"/>
                </a:cxn>
                <a:cxn ang="f131">
                  <a:pos x="f230" y="f231"/>
                </a:cxn>
                <a:cxn ang="f131">
                  <a:pos x="f232" y="f213"/>
                </a:cxn>
                <a:cxn ang="f131">
                  <a:pos x="f212" y="f213"/>
                </a:cxn>
                <a:cxn ang="f131">
                  <a:pos x="f233" y="f229"/>
                </a:cxn>
                <a:cxn ang="f131">
                  <a:pos x="f233" y="f234"/>
                </a:cxn>
                <a:cxn ang="f131">
                  <a:pos x="f233" y="f235"/>
                </a:cxn>
                <a:cxn ang="f131">
                  <a:pos x="f212" y="f236"/>
                </a:cxn>
                <a:cxn ang="f131">
                  <a:pos x="f237" y="f235"/>
                </a:cxn>
                <a:cxn ang="f131">
                  <a:pos x="f237" y="f229"/>
                </a:cxn>
                <a:cxn ang="f131">
                  <a:pos x="f238" y="f229"/>
                </a:cxn>
                <a:cxn ang="f131">
                  <a:pos x="f239" y="f229"/>
                </a:cxn>
                <a:cxn ang="f131">
                  <a:pos x="f240" y="f241"/>
                </a:cxn>
                <a:cxn ang="f131">
                  <a:pos x="f239" y="f242"/>
                </a:cxn>
                <a:cxn ang="f131">
                  <a:pos x="f237" y="f242"/>
                </a:cxn>
                <a:cxn ang="f131">
                  <a:pos x="f237" y="f243"/>
                </a:cxn>
                <a:cxn ang="f131">
                  <a:pos x="f244" y="f245"/>
                </a:cxn>
                <a:cxn ang="f131">
                  <a:pos x="f233" y="f243"/>
                </a:cxn>
                <a:cxn ang="f131">
                  <a:pos x="f233" y="f242"/>
                </a:cxn>
                <a:cxn ang="f131">
                  <a:pos x="f246" y="f242"/>
                </a:cxn>
                <a:cxn ang="f131">
                  <a:pos x="f247" y="f241"/>
                </a:cxn>
                <a:cxn ang="f131">
                  <a:pos x="f246" y="f229"/>
                </a:cxn>
                <a:cxn ang="f131">
                  <a:pos x="f233" y="f229"/>
                </a:cxn>
              </a:cxnLst>
              <a:rect l="f208" t="f211" r="f209" b="f210"/>
              <a:pathLst>
                <a:path w="178" h="94">
                  <a:moveTo>
                    <a:pt x="f8" y="f9"/>
                  </a:moveTo>
                  <a:cubicBezTo>
                    <a:pt x="f10" y="f5"/>
                    <a:pt x="f11" y="f12"/>
                    <a:pt x="f13" y="f14"/>
                  </a:cubicBezTo>
                  <a:cubicBezTo>
                    <a:pt x="f15" y="f16"/>
                    <a:pt x="f6" y="f17"/>
                    <a:pt x="f18" y="f19"/>
                  </a:cubicBezTo>
                  <a:cubicBezTo>
                    <a:pt x="f20" y="f21"/>
                    <a:pt x="f22" y="f23"/>
                    <a:pt x="f24" y="f25"/>
                  </a:cubicBezTo>
                  <a:cubicBezTo>
                    <a:pt x="f26" y="f27"/>
                    <a:pt x="f28" y="f7"/>
                    <a:pt x="f29" y="f30"/>
                  </a:cubicBezTo>
                  <a:cubicBezTo>
                    <a:pt x="f31" y="f32"/>
                    <a:pt x="f33" y="f34"/>
                    <a:pt x="f35" y="f33"/>
                  </a:cubicBezTo>
                  <a:cubicBezTo>
                    <a:pt x="f36" y="f25"/>
                    <a:pt x="f37" y="f38"/>
                    <a:pt x="f39" y="f27"/>
                  </a:cubicBezTo>
                  <a:cubicBezTo>
                    <a:pt x="f40" y="f7"/>
                    <a:pt x="f41" y="f30"/>
                    <a:pt x="f42" y="f8"/>
                  </a:cubicBezTo>
                  <a:cubicBezTo>
                    <a:pt x="f43" y="f23"/>
                    <a:pt x="f44" y="f35"/>
                    <a:pt x="f45" y="f37"/>
                  </a:cubicBezTo>
                  <a:cubicBezTo>
                    <a:pt x="f5" y="f17"/>
                    <a:pt x="f45" y="f16"/>
                    <a:pt x="f46" y="f47"/>
                  </a:cubicBezTo>
                  <a:cubicBezTo>
                    <a:pt x="f48" y="f49"/>
                    <a:pt x="f50" y="f51"/>
                    <a:pt x="f52" y="f9"/>
                  </a:cubicBezTo>
                  <a:cubicBezTo>
                    <a:pt x="f53" y="f5"/>
                    <a:pt x="f32" y="f9"/>
                    <a:pt x="f8" y="f9"/>
                  </a:cubicBezTo>
                  <a:close/>
                  <a:moveTo>
                    <a:pt x="f54" y="f37"/>
                  </a:moveTo>
                  <a:cubicBezTo>
                    <a:pt x="f54" y="f55"/>
                    <a:pt x="f54" y="f56"/>
                    <a:pt x="f54" y="f57"/>
                  </a:cubicBezTo>
                  <a:cubicBezTo>
                    <a:pt x="f54" y="f58"/>
                    <a:pt x="f54" y="f59"/>
                    <a:pt x="f54" y="f39"/>
                  </a:cubicBezTo>
                  <a:cubicBezTo>
                    <a:pt x="f7" y="f17"/>
                    <a:pt x="f30" y="f60"/>
                    <a:pt x="f8" y="f60"/>
                  </a:cubicBezTo>
                  <a:cubicBezTo>
                    <a:pt x="f61" y="f42"/>
                    <a:pt x="f32" y="f17"/>
                    <a:pt x="f32" y="f39"/>
                  </a:cubicBezTo>
                  <a:cubicBezTo>
                    <a:pt x="f32" y="f58"/>
                    <a:pt x="f32" y="f56"/>
                    <a:pt x="f32" y="f37"/>
                  </a:cubicBezTo>
                  <a:cubicBezTo>
                    <a:pt x="f62" y="f37"/>
                    <a:pt x="f63" y="f37"/>
                    <a:pt x="f53" y="f37"/>
                  </a:cubicBezTo>
                  <a:cubicBezTo>
                    <a:pt x="f64" y="f37"/>
                    <a:pt x="f65" y="f37"/>
                    <a:pt x="f66" y="f37"/>
                  </a:cubicBezTo>
                  <a:cubicBezTo>
                    <a:pt x="f67" y="f37"/>
                    <a:pt x="f68" y="f69"/>
                    <a:pt x="f68" y="f70"/>
                  </a:cubicBezTo>
                  <a:cubicBezTo>
                    <a:pt x="f68" y="f71"/>
                    <a:pt x="f67" y="f72"/>
                    <a:pt x="f66" y="f72"/>
                  </a:cubicBezTo>
                  <a:cubicBezTo>
                    <a:pt x="f64" y="f72"/>
                    <a:pt x="f63" y="f72"/>
                    <a:pt x="f32" y="f72"/>
                  </a:cubicBezTo>
                  <a:cubicBezTo>
                    <a:pt x="f32" y="f73"/>
                    <a:pt x="f32" y="f21"/>
                    <a:pt x="f32" y="f74"/>
                  </a:cubicBezTo>
                  <a:cubicBezTo>
                    <a:pt x="f32" y="f75"/>
                    <a:pt x="f61" y="f68"/>
                    <a:pt x="f25" y="f68"/>
                  </a:cubicBezTo>
                  <a:cubicBezTo>
                    <a:pt x="f30" y="f68"/>
                    <a:pt x="f7" y="f76"/>
                    <a:pt x="f54" y="f74"/>
                  </a:cubicBezTo>
                  <a:cubicBezTo>
                    <a:pt x="f54" y="f21"/>
                    <a:pt x="f54" y="f73"/>
                    <a:pt x="f54" y="f72"/>
                  </a:cubicBezTo>
                  <a:cubicBezTo>
                    <a:pt x="f77" y="f72"/>
                    <a:pt x="f78" y="f72"/>
                    <a:pt x="f79" y="f72"/>
                  </a:cubicBezTo>
                  <a:cubicBezTo>
                    <a:pt x="f80" y="f72"/>
                    <a:pt x="f81" y="f71"/>
                    <a:pt x="f81" y="f70"/>
                  </a:cubicBezTo>
                  <a:cubicBezTo>
                    <a:pt x="f81" y="f69"/>
                    <a:pt x="f82" y="f37"/>
                    <a:pt x="f79" y="f37"/>
                  </a:cubicBezTo>
                  <a:cubicBezTo>
                    <a:pt x="f78" y="f37"/>
                    <a:pt x="f77" y="f37"/>
                    <a:pt x="f54" y="f3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9">
              <a:extLst>
                <a:ext uri="{FF2B5EF4-FFF2-40B4-BE49-F238E27FC236}">
                  <a16:creationId xmlns:a16="http://schemas.microsoft.com/office/drawing/2014/main" id="{8EEF104E-3D99-094A-BEA6-5DD878A22126}"/>
                </a:ext>
              </a:extLst>
            </p:cNvPr>
            <p:cNvSpPr/>
            <p:nvPr/>
          </p:nvSpPr>
          <p:spPr>
            <a:xfrm>
              <a:off x="6839995" y="2153421"/>
              <a:ext cx="46497" cy="46497"/>
            </a:xfrm>
            <a:custGeom>
              <a:avLst/>
              <a:gdLst>
                <a:gd name="f0" fmla="val 10800000"/>
                <a:gd name="f1" fmla="val 5400000"/>
                <a:gd name="f2" fmla="val 180"/>
                <a:gd name="f3" fmla="val w"/>
                <a:gd name="f4" fmla="val h"/>
                <a:gd name="f5" fmla="val 0"/>
                <a:gd name="f6" fmla="val 33"/>
                <a:gd name="f7" fmla="val 16"/>
                <a:gd name="f8" fmla="val 25"/>
                <a:gd name="f9" fmla="val 26"/>
                <a:gd name="f10" fmla="val 32"/>
                <a:gd name="f11" fmla="val 17"/>
                <a:gd name="f12" fmla="val 8"/>
                <a:gd name="f13" fmla="val 1"/>
                <a:gd name="f14" fmla="+- 0 0 -90"/>
                <a:gd name="f15" fmla="*/ f3 1 33"/>
                <a:gd name="f16" fmla="*/ f4 1 33"/>
                <a:gd name="f17" fmla="val f5"/>
                <a:gd name="f18" fmla="val f6"/>
                <a:gd name="f19" fmla="*/ f14 f0 1"/>
                <a:gd name="f20" fmla="+- f18 0 f17"/>
                <a:gd name="f21" fmla="*/ f19 1 f2"/>
                <a:gd name="f22" fmla="*/ f20 1 33"/>
                <a:gd name="f23" fmla="*/ 33 f20 1"/>
                <a:gd name="f24" fmla="*/ 16 f20 1"/>
                <a:gd name="f25" fmla="*/ 17 f20 1"/>
                <a:gd name="f26" fmla="*/ 1 f20 1"/>
                <a:gd name="f27" fmla="*/ 0 f20 1"/>
                <a:gd name="f28" fmla="+- f21 0 f1"/>
                <a:gd name="f29" fmla="*/ f23 1 33"/>
                <a:gd name="f30" fmla="*/ f24 1 33"/>
                <a:gd name="f31" fmla="*/ f25 1 33"/>
                <a:gd name="f32" fmla="*/ f26 1 33"/>
                <a:gd name="f33" fmla="*/ f27 1 33"/>
                <a:gd name="f34" fmla="*/ 0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8 f15 1"/>
                <a:gd name="f48" fmla="*/ f36 f16 1"/>
                <a:gd name="f49" fmla="*/ f39 f15 1"/>
                <a:gd name="f50" fmla="*/ f38 f16 1"/>
                <a:gd name="f51" fmla="*/ f40 f16 1"/>
              </a:gdLst>
              <a:ahLst/>
              <a:cxnLst>
                <a:cxn ang="3cd4">
                  <a:pos x="hc" y="t"/>
                </a:cxn>
                <a:cxn ang="0">
                  <a:pos x="r" y="vc"/>
                </a:cxn>
                <a:cxn ang="cd4">
                  <a:pos x="hc" y="b"/>
                </a:cxn>
                <a:cxn ang="cd2">
                  <a:pos x="l" y="vc"/>
                </a:cxn>
                <a:cxn ang="f28">
                  <a:pos x="f45" y="f46"/>
                </a:cxn>
                <a:cxn ang="f28">
                  <a:pos x="f47" y="f48"/>
                </a:cxn>
                <a:cxn ang="f28">
                  <a:pos x="f49" y="f50"/>
                </a:cxn>
                <a:cxn ang="f28">
                  <a:pos x="f47" y="f51"/>
                </a:cxn>
                <a:cxn ang="f28">
                  <a:pos x="f45" y="f46"/>
                </a:cxn>
              </a:cxnLst>
              <a:rect l="f41" t="f44" r="f42" b="f43"/>
              <a:pathLst>
                <a:path w="33" h="33">
                  <a:moveTo>
                    <a:pt x="f6" y="f7"/>
                  </a:moveTo>
                  <a:cubicBezTo>
                    <a:pt x="f6" y="f8"/>
                    <a:pt x="f9" y="f10"/>
                    <a:pt x="f11" y="f6"/>
                  </a:cubicBezTo>
                  <a:cubicBezTo>
                    <a:pt x="f12" y="f6"/>
                    <a:pt x="f13" y="f8"/>
                    <a:pt x="f13" y="f11"/>
                  </a:cubicBezTo>
                  <a:cubicBezTo>
                    <a:pt x="f5" y="f12"/>
                    <a:pt x="f12" y="f5"/>
                    <a:pt x="f11" y="f5"/>
                  </a:cubicBezTo>
                  <a:cubicBezTo>
                    <a:pt x="f8" y="f5"/>
                    <a:pt x="f6" y="f12"/>
                    <a:pt x="f6"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62">
    <p:spTree>
      <p:nvGrpSpPr>
        <p:cNvPr id="1" name=""/>
        <p:cNvGrpSpPr/>
        <p:nvPr/>
      </p:nvGrpSpPr>
      <p:grpSpPr>
        <a:xfrm>
          <a:off x="0" y="0"/>
          <a:ext cx="0" cy="0"/>
          <a:chOff x="0" y="0"/>
          <a:chExt cx="0" cy="0"/>
        </a:xfrm>
      </p:grpSpPr>
      <p:sp>
        <p:nvSpPr>
          <p:cNvPr id="2" name="Rectángulo 26">
            <a:extLst>
              <a:ext uri="{FF2B5EF4-FFF2-40B4-BE49-F238E27FC236}">
                <a16:creationId xmlns:a16="http://schemas.microsoft.com/office/drawing/2014/main" id="{CD96EFE3-5A81-E064-4E7E-4E1E75C3C22C}"/>
              </a:ext>
            </a:extLst>
          </p:cNvPr>
          <p:cNvSpPr/>
          <p:nvPr/>
        </p:nvSpPr>
        <p:spPr>
          <a:xfrm>
            <a:off x="7211260" y="4051066"/>
            <a:ext cx="1932739" cy="110629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
        <p:nvSpPr>
          <p:cNvPr id="3" name="Google Shape;263;p42">
            <a:extLst>
              <a:ext uri="{FF2B5EF4-FFF2-40B4-BE49-F238E27FC236}">
                <a16:creationId xmlns:a16="http://schemas.microsoft.com/office/drawing/2014/main" id="{952C4E53-AFF7-E8BE-EFDE-26358E961902}"/>
              </a:ext>
            </a:extLst>
          </p:cNvPr>
          <p:cNvSpPr txBox="1"/>
          <p:nvPr/>
        </p:nvSpPr>
        <p:spPr>
          <a:xfrm>
            <a:off x="2537853" y="167691"/>
            <a:ext cx="4068302" cy="773600"/>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s-PE" sz="4400" b="1" i="0" u="none" strike="noStrike" kern="0" cap="none" spc="0" baseline="0">
                <a:solidFill>
                  <a:srgbClr val="FFFFFF"/>
                </a:solidFill>
                <a:uFillTx/>
                <a:latin typeface="Arial (Títulos)"/>
                <a:ea typeface="DM Sans"/>
                <a:cs typeface="Rubik"/>
              </a:rPr>
              <a:t>FUENTE</a:t>
            </a:r>
          </a:p>
        </p:txBody>
      </p:sp>
      <p:sp>
        <p:nvSpPr>
          <p:cNvPr id="4" name="Google Shape;270;p42">
            <a:extLst>
              <a:ext uri="{FF2B5EF4-FFF2-40B4-BE49-F238E27FC236}">
                <a16:creationId xmlns:a16="http://schemas.microsoft.com/office/drawing/2014/main" id="{62916672-9213-E67C-8D40-34E940548A53}"/>
              </a:ext>
            </a:extLst>
          </p:cNvPr>
          <p:cNvSpPr txBox="1"/>
          <p:nvPr/>
        </p:nvSpPr>
        <p:spPr>
          <a:xfrm>
            <a:off x="877421" y="1493270"/>
            <a:ext cx="4157667" cy="424053"/>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600" b="0" i="0" u="none" strike="noStrike" kern="0" cap="none" spc="0" baseline="0" dirty="0">
                <a:solidFill>
                  <a:srgbClr val="3282BE"/>
                </a:solidFill>
                <a:uFillTx/>
                <a:latin typeface="Arial"/>
                <a:ea typeface="Rubik"/>
                <a:cs typeface="Rubik"/>
              </a:rPr>
              <a:t>ELABORADO POR  </a:t>
            </a:r>
            <a:r>
              <a:rPr lang="es-PE" sz="1600" b="0" i="0" u="none" strike="noStrike" kern="0" cap="none" spc="0" baseline="0" dirty="0">
                <a:solidFill>
                  <a:srgbClr val="3282BE"/>
                </a:solidFill>
                <a:uFillTx/>
                <a:latin typeface="Arial"/>
                <a:ea typeface="Montserrat"/>
                <a:cs typeface="Assistant Light" pitchFamily="2"/>
              </a:rPr>
              <a:t>: </a:t>
            </a:r>
            <a:r>
              <a:rPr lang="es-PE" sz="1600" kern="0" dirty="0" smtClean="0">
                <a:solidFill>
                  <a:srgbClr val="000000"/>
                </a:solidFill>
                <a:latin typeface="Arial"/>
                <a:ea typeface="Montserrat"/>
                <a:cs typeface="Assistant Light" pitchFamily="2"/>
              </a:rPr>
              <a:t>plantillaspowerpoint.org</a:t>
            </a:r>
            <a:endParaRPr lang="es-PE" sz="1600" b="0" i="0" u="none" strike="noStrike" kern="0" cap="none" spc="0" baseline="0" dirty="0">
              <a:solidFill>
                <a:srgbClr val="000000"/>
              </a:solidFill>
              <a:uFillTx/>
              <a:latin typeface="Arial"/>
              <a:ea typeface="Montserrat"/>
              <a:cs typeface="Kanit Light"/>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600" b="1" i="0" u="none" strike="noStrike" kern="0" cap="none" spc="0" baseline="0" dirty="0">
              <a:solidFill>
                <a:srgbClr val="02FFB3"/>
              </a:solidFill>
              <a:uFillTx/>
              <a:latin typeface="Arial"/>
              <a:ea typeface="Rubik"/>
              <a:cs typeface="Rubik"/>
            </a:endParaRPr>
          </a:p>
        </p:txBody>
      </p:sp>
      <p:grpSp>
        <p:nvGrpSpPr>
          <p:cNvPr id="5" name="Grupo 3">
            <a:extLst>
              <a:ext uri="{FF2B5EF4-FFF2-40B4-BE49-F238E27FC236}">
                <a16:creationId xmlns:a16="http://schemas.microsoft.com/office/drawing/2014/main" id="{96C61E04-F5AA-4734-4F22-3B97D56BFC8F}"/>
              </a:ext>
            </a:extLst>
          </p:cNvPr>
          <p:cNvGrpSpPr/>
          <p:nvPr/>
        </p:nvGrpSpPr>
        <p:grpSpPr>
          <a:xfrm>
            <a:off x="877421" y="2247650"/>
            <a:ext cx="2989182" cy="1594557"/>
            <a:chOff x="877421" y="2247650"/>
            <a:chExt cx="2989182" cy="1594557"/>
          </a:xfrm>
        </p:grpSpPr>
        <p:sp>
          <p:nvSpPr>
            <p:cNvPr id="6" name="Google Shape;272;p42">
              <a:extLst>
                <a:ext uri="{FF2B5EF4-FFF2-40B4-BE49-F238E27FC236}">
                  <a16:creationId xmlns:a16="http://schemas.microsoft.com/office/drawing/2014/main" id="{7630B9C2-D930-8A5E-F66D-EAB4D970436C}"/>
                </a:ext>
              </a:extLst>
            </p:cNvPr>
            <p:cNvSpPr txBox="1"/>
            <p:nvPr/>
          </p:nvSpPr>
          <p:spPr>
            <a:xfrm>
              <a:off x="877421" y="2247650"/>
              <a:ext cx="2117101" cy="308701"/>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600" b="0" i="0" u="none" strike="noStrike" kern="0" cap="none" spc="0" baseline="0">
                  <a:solidFill>
                    <a:srgbClr val="3282BE"/>
                  </a:solidFill>
                  <a:uFillTx/>
                  <a:latin typeface="Arial"/>
                  <a:ea typeface="Rubik"/>
                  <a:cs typeface="Rubik"/>
                </a:rPr>
                <a:t>IMAGES :</a:t>
              </a:r>
            </a:p>
          </p:txBody>
        </p:sp>
        <p:sp>
          <p:nvSpPr>
            <p:cNvPr id="7" name="Google Shape;273;p42">
              <a:extLst>
                <a:ext uri="{FF2B5EF4-FFF2-40B4-BE49-F238E27FC236}">
                  <a16:creationId xmlns:a16="http://schemas.microsoft.com/office/drawing/2014/main" id="{96AE8A58-1D47-6B46-D393-5E82FDC8BA4B}"/>
                </a:ext>
              </a:extLst>
            </p:cNvPr>
            <p:cNvSpPr txBox="1"/>
            <p:nvPr/>
          </p:nvSpPr>
          <p:spPr>
            <a:xfrm>
              <a:off x="877421" y="2556278"/>
              <a:ext cx="2989182" cy="1285929"/>
            </a:xfrm>
            <a:prstGeom prst="rect">
              <a:avLst/>
            </a:prstGeom>
            <a:noFill/>
            <a:ln cap="flat">
              <a:noFill/>
            </a:ln>
          </p:spPr>
          <p:txBody>
            <a:bodyPr vert="horz" wrap="square" lIns="91421" tIns="91421" rIns="91421" bIns="91421" anchor="t" anchorCtr="0" compatLnSpc="1">
              <a:noAutofit/>
            </a:bodyPr>
            <a:lstStyle/>
            <a:p>
              <a:pPr marL="285731" marR="0" lvl="0" indent="-285731"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rial"/>
                  <a:ea typeface="Montserrat"/>
                  <a:cs typeface="Kanit Light"/>
                </a:rPr>
                <a:t>unsplash.com</a:t>
              </a:r>
            </a:p>
            <a:p>
              <a:pPr marL="285731" marR="0" lvl="0" indent="-285731"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rial"/>
                  <a:ea typeface="Montserrat"/>
                  <a:cs typeface="Kanit Light"/>
                </a:rPr>
                <a:t>pixabay.com</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500" b="0" i="0" u="none" strike="noStrike" kern="0" cap="none" spc="0" baseline="0">
                <a:solidFill>
                  <a:srgbClr val="000000"/>
                </a:solidFill>
                <a:uFillTx/>
                <a:latin typeface="Arial"/>
                <a:ea typeface="Montserrat"/>
                <a:cs typeface="Kanit Light"/>
              </a:endParaRPr>
            </a:p>
          </p:txBody>
        </p:sp>
      </p:grpSp>
      <p:sp>
        <p:nvSpPr>
          <p:cNvPr id="8" name="Google Shape;274;p42">
            <a:extLst>
              <a:ext uri="{FF2B5EF4-FFF2-40B4-BE49-F238E27FC236}">
                <a16:creationId xmlns:a16="http://schemas.microsoft.com/office/drawing/2014/main" id="{DB8D2B50-DA00-9510-A8C9-3E8F0FCC47A0}"/>
              </a:ext>
            </a:extLst>
          </p:cNvPr>
          <p:cNvSpPr txBox="1"/>
          <p:nvPr/>
        </p:nvSpPr>
        <p:spPr>
          <a:xfrm>
            <a:off x="877421" y="3198690"/>
            <a:ext cx="2117101" cy="308701"/>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3282BE"/>
                </a:solidFill>
                <a:uFillTx/>
                <a:latin typeface="Arial"/>
                <a:ea typeface="Rubik"/>
                <a:cs typeface="Rubik"/>
              </a:rPr>
              <a:t>FONTS :</a:t>
            </a:r>
          </a:p>
        </p:txBody>
      </p:sp>
      <p:sp>
        <p:nvSpPr>
          <p:cNvPr id="9" name="Google Shape;275;p42">
            <a:extLst>
              <a:ext uri="{FF2B5EF4-FFF2-40B4-BE49-F238E27FC236}">
                <a16:creationId xmlns:a16="http://schemas.microsoft.com/office/drawing/2014/main" id="{74223C41-D106-C9E9-B448-F308278FDBED}"/>
              </a:ext>
            </a:extLst>
          </p:cNvPr>
          <p:cNvSpPr txBox="1"/>
          <p:nvPr/>
        </p:nvSpPr>
        <p:spPr>
          <a:xfrm>
            <a:off x="877421" y="3507318"/>
            <a:ext cx="2645377" cy="684602"/>
          </a:xfrm>
          <a:prstGeom prst="rect">
            <a:avLst/>
          </a:prstGeom>
          <a:noFill/>
          <a:ln cap="flat">
            <a:noFill/>
          </a:ln>
        </p:spPr>
        <p:txBody>
          <a:bodyPr vert="horz" wrap="square" lIns="91421" tIns="91421" rIns="91421" bIns="91421" anchor="t" anchorCtr="0" compatLnSpc="1">
            <a:noAutofit/>
          </a:bodyPr>
          <a:lstStyle/>
          <a:p>
            <a:pPr marL="285731" marR="0" lvl="0" indent="-285731"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rial"/>
                <a:ea typeface="Montserrat"/>
                <a:cs typeface="Kanit Light"/>
              </a:rPr>
              <a:t>Arial (Títulos)</a:t>
            </a:r>
          </a:p>
          <a:p>
            <a:pPr marL="285731" marR="0" lvl="0" indent="-285731"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rial"/>
                <a:ea typeface="Montserrat"/>
                <a:cs typeface="Kanit Light"/>
              </a:rPr>
              <a:t>DM Sans</a:t>
            </a:r>
          </a:p>
        </p:txBody>
      </p:sp>
      <p:grpSp>
        <p:nvGrpSpPr>
          <p:cNvPr id="14" name="Grupo 1">
            <a:extLst>
              <a:ext uri="{FF2B5EF4-FFF2-40B4-BE49-F238E27FC236}">
                <a16:creationId xmlns:a16="http://schemas.microsoft.com/office/drawing/2014/main" id="{34BD493B-2A44-D538-AA00-D83D8CEE1A6A}"/>
              </a:ext>
            </a:extLst>
          </p:cNvPr>
          <p:cNvGrpSpPr/>
          <p:nvPr/>
        </p:nvGrpSpPr>
        <p:grpSpPr>
          <a:xfrm>
            <a:off x="5046665" y="1485900"/>
            <a:ext cx="2317747" cy="3236911"/>
            <a:chOff x="5046665" y="1485900"/>
            <a:chExt cx="2317747" cy="3236911"/>
          </a:xfrm>
        </p:grpSpPr>
        <p:sp>
          <p:nvSpPr>
            <p:cNvPr id="15" name="Freeform 5">
              <a:extLst>
                <a:ext uri="{FF2B5EF4-FFF2-40B4-BE49-F238E27FC236}">
                  <a16:creationId xmlns:a16="http://schemas.microsoft.com/office/drawing/2014/main" id="{519AB5A0-6637-997F-917D-9D3ABD940794}"/>
                </a:ext>
              </a:extLst>
            </p:cNvPr>
            <p:cNvSpPr/>
            <p:nvPr/>
          </p:nvSpPr>
          <p:spPr>
            <a:xfrm>
              <a:off x="5046665" y="3294061"/>
              <a:ext cx="2317747" cy="1428750"/>
            </a:xfrm>
            <a:custGeom>
              <a:avLst/>
              <a:gdLst>
                <a:gd name="f0" fmla="val 10800000"/>
                <a:gd name="f1" fmla="val 5400000"/>
                <a:gd name="f2" fmla="val 180"/>
                <a:gd name="f3" fmla="val w"/>
                <a:gd name="f4" fmla="val h"/>
                <a:gd name="f5" fmla="val 0"/>
                <a:gd name="f6" fmla="val 450"/>
                <a:gd name="f7" fmla="val 278"/>
                <a:gd name="f8" fmla="val 123"/>
                <a:gd name="f9" fmla="val 1"/>
                <a:gd name="f10" fmla="val 117"/>
                <a:gd name="f11" fmla="val 15"/>
                <a:gd name="f12" fmla="val 113"/>
                <a:gd name="f13" fmla="val 29"/>
                <a:gd name="f14" fmla="val 106"/>
                <a:gd name="f15" fmla="val 42"/>
                <a:gd name="f16" fmla="val 102"/>
                <a:gd name="f17" fmla="val 50"/>
                <a:gd name="f18" fmla="val 97"/>
                <a:gd name="f19" fmla="val 58"/>
                <a:gd name="f20" fmla="val 86"/>
                <a:gd name="f21" fmla="val 61"/>
                <a:gd name="f22" fmla="val 73"/>
                <a:gd name="f23" fmla="val 64"/>
                <a:gd name="f24" fmla="val 62"/>
                <a:gd name="f25" fmla="val 72"/>
                <a:gd name="f26" fmla="val 56"/>
                <a:gd name="f27" fmla="val 87"/>
                <a:gd name="f28" fmla="val 51"/>
                <a:gd name="f29" fmla="val 101"/>
                <a:gd name="f30" fmla="val 41"/>
                <a:gd name="f31" fmla="val 36"/>
                <a:gd name="f32" fmla="val 127"/>
                <a:gd name="f33" fmla="val 27"/>
                <a:gd name="f34" fmla="val 151"/>
                <a:gd name="f35" fmla="val 32"/>
                <a:gd name="f36" fmla="val 163"/>
                <a:gd name="f37" fmla="val 52"/>
                <a:gd name="f38" fmla="val 179"/>
                <a:gd name="f39" fmla="val 187"/>
                <a:gd name="f40" fmla="val 68"/>
                <a:gd name="f41" fmla="val 185"/>
                <a:gd name="f42" fmla="val 70"/>
                <a:gd name="f43" fmla="val 174"/>
                <a:gd name="f44" fmla="val 165"/>
                <a:gd name="f45" fmla="val 69"/>
                <a:gd name="f46" fmla="val 59"/>
                <a:gd name="f47" fmla="val 43"/>
                <a:gd name="f48" fmla="val 164"/>
                <a:gd name="f49" fmla="val 38"/>
                <a:gd name="f50" fmla="val 158"/>
                <a:gd name="f51" fmla="val 40"/>
                <a:gd name="f52" fmla="val 142"/>
                <a:gd name="f53" fmla="val 125"/>
                <a:gd name="f54" fmla="val 49"/>
                <a:gd name="f55" fmla="val 108"/>
                <a:gd name="f56" fmla="val 96"/>
                <a:gd name="f57" fmla="val 81"/>
                <a:gd name="f58" fmla="val 79"/>
                <a:gd name="f59" fmla="val 92"/>
                <a:gd name="f60" fmla="val 74"/>
                <a:gd name="f61" fmla="val 112"/>
                <a:gd name="f62" fmla="val 75"/>
                <a:gd name="f63" fmla="val 119"/>
                <a:gd name="f64" fmla="val 85"/>
                <a:gd name="f65" fmla="val 135"/>
                <a:gd name="f66" fmla="val 107"/>
                <a:gd name="f67" fmla="val 138"/>
                <a:gd name="f68" fmla="val 132"/>
                <a:gd name="f69" fmla="val 131"/>
                <a:gd name="f70" fmla="val 159"/>
                <a:gd name="f71" fmla="val 130"/>
                <a:gd name="f72" fmla="val 129"/>
                <a:gd name="f73" fmla="val 167"/>
                <a:gd name="f74" fmla="val 126"/>
                <a:gd name="f75" fmla="val 170"/>
                <a:gd name="f76" fmla="val 121"/>
                <a:gd name="f77" fmla="val 115"/>
                <a:gd name="f78" fmla="val 175"/>
                <a:gd name="f79" fmla="val 169"/>
                <a:gd name="f80" fmla="val 90"/>
                <a:gd name="f81" fmla="val 177"/>
                <a:gd name="f82" fmla="val 89"/>
                <a:gd name="f83" fmla="val 181"/>
                <a:gd name="f84" fmla="val 188"/>
                <a:gd name="f85" fmla="val 189"/>
                <a:gd name="f86" fmla="val 95"/>
                <a:gd name="f87" fmla="val 191"/>
                <a:gd name="f88" fmla="val 192"/>
                <a:gd name="f89" fmla="val 105"/>
                <a:gd name="f90" fmla="val 190"/>
                <a:gd name="f91" fmla="val 182"/>
                <a:gd name="f92" fmla="val 141"/>
                <a:gd name="f93" fmla="val 172"/>
                <a:gd name="f94" fmla="val 143"/>
                <a:gd name="f95" fmla="val 140"/>
                <a:gd name="f96" fmla="val 139"/>
                <a:gd name="f97" fmla="val 99"/>
                <a:gd name="f98" fmla="val 136"/>
                <a:gd name="f99" fmla="val 133"/>
                <a:gd name="f100" fmla="val 77"/>
                <a:gd name="f101" fmla="val 60"/>
                <a:gd name="f102" fmla="val 47"/>
                <a:gd name="f103" fmla="val 35"/>
                <a:gd name="f104" fmla="val 23"/>
                <a:gd name="f105" fmla="val 11"/>
                <a:gd name="f106" fmla="val 137"/>
                <a:gd name="f107" fmla="val 37"/>
                <a:gd name="f108" fmla="val 162"/>
                <a:gd name="f109" fmla="val 198"/>
                <a:gd name="f110" fmla="val 71"/>
                <a:gd name="f111" fmla="val 204"/>
                <a:gd name="f112" fmla="val 210"/>
                <a:gd name="f113" fmla="val 216"/>
                <a:gd name="f114" fmla="val 233"/>
                <a:gd name="f115" fmla="val 240"/>
                <a:gd name="f116" fmla="val 246"/>
                <a:gd name="f117" fmla="val 252"/>
                <a:gd name="f118" fmla="val 258"/>
                <a:gd name="f119" fmla="val 287"/>
                <a:gd name="f120" fmla="val 309"/>
                <a:gd name="f121" fmla="val 311"/>
                <a:gd name="f122" fmla="val 333"/>
                <a:gd name="f123" fmla="val 17"/>
                <a:gd name="f124" fmla="val 343"/>
                <a:gd name="f125" fmla="val 352"/>
                <a:gd name="f126" fmla="val 65"/>
                <a:gd name="f127" fmla="val 341"/>
                <a:gd name="f128" fmla="val 334"/>
                <a:gd name="f129" fmla="val 80"/>
                <a:gd name="f130" fmla="val 93"/>
                <a:gd name="f131" fmla="val 109"/>
                <a:gd name="f132" fmla="val 345"/>
                <a:gd name="f133" fmla="val 122"/>
                <a:gd name="f134" fmla="val 361"/>
                <a:gd name="f135" fmla="val 124"/>
                <a:gd name="f136" fmla="val 376"/>
                <a:gd name="f137" fmla="val 391"/>
                <a:gd name="f138" fmla="val 394"/>
                <a:gd name="f139" fmla="val 100"/>
                <a:gd name="f140" fmla="val 397"/>
                <a:gd name="f141" fmla="val 84"/>
                <a:gd name="f142" fmla="val 389"/>
                <a:gd name="f143" fmla="val 373"/>
                <a:gd name="f144" fmla="val 63"/>
                <a:gd name="f145" fmla="val 357"/>
                <a:gd name="f146" fmla="val 353"/>
                <a:gd name="f147" fmla="val 346"/>
                <a:gd name="f148" fmla="val 31"/>
                <a:gd name="f149" fmla="val 336"/>
                <a:gd name="f150" fmla="val 16"/>
                <a:gd name="f151" fmla="val 328"/>
                <a:gd name="f152" fmla="val 355"/>
                <a:gd name="f153" fmla="val 384"/>
                <a:gd name="f154" fmla="val 28"/>
                <a:gd name="f155" fmla="val 407"/>
                <a:gd name="f156" fmla="val 431"/>
                <a:gd name="f157" fmla="val 441"/>
                <a:gd name="f158" fmla="val 445"/>
                <a:gd name="f159" fmla="val 134"/>
                <a:gd name="f160" fmla="val 447"/>
                <a:gd name="f161" fmla="val 156"/>
                <a:gd name="f162" fmla="val 178"/>
                <a:gd name="f163" fmla="val 449"/>
                <a:gd name="f164" fmla="val 200"/>
                <a:gd name="f165" fmla="val 209"/>
                <a:gd name="f166" fmla="val 213"/>
                <a:gd name="f167" fmla="val 439"/>
                <a:gd name="f168" fmla="val 217"/>
                <a:gd name="f169" fmla="val 239"/>
                <a:gd name="f170" fmla="val 347"/>
                <a:gd name="f171" fmla="val 254"/>
                <a:gd name="f172" fmla="val 298"/>
                <a:gd name="f173" fmla="val 262"/>
                <a:gd name="f174" fmla="val 197"/>
                <a:gd name="f175" fmla="val 261"/>
                <a:gd name="f176" fmla="val 9"/>
                <a:gd name="f177" fmla="val 3"/>
                <a:gd name="f178" fmla="val 202"/>
                <a:gd name="f179" fmla="val 4"/>
                <a:gd name="f180" fmla="val 171"/>
                <a:gd name="f181" fmla="val 5"/>
                <a:gd name="f182" fmla="val 10"/>
                <a:gd name="f183" fmla="val 110"/>
                <a:gd name="f184" fmla="val 14"/>
                <a:gd name="f185" fmla="val 82"/>
                <a:gd name="f186" fmla="val 30"/>
                <a:gd name="f187" fmla="val 53"/>
                <a:gd name="f188" fmla="val 24"/>
                <a:gd name="f189" fmla="val 12"/>
                <a:gd name="f190" fmla="+- 0 0 -90"/>
                <a:gd name="f191" fmla="*/ f3 1 450"/>
                <a:gd name="f192" fmla="*/ f4 1 278"/>
                <a:gd name="f193" fmla="val f5"/>
                <a:gd name="f194" fmla="val f6"/>
                <a:gd name="f195" fmla="val f7"/>
                <a:gd name="f196" fmla="*/ f190 f0 1"/>
                <a:gd name="f197" fmla="+- f195 0 f193"/>
                <a:gd name="f198" fmla="+- f194 0 f193"/>
                <a:gd name="f199" fmla="*/ f196 1 f2"/>
                <a:gd name="f200" fmla="*/ f198 1 450"/>
                <a:gd name="f201" fmla="*/ f197 1 278"/>
                <a:gd name="f202" fmla="*/ 123 f198 1"/>
                <a:gd name="f203" fmla="*/ 1 f197 1"/>
                <a:gd name="f204" fmla="*/ 106 f198 1"/>
                <a:gd name="f205" fmla="*/ 42 f197 1"/>
                <a:gd name="f206" fmla="*/ 86 f198 1"/>
                <a:gd name="f207" fmla="*/ 61 f197 1"/>
                <a:gd name="f208" fmla="*/ 56 f198 1"/>
                <a:gd name="f209" fmla="*/ 87 f197 1"/>
                <a:gd name="f210" fmla="*/ 36 f198 1"/>
                <a:gd name="f211" fmla="*/ 127 f197 1"/>
                <a:gd name="f212" fmla="*/ 52 f198 1"/>
                <a:gd name="f213" fmla="*/ 179 f197 1"/>
                <a:gd name="f214" fmla="*/ 70 f198 1"/>
                <a:gd name="f215" fmla="*/ 174 f197 1"/>
                <a:gd name="f216" fmla="*/ 59 f198 1"/>
                <a:gd name="f217" fmla="*/ 163 f197 1"/>
                <a:gd name="f218" fmla="*/ 40 f198 1"/>
                <a:gd name="f219" fmla="*/ 142 f197 1"/>
                <a:gd name="f220" fmla="*/ 61 f198 1"/>
                <a:gd name="f221" fmla="*/ 96 f197 1"/>
                <a:gd name="f222" fmla="*/ 92 f198 1"/>
                <a:gd name="f223" fmla="*/ 74 f197 1"/>
                <a:gd name="f224" fmla="*/ 119 f198 1"/>
                <a:gd name="f225" fmla="*/ 85 f197 1"/>
                <a:gd name="f226" fmla="*/ 131 f198 1"/>
                <a:gd name="f227" fmla="*/ 159 f197 1"/>
                <a:gd name="f228" fmla="*/ 126 f198 1"/>
                <a:gd name="f229" fmla="*/ 170 f197 1"/>
                <a:gd name="f230" fmla="*/ 175 f197 1"/>
                <a:gd name="f231" fmla="*/ 90 f198 1"/>
                <a:gd name="f232" fmla="*/ 177 f197 1"/>
                <a:gd name="f233" fmla="*/ 189 f197 1"/>
                <a:gd name="f234" fmla="*/ 105 f198 1"/>
                <a:gd name="f235" fmla="*/ 190 f197 1"/>
                <a:gd name="f236" fmla="*/ 142 f198 1"/>
                <a:gd name="f237" fmla="*/ 143 f197 1"/>
                <a:gd name="f238" fmla="*/ 140 f198 1"/>
                <a:gd name="f239" fmla="*/ 108 f197 1"/>
                <a:gd name="f240" fmla="*/ 133 f198 1"/>
                <a:gd name="f241" fmla="*/ 81 f197 1"/>
                <a:gd name="f242" fmla="*/ 125 f198 1"/>
                <a:gd name="f243" fmla="*/ 70 f197 1"/>
                <a:gd name="f244" fmla="*/ 117 f198 1"/>
                <a:gd name="f245" fmla="*/ 35 f197 1"/>
                <a:gd name="f246" fmla="*/ 137 f198 1"/>
                <a:gd name="f247" fmla="*/ 0 f197 1"/>
                <a:gd name="f248" fmla="*/ 192 f198 1"/>
                <a:gd name="f249" fmla="*/ 210 f198 1"/>
                <a:gd name="f250" fmla="*/ 52 f197 1"/>
                <a:gd name="f251" fmla="*/ 240 f198 1"/>
                <a:gd name="f252" fmla="*/ 258 f198 1"/>
                <a:gd name="f253" fmla="*/ 311 f198 1"/>
                <a:gd name="f254" fmla="*/ 352 f198 1"/>
                <a:gd name="f255" fmla="*/ 65 f197 1"/>
                <a:gd name="f256" fmla="*/ 334 f198 1"/>
                <a:gd name="f257" fmla="*/ 93 f197 1"/>
                <a:gd name="f258" fmla="*/ 361 f198 1"/>
                <a:gd name="f259" fmla="*/ 124 f197 1"/>
                <a:gd name="f260" fmla="*/ 394 f198 1"/>
                <a:gd name="f261" fmla="*/ 100 f197 1"/>
                <a:gd name="f262" fmla="*/ 373 f198 1"/>
                <a:gd name="f263" fmla="*/ 353 f198 1"/>
                <a:gd name="f264" fmla="*/ 47 f197 1"/>
                <a:gd name="f265" fmla="*/ 328 f198 1"/>
                <a:gd name="f266" fmla="*/ 407 f198 1"/>
                <a:gd name="f267" fmla="*/ 50 f197 1"/>
                <a:gd name="f268" fmla="*/ 445 f198 1"/>
                <a:gd name="f269" fmla="*/ 134 f197 1"/>
                <a:gd name="f270" fmla="*/ 449 f198 1"/>
                <a:gd name="f271" fmla="*/ 200 f197 1"/>
                <a:gd name="f272" fmla="*/ 439 f198 1"/>
                <a:gd name="f273" fmla="*/ 217 f197 1"/>
                <a:gd name="f274" fmla="*/ 298 f198 1"/>
                <a:gd name="f275" fmla="*/ 262 f197 1"/>
                <a:gd name="f276" fmla="*/ 9 f198 1"/>
                <a:gd name="f277" fmla="*/ 216 f197 1"/>
                <a:gd name="f278" fmla="*/ 0 f198 1"/>
                <a:gd name="f279" fmla="*/ 202 f197 1"/>
                <a:gd name="f280" fmla="*/ 10 f198 1"/>
                <a:gd name="f281" fmla="*/ 110 f197 1"/>
                <a:gd name="f282" fmla="*/ 53 f198 1"/>
                <a:gd name="f283" fmla="*/ 41 f197 1"/>
                <a:gd name="f284" fmla="+- f199 0 f1"/>
                <a:gd name="f285" fmla="*/ f202 1 450"/>
                <a:gd name="f286" fmla="*/ f203 1 278"/>
                <a:gd name="f287" fmla="*/ f204 1 450"/>
                <a:gd name="f288" fmla="*/ f205 1 278"/>
                <a:gd name="f289" fmla="*/ f206 1 450"/>
                <a:gd name="f290" fmla="*/ f207 1 278"/>
                <a:gd name="f291" fmla="*/ f208 1 450"/>
                <a:gd name="f292" fmla="*/ f209 1 278"/>
                <a:gd name="f293" fmla="*/ f210 1 450"/>
                <a:gd name="f294" fmla="*/ f211 1 278"/>
                <a:gd name="f295" fmla="*/ f212 1 450"/>
                <a:gd name="f296" fmla="*/ f213 1 278"/>
                <a:gd name="f297" fmla="*/ f214 1 450"/>
                <a:gd name="f298" fmla="*/ f215 1 278"/>
                <a:gd name="f299" fmla="*/ f216 1 450"/>
                <a:gd name="f300" fmla="*/ f217 1 278"/>
                <a:gd name="f301" fmla="*/ f218 1 450"/>
                <a:gd name="f302" fmla="*/ f219 1 278"/>
                <a:gd name="f303" fmla="*/ f220 1 450"/>
                <a:gd name="f304" fmla="*/ f221 1 278"/>
                <a:gd name="f305" fmla="*/ f222 1 450"/>
                <a:gd name="f306" fmla="*/ f223 1 278"/>
                <a:gd name="f307" fmla="*/ f224 1 450"/>
                <a:gd name="f308" fmla="*/ f225 1 278"/>
                <a:gd name="f309" fmla="*/ f226 1 450"/>
                <a:gd name="f310" fmla="*/ f227 1 278"/>
                <a:gd name="f311" fmla="*/ f228 1 450"/>
                <a:gd name="f312" fmla="*/ f229 1 278"/>
                <a:gd name="f313" fmla="*/ f230 1 278"/>
                <a:gd name="f314" fmla="*/ f231 1 450"/>
                <a:gd name="f315" fmla="*/ f232 1 278"/>
                <a:gd name="f316" fmla="*/ f233 1 278"/>
                <a:gd name="f317" fmla="*/ f234 1 450"/>
                <a:gd name="f318" fmla="*/ f235 1 278"/>
                <a:gd name="f319" fmla="*/ f236 1 450"/>
                <a:gd name="f320" fmla="*/ f237 1 278"/>
                <a:gd name="f321" fmla="*/ f238 1 450"/>
                <a:gd name="f322" fmla="*/ f239 1 278"/>
                <a:gd name="f323" fmla="*/ f240 1 450"/>
                <a:gd name="f324" fmla="*/ f241 1 278"/>
                <a:gd name="f325" fmla="*/ f242 1 450"/>
                <a:gd name="f326" fmla="*/ f243 1 278"/>
                <a:gd name="f327" fmla="*/ f244 1 450"/>
                <a:gd name="f328" fmla="*/ f245 1 278"/>
                <a:gd name="f329" fmla="*/ f246 1 450"/>
                <a:gd name="f330" fmla="*/ f247 1 278"/>
                <a:gd name="f331" fmla="*/ f248 1 450"/>
                <a:gd name="f332" fmla="*/ f249 1 450"/>
                <a:gd name="f333" fmla="*/ f250 1 278"/>
                <a:gd name="f334" fmla="*/ f251 1 450"/>
                <a:gd name="f335" fmla="*/ f252 1 450"/>
                <a:gd name="f336" fmla="*/ f253 1 450"/>
                <a:gd name="f337" fmla="*/ f254 1 450"/>
                <a:gd name="f338" fmla="*/ f255 1 278"/>
                <a:gd name="f339" fmla="*/ f256 1 450"/>
                <a:gd name="f340" fmla="*/ f257 1 278"/>
                <a:gd name="f341" fmla="*/ f258 1 450"/>
                <a:gd name="f342" fmla="*/ f259 1 278"/>
                <a:gd name="f343" fmla="*/ f260 1 450"/>
                <a:gd name="f344" fmla="*/ f261 1 278"/>
                <a:gd name="f345" fmla="*/ f262 1 450"/>
                <a:gd name="f346" fmla="*/ f263 1 450"/>
                <a:gd name="f347" fmla="*/ f264 1 278"/>
                <a:gd name="f348" fmla="*/ f265 1 450"/>
                <a:gd name="f349" fmla="*/ f266 1 450"/>
                <a:gd name="f350" fmla="*/ f267 1 278"/>
                <a:gd name="f351" fmla="*/ f268 1 450"/>
                <a:gd name="f352" fmla="*/ f269 1 278"/>
                <a:gd name="f353" fmla="*/ f270 1 450"/>
                <a:gd name="f354" fmla="*/ f271 1 278"/>
                <a:gd name="f355" fmla="*/ f272 1 450"/>
                <a:gd name="f356" fmla="*/ f273 1 278"/>
                <a:gd name="f357" fmla="*/ f274 1 450"/>
                <a:gd name="f358" fmla="*/ f275 1 278"/>
                <a:gd name="f359" fmla="*/ f276 1 450"/>
                <a:gd name="f360" fmla="*/ f277 1 278"/>
                <a:gd name="f361" fmla="*/ f278 1 450"/>
                <a:gd name="f362" fmla="*/ f279 1 278"/>
                <a:gd name="f363" fmla="*/ f280 1 450"/>
                <a:gd name="f364" fmla="*/ f281 1 278"/>
                <a:gd name="f365" fmla="*/ f282 1 450"/>
                <a:gd name="f366" fmla="*/ f283 1 278"/>
                <a:gd name="f367" fmla="*/ 0 1 f200"/>
                <a:gd name="f368" fmla="*/ f194 1 f200"/>
                <a:gd name="f369" fmla="*/ 0 1 f201"/>
                <a:gd name="f370" fmla="*/ f195 1 f201"/>
                <a:gd name="f371" fmla="*/ f285 1 f200"/>
                <a:gd name="f372" fmla="*/ f286 1 f201"/>
                <a:gd name="f373" fmla="*/ f287 1 f200"/>
                <a:gd name="f374" fmla="*/ f288 1 f201"/>
                <a:gd name="f375" fmla="*/ f289 1 f200"/>
                <a:gd name="f376" fmla="*/ f290 1 f201"/>
                <a:gd name="f377" fmla="*/ f291 1 f200"/>
                <a:gd name="f378" fmla="*/ f292 1 f201"/>
                <a:gd name="f379" fmla="*/ f293 1 f200"/>
                <a:gd name="f380" fmla="*/ f294 1 f201"/>
                <a:gd name="f381" fmla="*/ f295 1 f200"/>
                <a:gd name="f382" fmla="*/ f296 1 f201"/>
                <a:gd name="f383" fmla="*/ f297 1 f200"/>
                <a:gd name="f384" fmla="*/ f298 1 f201"/>
                <a:gd name="f385" fmla="*/ f299 1 f200"/>
                <a:gd name="f386" fmla="*/ f300 1 f201"/>
                <a:gd name="f387" fmla="*/ f301 1 f200"/>
                <a:gd name="f388" fmla="*/ f302 1 f201"/>
                <a:gd name="f389" fmla="*/ f303 1 f200"/>
                <a:gd name="f390" fmla="*/ f304 1 f201"/>
                <a:gd name="f391" fmla="*/ f305 1 f200"/>
                <a:gd name="f392" fmla="*/ f306 1 f201"/>
                <a:gd name="f393" fmla="*/ f307 1 f200"/>
                <a:gd name="f394" fmla="*/ f308 1 f201"/>
                <a:gd name="f395" fmla="*/ f309 1 f200"/>
                <a:gd name="f396" fmla="*/ f310 1 f201"/>
                <a:gd name="f397" fmla="*/ f311 1 f200"/>
                <a:gd name="f398" fmla="*/ f312 1 f201"/>
                <a:gd name="f399" fmla="*/ f313 1 f201"/>
                <a:gd name="f400" fmla="*/ f314 1 f200"/>
                <a:gd name="f401" fmla="*/ f315 1 f201"/>
                <a:gd name="f402" fmla="*/ f316 1 f201"/>
                <a:gd name="f403" fmla="*/ f317 1 f200"/>
                <a:gd name="f404" fmla="*/ f318 1 f201"/>
                <a:gd name="f405" fmla="*/ f319 1 f200"/>
                <a:gd name="f406" fmla="*/ f320 1 f201"/>
                <a:gd name="f407" fmla="*/ f321 1 f200"/>
                <a:gd name="f408" fmla="*/ f322 1 f201"/>
                <a:gd name="f409" fmla="*/ f323 1 f200"/>
                <a:gd name="f410" fmla="*/ f324 1 f201"/>
                <a:gd name="f411" fmla="*/ f325 1 f200"/>
                <a:gd name="f412" fmla="*/ f326 1 f201"/>
                <a:gd name="f413" fmla="*/ f327 1 f200"/>
                <a:gd name="f414" fmla="*/ f328 1 f201"/>
                <a:gd name="f415" fmla="*/ f329 1 f200"/>
                <a:gd name="f416" fmla="*/ f330 1 f201"/>
                <a:gd name="f417" fmla="*/ f331 1 f200"/>
                <a:gd name="f418" fmla="*/ f332 1 f200"/>
                <a:gd name="f419" fmla="*/ f333 1 f201"/>
                <a:gd name="f420" fmla="*/ f334 1 f200"/>
                <a:gd name="f421" fmla="*/ f335 1 f200"/>
                <a:gd name="f422" fmla="*/ f336 1 f200"/>
                <a:gd name="f423" fmla="*/ f337 1 f200"/>
                <a:gd name="f424" fmla="*/ f338 1 f201"/>
                <a:gd name="f425" fmla="*/ f339 1 f200"/>
                <a:gd name="f426" fmla="*/ f340 1 f201"/>
                <a:gd name="f427" fmla="*/ f341 1 f200"/>
                <a:gd name="f428" fmla="*/ f342 1 f201"/>
                <a:gd name="f429" fmla="*/ f343 1 f200"/>
                <a:gd name="f430" fmla="*/ f344 1 f201"/>
                <a:gd name="f431" fmla="*/ f345 1 f200"/>
                <a:gd name="f432" fmla="*/ f346 1 f200"/>
                <a:gd name="f433" fmla="*/ f347 1 f201"/>
                <a:gd name="f434" fmla="*/ f348 1 f200"/>
                <a:gd name="f435" fmla="*/ f349 1 f200"/>
                <a:gd name="f436" fmla="*/ f350 1 f201"/>
                <a:gd name="f437" fmla="*/ f351 1 f200"/>
                <a:gd name="f438" fmla="*/ f352 1 f201"/>
                <a:gd name="f439" fmla="*/ f353 1 f200"/>
                <a:gd name="f440" fmla="*/ f354 1 f201"/>
                <a:gd name="f441" fmla="*/ f355 1 f200"/>
                <a:gd name="f442" fmla="*/ f356 1 f201"/>
                <a:gd name="f443" fmla="*/ f357 1 f200"/>
                <a:gd name="f444" fmla="*/ f358 1 f201"/>
                <a:gd name="f445" fmla="*/ f359 1 f200"/>
                <a:gd name="f446" fmla="*/ f360 1 f201"/>
                <a:gd name="f447" fmla="*/ f361 1 f200"/>
                <a:gd name="f448" fmla="*/ f362 1 f201"/>
                <a:gd name="f449" fmla="*/ f363 1 f200"/>
                <a:gd name="f450" fmla="*/ f364 1 f201"/>
                <a:gd name="f451" fmla="*/ f365 1 f200"/>
                <a:gd name="f452" fmla="*/ f366 1 f201"/>
                <a:gd name="f453" fmla="*/ f367 f191 1"/>
                <a:gd name="f454" fmla="*/ f368 f191 1"/>
                <a:gd name="f455" fmla="*/ f370 f192 1"/>
                <a:gd name="f456" fmla="*/ f369 f192 1"/>
                <a:gd name="f457" fmla="*/ f371 f191 1"/>
                <a:gd name="f458" fmla="*/ f372 f192 1"/>
                <a:gd name="f459" fmla="*/ f373 f191 1"/>
                <a:gd name="f460" fmla="*/ f374 f192 1"/>
                <a:gd name="f461" fmla="*/ f375 f191 1"/>
                <a:gd name="f462" fmla="*/ f376 f192 1"/>
                <a:gd name="f463" fmla="*/ f377 f191 1"/>
                <a:gd name="f464" fmla="*/ f378 f192 1"/>
                <a:gd name="f465" fmla="*/ f379 f191 1"/>
                <a:gd name="f466" fmla="*/ f380 f192 1"/>
                <a:gd name="f467" fmla="*/ f381 f191 1"/>
                <a:gd name="f468" fmla="*/ f382 f192 1"/>
                <a:gd name="f469" fmla="*/ f383 f191 1"/>
                <a:gd name="f470" fmla="*/ f384 f192 1"/>
                <a:gd name="f471" fmla="*/ f385 f191 1"/>
                <a:gd name="f472" fmla="*/ f386 f192 1"/>
                <a:gd name="f473" fmla="*/ f387 f191 1"/>
                <a:gd name="f474" fmla="*/ f388 f192 1"/>
                <a:gd name="f475" fmla="*/ f389 f191 1"/>
                <a:gd name="f476" fmla="*/ f390 f192 1"/>
                <a:gd name="f477" fmla="*/ f391 f191 1"/>
                <a:gd name="f478" fmla="*/ f392 f192 1"/>
                <a:gd name="f479" fmla="*/ f393 f191 1"/>
                <a:gd name="f480" fmla="*/ f394 f192 1"/>
                <a:gd name="f481" fmla="*/ f395 f191 1"/>
                <a:gd name="f482" fmla="*/ f396 f192 1"/>
                <a:gd name="f483" fmla="*/ f397 f191 1"/>
                <a:gd name="f484" fmla="*/ f398 f192 1"/>
                <a:gd name="f485" fmla="*/ f399 f192 1"/>
                <a:gd name="f486" fmla="*/ f400 f191 1"/>
                <a:gd name="f487" fmla="*/ f401 f192 1"/>
                <a:gd name="f488" fmla="*/ f402 f192 1"/>
                <a:gd name="f489" fmla="*/ f403 f191 1"/>
                <a:gd name="f490" fmla="*/ f404 f192 1"/>
                <a:gd name="f491" fmla="*/ f405 f191 1"/>
                <a:gd name="f492" fmla="*/ f406 f192 1"/>
                <a:gd name="f493" fmla="*/ f407 f191 1"/>
                <a:gd name="f494" fmla="*/ f408 f192 1"/>
                <a:gd name="f495" fmla="*/ f409 f191 1"/>
                <a:gd name="f496" fmla="*/ f410 f192 1"/>
                <a:gd name="f497" fmla="*/ f411 f191 1"/>
                <a:gd name="f498" fmla="*/ f412 f192 1"/>
                <a:gd name="f499" fmla="*/ f413 f191 1"/>
                <a:gd name="f500" fmla="*/ f414 f192 1"/>
                <a:gd name="f501" fmla="*/ f415 f191 1"/>
                <a:gd name="f502" fmla="*/ f416 f192 1"/>
                <a:gd name="f503" fmla="*/ f417 f191 1"/>
                <a:gd name="f504" fmla="*/ f418 f191 1"/>
                <a:gd name="f505" fmla="*/ f419 f192 1"/>
                <a:gd name="f506" fmla="*/ f420 f191 1"/>
                <a:gd name="f507" fmla="*/ f421 f191 1"/>
                <a:gd name="f508" fmla="*/ f422 f191 1"/>
                <a:gd name="f509" fmla="*/ f423 f191 1"/>
                <a:gd name="f510" fmla="*/ f424 f192 1"/>
                <a:gd name="f511" fmla="*/ f425 f191 1"/>
                <a:gd name="f512" fmla="*/ f426 f192 1"/>
                <a:gd name="f513" fmla="*/ f427 f191 1"/>
                <a:gd name="f514" fmla="*/ f428 f192 1"/>
                <a:gd name="f515" fmla="*/ f429 f191 1"/>
                <a:gd name="f516" fmla="*/ f430 f192 1"/>
                <a:gd name="f517" fmla="*/ f431 f191 1"/>
                <a:gd name="f518" fmla="*/ f432 f191 1"/>
                <a:gd name="f519" fmla="*/ f433 f192 1"/>
                <a:gd name="f520" fmla="*/ f434 f191 1"/>
                <a:gd name="f521" fmla="*/ f435 f191 1"/>
                <a:gd name="f522" fmla="*/ f436 f192 1"/>
                <a:gd name="f523" fmla="*/ f437 f191 1"/>
                <a:gd name="f524" fmla="*/ f438 f192 1"/>
                <a:gd name="f525" fmla="*/ f439 f191 1"/>
                <a:gd name="f526" fmla="*/ f440 f192 1"/>
                <a:gd name="f527" fmla="*/ f441 f191 1"/>
                <a:gd name="f528" fmla="*/ f442 f192 1"/>
                <a:gd name="f529" fmla="*/ f443 f191 1"/>
                <a:gd name="f530" fmla="*/ f444 f192 1"/>
                <a:gd name="f531" fmla="*/ f445 f191 1"/>
                <a:gd name="f532" fmla="*/ f446 f192 1"/>
                <a:gd name="f533" fmla="*/ f447 f191 1"/>
                <a:gd name="f534" fmla="*/ f448 f192 1"/>
                <a:gd name="f535" fmla="*/ f449 f191 1"/>
                <a:gd name="f536" fmla="*/ f450 f192 1"/>
                <a:gd name="f537" fmla="*/ f451 f191 1"/>
                <a:gd name="f538" fmla="*/ f452 f192 1"/>
              </a:gdLst>
              <a:ahLst/>
              <a:cxnLst>
                <a:cxn ang="3cd4">
                  <a:pos x="hc" y="t"/>
                </a:cxn>
                <a:cxn ang="0">
                  <a:pos x="r" y="vc"/>
                </a:cxn>
                <a:cxn ang="cd4">
                  <a:pos x="hc" y="b"/>
                </a:cxn>
                <a:cxn ang="cd2">
                  <a:pos x="l" y="vc"/>
                </a:cxn>
                <a:cxn ang="f284">
                  <a:pos x="f457" y="f458"/>
                </a:cxn>
                <a:cxn ang="f284">
                  <a:pos x="f459" y="f460"/>
                </a:cxn>
                <a:cxn ang="f284">
                  <a:pos x="f461" y="f462"/>
                </a:cxn>
                <a:cxn ang="f284">
                  <a:pos x="f463" y="f464"/>
                </a:cxn>
                <a:cxn ang="f284">
                  <a:pos x="f465" y="f466"/>
                </a:cxn>
                <a:cxn ang="f284">
                  <a:pos x="f467" y="f468"/>
                </a:cxn>
                <a:cxn ang="f284">
                  <a:pos x="f469" y="f470"/>
                </a:cxn>
                <a:cxn ang="f284">
                  <a:pos x="f471" y="f472"/>
                </a:cxn>
                <a:cxn ang="f284">
                  <a:pos x="f473" y="f474"/>
                </a:cxn>
                <a:cxn ang="f284">
                  <a:pos x="f475" y="f476"/>
                </a:cxn>
                <a:cxn ang="f284">
                  <a:pos x="f477" y="f478"/>
                </a:cxn>
                <a:cxn ang="f284">
                  <a:pos x="f479" y="f480"/>
                </a:cxn>
                <a:cxn ang="f284">
                  <a:pos x="f481" y="f482"/>
                </a:cxn>
                <a:cxn ang="f284">
                  <a:pos x="f483" y="f484"/>
                </a:cxn>
                <a:cxn ang="f284">
                  <a:pos x="f459" y="f485"/>
                </a:cxn>
                <a:cxn ang="f284">
                  <a:pos x="f486" y="f487"/>
                </a:cxn>
                <a:cxn ang="f284">
                  <a:pos x="f486" y="f488"/>
                </a:cxn>
                <a:cxn ang="f284">
                  <a:pos x="f489" y="f490"/>
                </a:cxn>
                <a:cxn ang="f284">
                  <a:pos x="f491" y="f492"/>
                </a:cxn>
                <a:cxn ang="f284">
                  <a:pos x="f493" y="f494"/>
                </a:cxn>
                <a:cxn ang="f284">
                  <a:pos x="f495" y="f496"/>
                </a:cxn>
                <a:cxn ang="f284">
                  <a:pos x="f497" y="f498"/>
                </a:cxn>
                <a:cxn ang="f284">
                  <a:pos x="f499" y="f500"/>
                </a:cxn>
                <a:cxn ang="f284">
                  <a:pos x="f501" y="f502"/>
                </a:cxn>
                <a:cxn ang="f284">
                  <a:pos x="f503" y="f496"/>
                </a:cxn>
                <a:cxn ang="f284">
                  <a:pos x="f504" y="f505"/>
                </a:cxn>
                <a:cxn ang="f284">
                  <a:pos x="f506" y="f505"/>
                </a:cxn>
                <a:cxn ang="f284">
                  <a:pos x="f507" y="f496"/>
                </a:cxn>
                <a:cxn ang="f284">
                  <a:pos x="f508" y="f502"/>
                </a:cxn>
                <a:cxn ang="f284">
                  <a:pos x="f509" y="f510"/>
                </a:cxn>
                <a:cxn ang="f284">
                  <a:pos x="f511" y="f512"/>
                </a:cxn>
                <a:cxn ang="f284">
                  <a:pos x="f513" y="f514"/>
                </a:cxn>
                <a:cxn ang="f284">
                  <a:pos x="f515" y="f516"/>
                </a:cxn>
                <a:cxn ang="f284">
                  <a:pos x="f517" y="f510"/>
                </a:cxn>
                <a:cxn ang="f284">
                  <a:pos x="f518" y="f519"/>
                </a:cxn>
                <a:cxn ang="f284">
                  <a:pos x="f520" y="f458"/>
                </a:cxn>
                <a:cxn ang="f284">
                  <a:pos x="f521" y="f522"/>
                </a:cxn>
                <a:cxn ang="f284">
                  <a:pos x="f523" y="f524"/>
                </a:cxn>
                <a:cxn ang="f284">
                  <a:pos x="f525" y="f526"/>
                </a:cxn>
                <a:cxn ang="f284">
                  <a:pos x="f527" y="f528"/>
                </a:cxn>
                <a:cxn ang="f284">
                  <a:pos x="f529" y="f530"/>
                </a:cxn>
                <a:cxn ang="f284">
                  <a:pos x="f531" y="f532"/>
                </a:cxn>
                <a:cxn ang="f284">
                  <a:pos x="f533" y="f534"/>
                </a:cxn>
                <a:cxn ang="f284">
                  <a:pos x="f535" y="f536"/>
                </a:cxn>
                <a:cxn ang="f284">
                  <a:pos x="f537" y="f538"/>
                </a:cxn>
                <a:cxn ang="f284">
                  <a:pos x="f457" y="f458"/>
                </a:cxn>
              </a:cxnLst>
              <a:rect l="f453" t="f456" r="f454" b="f455"/>
              <a:pathLst>
                <a:path w="450" h="278">
                  <a:moveTo>
                    <a:pt x="f8" y="f9"/>
                  </a:moveTo>
                  <a:cubicBezTo>
                    <a:pt x="f10" y="f11"/>
                    <a:pt x="f12" y="f13"/>
                    <a:pt x="f14" y="f15"/>
                  </a:cubicBezTo>
                  <a:cubicBezTo>
                    <a:pt x="f16" y="f17"/>
                    <a:pt x="f18" y="f19"/>
                    <a:pt x="f20" y="f21"/>
                  </a:cubicBezTo>
                  <a:cubicBezTo>
                    <a:pt x="f22" y="f23"/>
                    <a:pt x="f24" y="f25"/>
                    <a:pt x="f26" y="f27"/>
                  </a:cubicBezTo>
                  <a:cubicBezTo>
                    <a:pt x="f28" y="f29"/>
                    <a:pt x="f30" y="f12"/>
                    <a:pt x="f31" y="f32"/>
                  </a:cubicBezTo>
                  <a:cubicBezTo>
                    <a:pt x="f33" y="f34"/>
                    <a:pt x="f35" y="f36"/>
                    <a:pt x="f37" y="f38"/>
                  </a:cubicBezTo>
                  <a:cubicBezTo>
                    <a:pt x="f24" y="f39"/>
                    <a:pt x="f40" y="f41"/>
                    <a:pt x="f42" y="f43"/>
                  </a:cubicBezTo>
                  <a:cubicBezTo>
                    <a:pt x="f25" y="f44"/>
                    <a:pt x="f45" y="f36"/>
                    <a:pt x="f46" y="f36"/>
                  </a:cubicBezTo>
                  <a:cubicBezTo>
                    <a:pt x="f47" y="f48"/>
                    <a:pt x="f49" y="f50"/>
                    <a:pt x="f51" y="f52"/>
                  </a:cubicBezTo>
                  <a:cubicBezTo>
                    <a:pt x="f47" y="f53"/>
                    <a:pt x="f54" y="f55"/>
                    <a:pt x="f21" y="f56"/>
                  </a:cubicBezTo>
                  <a:cubicBezTo>
                    <a:pt x="f45" y="f27"/>
                    <a:pt x="f57" y="f58"/>
                    <a:pt x="f59" y="f60"/>
                  </a:cubicBezTo>
                  <a:cubicBezTo>
                    <a:pt x="f29" y="f45"/>
                    <a:pt x="f61" y="f62"/>
                    <a:pt x="f63" y="f64"/>
                  </a:cubicBezTo>
                  <a:cubicBezTo>
                    <a:pt x="f65" y="f66"/>
                    <a:pt x="f67" y="f68"/>
                    <a:pt x="f69" y="f70"/>
                  </a:cubicBezTo>
                  <a:cubicBezTo>
                    <a:pt x="f71" y="f36"/>
                    <a:pt x="f72" y="f73"/>
                    <a:pt x="f74" y="f75"/>
                  </a:cubicBezTo>
                  <a:cubicBezTo>
                    <a:pt x="f76" y="f38"/>
                    <a:pt x="f77" y="f2"/>
                    <a:pt x="f14" y="f78"/>
                  </a:cubicBezTo>
                  <a:cubicBezTo>
                    <a:pt x="f18" y="f79"/>
                    <a:pt x="f59" y="f79"/>
                    <a:pt x="f80" y="f81"/>
                  </a:cubicBezTo>
                  <a:cubicBezTo>
                    <a:pt x="f82" y="f83"/>
                    <a:pt x="f82" y="f84"/>
                    <a:pt x="f80" y="f85"/>
                  </a:cubicBezTo>
                  <a:cubicBezTo>
                    <a:pt x="f86" y="f87"/>
                    <a:pt x="f29" y="f88"/>
                    <a:pt x="f89" y="f90"/>
                  </a:cubicBezTo>
                  <a:cubicBezTo>
                    <a:pt x="f68" y="f91"/>
                    <a:pt x="f92" y="f93"/>
                    <a:pt x="f52" y="f94"/>
                  </a:cubicBezTo>
                  <a:cubicBezTo>
                    <a:pt x="f52" y="f69"/>
                    <a:pt x="f92" y="f63"/>
                    <a:pt x="f95" y="f55"/>
                  </a:cubicBezTo>
                  <a:cubicBezTo>
                    <a:pt x="f96" y="f97"/>
                    <a:pt x="f98" y="f80"/>
                    <a:pt x="f99" y="f57"/>
                  </a:cubicBezTo>
                  <a:cubicBezTo>
                    <a:pt x="f68" y="f100"/>
                    <a:pt x="f72" y="f22"/>
                    <a:pt x="f53" y="f42"/>
                  </a:cubicBezTo>
                  <a:cubicBezTo>
                    <a:pt x="f12" y="f101"/>
                    <a:pt x="f61" y="f102"/>
                    <a:pt x="f10" y="f103"/>
                  </a:cubicBezTo>
                  <a:cubicBezTo>
                    <a:pt x="f76" y="f104"/>
                    <a:pt x="f72" y="f105"/>
                    <a:pt x="f106" y="f5"/>
                  </a:cubicBezTo>
                  <a:cubicBezTo>
                    <a:pt x="f92" y="f107"/>
                    <a:pt x="f108" y="f24"/>
                    <a:pt x="f88" y="f57"/>
                  </a:cubicBezTo>
                  <a:cubicBezTo>
                    <a:pt x="f109" y="f110"/>
                    <a:pt x="f111" y="f21"/>
                    <a:pt x="f112" y="f37"/>
                  </a:cubicBezTo>
                  <a:cubicBezTo>
                    <a:pt x="f113" y="f15"/>
                    <a:pt x="f114" y="f15"/>
                    <a:pt x="f115" y="f37"/>
                  </a:cubicBezTo>
                  <a:cubicBezTo>
                    <a:pt x="f116" y="f21"/>
                    <a:pt x="f117" y="f110"/>
                    <a:pt x="f118" y="f57"/>
                  </a:cubicBezTo>
                  <a:cubicBezTo>
                    <a:pt x="f119" y="f24"/>
                    <a:pt x="f120" y="f49"/>
                    <a:pt x="f121" y="f5"/>
                  </a:cubicBezTo>
                  <a:cubicBezTo>
                    <a:pt x="f122" y="f123"/>
                    <a:pt x="f124" y="f51"/>
                    <a:pt x="f125" y="f126"/>
                  </a:cubicBezTo>
                  <a:cubicBezTo>
                    <a:pt x="f127" y="f110"/>
                    <a:pt x="f128" y="f129"/>
                    <a:pt x="f128" y="f130"/>
                  </a:cubicBezTo>
                  <a:cubicBezTo>
                    <a:pt x="f128" y="f131"/>
                    <a:pt x="f132" y="f133"/>
                    <a:pt x="f134" y="f135"/>
                  </a:cubicBezTo>
                  <a:cubicBezTo>
                    <a:pt x="f136" y="f53"/>
                    <a:pt x="f137" y="f77"/>
                    <a:pt x="f138" y="f139"/>
                  </a:cubicBezTo>
                  <a:cubicBezTo>
                    <a:pt x="f140" y="f141"/>
                    <a:pt x="f142" y="f40"/>
                    <a:pt x="f143" y="f126"/>
                  </a:cubicBezTo>
                  <a:cubicBezTo>
                    <a:pt x="f134" y="f144"/>
                    <a:pt x="f145" y="f26"/>
                    <a:pt x="f146" y="f102"/>
                  </a:cubicBezTo>
                  <a:cubicBezTo>
                    <a:pt x="f147" y="f148"/>
                    <a:pt x="f149" y="f150"/>
                    <a:pt x="f151" y="f9"/>
                  </a:cubicBezTo>
                  <a:cubicBezTo>
                    <a:pt x="f152" y="f11"/>
                    <a:pt x="f153" y="f154"/>
                    <a:pt x="f155" y="f17"/>
                  </a:cubicBezTo>
                  <a:cubicBezTo>
                    <a:pt x="f156" y="f22"/>
                    <a:pt x="f157" y="f16"/>
                    <a:pt x="f158" y="f159"/>
                  </a:cubicBezTo>
                  <a:cubicBezTo>
                    <a:pt x="f160" y="f161"/>
                    <a:pt x="f160" y="f162"/>
                    <a:pt x="f163" y="f164"/>
                  </a:cubicBezTo>
                  <a:cubicBezTo>
                    <a:pt x="f6" y="f165"/>
                    <a:pt x="f160" y="f166"/>
                    <a:pt x="f167" y="f168"/>
                  </a:cubicBezTo>
                  <a:cubicBezTo>
                    <a:pt x="f138" y="f169"/>
                    <a:pt x="f170" y="f171"/>
                    <a:pt x="f172" y="f173"/>
                  </a:cubicBezTo>
                  <a:cubicBezTo>
                    <a:pt x="f174" y="f7"/>
                    <a:pt x="f29" y="f175"/>
                    <a:pt x="f176" y="f113"/>
                  </a:cubicBezTo>
                  <a:cubicBezTo>
                    <a:pt x="f177" y="f166"/>
                    <a:pt x="f5" y="f165"/>
                    <a:pt x="f5" y="f178"/>
                  </a:cubicBezTo>
                  <a:cubicBezTo>
                    <a:pt x="f179" y="f180"/>
                    <a:pt x="f181" y="f92"/>
                    <a:pt x="f182" y="f183"/>
                  </a:cubicBezTo>
                  <a:cubicBezTo>
                    <a:pt x="f184" y="f185"/>
                    <a:pt x="f186" y="f19"/>
                    <a:pt x="f187" y="f30"/>
                  </a:cubicBezTo>
                  <a:cubicBezTo>
                    <a:pt x="f62" y="f188"/>
                    <a:pt x="f97" y="f189"/>
                    <a:pt x="f8" y="f9"/>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6">
              <a:extLst>
                <a:ext uri="{FF2B5EF4-FFF2-40B4-BE49-F238E27FC236}">
                  <a16:creationId xmlns:a16="http://schemas.microsoft.com/office/drawing/2014/main" id="{0CEE3146-D68C-8A82-70D2-7E0C97EF277D}"/>
                </a:ext>
              </a:extLst>
            </p:cNvPr>
            <p:cNvSpPr/>
            <p:nvPr/>
          </p:nvSpPr>
          <p:spPr>
            <a:xfrm>
              <a:off x="5434014" y="1485900"/>
              <a:ext cx="1539877" cy="1762121"/>
            </a:xfrm>
            <a:custGeom>
              <a:avLst/>
              <a:gdLst>
                <a:gd name="f0" fmla="val 10800000"/>
                <a:gd name="f1" fmla="val 5400000"/>
                <a:gd name="f2" fmla="val 180"/>
                <a:gd name="f3" fmla="val w"/>
                <a:gd name="f4" fmla="val h"/>
                <a:gd name="f5" fmla="val 0"/>
                <a:gd name="f6" fmla="val 299"/>
                <a:gd name="f7" fmla="val 343"/>
                <a:gd name="f8" fmla="val 188"/>
                <a:gd name="f9" fmla="val 222"/>
                <a:gd name="f10" fmla="val 321"/>
                <a:gd name="f11" fmla="val 234"/>
                <a:gd name="f12" fmla="val 288"/>
                <a:gd name="f13" fmla="val 240"/>
                <a:gd name="f14" fmla="val 253"/>
                <a:gd name="f15" fmla="val 247"/>
                <a:gd name="f16" fmla="val 205"/>
                <a:gd name="f17" fmla="val 214"/>
                <a:gd name="f18" fmla="val 161"/>
                <a:gd name="f19" fmla="val 166"/>
                <a:gd name="f20" fmla="val 155"/>
                <a:gd name="f21" fmla="val 127"/>
                <a:gd name="f22" fmla="val 151"/>
                <a:gd name="f23" fmla="val 93"/>
                <a:gd name="f24" fmla="val 160"/>
                <a:gd name="f25" fmla="val 71"/>
                <a:gd name="f26" fmla="val 195"/>
                <a:gd name="f27" fmla="val 56"/>
                <a:gd name="f28" fmla="val 220"/>
                <a:gd name="f29" fmla="val 64"/>
                <a:gd name="f30" fmla="val 274"/>
                <a:gd name="f31" fmla="val 72"/>
                <a:gd name="f32" fmla="val 301"/>
                <a:gd name="f33" fmla="val 84"/>
                <a:gd name="f34" fmla="val 326"/>
                <a:gd name="f35" fmla="val 109"/>
                <a:gd name="f36" fmla="val 342"/>
                <a:gd name="f37" fmla="val 79"/>
                <a:gd name="f38" fmla="val 339"/>
                <a:gd name="f39" fmla="val 50"/>
                <a:gd name="f40" fmla="val 333"/>
                <a:gd name="f41" fmla="val 24"/>
                <a:gd name="f42" fmla="val 315"/>
                <a:gd name="f43" fmla="val 8"/>
                <a:gd name="f44" fmla="val 303"/>
                <a:gd name="f45" fmla="val 1"/>
                <a:gd name="f46" fmla="val 268"/>
                <a:gd name="f47" fmla="val 2"/>
                <a:gd name="f48" fmla="val 223"/>
                <a:gd name="f49" fmla="val 11"/>
                <a:gd name="f50" fmla="val 181"/>
                <a:gd name="f51" fmla="val 34"/>
                <a:gd name="f52" fmla="val 142"/>
                <a:gd name="f53" fmla="val 21"/>
                <a:gd name="f54" fmla="val 137"/>
                <a:gd name="f55" fmla="val 19"/>
                <a:gd name="f56" fmla="val 124"/>
                <a:gd name="f57" fmla="val 16"/>
                <a:gd name="f58" fmla="val 112"/>
                <a:gd name="f59" fmla="val 12"/>
                <a:gd name="f60" fmla="val 99"/>
                <a:gd name="f61" fmla="val 9"/>
                <a:gd name="f62" fmla="val 85"/>
                <a:gd name="f63" fmla="val 5"/>
                <a:gd name="f64" fmla="val 60"/>
                <a:gd name="f65" fmla="val 51"/>
                <a:gd name="f66" fmla="val 15"/>
                <a:gd name="f67" fmla="val 44"/>
                <a:gd name="f68" fmla="val 54"/>
                <a:gd name="f69" fmla="val 14"/>
                <a:gd name="f70" fmla="val 98"/>
                <a:gd name="f71" fmla="val 147"/>
                <a:gd name="f72" fmla="val 198"/>
                <a:gd name="f73" fmla="val 244"/>
                <a:gd name="f74" fmla="val 13"/>
                <a:gd name="f75" fmla="val 285"/>
                <a:gd name="f76" fmla="val 295"/>
                <a:gd name="f77" fmla="val 52"/>
                <a:gd name="f78" fmla="val 298"/>
                <a:gd name="f79" fmla="val 61"/>
                <a:gd name="f80" fmla="val 73"/>
                <a:gd name="f81" fmla="val 290"/>
                <a:gd name="f82" fmla="val 88"/>
                <a:gd name="f83" fmla="val 287"/>
                <a:gd name="f84" fmla="val 103"/>
                <a:gd name="f85" fmla="val 282"/>
                <a:gd name="f86" fmla="val 117"/>
                <a:gd name="f87" fmla="val 279"/>
                <a:gd name="f88" fmla="val 273"/>
                <a:gd name="f89" fmla="val 135"/>
                <a:gd name="f90" fmla="val 146"/>
                <a:gd name="f91" fmla="val 289"/>
                <a:gd name="f92" fmla="val 224"/>
                <a:gd name="f93" fmla="val 291"/>
                <a:gd name="f94" fmla="val 275"/>
                <a:gd name="f95" fmla="val 314"/>
                <a:gd name="f96" fmla="val 250"/>
                <a:gd name="f97" fmla="val 221"/>
                <a:gd name="f98" fmla="val 159"/>
                <a:gd name="f99" fmla="val 90"/>
                <a:gd name="f100" fmla="val 87"/>
                <a:gd name="f101" fmla="val 81"/>
                <a:gd name="f102" fmla="val 157"/>
                <a:gd name="f103" fmla="val 70"/>
                <a:gd name="f104" fmla="val 162"/>
                <a:gd name="f105" fmla="val 67"/>
                <a:gd name="f106" fmla="val 172"/>
                <a:gd name="f107" fmla="val 68"/>
                <a:gd name="f108" fmla="val 175"/>
                <a:gd name="f109" fmla="val 69"/>
                <a:gd name="f110" fmla="val 179"/>
                <a:gd name="f111" fmla="val 182"/>
                <a:gd name="f112" fmla="val 174"/>
                <a:gd name="f113" fmla="val 167"/>
                <a:gd name="f114" fmla="val 42"/>
                <a:gd name="f115" fmla="val 35"/>
                <a:gd name="f116" fmla="val 28"/>
                <a:gd name="f117" fmla="val 152"/>
                <a:gd name="f118" fmla="val 140"/>
                <a:gd name="f119" fmla="val 36"/>
                <a:gd name="f120" fmla="val 132"/>
                <a:gd name="f121" fmla="val 125"/>
                <a:gd name="f122" fmla="val 118"/>
                <a:gd name="f123" fmla="val 57"/>
                <a:gd name="f124" fmla="val 62"/>
                <a:gd name="f125" fmla="val 141"/>
                <a:gd name="f126" fmla="val 76"/>
                <a:gd name="f127" fmla="val 83"/>
                <a:gd name="f128" fmla="val 153"/>
                <a:gd name="f129" fmla="+- 0 0 -90"/>
                <a:gd name="f130" fmla="*/ f3 1 299"/>
                <a:gd name="f131" fmla="*/ f4 1 343"/>
                <a:gd name="f132" fmla="val f5"/>
                <a:gd name="f133" fmla="val f6"/>
                <a:gd name="f134" fmla="val f7"/>
                <a:gd name="f135" fmla="*/ f129 f0 1"/>
                <a:gd name="f136" fmla="+- f134 0 f132"/>
                <a:gd name="f137" fmla="+- f133 0 f132"/>
                <a:gd name="f138" fmla="*/ f135 1 f2"/>
                <a:gd name="f139" fmla="*/ f137 1 299"/>
                <a:gd name="f140" fmla="*/ f136 1 343"/>
                <a:gd name="f141" fmla="*/ 188 f137 1"/>
                <a:gd name="f142" fmla="*/ 343 f136 1"/>
                <a:gd name="f143" fmla="*/ 240 f137 1"/>
                <a:gd name="f144" fmla="*/ 253 f136 1"/>
                <a:gd name="f145" fmla="*/ 166 f137 1"/>
                <a:gd name="f146" fmla="*/ 155 f136 1"/>
                <a:gd name="f147" fmla="*/ 71 f137 1"/>
                <a:gd name="f148" fmla="*/ 195 f136 1"/>
                <a:gd name="f149" fmla="*/ 64 f137 1"/>
                <a:gd name="f150" fmla="*/ 274 f136 1"/>
                <a:gd name="f151" fmla="*/ 109 f137 1"/>
                <a:gd name="f152" fmla="*/ 342 f136 1"/>
                <a:gd name="f153" fmla="*/ 24 f137 1"/>
                <a:gd name="f154" fmla="*/ 315 f136 1"/>
                <a:gd name="f155" fmla="*/ 1 f137 1"/>
                <a:gd name="f156" fmla="*/ 268 f136 1"/>
                <a:gd name="f157" fmla="*/ 34 f137 1"/>
                <a:gd name="f158" fmla="*/ 142 f136 1"/>
                <a:gd name="f159" fmla="*/ 16 f137 1"/>
                <a:gd name="f160" fmla="*/ 112 f136 1"/>
                <a:gd name="f161" fmla="*/ 5 f137 1"/>
                <a:gd name="f162" fmla="*/ 72 f136 1"/>
                <a:gd name="f163" fmla="*/ 15 f137 1"/>
                <a:gd name="f164" fmla="*/ 44 f136 1"/>
                <a:gd name="f165" fmla="*/ 147 f137 1"/>
                <a:gd name="f166" fmla="*/ 0 f136 1"/>
                <a:gd name="f167" fmla="*/ 285 f137 1"/>
                <a:gd name="f168" fmla="*/ 295 f137 1"/>
                <a:gd name="f169" fmla="*/ 73 f136 1"/>
                <a:gd name="f170" fmla="*/ 282 f137 1"/>
                <a:gd name="f171" fmla="*/ 117 f136 1"/>
                <a:gd name="f172" fmla="*/ 268 f137 1"/>
                <a:gd name="f173" fmla="*/ 146 f136 1"/>
                <a:gd name="f174" fmla="*/ 299 f137 1"/>
                <a:gd name="f175" fmla="*/ 275 f137 1"/>
                <a:gd name="f176" fmla="*/ 314 f136 1"/>
                <a:gd name="f177" fmla="*/ 159 f137 1"/>
                <a:gd name="f178" fmla="*/ 90 f136 1"/>
                <a:gd name="f179" fmla="*/ 81 f136 1"/>
                <a:gd name="f180" fmla="*/ 172 f137 1"/>
                <a:gd name="f181" fmla="*/ 68 f136 1"/>
                <a:gd name="f182" fmla="*/ 182 f137 1"/>
                <a:gd name="f183" fmla="*/ 51 f136 1"/>
                <a:gd name="f184" fmla="*/ 160 f137 1"/>
                <a:gd name="f185" fmla="*/ 50 f136 1"/>
                <a:gd name="f186" fmla="*/ 28 f136 1"/>
                <a:gd name="f187" fmla="*/ 140 f137 1"/>
                <a:gd name="f188" fmla="*/ 118 f137 1"/>
                <a:gd name="f189" fmla="*/ 69 f136 1"/>
                <a:gd name="f190" fmla="*/ 141 f137 1"/>
                <a:gd name="f191" fmla="+- f138 0 f1"/>
                <a:gd name="f192" fmla="*/ f141 1 299"/>
                <a:gd name="f193" fmla="*/ f142 1 343"/>
                <a:gd name="f194" fmla="*/ f143 1 299"/>
                <a:gd name="f195" fmla="*/ f144 1 343"/>
                <a:gd name="f196" fmla="*/ f145 1 299"/>
                <a:gd name="f197" fmla="*/ f146 1 343"/>
                <a:gd name="f198" fmla="*/ f147 1 299"/>
                <a:gd name="f199" fmla="*/ f148 1 343"/>
                <a:gd name="f200" fmla="*/ f149 1 299"/>
                <a:gd name="f201" fmla="*/ f150 1 343"/>
                <a:gd name="f202" fmla="*/ f151 1 299"/>
                <a:gd name="f203" fmla="*/ f152 1 343"/>
                <a:gd name="f204" fmla="*/ f153 1 299"/>
                <a:gd name="f205" fmla="*/ f154 1 343"/>
                <a:gd name="f206" fmla="*/ f155 1 299"/>
                <a:gd name="f207" fmla="*/ f156 1 343"/>
                <a:gd name="f208" fmla="*/ f157 1 299"/>
                <a:gd name="f209" fmla="*/ f158 1 343"/>
                <a:gd name="f210" fmla="*/ f159 1 299"/>
                <a:gd name="f211" fmla="*/ f160 1 343"/>
                <a:gd name="f212" fmla="*/ f161 1 299"/>
                <a:gd name="f213" fmla="*/ f162 1 343"/>
                <a:gd name="f214" fmla="*/ f163 1 299"/>
                <a:gd name="f215" fmla="*/ f164 1 343"/>
                <a:gd name="f216" fmla="*/ f165 1 299"/>
                <a:gd name="f217" fmla="*/ f166 1 343"/>
                <a:gd name="f218" fmla="*/ f167 1 299"/>
                <a:gd name="f219" fmla="*/ f168 1 299"/>
                <a:gd name="f220" fmla="*/ f169 1 343"/>
                <a:gd name="f221" fmla="*/ f170 1 299"/>
                <a:gd name="f222" fmla="*/ f171 1 343"/>
                <a:gd name="f223" fmla="*/ f172 1 299"/>
                <a:gd name="f224" fmla="*/ f173 1 343"/>
                <a:gd name="f225" fmla="*/ f174 1 299"/>
                <a:gd name="f226" fmla="*/ f175 1 299"/>
                <a:gd name="f227" fmla="*/ f176 1 343"/>
                <a:gd name="f228" fmla="*/ f177 1 299"/>
                <a:gd name="f229" fmla="*/ f178 1 343"/>
                <a:gd name="f230" fmla="*/ f179 1 343"/>
                <a:gd name="f231" fmla="*/ f180 1 299"/>
                <a:gd name="f232" fmla="*/ f181 1 343"/>
                <a:gd name="f233" fmla="*/ f182 1 299"/>
                <a:gd name="f234" fmla="*/ f183 1 343"/>
                <a:gd name="f235" fmla="*/ f184 1 299"/>
                <a:gd name="f236" fmla="*/ f185 1 343"/>
                <a:gd name="f237" fmla="*/ f186 1 343"/>
                <a:gd name="f238" fmla="*/ f187 1 299"/>
                <a:gd name="f239" fmla="*/ f188 1 299"/>
                <a:gd name="f240" fmla="*/ f189 1 343"/>
                <a:gd name="f241" fmla="*/ f190 1 299"/>
                <a:gd name="f242" fmla="*/ 0 1 f139"/>
                <a:gd name="f243" fmla="*/ f133 1 f139"/>
                <a:gd name="f244" fmla="*/ 0 1 f140"/>
                <a:gd name="f245" fmla="*/ f134 1 f140"/>
                <a:gd name="f246" fmla="*/ f192 1 f139"/>
                <a:gd name="f247" fmla="*/ f193 1 f140"/>
                <a:gd name="f248" fmla="*/ f194 1 f139"/>
                <a:gd name="f249" fmla="*/ f195 1 f140"/>
                <a:gd name="f250" fmla="*/ f196 1 f139"/>
                <a:gd name="f251" fmla="*/ f197 1 f140"/>
                <a:gd name="f252" fmla="*/ f198 1 f139"/>
                <a:gd name="f253" fmla="*/ f199 1 f140"/>
                <a:gd name="f254" fmla="*/ f200 1 f139"/>
                <a:gd name="f255" fmla="*/ f201 1 f140"/>
                <a:gd name="f256" fmla="*/ f202 1 f139"/>
                <a:gd name="f257" fmla="*/ f203 1 f140"/>
                <a:gd name="f258" fmla="*/ f204 1 f139"/>
                <a:gd name="f259" fmla="*/ f205 1 f140"/>
                <a:gd name="f260" fmla="*/ f206 1 f139"/>
                <a:gd name="f261" fmla="*/ f207 1 f140"/>
                <a:gd name="f262" fmla="*/ f208 1 f139"/>
                <a:gd name="f263" fmla="*/ f209 1 f140"/>
                <a:gd name="f264" fmla="*/ f210 1 f139"/>
                <a:gd name="f265" fmla="*/ f211 1 f140"/>
                <a:gd name="f266" fmla="*/ f212 1 f139"/>
                <a:gd name="f267" fmla="*/ f213 1 f140"/>
                <a:gd name="f268" fmla="*/ f214 1 f139"/>
                <a:gd name="f269" fmla="*/ f215 1 f140"/>
                <a:gd name="f270" fmla="*/ f216 1 f139"/>
                <a:gd name="f271" fmla="*/ f217 1 f140"/>
                <a:gd name="f272" fmla="*/ f218 1 f139"/>
                <a:gd name="f273" fmla="*/ f219 1 f139"/>
                <a:gd name="f274" fmla="*/ f220 1 f140"/>
                <a:gd name="f275" fmla="*/ f221 1 f139"/>
                <a:gd name="f276" fmla="*/ f222 1 f140"/>
                <a:gd name="f277" fmla="*/ f223 1 f139"/>
                <a:gd name="f278" fmla="*/ f224 1 f140"/>
                <a:gd name="f279" fmla="*/ f225 1 f139"/>
                <a:gd name="f280" fmla="*/ f226 1 f139"/>
                <a:gd name="f281" fmla="*/ f227 1 f140"/>
                <a:gd name="f282" fmla="*/ f228 1 f139"/>
                <a:gd name="f283" fmla="*/ f229 1 f140"/>
                <a:gd name="f284" fmla="*/ f230 1 f140"/>
                <a:gd name="f285" fmla="*/ f231 1 f139"/>
                <a:gd name="f286" fmla="*/ f232 1 f140"/>
                <a:gd name="f287" fmla="*/ f233 1 f139"/>
                <a:gd name="f288" fmla="*/ f234 1 f140"/>
                <a:gd name="f289" fmla="*/ f235 1 f139"/>
                <a:gd name="f290" fmla="*/ f236 1 f140"/>
                <a:gd name="f291" fmla="*/ f237 1 f140"/>
                <a:gd name="f292" fmla="*/ f238 1 f139"/>
                <a:gd name="f293" fmla="*/ f239 1 f139"/>
                <a:gd name="f294" fmla="*/ f240 1 f140"/>
                <a:gd name="f295" fmla="*/ f241 1 f139"/>
                <a:gd name="f296" fmla="*/ f242 f130 1"/>
                <a:gd name="f297" fmla="*/ f243 f130 1"/>
                <a:gd name="f298" fmla="*/ f245 f131 1"/>
                <a:gd name="f299" fmla="*/ f244 f131 1"/>
                <a:gd name="f300" fmla="*/ f246 f130 1"/>
                <a:gd name="f301" fmla="*/ f247 f131 1"/>
                <a:gd name="f302" fmla="*/ f248 f130 1"/>
                <a:gd name="f303" fmla="*/ f249 f131 1"/>
                <a:gd name="f304" fmla="*/ f250 f130 1"/>
                <a:gd name="f305" fmla="*/ f251 f131 1"/>
                <a:gd name="f306" fmla="*/ f252 f130 1"/>
                <a:gd name="f307" fmla="*/ f253 f131 1"/>
                <a:gd name="f308" fmla="*/ f254 f130 1"/>
                <a:gd name="f309" fmla="*/ f255 f131 1"/>
                <a:gd name="f310" fmla="*/ f256 f130 1"/>
                <a:gd name="f311" fmla="*/ f257 f131 1"/>
                <a:gd name="f312" fmla="*/ f258 f130 1"/>
                <a:gd name="f313" fmla="*/ f259 f131 1"/>
                <a:gd name="f314" fmla="*/ f260 f130 1"/>
                <a:gd name="f315" fmla="*/ f261 f131 1"/>
                <a:gd name="f316" fmla="*/ f262 f130 1"/>
                <a:gd name="f317" fmla="*/ f263 f131 1"/>
                <a:gd name="f318" fmla="*/ f264 f130 1"/>
                <a:gd name="f319" fmla="*/ f265 f131 1"/>
                <a:gd name="f320" fmla="*/ f266 f130 1"/>
                <a:gd name="f321" fmla="*/ f267 f131 1"/>
                <a:gd name="f322" fmla="*/ f268 f130 1"/>
                <a:gd name="f323" fmla="*/ f269 f131 1"/>
                <a:gd name="f324" fmla="*/ f270 f130 1"/>
                <a:gd name="f325" fmla="*/ f271 f131 1"/>
                <a:gd name="f326" fmla="*/ f272 f130 1"/>
                <a:gd name="f327" fmla="*/ f273 f130 1"/>
                <a:gd name="f328" fmla="*/ f274 f131 1"/>
                <a:gd name="f329" fmla="*/ f275 f130 1"/>
                <a:gd name="f330" fmla="*/ f276 f131 1"/>
                <a:gd name="f331" fmla="*/ f277 f130 1"/>
                <a:gd name="f332" fmla="*/ f278 f131 1"/>
                <a:gd name="f333" fmla="*/ f279 f130 1"/>
                <a:gd name="f334" fmla="*/ f280 f130 1"/>
                <a:gd name="f335" fmla="*/ f281 f131 1"/>
                <a:gd name="f336" fmla="*/ f282 f130 1"/>
                <a:gd name="f337" fmla="*/ f283 f131 1"/>
                <a:gd name="f338" fmla="*/ f284 f131 1"/>
                <a:gd name="f339" fmla="*/ f285 f130 1"/>
                <a:gd name="f340" fmla="*/ f286 f131 1"/>
                <a:gd name="f341" fmla="*/ f287 f130 1"/>
                <a:gd name="f342" fmla="*/ f288 f131 1"/>
                <a:gd name="f343" fmla="*/ f289 f130 1"/>
                <a:gd name="f344" fmla="*/ f290 f131 1"/>
                <a:gd name="f345" fmla="*/ f291 f131 1"/>
                <a:gd name="f346" fmla="*/ f292 f130 1"/>
                <a:gd name="f347" fmla="*/ f293 f130 1"/>
                <a:gd name="f348" fmla="*/ f294 f131 1"/>
                <a:gd name="f349" fmla="*/ f295 f130 1"/>
              </a:gdLst>
              <a:ahLst/>
              <a:cxnLst>
                <a:cxn ang="3cd4">
                  <a:pos x="hc" y="t"/>
                </a:cxn>
                <a:cxn ang="0">
                  <a:pos x="r" y="vc"/>
                </a:cxn>
                <a:cxn ang="cd4">
                  <a:pos x="hc" y="b"/>
                </a:cxn>
                <a:cxn ang="cd2">
                  <a:pos x="l" y="vc"/>
                </a:cxn>
                <a:cxn ang="f191">
                  <a:pos x="f300" y="f301"/>
                </a:cxn>
                <a:cxn ang="f191">
                  <a:pos x="f302" y="f303"/>
                </a:cxn>
                <a:cxn ang="f191">
                  <a:pos x="f304" y="f305"/>
                </a:cxn>
                <a:cxn ang="f191">
                  <a:pos x="f306" y="f307"/>
                </a:cxn>
                <a:cxn ang="f191">
                  <a:pos x="f308" y="f309"/>
                </a:cxn>
                <a:cxn ang="f191">
                  <a:pos x="f310" y="f311"/>
                </a:cxn>
                <a:cxn ang="f191">
                  <a:pos x="f312" y="f313"/>
                </a:cxn>
                <a:cxn ang="f191">
                  <a:pos x="f314" y="f315"/>
                </a:cxn>
                <a:cxn ang="f191">
                  <a:pos x="f316" y="f317"/>
                </a:cxn>
                <a:cxn ang="f191">
                  <a:pos x="f318" y="f319"/>
                </a:cxn>
                <a:cxn ang="f191">
                  <a:pos x="f320" y="f321"/>
                </a:cxn>
                <a:cxn ang="f191">
                  <a:pos x="f322" y="f323"/>
                </a:cxn>
                <a:cxn ang="f191">
                  <a:pos x="f324" y="f325"/>
                </a:cxn>
                <a:cxn ang="f191">
                  <a:pos x="f326" y="f323"/>
                </a:cxn>
                <a:cxn ang="f191">
                  <a:pos x="f327" y="f328"/>
                </a:cxn>
                <a:cxn ang="f191">
                  <a:pos x="f329" y="f330"/>
                </a:cxn>
                <a:cxn ang="f191">
                  <a:pos x="f331" y="f332"/>
                </a:cxn>
                <a:cxn ang="f191">
                  <a:pos x="f333" y="f315"/>
                </a:cxn>
                <a:cxn ang="f191">
                  <a:pos x="f334" y="f335"/>
                </a:cxn>
                <a:cxn ang="f191">
                  <a:pos x="f300" y="f301"/>
                </a:cxn>
                <a:cxn ang="f191">
                  <a:pos x="f336" y="f337"/>
                </a:cxn>
                <a:cxn ang="f191">
                  <a:pos x="f336" y="f338"/>
                </a:cxn>
                <a:cxn ang="f191">
                  <a:pos x="f339" y="f340"/>
                </a:cxn>
                <a:cxn ang="f191">
                  <a:pos x="f341" y="f340"/>
                </a:cxn>
                <a:cxn ang="f191">
                  <a:pos x="f341" y="f342"/>
                </a:cxn>
                <a:cxn ang="f191">
                  <a:pos x="f343" y="f344"/>
                </a:cxn>
                <a:cxn ang="f191">
                  <a:pos x="f336" y="f345"/>
                </a:cxn>
                <a:cxn ang="f191">
                  <a:pos x="f346" y="f345"/>
                </a:cxn>
                <a:cxn ang="f191">
                  <a:pos x="f346" y="f342"/>
                </a:cxn>
                <a:cxn ang="f191">
                  <a:pos x="f347" y="f342"/>
                </a:cxn>
                <a:cxn ang="f191">
                  <a:pos x="f347" y="f348"/>
                </a:cxn>
                <a:cxn ang="f191">
                  <a:pos x="f349" y="f348"/>
                </a:cxn>
                <a:cxn ang="f191">
                  <a:pos x="f349" y="f337"/>
                </a:cxn>
                <a:cxn ang="f191">
                  <a:pos x="f336" y="f337"/>
                </a:cxn>
              </a:cxnLst>
              <a:rect l="f296" t="f299" r="f297" b="f298"/>
              <a:pathLst>
                <a:path w="299" h="343">
                  <a:moveTo>
                    <a:pt x="f8" y="f7"/>
                  </a:moveTo>
                  <a:cubicBezTo>
                    <a:pt x="f9" y="f10"/>
                    <a:pt x="f11" y="f12"/>
                    <a:pt x="f13" y="f14"/>
                  </a:cubicBezTo>
                  <a:cubicBezTo>
                    <a:pt x="f15" y="f16"/>
                    <a:pt x="f17" y="f18"/>
                    <a:pt x="f19" y="f20"/>
                  </a:cubicBezTo>
                  <a:cubicBezTo>
                    <a:pt x="f21" y="f22"/>
                    <a:pt x="f23" y="f24"/>
                    <a:pt x="f25" y="f26"/>
                  </a:cubicBezTo>
                  <a:cubicBezTo>
                    <a:pt x="f27" y="f28"/>
                    <a:pt x="f27" y="f15"/>
                    <a:pt x="f29" y="f30"/>
                  </a:cubicBezTo>
                  <a:cubicBezTo>
                    <a:pt x="f31" y="f32"/>
                    <a:pt x="f33" y="f34"/>
                    <a:pt x="f35" y="f36"/>
                  </a:cubicBezTo>
                  <a:cubicBezTo>
                    <a:pt x="f37" y="f38"/>
                    <a:pt x="f39" y="f40"/>
                    <a:pt x="f41" y="f42"/>
                  </a:cubicBezTo>
                  <a:cubicBezTo>
                    <a:pt x="f43" y="f44"/>
                    <a:pt x="f5" y="f12"/>
                    <a:pt x="f45" y="f46"/>
                  </a:cubicBezTo>
                  <a:cubicBezTo>
                    <a:pt x="f47" y="f48"/>
                    <a:pt x="f49" y="f50"/>
                    <a:pt x="f51" y="f52"/>
                  </a:cubicBezTo>
                  <a:cubicBezTo>
                    <a:pt x="f53" y="f54"/>
                    <a:pt x="f55" y="f56"/>
                    <a:pt x="f57" y="f58"/>
                  </a:cubicBezTo>
                  <a:cubicBezTo>
                    <a:pt x="f59" y="f60"/>
                    <a:pt x="f61" y="f62"/>
                    <a:pt x="f63" y="f31"/>
                  </a:cubicBezTo>
                  <a:cubicBezTo>
                    <a:pt x="f45" y="f64"/>
                    <a:pt x="f63" y="f65"/>
                    <a:pt x="f66" y="f67"/>
                  </a:cubicBezTo>
                  <a:cubicBezTo>
                    <a:pt x="f68" y="f69"/>
                    <a:pt x="f70" y="f45"/>
                    <a:pt x="f71" y="f5"/>
                  </a:cubicBezTo>
                  <a:cubicBezTo>
                    <a:pt x="f72" y="f5"/>
                    <a:pt x="f73" y="f74"/>
                    <a:pt x="f75" y="f67"/>
                  </a:cubicBezTo>
                  <a:cubicBezTo>
                    <a:pt x="f76" y="f77"/>
                    <a:pt x="f78" y="f79"/>
                    <a:pt x="f76" y="f80"/>
                  </a:cubicBezTo>
                  <a:cubicBezTo>
                    <a:pt x="f81" y="f82"/>
                    <a:pt x="f83" y="f84"/>
                    <a:pt x="f85" y="f86"/>
                  </a:cubicBezTo>
                  <a:cubicBezTo>
                    <a:pt x="f87" y="f21"/>
                    <a:pt x="f88" y="f89"/>
                    <a:pt x="f46" y="f90"/>
                  </a:cubicBezTo>
                  <a:cubicBezTo>
                    <a:pt x="f91" y="f50"/>
                    <a:pt x="f78" y="f92"/>
                    <a:pt x="f6" y="f46"/>
                  </a:cubicBezTo>
                  <a:cubicBezTo>
                    <a:pt x="f6" y="f12"/>
                    <a:pt x="f93" y="f44"/>
                    <a:pt x="f94" y="f95"/>
                  </a:cubicBezTo>
                  <a:cubicBezTo>
                    <a:pt x="f96" y="f40"/>
                    <a:pt x="f97" y="f38"/>
                    <a:pt x="f8" y="f7"/>
                  </a:cubicBezTo>
                  <a:close/>
                  <a:moveTo>
                    <a:pt x="f98" y="f99"/>
                  </a:moveTo>
                  <a:cubicBezTo>
                    <a:pt x="f98" y="f100"/>
                    <a:pt x="f24" y="f33"/>
                    <a:pt x="f98" y="f101"/>
                  </a:cubicBezTo>
                  <a:cubicBezTo>
                    <a:pt x="f102" y="f103"/>
                    <a:pt x="f104" y="f105"/>
                    <a:pt x="f106" y="f107"/>
                  </a:cubicBezTo>
                  <a:cubicBezTo>
                    <a:pt x="f108" y="f109"/>
                    <a:pt x="f110" y="f107"/>
                    <a:pt x="f111" y="f107"/>
                  </a:cubicBezTo>
                  <a:cubicBezTo>
                    <a:pt x="f111" y="f79"/>
                    <a:pt x="f111" y="f27"/>
                    <a:pt x="f111" y="f65"/>
                  </a:cubicBezTo>
                  <a:cubicBezTo>
                    <a:pt x="f112" y="f39"/>
                    <a:pt x="f113" y="f39"/>
                    <a:pt x="f24" y="f39"/>
                  </a:cubicBezTo>
                  <a:cubicBezTo>
                    <a:pt x="f98" y="f114"/>
                    <a:pt x="f98" y="f115"/>
                    <a:pt x="f98" y="f116"/>
                  </a:cubicBezTo>
                  <a:cubicBezTo>
                    <a:pt x="f117" y="f116"/>
                    <a:pt x="f71" y="f116"/>
                    <a:pt x="f118" y="f116"/>
                  </a:cubicBezTo>
                  <a:cubicBezTo>
                    <a:pt x="f118" y="f119"/>
                    <a:pt x="f118" y="f114"/>
                    <a:pt x="f118" y="f65"/>
                  </a:cubicBezTo>
                  <a:cubicBezTo>
                    <a:pt x="f120" y="f65"/>
                    <a:pt x="f121" y="f65"/>
                    <a:pt x="f122" y="f65"/>
                  </a:cubicBezTo>
                  <a:cubicBezTo>
                    <a:pt x="f122" y="f123"/>
                    <a:pt x="f122" y="f124"/>
                    <a:pt x="f122" y="f109"/>
                  </a:cubicBezTo>
                  <a:cubicBezTo>
                    <a:pt x="f121" y="f109"/>
                    <a:pt x="f120" y="f109"/>
                    <a:pt x="f125" y="f109"/>
                  </a:cubicBezTo>
                  <a:cubicBezTo>
                    <a:pt x="f125" y="f126"/>
                    <a:pt x="f125" y="f127"/>
                    <a:pt x="f125" y="f99"/>
                  </a:cubicBezTo>
                  <a:cubicBezTo>
                    <a:pt x="f71" y="f99"/>
                    <a:pt x="f128" y="f99"/>
                    <a:pt x="f98" y="f99"/>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146">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1CF1A5E5-F012-DC4F-7BAA-58A1DDF3AB82}"/>
              </a:ext>
            </a:extLst>
          </p:cNvPr>
          <p:cNvSpPr txBox="1">
            <a:spLocks noGrp="1"/>
          </p:cNvSpPr>
          <p:nvPr>
            <p:ph type="title"/>
          </p:nvPr>
        </p:nvSpPr>
        <p:spPr>
          <a:xfrm>
            <a:off x="166576" y="178381"/>
            <a:ext cx="1725609" cy="572697"/>
          </a:xfrm>
        </p:spPr>
        <p:txBody>
          <a:bodyPr/>
          <a:lstStyle/>
          <a:p>
            <a:pPr lvl="0"/>
            <a:r>
              <a:rPr lang="en-US" sz="2000">
                <a:solidFill>
                  <a:srgbClr val="2F85A7"/>
                </a:solidFill>
                <a:latin typeface="Source Sans Pro" pitchFamily="34"/>
              </a:rPr>
              <a:t>RESOURCES</a:t>
            </a:r>
          </a:p>
        </p:txBody>
      </p:sp>
      <p:sp>
        <p:nvSpPr>
          <p:cNvPr id="3" name="Freeform 5">
            <a:extLst>
              <a:ext uri="{FF2B5EF4-FFF2-40B4-BE49-F238E27FC236}">
                <a16:creationId xmlns:a16="http://schemas.microsoft.com/office/drawing/2014/main" id="{14E91144-73BB-BAAB-C77C-696FCCA5C8E1}"/>
              </a:ext>
            </a:extLst>
          </p:cNvPr>
          <p:cNvSpPr/>
          <p:nvPr/>
        </p:nvSpPr>
        <p:spPr>
          <a:xfrm>
            <a:off x="240377" y="915991"/>
            <a:ext cx="1725609" cy="1930398"/>
          </a:xfrm>
          <a:custGeom>
            <a:avLst/>
            <a:gdLst>
              <a:gd name="f0" fmla="val 10800000"/>
              <a:gd name="f1" fmla="val 5400000"/>
              <a:gd name="f2" fmla="val 180"/>
              <a:gd name="f3" fmla="val w"/>
              <a:gd name="f4" fmla="val h"/>
              <a:gd name="f5" fmla="val 0"/>
              <a:gd name="f6" fmla="val 774"/>
              <a:gd name="f7" fmla="val 865"/>
              <a:gd name="f8" fmla="val 212"/>
              <a:gd name="f9" fmla="val 216"/>
              <a:gd name="f10" fmla="val 193"/>
              <a:gd name="f11" fmla="val 187"/>
              <a:gd name="f12" fmla="val 174"/>
              <a:gd name="f13" fmla="val 158"/>
              <a:gd name="f14" fmla="val 155"/>
              <a:gd name="f15" fmla="val 129"/>
              <a:gd name="f16" fmla="val 143"/>
              <a:gd name="f17" fmla="val 110"/>
              <a:gd name="f18" fmla="val 130"/>
              <a:gd name="f19" fmla="val 91"/>
              <a:gd name="f20" fmla="val 118"/>
              <a:gd name="f21" fmla="val 72"/>
              <a:gd name="f22" fmla="val 109"/>
              <a:gd name="f23" fmla="val 58"/>
              <a:gd name="f24" fmla="val 49"/>
              <a:gd name="f25" fmla="val 124"/>
              <a:gd name="f26" fmla="val 42"/>
              <a:gd name="f27" fmla="val 141"/>
              <a:gd name="f28" fmla="val 33"/>
              <a:gd name="f29" fmla="val 160"/>
              <a:gd name="f30" fmla="val 25"/>
              <a:gd name="f31" fmla="val 179"/>
              <a:gd name="f32" fmla="val 20"/>
              <a:gd name="f33" fmla="val 253"/>
              <a:gd name="f34" fmla="val 2"/>
              <a:gd name="f35" fmla="val 328"/>
              <a:gd name="f36" fmla="val 404"/>
              <a:gd name="f37" fmla="val 467"/>
              <a:gd name="f38" fmla="val 1"/>
              <a:gd name="f39" fmla="val 529"/>
              <a:gd name="f40" fmla="val 5"/>
              <a:gd name="f41" fmla="val 591"/>
              <a:gd name="f42" fmla="val 609"/>
              <a:gd name="f43" fmla="val 626"/>
              <a:gd name="f44" fmla="val 31"/>
              <a:gd name="f45" fmla="val 643"/>
              <a:gd name="f46" fmla="val 39"/>
              <a:gd name="f47" fmla="val 657"/>
              <a:gd name="f48" fmla="val 46"/>
              <a:gd name="f49" fmla="val 663"/>
              <a:gd name="f50" fmla="val 55"/>
              <a:gd name="f51" fmla="val 651"/>
              <a:gd name="f52" fmla="val 74"/>
              <a:gd name="f53" fmla="val 621"/>
              <a:gd name="f54" fmla="val 593"/>
              <a:gd name="f55" fmla="val 163"/>
              <a:gd name="f56" fmla="val 564"/>
              <a:gd name="f57" fmla="val 208"/>
              <a:gd name="f58" fmla="val 560"/>
              <a:gd name="f59" fmla="val 213"/>
              <a:gd name="f60" fmla="val 558"/>
              <a:gd name="f61" fmla="val 217"/>
              <a:gd name="f62" fmla="val 223"/>
              <a:gd name="f63" fmla="val 628"/>
              <a:gd name="f64" fmla="val 291"/>
              <a:gd name="f65" fmla="val 655"/>
              <a:gd name="f66" fmla="val 374"/>
              <a:gd name="f67" fmla="val 654"/>
              <a:gd name="f68" fmla="val 504"/>
              <a:gd name="f69" fmla="val 647"/>
              <a:gd name="f70" fmla="val 539"/>
              <a:gd name="f71" fmla="val 636"/>
              <a:gd name="f72" fmla="val 574"/>
              <a:gd name="f73" fmla="val 605"/>
              <a:gd name="f74" fmla="val 678"/>
              <a:gd name="f75" fmla="val 637"/>
              <a:gd name="f76" fmla="val 692"/>
              <a:gd name="f77" fmla="val 706"/>
              <a:gd name="f78" fmla="val 630"/>
              <a:gd name="f79" fmla="val 718"/>
              <a:gd name="f80" fmla="val 624"/>
              <a:gd name="f81" fmla="val 726"/>
              <a:gd name="f82" fmla="val 731"/>
              <a:gd name="f83" fmla="val 737"/>
              <a:gd name="f84" fmla="val 627"/>
              <a:gd name="f85" fmla="val 658"/>
              <a:gd name="f86" fmla="val 693"/>
              <a:gd name="f87" fmla="val 723"/>
              <a:gd name="f88" fmla="val 728"/>
              <a:gd name="f89" fmla="val 719"/>
              <a:gd name="f90" fmla="val 738"/>
              <a:gd name="f91" fmla="val 709"/>
              <a:gd name="f92" fmla="val 742"/>
              <a:gd name="f93" fmla="val 687"/>
              <a:gd name="f94" fmla="val 752"/>
              <a:gd name="f95" fmla="val 665"/>
              <a:gd name="f96" fmla="val 763"/>
              <a:gd name="f97" fmla="val 770"/>
              <a:gd name="f98" fmla="val 607"/>
              <a:gd name="f99" fmla="val 780"/>
              <a:gd name="f100" fmla="val 570"/>
              <a:gd name="f101" fmla="val 786"/>
              <a:gd name="f102" fmla="val 534"/>
              <a:gd name="f103" fmla="val 794"/>
              <a:gd name="f104" fmla="val 526"/>
              <a:gd name="f105" fmla="val 796"/>
              <a:gd name="f106" fmla="val 518"/>
              <a:gd name="f107" fmla="val 799"/>
              <a:gd name="f108" fmla="val 512"/>
              <a:gd name="f109" fmla="val 804"/>
              <a:gd name="f110" fmla="val 437"/>
              <a:gd name="f111" fmla="val 862"/>
              <a:gd name="f112" fmla="val 344"/>
              <a:gd name="f113" fmla="val 268"/>
              <a:gd name="f114" fmla="val 810"/>
              <a:gd name="f115" fmla="val 252"/>
              <a:gd name="f116" fmla="val 236"/>
              <a:gd name="f117" fmla="val 218"/>
              <a:gd name="f118" fmla="val 791"/>
              <a:gd name="f119" fmla="val 782"/>
              <a:gd name="f120" fmla="val 108"/>
              <a:gd name="f121" fmla="val 769"/>
              <a:gd name="f122" fmla="val 59"/>
              <a:gd name="f123" fmla="val 741"/>
              <a:gd name="f124" fmla="val 45"/>
              <a:gd name="f125" fmla="val 733"/>
              <a:gd name="f126" fmla="val 32"/>
              <a:gd name="f127" fmla="val 21"/>
              <a:gd name="f128" fmla="val 711"/>
              <a:gd name="f129" fmla="val 689"/>
              <a:gd name="f130" fmla="val 640"/>
              <a:gd name="f131" fmla="val 634"/>
              <a:gd name="f132" fmla="val 38"/>
              <a:gd name="f133" fmla="val 623"/>
              <a:gd name="f134" fmla="val 47"/>
              <a:gd name="f135" fmla="val 615"/>
              <a:gd name="f136" fmla="val 54"/>
              <a:gd name="f137" fmla="val 611"/>
              <a:gd name="f138" fmla="val 68"/>
              <a:gd name="f139" fmla="val 618"/>
              <a:gd name="f140" fmla="val 84"/>
              <a:gd name="f141" fmla="val 101"/>
              <a:gd name="f142" fmla="val 115"/>
              <a:gd name="f143" fmla="val 595"/>
              <a:gd name="f144" fmla="val 135"/>
              <a:gd name="f145" fmla="val 578"/>
              <a:gd name="f146" fmla="val 559"/>
              <a:gd name="f147" fmla="val 119"/>
              <a:gd name="f148" fmla="val 521"/>
              <a:gd name="f149" fmla="val 114"/>
              <a:gd name="f150" fmla="val 482"/>
              <a:gd name="f151" fmla="val 116"/>
              <a:gd name="f152" fmla="val 442"/>
              <a:gd name="f153" fmla="val 120"/>
              <a:gd name="f154" fmla="val 358"/>
              <a:gd name="f155" fmla="val 148"/>
              <a:gd name="f156" fmla="val 284"/>
              <a:gd name="f157" fmla="val 206"/>
              <a:gd name="f158" fmla="val 221"/>
              <a:gd name="f159" fmla="val 209"/>
              <a:gd name="f160" fmla="val 219"/>
              <a:gd name="f161" fmla="val 441"/>
              <a:gd name="f162" fmla="val 337"/>
              <a:gd name="f163" fmla="val 421"/>
              <a:gd name="f164" fmla="val 341"/>
              <a:gd name="f165" fmla="val 403"/>
              <a:gd name="f166" fmla="val 343"/>
              <a:gd name="f167" fmla="val 386"/>
              <a:gd name="f168" fmla="val 348"/>
              <a:gd name="f169" fmla="val 331"/>
              <a:gd name="f170" fmla="val 362"/>
              <a:gd name="f171" fmla="val 279"/>
              <a:gd name="f172" fmla="val 381"/>
              <a:gd name="f173" fmla="val 234"/>
              <a:gd name="f174" fmla="val 416"/>
              <a:gd name="f175" fmla="val 436"/>
              <a:gd name="f176" fmla="val 191"/>
              <a:gd name="f177" fmla="val 462"/>
              <a:gd name="f178" fmla="val 186"/>
              <a:gd name="f179" fmla="val 496"/>
              <a:gd name="f180" fmla="val 181"/>
              <a:gd name="f181" fmla="val 527"/>
              <a:gd name="f182" fmla="val 182"/>
              <a:gd name="f183" fmla="val 589"/>
              <a:gd name="f184" fmla="val 188"/>
              <a:gd name="f185" fmla="val 646"/>
              <a:gd name="f186" fmla="val 207"/>
              <a:gd name="f187" fmla="val 698"/>
              <a:gd name="f188" fmla="val 244"/>
              <a:gd name="f189" fmla="val 276"/>
              <a:gd name="f190" fmla="val 781"/>
              <a:gd name="f191" fmla="val 316"/>
              <a:gd name="f192" fmla="val 808"/>
              <a:gd name="f193" fmla="val 367"/>
              <a:gd name="f194" fmla="val 813"/>
              <a:gd name="f195" fmla="val 434"/>
              <a:gd name="f196" fmla="val 819"/>
              <a:gd name="f197" fmla="val 488"/>
              <a:gd name="f198" fmla="val 792"/>
              <a:gd name="f199" fmla="val 601"/>
              <a:gd name="f200" fmla="val 645"/>
              <a:gd name="f201" fmla="val 562"/>
              <a:gd name="f202" fmla="val 428"/>
              <a:gd name="f203" fmla="val 552"/>
              <a:gd name="f204" fmla="val 402"/>
              <a:gd name="f205" fmla="val 536"/>
              <a:gd name="f206" fmla="val 379"/>
              <a:gd name="f207" fmla="val 516"/>
              <a:gd name="f208" fmla="val 359"/>
              <a:gd name="f209" fmla="val 473"/>
              <a:gd name="f210" fmla="val 395"/>
              <a:gd name="f211" fmla="val 406"/>
              <a:gd name="f212" fmla="val 409"/>
              <a:gd name="f213" fmla="val 375"/>
              <a:gd name="f214" fmla="val 410"/>
              <a:gd name="f215" fmla="val 411"/>
              <a:gd name="f216" fmla="val 398"/>
              <a:gd name="f217" fmla="val 632"/>
              <a:gd name="f218" fmla="val 619"/>
              <a:gd name="f219" fmla="val 608"/>
              <a:gd name="f220" fmla="val 596"/>
              <a:gd name="f221" fmla="val 551"/>
              <a:gd name="f222" fmla="val 28"/>
              <a:gd name="f223" fmla="val 458"/>
              <a:gd name="f224" fmla="val 26"/>
              <a:gd name="f225" fmla="val 369"/>
              <a:gd name="f226" fmla="val 280"/>
              <a:gd name="f227" fmla="val 22"/>
              <a:gd name="f228" fmla="val 192"/>
              <a:gd name="f229" fmla="val 41"/>
              <a:gd name="f230" fmla="val 157"/>
              <a:gd name="f231" fmla="val 52"/>
              <a:gd name="f232" fmla="val 139"/>
              <a:gd name="f233" fmla="val 57"/>
              <a:gd name="f234" fmla="val 140"/>
              <a:gd name="f235" fmla="val 61"/>
              <a:gd name="f236" fmla="val 62"/>
              <a:gd name="f237" fmla="val 63"/>
              <a:gd name="f238" fmla="val 167"/>
              <a:gd name="f239" fmla="val 242"/>
              <a:gd name="f240" fmla="val 250"/>
              <a:gd name="f241" fmla="val 211"/>
              <a:gd name="f242" fmla="val 429"/>
              <a:gd name="f243" fmla="val 210"/>
              <a:gd name="f244" fmla="val 523"/>
              <a:gd name="f245" fmla="val 224"/>
              <a:gd name="f246" fmla="val 530"/>
              <a:gd name="f247" fmla="val 543"/>
              <a:gd name="f248" fmla="val 195"/>
              <a:gd name="f249" fmla="val 173"/>
              <a:gd name="f250" fmla="val 572"/>
              <a:gd name="f251" fmla="val 152"/>
              <a:gd name="f252" fmla="val 592"/>
              <a:gd name="f253" fmla="val 121"/>
              <a:gd name="f254" fmla="+- 0 0 -90"/>
              <a:gd name="f255" fmla="*/ f3 1 774"/>
              <a:gd name="f256" fmla="*/ f4 1 865"/>
              <a:gd name="f257" fmla="val f5"/>
              <a:gd name="f258" fmla="val f6"/>
              <a:gd name="f259" fmla="val f7"/>
              <a:gd name="f260" fmla="*/ f254 f0 1"/>
              <a:gd name="f261" fmla="+- f259 0 f257"/>
              <a:gd name="f262" fmla="+- f258 0 f257"/>
              <a:gd name="f263" fmla="*/ f260 1 f2"/>
              <a:gd name="f264" fmla="*/ f262 1 774"/>
              <a:gd name="f265" fmla="*/ f261 1 865"/>
              <a:gd name="f266" fmla="*/ 212 f262 1"/>
              <a:gd name="f267" fmla="*/ 216 f261 1"/>
              <a:gd name="f268" fmla="*/ 155 f262 1"/>
              <a:gd name="f269" fmla="*/ 129 f261 1"/>
              <a:gd name="f270" fmla="*/ 118 f262 1"/>
              <a:gd name="f271" fmla="*/ 72 f261 1"/>
              <a:gd name="f272" fmla="*/ 124 f262 1"/>
              <a:gd name="f273" fmla="*/ 42 f261 1"/>
              <a:gd name="f274" fmla="*/ 179 f262 1"/>
              <a:gd name="f275" fmla="*/ 20 f261 1"/>
              <a:gd name="f276" fmla="*/ 404 f262 1"/>
              <a:gd name="f277" fmla="*/ 0 f261 1"/>
              <a:gd name="f278" fmla="*/ 591 f262 1"/>
              <a:gd name="f279" fmla="*/ 643 f262 1"/>
              <a:gd name="f280" fmla="*/ 39 f261 1"/>
              <a:gd name="f281" fmla="*/ 651 f262 1"/>
              <a:gd name="f282" fmla="*/ 74 f261 1"/>
              <a:gd name="f283" fmla="*/ 564 f262 1"/>
              <a:gd name="f284" fmla="*/ 208 f261 1"/>
              <a:gd name="f285" fmla="*/ 223 f261 1"/>
              <a:gd name="f286" fmla="*/ 654 f262 1"/>
              <a:gd name="f287" fmla="*/ 467 f261 1"/>
              <a:gd name="f288" fmla="*/ 636 f262 1"/>
              <a:gd name="f289" fmla="*/ 574 f261 1"/>
              <a:gd name="f290" fmla="*/ 678 f262 1"/>
              <a:gd name="f291" fmla="*/ 637 f261 1"/>
              <a:gd name="f292" fmla="*/ 718 f262 1"/>
              <a:gd name="f293" fmla="*/ 624 f261 1"/>
              <a:gd name="f294" fmla="*/ 737 f262 1"/>
              <a:gd name="f295" fmla="*/ 627 f261 1"/>
              <a:gd name="f296" fmla="*/ 723 f261 1"/>
              <a:gd name="f297" fmla="*/ 709 f262 1"/>
              <a:gd name="f298" fmla="*/ 742 f261 1"/>
              <a:gd name="f299" fmla="*/ 770 f261 1"/>
              <a:gd name="f300" fmla="*/ 534 f262 1"/>
              <a:gd name="f301" fmla="*/ 794 f261 1"/>
              <a:gd name="f302" fmla="*/ 512 f262 1"/>
              <a:gd name="f303" fmla="*/ 804 f261 1"/>
              <a:gd name="f304" fmla="*/ 268 f262 1"/>
              <a:gd name="f305" fmla="*/ 810 f261 1"/>
              <a:gd name="f306" fmla="*/ 218 f262 1"/>
              <a:gd name="f307" fmla="*/ 791 f261 1"/>
              <a:gd name="f308" fmla="*/ 59 f262 1"/>
              <a:gd name="f309" fmla="*/ 741 f261 1"/>
              <a:gd name="f310" fmla="*/ 21 f262 1"/>
              <a:gd name="f311" fmla="*/ 711 f261 1"/>
              <a:gd name="f312" fmla="*/ 20 f262 1"/>
              <a:gd name="f313" fmla="*/ 640 f261 1"/>
              <a:gd name="f314" fmla="*/ 38 f262 1"/>
              <a:gd name="f315" fmla="*/ 623 f261 1"/>
              <a:gd name="f316" fmla="*/ 68 f262 1"/>
              <a:gd name="f317" fmla="*/ 618 f261 1"/>
              <a:gd name="f318" fmla="*/ 115 f262 1"/>
              <a:gd name="f319" fmla="*/ 609 f261 1"/>
              <a:gd name="f320" fmla="*/ 129 f262 1"/>
              <a:gd name="f321" fmla="*/ 559 f261 1"/>
              <a:gd name="f322" fmla="*/ 116 f262 1"/>
              <a:gd name="f323" fmla="*/ 442 f261 1"/>
              <a:gd name="f324" fmla="*/ 206 f262 1"/>
              <a:gd name="f325" fmla="*/ 441 f262 1"/>
              <a:gd name="f326" fmla="*/ 337 f261 1"/>
              <a:gd name="f327" fmla="*/ 386 f262 1"/>
              <a:gd name="f328" fmla="*/ 348 f261 1"/>
              <a:gd name="f329" fmla="*/ 234 f262 1"/>
              <a:gd name="f330" fmla="*/ 416 f261 1"/>
              <a:gd name="f331" fmla="*/ 186 f262 1"/>
              <a:gd name="f332" fmla="*/ 496 f261 1"/>
              <a:gd name="f333" fmla="*/ 182 f262 1"/>
              <a:gd name="f334" fmla="*/ 589 f261 1"/>
              <a:gd name="f335" fmla="*/ 244 f262 1"/>
              <a:gd name="f336" fmla="*/ 367 f262 1"/>
              <a:gd name="f337" fmla="*/ 813 f261 1"/>
              <a:gd name="f338" fmla="*/ 527 f262 1"/>
              <a:gd name="f339" fmla="*/ 562 f262 1"/>
              <a:gd name="f340" fmla="*/ 428 f261 1"/>
              <a:gd name="f341" fmla="*/ 516 f262 1"/>
              <a:gd name="f342" fmla="*/ 359 f261 1"/>
              <a:gd name="f343" fmla="*/ 375 f262 1"/>
              <a:gd name="f344" fmla="*/ 410 f261 1"/>
              <a:gd name="f345" fmla="*/ 632 f262 1"/>
              <a:gd name="f346" fmla="*/ 59 f261 1"/>
              <a:gd name="f347" fmla="*/ 596 f262 1"/>
              <a:gd name="f348" fmla="*/ 46 f261 1"/>
              <a:gd name="f349" fmla="*/ 458 f262 1"/>
              <a:gd name="f350" fmla="*/ 26 f261 1"/>
              <a:gd name="f351" fmla="*/ 192 f262 1"/>
              <a:gd name="f352" fmla="*/ 41 f261 1"/>
              <a:gd name="f353" fmla="*/ 139 f262 1"/>
              <a:gd name="f354" fmla="*/ 57 f261 1"/>
              <a:gd name="f355" fmla="*/ 141 f262 1"/>
              <a:gd name="f356" fmla="*/ 63 f261 1"/>
              <a:gd name="f357" fmla="*/ 242 f262 1"/>
              <a:gd name="f358" fmla="*/ 218 f261 1"/>
              <a:gd name="f359" fmla="*/ 253 f262 1"/>
              <a:gd name="f360" fmla="*/ 530 f262 1"/>
              <a:gd name="f361" fmla="*/ 217 f261 1"/>
              <a:gd name="f362" fmla="*/ 572 f262 1"/>
              <a:gd name="f363" fmla="*/ 152 f261 1"/>
              <a:gd name="f364" fmla="+- f263 0 f1"/>
              <a:gd name="f365" fmla="*/ f266 1 774"/>
              <a:gd name="f366" fmla="*/ f267 1 865"/>
              <a:gd name="f367" fmla="*/ f268 1 774"/>
              <a:gd name="f368" fmla="*/ f269 1 865"/>
              <a:gd name="f369" fmla="*/ f270 1 774"/>
              <a:gd name="f370" fmla="*/ f271 1 865"/>
              <a:gd name="f371" fmla="*/ f272 1 774"/>
              <a:gd name="f372" fmla="*/ f273 1 865"/>
              <a:gd name="f373" fmla="*/ f274 1 774"/>
              <a:gd name="f374" fmla="*/ f275 1 865"/>
              <a:gd name="f375" fmla="*/ f276 1 774"/>
              <a:gd name="f376" fmla="*/ f277 1 865"/>
              <a:gd name="f377" fmla="*/ f278 1 774"/>
              <a:gd name="f378" fmla="*/ f279 1 774"/>
              <a:gd name="f379" fmla="*/ f280 1 865"/>
              <a:gd name="f380" fmla="*/ f281 1 774"/>
              <a:gd name="f381" fmla="*/ f282 1 865"/>
              <a:gd name="f382" fmla="*/ f283 1 774"/>
              <a:gd name="f383" fmla="*/ f284 1 865"/>
              <a:gd name="f384" fmla="*/ f285 1 865"/>
              <a:gd name="f385" fmla="*/ f286 1 774"/>
              <a:gd name="f386" fmla="*/ f287 1 865"/>
              <a:gd name="f387" fmla="*/ f288 1 774"/>
              <a:gd name="f388" fmla="*/ f289 1 865"/>
              <a:gd name="f389" fmla="*/ f290 1 774"/>
              <a:gd name="f390" fmla="*/ f291 1 865"/>
              <a:gd name="f391" fmla="*/ f292 1 774"/>
              <a:gd name="f392" fmla="*/ f293 1 865"/>
              <a:gd name="f393" fmla="*/ f294 1 774"/>
              <a:gd name="f394" fmla="*/ f295 1 865"/>
              <a:gd name="f395" fmla="*/ f296 1 865"/>
              <a:gd name="f396" fmla="*/ f297 1 774"/>
              <a:gd name="f397" fmla="*/ f298 1 865"/>
              <a:gd name="f398" fmla="*/ f299 1 865"/>
              <a:gd name="f399" fmla="*/ f300 1 774"/>
              <a:gd name="f400" fmla="*/ f301 1 865"/>
              <a:gd name="f401" fmla="*/ f302 1 774"/>
              <a:gd name="f402" fmla="*/ f303 1 865"/>
              <a:gd name="f403" fmla="*/ f304 1 774"/>
              <a:gd name="f404" fmla="*/ f305 1 865"/>
              <a:gd name="f405" fmla="*/ f306 1 774"/>
              <a:gd name="f406" fmla="*/ f307 1 865"/>
              <a:gd name="f407" fmla="*/ f308 1 774"/>
              <a:gd name="f408" fmla="*/ f309 1 865"/>
              <a:gd name="f409" fmla="*/ f310 1 774"/>
              <a:gd name="f410" fmla="*/ f311 1 865"/>
              <a:gd name="f411" fmla="*/ f312 1 774"/>
              <a:gd name="f412" fmla="*/ f313 1 865"/>
              <a:gd name="f413" fmla="*/ f314 1 774"/>
              <a:gd name="f414" fmla="*/ f315 1 865"/>
              <a:gd name="f415" fmla="*/ f316 1 774"/>
              <a:gd name="f416" fmla="*/ f317 1 865"/>
              <a:gd name="f417" fmla="*/ f318 1 774"/>
              <a:gd name="f418" fmla="*/ f319 1 865"/>
              <a:gd name="f419" fmla="*/ f320 1 774"/>
              <a:gd name="f420" fmla="*/ f321 1 865"/>
              <a:gd name="f421" fmla="*/ f322 1 774"/>
              <a:gd name="f422" fmla="*/ f323 1 865"/>
              <a:gd name="f423" fmla="*/ f324 1 774"/>
              <a:gd name="f424" fmla="*/ f325 1 774"/>
              <a:gd name="f425" fmla="*/ f326 1 865"/>
              <a:gd name="f426" fmla="*/ f327 1 774"/>
              <a:gd name="f427" fmla="*/ f328 1 865"/>
              <a:gd name="f428" fmla="*/ f329 1 774"/>
              <a:gd name="f429" fmla="*/ f330 1 865"/>
              <a:gd name="f430" fmla="*/ f331 1 774"/>
              <a:gd name="f431" fmla="*/ f332 1 865"/>
              <a:gd name="f432" fmla="*/ f333 1 774"/>
              <a:gd name="f433" fmla="*/ f334 1 865"/>
              <a:gd name="f434" fmla="*/ f335 1 774"/>
              <a:gd name="f435" fmla="*/ f336 1 774"/>
              <a:gd name="f436" fmla="*/ f337 1 865"/>
              <a:gd name="f437" fmla="*/ f338 1 774"/>
              <a:gd name="f438" fmla="*/ f339 1 774"/>
              <a:gd name="f439" fmla="*/ f340 1 865"/>
              <a:gd name="f440" fmla="*/ f341 1 774"/>
              <a:gd name="f441" fmla="*/ f342 1 865"/>
              <a:gd name="f442" fmla="*/ f343 1 774"/>
              <a:gd name="f443" fmla="*/ f344 1 865"/>
              <a:gd name="f444" fmla="*/ f345 1 774"/>
              <a:gd name="f445" fmla="*/ f346 1 865"/>
              <a:gd name="f446" fmla="*/ f347 1 774"/>
              <a:gd name="f447" fmla="*/ f348 1 865"/>
              <a:gd name="f448" fmla="*/ f349 1 774"/>
              <a:gd name="f449" fmla="*/ f350 1 865"/>
              <a:gd name="f450" fmla="*/ f351 1 774"/>
              <a:gd name="f451" fmla="*/ f352 1 865"/>
              <a:gd name="f452" fmla="*/ f353 1 774"/>
              <a:gd name="f453" fmla="*/ f354 1 865"/>
              <a:gd name="f454" fmla="*/ f355 1 774"/>
              <a:gd name="f455" fmla="*/ f356 1 865"/>
              <a:gd name="f456" fmla="*/ f357 1 774"/>
              <a:gd name="f457" fmla="*/ f358 1 865"/>
              <a:gd name="f458" fmla="*/ f359 1 774"/>
              <a:gd name="f459" fmla="*/ f360 1 774"/>
              <a:gd name="f460" fmla="*/ f361 1 865"/>
              <a:gd name="f461" fmla="*/ f362 1 774"/>
              <a:gd name="f462" fmla="*/ f363 1 865"/>
              <a:gd name="f463" fmla="*/ 0 1 f264"/>
              <a:gd name="f464" fmla="*/ f258 1 f264"/>
              <a:gd name="f465" fmla="*/ 0 1 f265"/>
              <a:gd name="f466" fmla="*/ f259 1 f265"/>
              <a:gd name="f467" fmla="*/ f365 1 f264"/>
              <a:gd name="f468" fmla="*/ f366 1 f265"/>
              <a:gd name="f469" fmla="*/ f367 1 f264"/>
              <a:gd name="f470" fmla="*/ f368 1 f265"/>
              <a:gd name="f471" fmla="*/ f369 1 f264"/>
              <a:gd name="f472" fmla="*/ f370 1 f265"/>
              <a:gd name="f473" fmla="*/ f371 1 f264"/>
              <a:gd name="f474" fmla="*/ f372 1 f265"/>
              <a:gd name="f475" fmla="*/ f373 1 f264"/>
              <a:gd name="f476" fmla="*/ f374 1 f265"/>
              <a:gd name="f477" fmla="*/ f375 1 f264"/>
              <a:gd name="f478" fmla="*/ f376 1 f265"/>
              <a:gd name="f479" fmla="*/ f377 1 f264"/>
              <a:gd name="f480" fmla="*/ f378 1 f264"/>
              <a:gd name="f481" fmla="*/ f379 1 f265"/>
              <a:gd name="f482" fmla="*/ f380 1 f264"/>
              <a:gd name="f483" fmla="*/ f381 1 f265"/>
              <a:gd name="f484" fmla="*/ f382 1 f264"/>
              <a:gd name="f485" fmla="*/ f383 1 f265"/>
              <a:gd name="f486" fmla="*/ f384 1 f265"/>
              <a:gd name="f487" fmla="*/ f385 1 f264"/>
              <a:gd name="f488" fmla="*/ f386 1 f265"/>
              <a:gd name="f489" fmla="*/ f387 1 f264"/>
              <a:gd name="f490" fmla="*/ f388 1 f265"/>
              <a:gd name="f491" fmla="*/ f389 1 f264"/>
              <a:gd name="f492" fmla="*/ f390 1 f265"/>
              <a:gd name="f493" fmla="*/ f391 1 f264"/>
              <a:gd name="f494" fmla="*/ f392 1 f265"/>
              <a:gd name="f495" fmla="*/ f393 1 f264"/>
              <a:gd name="f496" fmla="*/ f394 1 f265"/>
              <a:gd name="f497" fmla="*/ f395 1 f265"/>
              <a:gd name="f498" fmla="*/ f396 1 f264"/>
              <a:gd name="f499" fmla="*/ f397 1 f265"/>
              <a:gd name="f500" fmla="*/ f398 1 f265"/>
              <a:gd name="f501" fmla="*/ f399 1 f264"/>
              <a:gd name="f502" fmla="*/ f400 1 f265"/>
              <a:gd name="f503" fmla="*/ f401 1 f264"/>
              <a:gd name="f504" fmla="*/ f402 1 f265"/>
              <a:gd name="f505" fmla="*/ f403 1 f264"/>
              <a:gd name="f506" fmla="*/ f404 1 f265"/>
              <a:gd name="f507" fmla="*/ f405 1 f264"/>
              <a:gd name="f508" fmla="*/ f406 1 f265"/>
              <a:gd name="f509" fmla="*/ f407 1 f264"/>
              <a:gd name="f510" fmla="*/ f408 1 f265"/>
              <a:gd name="f511" fmla="*/ f409 1 f264"/>
              <a:gd name="f512" fmla="*/ f410 1 f265"/>
              <a:gd name="f513" fmla="*/ f411 1 f264"/>
              <a:gd name="f514" fmla="*/ f412 1 f265"/>
              <a:gd name="f515" fmla="*/ f413 1 f264"/>
              <a:gd name="f516" fmla="*/ f414 1 f265"/>
              <a:gd name="f517" fmla="*/ f415 1 f264"/>
              <a:gd name="f518" fmla="*/ f416 1 f265"/>
              <a:gd name="f519" fmla="*/ f417 1 f264"/>
              <a:gd name="f520" fmla="*/ f418 1 f265"/>
              <a:gd name="f521" fmla="*/ f419 1 f264"/>
              <a:gd name="f522" fmla="*/ f420 1 f265"/>
              <a:gd name="f523" fmla="*/ f421 1 f264"/>
              <a:gd name="f524" fmla="*/ f422 1 f265"/>
              <a:gd name="f525" fmla="*/ f423 1 f264"/>
              <a:gd name="f526" fmla="*/ f424 1 f264"/>
              <a:gd name="f527" fmla="*/ f425 1 f265"/>
              <a:gd name="f528" fmla="*/ f426 1 f264"/>
              <a:gd name="f529" fmla="*/ f427 1 f265"/>
              <a:gd name="f530" fmla="*/ f428 1 f264"/>
              <a:gd name="f531" fmla="*/ f429 1 f265"/>
              <a:gd name="f532" fmla="*/ f430 1 f264"/>
              <a:gd name="f533" fmla="*/ f431 1 f265"/>
              <a:gd name="f534" fmla="*/ f432 1 f264"/>
              <a:gd name="f535" fmla="*/ f433 1 f265"/>
              <a:gd name="f536" fmla="*/ f434 1 f264"/>
              <a:gd name="f537" fmla="*/ f435 1 f264"/>
              <a:gd name="f538" fmla="*/ f436 1 f265"/>
              <a:gd name="f539" fmla="*/ f437 1 f264"/>
              <a:gd name="f540" fmla="*/ f438 1 f264"/>
              <a:gd name="f541" fmla="*/ f439 1 f265"/>
              <a:gd name="f542" fmla="*/ f440 1 f264"/>
              <a:gd name="f543" fmla="*/ f441 1 f265"/>
              <a:gd name="f544" fmla="*/ f442 1 f264"/>
              <a:gd name="f545" fmla="*/ f443 1 f265"/>
              <a:gd name="f546" fmla="*/ f444 1 f264"/>
              <a:gd name="f547" fmla="*/ f445 1 f265"/>
              <a:gd name="f548" fmla="*/ f446 1 f264"/>
              <a:gd name="f549" fmla="*/ f447 1 f265"/>
              <a:gd name="f550" fmla="*/ f448 1 f264"/>
              <a:gd name="f551" fmla="*/ f449 1 f265"/>
              <a:gd name="f552" fmla="*/ f450 1 f264"/>
              <a:gd name="f553" fmla="*/ f451 1 f265"/>
              <a:gd name="f554" fmla="*/ f452 1 f264"/>
              <a:gd name="f555" fmla="*/ f453 1 f265"/>
              <a:gd name="f556" fmla="*/ f454 1 f264"/>
              <a:gd name="f557" fmla="*/ f455 1 f265"/>
              <a:gd name="f558" fmla="*/ f456 1 f264"/>
              <a:gd name="f559" fmla="*/ f457 1 f265"/>
              <a:gd name="f560" fmla="*/ f458 1 f264"/>
              <a:gd name="f561" fmla="*/ f459 1 f264"/>
              <a:gd name="f562" fmla="*/ f460 1 f265"/>
              <a:gd name="f563" fmla="*/ f461 1 f264"/>
              <a:gd name="f564" fmla="*/ f462 1 f265"/>
              <a:gd name="f565" fmla="*/ f463 f255 1"/>
              <a:gd name="f566" fmla="*/ f464 f255 1"/>
              <a:gd name="f567" fmla="*/ f466 f256 1"/>
              <a:gd name="f568" fmla="*/ f465 f256 1"/>
              <a:gd name="f569" fmla="*/ f467 f255 1"/>
              <a:gd name="f570" fmla="*/ f468 f256 1"/>
              <a:gd name="f571" fmla="*/ f469 f255 1"/>
              <a:gd name="f572" fmla="*/ f470 f256 1"/>
              <a:gd name="f573" fmla="*/ f471 f255 1"/>
              <a:gd name="f574" fmla="*/ f472 f256 1"/>
              <a:gd name="f575" fmla="*/ f473 f255 1"/>
              <a:gd name="f576" fmla="*/ f474 f256 1"/>
              <a:gd name="f577" fmla="*/ f475 f255 1"/>
              <a:gd name="f578" fmla="*/ f476 f256 1"/>
              <a:gd name="f579" fmla="*/ f477 f255 1"/>
              <a:gd name="f580" fmla="*/ f478 f256 1"/>
              <a:gd name="f581" fmla="*/ f479 f255 1"/>
              <a:gd name="f582" fmla="*/ f480 f255 1"/>
              <a:gd name="f583" fmla="*/ f481 f256 1"/>
              <a:gd name="f584" fmla="*/ f482 f255 1"/>
              <a:gd name="f585" fmla="*/ f483 f256 1"/>
              <a:gd name="f586" fmla="*/ f484 f255 1"/>
              <a:gd name="f587" fmla="*/ f485 f256 1"/>
              <a:gd name="f588" fmla="*/ f486 f256 1"/>
              <a:gd name="f589" fmla="*/ f487 f255 1"/>
              <a:gd name="f590" fmla="*/ f488 f256 1"/>
              <a:gd name="f591" fmla="*/ f489 f255 1"/>
              <a:gd name="f592" fmla="*/ f490 f256 1"/>
              <a:gd name="f593" fmla="*/ f491 f255 1"/>
              <a:gd name="f594" fmla="*/ f492 f256 1"/>
              <a:gd name="f595" fmla="*/ f493 f255 1"/>
              <a:gd name="f596" fmla="*/ f494 f256 1"/>
              <a:gd name="f597" fmla="*/ f495 f255 1"/>
              <a:gd name="f598" fmla="*/ f496 f256 1"/>
              <a:gd name="f599" fmla="*/ f497 f256 1"/>
              <a:gd name="f600" fmla="*/ f498 f255 1"/>
              <a:gd name="f601" fmla="*/ f499 f256 1"/>
              <a:gd name="f602" fmla="*/ f500 f256 1"/>
              <a:gd name="f603" fmla="*/ f501 f255 1"/>
              <a:gd name="f604" fmla="*/ f502 f256 1"/>
              <a:gd name="f605" fmla="*/ f503 f255 1"/>
              <a:gd name="f606" fmla="*/ f504 f256 1"/>
              <a:gd name="f607" fmla="*/ f505 f255 1"/>
              <a:gd name="f608" fmla="*/ f506 f256 1"/>
              <a:gd name="f609" fmla="*/ f507 f255 1"/>
              <a:gd name="f610" fmla="*/ f508 f256 1"/>
              <a:gd name="f611" fmla="*/ f509 f255 1"/>
              <a:gd name="f612" fmla="*/ f510 f256 1"/>
              <a:gd name="f613" fmla="*/ f511 f255 1"/>
              <a:gd name="f614" fmla="*/ f512 f256 1"/>
              <a:gd name="f615" fmla="*/ f513 f255 1"/>
              <a:gd name="f616" fmla="*/ f514 f256 1"/>
              <a:gd name="f617" fmla="*/ f515 f255 1"/>
              <a:gd name="f618" fmla="*/ f516 f256 1"/>
              <a:gd name="f619" fmla="*/ f517 f255 1"/>
              <a:gd name="f620" fmla="*/ f518 f256 1"/>
              <a:gd name="f621" fmla="*/ f519 f255 1"/>
              <a:gd name="f622" fmla="*/ f520 f256 1"/>
              <a:gd name="f623" fmla="*/ f521 f255 1"/>
              <a:gd name="f624" fmla="*/ f522 f256 1"/>
              <a:gd name="f625" fmla="*/ f523 f255 1"/>
              <a:gd name="f626" fmla="*/ f524 f256 1"/>
              <a:gd name="f627" fmla="*/ f525 f255 1"/>
              <a:gd name="f628" fmla="*/ f526 f255 1"/>
              <a:gd name="f629" fmla="*/ f527 f256 1"/>
              <a:gd name="f630" fmla="*/ f528 f255 1"/>
              <a:gd name="f631" fmla="*/ f529 f256 1"/>
              <a:gd name="f632" fmla="*/ f530 f255 1"/>
              <a:gd name="f633" fmla="*/ f531 f256 1"/>
              <a:gd name="f634" fmla="*/ f532 f255 1"/>
              <a:gd name="f635" fmla="*/ f533 f256 1"/>
              <a:gd name="f636" fmla="*/ f534 f255 1"/>
              <a:gd name="f637" fmla="*/ f535 f256 1"/>
              <a:gd name="f638" fmla="*/ f536 f255 1"/>
              <a:gd name="f639" fmla="*/ f537 f255 1"/>
              <a:gd name="f640" fmla="*/ f538 f256 1"/>
              <a:gd name="f641" fmla="*/ f539 f255 1"/>
              <a:gd name="f642" fmla="*/ f540 f255 1"/>
              <a:gd name="f643" fmla="*/ f541 f256 1"/>
              <a:gd name="f644" fmla="*/ f542 f255 1"/>
              <a:gd name="f645" fmla="*/ f543 f256 1"/>
              <a:gd name="f646" fmla="*/ f544 f255 1"/>
              <a:gd name="f647" fmla="*/ f545 f256 1"/>
              <a:gd name="f648" fmla="*/ f546 f255 1"/>
              <a:gd name="f649" fmla="*/ f547 f256 1"/>
              <a:gd name="f650" fmla="*/ f548 f255 1"/>
              <a:gd name="f651" fmla="*/ f549 f256 1"/>
              <a:gd name="f652" fmla="*/ f550 f255 1"/>
              <a:gd name="f653" fmla="*/ f551 f256 1"/>
              <a:gd name="f654" fmla="*/ f552 f255 1"/>
              <a:gd name="f655" fmla="*/ f553 f256 1"/>
              <a:gd name="f656" fmla="*/ f554 f255 1"/>
              <a:gd name="f657" fmla="*/ f555 f256 1"/>
              <a:gd name="f658" fmla="*/ f556 f255 1"/>
              <a:gd name="f659" fmla="*/ f557 f256 1"/>
              <a:gd name="f660" fmla="*/ f558 f255 1"/>
              <a:gd name="f661" fmla="*/ f559 f256 1"/>
              <a:gd name="f662" fmla="*/ f560 f255 1"/>
              <a:gd name="f663" fmla="*/ f561 f255 1"/>
              <a:gd name="f664" fmla="*/ f562 f256 1"/>
              <a:gd name="f665" fmla="*/ f563 f255 1"/>
              <a:gd name="f666" fmla="*/ f564 f256 1"/>
            </a:gdLst>
            <a:ahLst/>
            <a:cxnLst>
              <a:cxn ang="3cd4">
                <a:pos x="hc" y="t"/>
              </a:cxn>
              <a:cxn ang="0">
                <a:pos x="r" y="vc"/>
              </a:cxn>
              <a:cxn ang="cd4">
                <a:pos x="hc" y="b"/>
              </a:cxn>
              <a:cxn ang="cd2">
                <a:pos x="l" y="vc"/>
              </a:cxn>
              <a:cxn ang="f364">
                <a:pos x="f569" y="f570"/>
              </a:cxn>
              <a:cxn ang="f364">
                <a:pos x="f571" y="f572"/>
              </a:cxn>
              <a:cxn ang="f364">
                <a:pos x="f573" y="f574"/>
              </a:cxn>
              <a:cxn ang="f364">
                <a:pos x="f575" y="f576"/>
              </a:cxn>
              <a:cxn ang="f364">
                <a:pos x="f577" y="f578"/>
              </a:cxn>
              <a:cxn ang="f364">
                <a:pos x="f579" y="f580"/>
              </a:cxn>
              <a:cxn ang="f364">
                <a:pos x="f581" y="f578"/>
              </a:cxn>
              <a:cxn ang="f364">
                <a:pos x="f582" y="f583"/>
              </a:cxn>
              <a:cxn ang="f364">
                <a:pos x="f584" y="f585"/>
              </a:cxn>
              <a:cxn ang="f364">
                <a:pos x="f586" y="f587"/>
              </a:cxn>
              <a:cxn ang="f364">
                <a:pos x="f586" y="f588"/>
              </a:cxn>
              <a:cxn ang="f364">
                <a:pos x="f589" y="f590"/>
              </a:cxn>
              <a:cxn ang="f364">
                <a:pos x="f591" y="f592"/>
              </a:cxn>
              <a:cxn ang="f364">
                <a:pos x="f593" y="f594"/>
              </a:cxn>
              <a:cxn ang="f364">
                <a:pos x="f595" y="f596"/>
              </a:cxn>
              <a:cxn ang="f364">
                <a:pos x="f597" y="f598"/>
              </a:cxn>
              <a:cxn ang="f364">
                <a:pos x="f597" y="f599"/>
              </a:cxn>
              <a:cxn ang="f364">
                <a:pos x="f600" y="f601"/>
              </a:cxn>
              <a:cxn ang="f364">
                <a:pos x="f582" y="f602"/>
              </a:cxn>
              <a:cxn ang="f364">
                <a:pos x="f603" y="f604"/>
              </a:cxn>
              <a:cxn ang="f364">
                <a:pos x="f605" y="f606"/>
              </a:cxn>
              <a:cxn ang="f364">
                <a:pos x="f607" y="f608"/>
              </a:cxn>
              <a:cxn ang="f364">
                <a:pos x="f609" y="f610"/>
              </a:cxn>
              <a:cxn ang="f364">
                <a:pos x="f611" y="f612"/>
              </a:cxn>
              <a:cxn ang="f364">
                <a:pos x="f613" y="f614"/>
              </a:cxn>
              <a:cxn ang="f364">
                <a:pos x="f615" y="f616"/>
              </a:cxn>
              <a:cxn ang="f364">
                <a:pos x="f617" y="f618"/>
              </a:cxn>
              <a:cxn ang="f364">
                <a:pos x="f619" y="f620"/>
              </a:cxn>
              <a:cxn ang="f364">
                <a:pos x="f621" y="f622"/>
              </a:cxn>
              <a:cxn ang="f364">
                <a:pos x="f623" y="f624"/>
              </a:cxn>
              <a:cxn ang="f364">
                <a:pos x="f625" y="f626"/>
              </a:cxn>
              <a:cxn ang="f364">
                <a:pos x="f627" y="f588"/>
              </a:cxn>
              <a:cxn ang="f364">
                <a:pos x="f569" y="f570"/>
              </a:cxn>
              <a:cxn ang="f364">
                <a:pos x="f628" y="f629"/>
              </a:cxn>
              <a:cxn ang="f364">
                <a:pos x="f630" y="f631"/>
              </a:cxn>
              <a:cxn ang="f364">
                <a:pos x="f632" y="f633"/>
              </a:cxn>
              <a:cxn ang="f364">
                <a:pos x="f634" y="f635"/>
              </a:cxn>
              <a:cxn ang="f364">
                <a:pos x="f636" y="f637"/>
              </a:cxn>
              <a:cxn ang="f364">
                <a:pos x="f638" y="f601"/>
              </a:cxn>
              <a:cxn ang="f364">
                <a:pos x="f639" y="f640"/>
              </a:cxn>
              <a:cxn ang="f364">
                <a:pos x="f641" y="f612"/>
              </a:cxn>
              <a:cxn ang="f364">
                <a:pos x="f642" y="f643"/>
              </a:cxn>
              <a:cxn ang="f364">
                <a:pos x="f644" y="f645"/>
              </a:cxn>
              <a:cxn ang="f364">
                <a:pos x="f646" y="f647"/>
              </a:cxn>
              <a:cxn ang="f364">
                <a:pos x="f628" y="f629"/>
              </a:cxn>
              <a:cxn ang="f364">
                <a:pos x="f648" y="f649"/>
              </a:cxn>
              <a:cxn ang="f364">
                <a:pos x="f650" y="f651"/>
              </a:cxn>
              <a:cxn ang="f364">
                <a:pos x="f652" y="f653"/>
              </a:cxn>
              <a:cxn ang="f364">
                <a:pos x="f654" y="f655"/>
              </a:cxn>
              <a:cxn ang="f364">
                <a:pos x="f656" y="f657"/>
              </a:cxn>
              <a:cxn ang="f364">
                <a:pos x="f658" y="f659"/>
              </a:cxn>
              <a:cxn ang="f364">
                <a:pos x="f660" y="f661"/>
              </a:cxn>
              <a:cxn ang="f364">
                <a:pos x="f662" y="f588"/>
              </a:cxn>
              <a:cxn ang="f364">
                <a:pos x="f644" y="f588"/>
              </a:cxn>
              <a:cxn ang="f364">
                <a:pos x="f663" y="f664"/>
              </a:cxn>
              <a:cxn ang="f364">
                <a:pos x="f665" y="f666"/>
              </a:cxn>
              <a:cxn ang="f364">
                <a:pos x="f648" y="f649"/>
              </a:cxn>
            </a:cxnLst>
            <a:rect l="f565" t="f568" r="f566" b="f567"/>
            <a:pathLst>
              <a:path w="774" h="865">
                <a:moveTo>
                  <a:pt x="f8" y="f9"/>
                </a:moveTo>
                <a:cubicBezTo>
                  <a:pt x="f10" y="f11"/>
                  <a:pt x="f12" y="f13"/>
                  <a:pt x="f14" y="f15"/>
                </a:cubicBezTo>
                <a:cubicBezTo>
                  <a:pt x="f16" y="f17"/>
                  <a:pt x="f18" y="f19"/>
                  <a:pt x="f20" y="f21"/>
                </a:cubicBezTo>
                <a:cubicBezTo>
                  <a:pt x="f22" y="f23"/>
                  <a:pt x="f17" y="f24"/>
                  <a:pt x="f25" y="f26"/>
                </a:cubicBezTo>
                <a:cubicBezTo>
                  <a:pt x="f27" y="f28"/>
                  <a:pt x="f29" y="f30"/>
                  <a:pt x="f31" y="f32"/>
                </a:cubicBezTo>
                <a:cubicBezTo>
                  <a:pt x="f33" y="f34"/>
                  <a:pt x="f35" y="f5"/>
                  <a:pt x="f36" y="f5"/>
                </a:cubicBezTo>
                <a:cubicBezTo>
                  <a:pt x="f37" y="f38"/>
                  <a:pt x="f39" y="f40"/>
                  <a:pt x="f41" y="f32"/>
                </a:cubicBezTo>
                <a:cubicBezTo>
                  <a:pt x="f42" y="f30"/>
                  <a:pt x="f43" y="f44"/>
                  <a:pt x="f45" y="f46"/>
                </a:cubicBezTo>
                <a:cubicBezTo>
                  <a:pt x="f47" y="f48"/>
                  <a:pt x="f49" y="f50"/>
                  <a:pt x="f51" y="f52"/>
                </a:cubicBezTo>
                <a:cubicBezTo>
                  <a:pt x="f53" y="f20"/>
                  <a:pt x="f54" y="f55"/>
                  <a:pt x="f56" y="f57"/>
                </a:cubicBezTo>
                <a:cubicBezTo>
                  <a:pt x="f58" y="f59"/>
                  <a:pt x="f60" y="f61"/>
                  <a:pt x="f56" y="f62"/>
                </a:cubicBezTo>
                <a:cubicBezTo>
                  <a:pt x="f63" y="f64"/>
                  <a:pt x="f65" y="f66"/>
                  <a:pt x="f67" y="f37"/>
                </a:cubicBezTo>
                <a:cubicBezTo>
                  <a:pt x="f67" y="f68"/>
                  <a:pt x="f69" y="f70"/>
                  <a:pt x="f71" y="f72"/>
                </a:cubicBezTo>
                <a:cubicBezTo>
                  <a:pt x="f43" y="f73"/>
                  <a:pt x="f69" y="f71"/>
                  <a:pt x="f74" y="f75"/>
                </a:cubicBezTo>
                <a:cubicBezTo>
                  <a:pt x="f76" y="f75"/>
                  <a:pt x="f77" y="f78"/>
                  <a:pt x="f79" y="f80"/>
                </a:cubicBezTo>
                <a:cubicBezTo>
                  <a:pt x="f81" y="f53"/>
                  <a:pt x="f82" y="f53"/>
                  <a:pt x="f83" y="f84"/>
                </a:cubicBezTo>
                <a:cubicBezTo>
                  <a:pt x="f6" y="f85"/>
                  <a:pt x="f6" y="f86"/>
                  <a:pt x="f83" y="f87"/>
                </a:cubicBezTo>
                <a:cubicBezTo>
                  <a:pt x="f88" y="f82"/>
                  <a:pt x="f89" y="f90"/>
                  <a:pt x="f91" y="f92"/>
                </a:cubicBezTo>
                <a:cubicBezTo>
                  <a:pt x="f93" y="f94"/>
                  <a:pt x="f95" y="f96"/>
                  <a:pt x="f45" y="f97"/>
                </a:cubicBezTo>
                <a:cubicBezTo>
                  <a:pt x="f98" y="f99"/>
                  <a:pt x="f100" y="f101"/>
                  <a:pt x="f102" y="f103"/>
                </a:cubicBezTo>
                <a:cubicBezTo>
                  <a:pt x="f104" y="f105"/>
                  <a:pt x="f106" y="f107"/>
                  <a:pt x="f108" y="f109"/>
                </a:cubicBezTo>
                <a:cubicBezTo>
                  <a:pt x="f110" y="f111"/>
                  <a:pt x="f112" y="f7"/>
                  <a:pt x="f113" y="f114"/>
                </a:cubicBezTo>
                <a:cubicBezTo>
                  <a:pt x="f115" y="f107"/>
                  <a:pt x="f116" y="f103"/>
                  <a:pt x="f117" y="f118"/>
                </a:cubicBezTo>
                <a:cubicBezTo>
                  <a:pt x="f55" y="f119"/>
                  <a:pt x="f120" y="f121"/>
                  <a:pt x="f122" y="f123"/>
                </a:cubicBezTo>
                <a:cubicBezTo>
                  <a:pt x="f124" y="f125"/>
                  <a:pt x="f126" y="f87"/>
                  <a:pt x="f127" y="f128"/>
                </a:cubicBezTo>
                <a:cubicBezTo>
                  <a:pt x="f5" y="f129"/>
                  <a:pt x="f5" y="f49"/>
                  <a:pt x="f32" y="f130"/>
                </a:cubicBezTo>
                <a:cubicBezTo>
                  <a:pt x="f30" y="f131"/>
                  <a:pt x="f126" y="f63"/>
                  <a:pt x="f132" y="f133"/>
                </a:cubicBezTo>
                <a:cubicBezTo>
                  <a:pt x="f134" y="f135"/>
                  <a:pt x="f136" y="f137"/>
                  <a:pt x="f138" y="f139"/>
                </a:cubicBezTo>
                <a:cubicBezTo>
                  <a:pt x="f140" y="f43"/>
                  <a:pt x="f141" y="f53"/>
                  <a:pt x="f142" y="f42"/>
                </a:cubicBezTo>
                <a:cubicBezTo>
                  <a:pt x="f18" y="f143"/>
                  <a:pt x="f144" y="f145"/>
                  <a:pt x="f15" y="f146"/>
                </a:cubicBezTo>
                <a:cubicBezTo>
                  <a:pt x="f147" y="f148"/>
                  <a:pt x="f149" y="f150"/>
                  <a:pt x="f151" y="f152"/>
                </a:cubicBezTo>
                <a:cubicBezTo>
                  <a:pt x="f153" y="f154"/>
                  <a:pt x="f155" y="f156"/>
                  <a:pt x="f157" y="f62"/>
                </a:cubicBezTo>
                <a:cubicBezTo>
                  <a:pt x="f57" y="f158"/>
                  <a:pt x="f159" y="f160"/>
                  <a:pt x="f8" y="f9"/>
                </a:cubicBezTo>
                <a:close/>
                <a:moveTo>
                  <a:pt x="f161" y="f162"/>
                </a:moveTo>
                <a:cubicBezTo>
                  <a:pt x="f163" y="f164"/>
                  <a:pt x="f165" y="f166"/>
                  <a:pt x="f167" y="f168"/>
                </a:cubicBezTo>
                <a:cubicBezTo>
                  <a:pt x="f169" y="f170"/>
                  <a:pt x="f171" y="f172"/>
                  <a:pt x="f173" y="f174"/>
                </a:cubicBezTo>
                <a:cubicBezTo>
                  <a:pt x="f57" y="f175"/>
                  <a:pt x="f176" y="f177"/>
                  <a:pt x="f178" y="f179"/>
                </a:cubicBezTo>
                <a:cubicBezTo>
                  <a:pt x="f180" y="f181"/>
                  <a:pt x="f31" y="f60"/>
                  <a:pt x="f182" y="f183"/>
                </a:cubicBezTo>
                <a:cubicBezTo>
                  <a:pt x="f184" y="f185"/>
                  <a:pt x="f186" y="f187"/>
                  <a:pt x="f188" y="f92"/>
                </a:cubicBezTo>
                <a:cubicBezTo>
                  <a:pt x="f189" y="f190"/>
                  <a:pt x="f191" y="f192"/>
                  <a:pt x="f193" y="f194"/>
                </a:cubicBezTo>
                <a:cubicBezTo>
                  <a:pt x="f195" y="f196"/>
                  <a:pt x="f197" y="f198"/>
                  <a:pt x="f181" y="f123"/>
                </a:cubicBezTo>
                <a:cubicBezTo>
                  <a:pt x="f199" y="f200"/>
                  <a:pt x="f98" y="f70"/>
                  <a:pt x="f201" y="f202"/>
                </a:cubicBezTo>
                <a:cubicBezTo>
                  <a:pt x="f203" y="f204"/>
                  <a:pt x="f205" y="f206"/>
                  <a:pt x="f207" y="f208"/>
                </a:cubicBezTo>
                <a:cubicBezTo>
                  <a:pt x="f209" y="f210"/>
                  <a:pt x="f211" y="f212"/>
                  <a:pt x="f213" y="f214"/>
                </a:cubicBezTo>
                <a:cubicBezTo>
                  <a:pt x="f215" y="f216"/>
                  <a:pt x="f110" y="f206"/>
                  <a:pt x="f161" y="f162"/>
                </a:cubicBezTo>
                <a:close/>
                <a:moveTo>
                  <a:pt x="f217" y="f122"/>
                </a:moveTo>
                <a:cubicBezTo>
                  <a:pt x="f218" y="f136"/>
                  <a:pt x="f219" y="f24"/>
                  <a:pt x="f220" y="f48"/>
                </a:cubicBezTo>
                <a:cubicBezTo>
                  <a:pt x="f221" y="f28"/>
                  <a:pt x="f68" y="f222"/>
                  <a:pt x="f223" y="f224"/>
                </a:cubicBezTo>
                <a:cubicBezTo>
                  <a:pt x="f225" y="f127"/>
                  <a:pt x="f226" y="f227"/>
                  <a:pt x="f228" y="f229"/>
                </a:cubicBezTo>
                <a:cubicBezTo>
                  <a:pt x="f12" y="f124"/>
                  <a:pt x="f230" y="f231"/>
                  <a:pt x="f232" y="f233"/>
                </a:cubicBezTo>
                <a:cubicBezTo>
                  <a:pt x="f234" y="f235"/>
                  <a:pt x="f234" y="f236"/>
                  <a:pt x="f27" y="f237"/>
                </a:cubicBezTo>
                <a:cubicBezTo>
                  <a:pt x="f12" y="f142"/>
                  <a:pt x="f57" y="f238"/>
                  <a:pt x="f239" y="f117"/>
                </a:cubicBezTo>
                <a:cubicBezTo>
                  <a:pt x="f188" y="f158"/>
                  <a:pt x="f240" y="f62"/>
                  <a:pt x="f33" y="f62"/>
                </a:cubicBezTo>
                <a:cubicBezTo>
                  <a:pt x="f164" y="f241"/>
                  <a:pt x="f242" y="f243"/>
                  <a:pt x="f207" y="f62"/>
                </a:cubicBezTo>
                <a:cubicBezTo>
                  <a:pt x="f244" y="f245"/>
                  <a:pt x="f104" y="f62"/>
                  <a:pt x="f246" y="f61"/>
                </a:cubicBezTo>
                <a:cubicBezTo>
                  <a:pt x="f247" y="f248"/>
                  <a:pt x="f60" y="f249"/>
                  <a:pt x="f250" y="f251"/>
                </a:cubicBezTo>
                <a:cubicBezTo>
                  <a:pt x="f252" y="f253"/>
                  <a:pt x="f137" y="f19"/>
                  <a:pt x="f217" y="f122"/>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 name="Freeform 6">
            <a:extLst>
              <a:ext uri="{FF2B5EF4-FFF2-40B4-BE49-F238E27FC236}">
                <a16:creationId xmlns:a16="http://schemas.microsoft.com/office/drawing/2014/main" id="{06DF39CE-DD9E-E962-3277-D59EBFD1C20E}"/>
              </a:ext>
            </a:extLst>
          </p:cNvPr>
          <p:cNvSpPr/>
          <p:nvPr/>
        </p:nvSpPr>
        <p:spPr>
          <a:xfrm>
            <a:off x="930941" y="1014417"/>
            <a:ext cx="334963" cy="334963"/>
          </a:xfrm>
          <a:custGeom>
            <a:avLst/>
            <a:gdLst>
              <a:gd name="f0" fmla="val 10800000"/>
              <a:gd name="f1" fmla="val 5400000"/>
              <a:gd name="f2" fmla="val 180"/>
              <a:gd name="f3" fmla="val w"/>
              <a:gd name="f4" fmla="val h"/>
              <a:gd name="f5" fmla="val 0"/>
              <a:gd name="f6" fmla="val 150"/>
              <a:gd name="f7" fmla="val 99"/>
              <a:gd name="f8" fmla="val 98"/>
              <a:gd name="f9" fmla="val 117"/>
              <a:gd name="f10" fmla="val 133"/>
              <a:gd name="f11" fmla="val 83"/>
              <a:gd name="f12" fmla="val 68"/>
              <a:gd name="f13" fmla="val 52"/>
              <a:gd name="f14" fmla="val 34"/>
              <a:gd name="f15" fmla="val 17"/>
              <a:gd name="f16" fmla="val 16"/>
              <a:gd name="f17" fmla="val 33"/>
              <a:gd name="f18" fmla="val 51"/>
              <a:gd name="f19" fmla="val 67"/>
              <a:gd name="f20" fmla="val 82"/>
              <a:gd name="f21" fmla="val 116"/>
              <a:gd name="f22" fmla="val 134"/>
              <a:gd name="f23" fmla="+- 0 0 -90"/>
              <a:gd name="f24" fmla="*/ f3 1 150"/>
              <a:gd name="f25" fmla="*/ f4 1 150"/>
              <a:gd name="f26" fmla="val f5"/>
              <a:gd name="f27" fmla="val f6"/>
              <a:gd name="f28" fmla="*/ f23 f0 1"/>
              <a:gd name="f29" fmla="+- f27 0 f26"/>
              <a:gd name="f30" fmla="*/ f28 1 f2"/>
              <a:gd name="f31" fmla="*/ f29 1 150"/>
              <a:gd name="f32" fmla="*/ 99 f29 1"/>
              <a:gd name="f33" fmla="*/ 98 f29 1"/>
              <a:gd name="f34" fmla="*/ 150 f29 1"/>
              <a:gd name="f35" fmla="*/ 52 f29 1"/>
              <a:gd name="f36" fmla="*/ 0 f29 1"/>
              <a:gd name="f37" fmla="*/ 51 f29 1"/>
              <a:gd name="f38" fmla="+- f30 0 f1"/>
              <a:gd name="f39" fmla="*/ f32 1 150"/>
              <a:gd name="f40" fmla="*/ f33 1 150"/>
              <a:gd name="f41" fmla="*/ f34 1 150"/>
              <a:gd name="f42" fmla="*/ f35 1 150"/>
              <a:gd name="f43" fmla="*/ f36 1 150"/>
              <a:gd name="f44" fmla="*/ f37 1 150"/>
              <a:gd name="f45" fmla="*/ 0 1 f31"/>
              <a:gd name="f46" fmla="*/ f27 1 f31"/>
              <a:gd name="f47" fmla="*/ f39 1 f31"/>
              <a:gd name="f48" fmla="*/ f40 1 f31"/>
              <a:gd name="f49" fmla="*/ f41 1 f31"/>
              <a:gd name="f50" fmla="*/ f42 1 f31"/>
              <a:gd name="f51" fmla="*/ f43 1 f31"/>
              <a:gd name="f52" fmla="*/ f44 1 f31"/>
              <a:gd name="f53" fmla="*/ f45 f24 1"/>
              <a:gd name="f54" fmla="*/ f46 f24 1"/>
              <a:gd name="f55" fmla="*/ f46 f25 1"/>
              <a:gd name="f56" fmla="*/ f45 f25 1"/>
              <a:gd name="f57" fmla="*/ f47 f24 1"/>
              <a:gd name="f58" fmla="*/ f48 f25 1"/>
              <a:gd name="f59" fmla="*/ f49 f25 1"/>
              <a:gd name="f60" fmla="*/ f50 f24 1"/>
              <a:gd name="f61" fmla="*/ f47 f25 1"/>
              <a:gd name="f62" fmla="*/ f51 f24 1"/>
              <a:gd name="f63" fmla="*/ f50 f25 1"/>
              <a:gd name="f64" fmla="*/ f52 f24 1"/>
              <a:gd name="f65" fmla="*/ f51 f25 1"/>
              <a:gd name="f66" fmla="*/ f52 f25 1"/>
              <a:gd name="f67" fmla="*/ f49 f24 1"/>
            </a:gdLst>
            <a:ahLst/>
            <a:cxnLst>
              <a:cxn ang="3cd4">
                <a:pos x="hc" y="t"/>
              </a:cxn>
              <a:cxn ang="0">
                <a:pos x="r" y="vc"/>
              </a:cxn>
              <a:cxn ang="cd4">
                <a:pos x="hc" y="b"/>
              </a:cxn>
              <a:cxn ang="cd2">
                <a:pos x="l" y="vc"/>
              </a:cxn>
              <a:cxn ang="f38">
                <a:pos x="f57" y="f58"/>
              </a:cxn>
              <a:cxn ang="f38">
                <a:pos x="f57" y="f59"/>
              </a:cxn>
              <a:cxn ang="f38">
                <a:pos x="f60" y="f59"/>
              </a:cxn>
              <a:cxn ang="f38">
                <a:pos x="f60" y="f61"/>
              </a:cxn>
              <a:cxn ang="f38">
                <a:pos x="f62" y="f61"/>
              </a:cxn>
              <a:cxn ang="f38">
                <a:pos x="f62" y="f63"/>
              </a:cxn>
              <a:cxn ang="f38">
                <a:pos x="f64" y="f63"/>
              </a:cxn>
              <a:cxn ang="f38">
                <a:pos x="f64" y="f65"/>
              </a:cxn>
              <a:cxn ang="f38">
                <a:pos x="f57" y="f65"/>
              </a:cxn>
              <a:cxn ang="f38">
                <a:pos x="f57" y="f66"/>
              </a:cxn>
              <a:cxn ang="f38">
                <a:pos x="f67" y="f66"/>
              </a:cxn>
              <a:cxn ang="f38">
                <a:pos x="f67" y="f58"/>
              </a:cxn>
              <a:cxn ang="f38">
                <a:pos x="f57" y="f58"/>
              </a:cxn>
            </a:cxnLst>
            <a:rect l="f53" t="f56" r="f54" b="f55"/>
            <a:pathLst>
              <a:path w="150" h="150">
                <a:moveTo>
                  <a:pt x="f7" y="f8"/>
                </a:moveTo>
                <a:cubicBezTo>
                  <a:pt x="f7" y="f9"/>
                  <a:pt x="f7" y="f10"/>
                  <a:pt x="f7" y="f6"/>
                </a:cubicBezTo>
                <a:cubicBezTo>
                  <a:pt x="f11" y="f6"/>
                  <a:pt x="f12" y="f6"/>
                  <a:pt x="f13" y="f6"/>
                </a:cubicBezTo>
                <a:cubicBezTo>
                  <a:pt x="f13" y="f10"/>
                  <a:pt x="f13" y="f9"/>
                  <a:pt x="f13" y="f7"/>
                </a:cubicBezTo>
                <a:cubicBezTo>
                  <a:pt x="f14" y="f7"/>
                  <a:pt x="f15" y="f7"/>
                  <a:pt x="f5" y="f7"/>
                </a:cubicBezTo>
                <a:cubicBezTo>
                  <a:pt x="f5" y="f11"/>
                  <a:pt x="f5" y="f12"/>
                  <a:pt x="f5" y="f13"/>
                </a:cubicBezTo>
                <a:cubicBezTo>
                  <a:pt x="f16" y="f13"/>
                  <a:pt x="f17" y="f13"/>
                  <a:pt x="f18" y="f13"/>
                </a:cubicBezTo>
                <a:cubicBezTo>
                  <a:pt x="f18" y="f14"/>
                  <a:pt x="f18" y="f15"/>
                  <a:pt x="f18" y="f5"/>
                </a:cubicBezTo>
                <a:cubicBezTo>
                  <a:pt x="f19" y="f5"/>
                  <a:pt x="f20" y="f5"/>
                  <a:pt x="f7" y="f5"/>
                </a:cubicBezTo>
                <a:cubicBezTo>
                  <a:pt x="f7" y="f15"/>
                  <a:pt x="f7" y="f17"/>
                  <a:pt x="f7" y="f18"/>
                </a:cubicBezTo>
                <a:cubicBezTo>
                  <a:pt x="f21" y="f18"/>
                  <a:pt x="f10" y="f18"/>
                  <a:pt x="f6" y="f18"/>
                </a:cubicBezTo>
                <a:cubicBezTo>
                  <a:pt x="f6" y="f19"/>
                  <a:pt x="f6" y="f20"/>
                  <a:pt x="f6" y="f8"/>
                </a:cubicBezTo>
                <a:cubicBezTo>
                  <a:pt x="f22" y="f8"/>
                  <a:pt x="f9" y="f8"/>
                  <a:pt x="f7" y="f8"/>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 name="Freeform 10">
            <a:extLst>
              <a:ext uri="{FF2B5EF4-FFF2-40B4-BE49-F238E27FC236}">
                <a16:creationId xmlns:a16="http://schemas.microsoft.com/office/drawing/2014/main" id="{EF82BD95-D84E-ABB0-A650-A92EE84161F0}"/>
              </a:ext>
            </a:extLst>
          </p:cNvPr>
          <p:cNvSpPr/>
          <p:nvPr/>
        </p:nvSpPr>
        <p:spPr>
          <a:xfrm>
            <a:off x="359441" y="2987673"/>
            <a:ext cx="1476371" cy="1974847"/>
          </a:xfrm>
          <a:custGeom>
            <a:avLst/>
            <a:gdLst>
              <a:gd name="f0" fmla="val 10800000"/>
              <a:gd name="f1" fmla="val 5400000"/>
              <a:gd name="f2" fmla="val 360"/>
              <a:gd name="f3" fmla="val 180"/>
              <a:gd name="f4" fmla="val w"/>
              <a:gd name="f5" fmla="val h"/>
              <a:gd name="f6" fmla="val 0"/>
              <a:gd name="f7" fmla="val 588"/>
              <a:gd name="f8" fmla="val 787"/>
              <a:gd name="f9" fmla="val 294"/>
              <a:gd name="f10" fmla="val 244"/>
              <a:gd name="f11" fmla="val 194"/>
              <a:gd name="f12" fmla="val 144"/>
              <a:gd name="f13" fmla="val 107"/>
              <a:gd name="f14" fmla="val 71"/>
              <a:gd name="f15" fmla="val 34"/>
              <a:gd name="f16" fmla="val 13"/>
              <a:gd name="f17" fmla="val 1"/>
              <a:gd name="f18" fmla="val 775"/>
              <a:gd name="f19" fmla="val 754"/>
              <a:gd name="f20" fmla="val 735"/>
              <a:gd name="f21" fmla="val 716"/>
              <a:gd name="f22" fmla="val 2"/>
              <a:gd name="f23" fmla="val 698"/>
              <a:gd name="f24" fmla="val 4"/>
              <a:gd name="f25" fmla="val 670"/>
              <a:gd name="f26" fmla="val 19"/>
              <a:gd name="f27" fmla="val 649"/>
              <a:gd name="f28" fmla="val 44"/>
              <a:gd name="f29" fmla="val 636"/>
              <a:gd name="f30" fmla="val 59"/>
              <a:gd name="f31" fmla="val 628"/>
              <a:gd name="f32" fmla="val 74"/>
              <a:gd name="f33" fmla="val 621"/>
              <a:gd name="f34" fmla="val 89"/>
              <a:gd name="f35" fmla="val 613"/>
              <a:gd name="f36" fmla="val 92"/>
              <a:gd name="f37" fmla="val 612"/>
              <a:gd name="f38" fmla="val 93"/>
              <a:gd name="f39" fmla="val 610"/>
              <a:gd name="f40" fmla="val 607"/>
              <a:gd name="f41" fmla="val 587"/>
              <a:gd name="f42" fmla="val 568"/>
              <a:gd name="f43" fmla="val 548"/>
              <a:gd name="f44" fmla="val 532"/>
              <a:gd name="f45" fmla="val 516"/>
              <a:gd name="f46" fmla="val 500"/>
              <a:gd name="f47" fmla="val 442"/>
              <a:gd name="f48" fmla="val 385"/>
              <a:gd name="f49" fmla="val 328"/>
              <a:gd name="f50" fmla="val 94"/>
              <a:gd name="f51" fmla="val 284"/>
              <a:gd name="f52" fmla="val 108"/>
              <a:gd name="f53" fmla="val 245"/>
              <a:gd name="f54" fmla="val 135"/>
              <a:gd name="f55" fmla="val 210"/>
              <a:gd name="f56" fmla="val 137"/>
              <a:gd name="f57" fmla="val 207"/>
              <a:gd name="f58" fmla="val 205"/>
              <a:gd name="f59" fmla="val 136"/>
              <a:gd name="f60" fmla="val 202"/>
              <a:gd name="f61" fmla="val 122"/>
              <a:gd name="f62" fmla="val 163"/>
              <a:gd name="f63" fmla="val 109"/>
              <a:gd name="f64" fmla="val 124"/>
              <a:gd name="f65" fmla="val 95"/>
              <a:gd name="f66" fmla="val 84"/>
              <a:gd name="f67" fmla="val 91"/>
              <a:gd name="f68" fmla="val 72"/>
              <a:gd name="f69" fmla="val 67"/>
              <a:gd name="f70" fmla="val 104"/>
              <a:gd name="f71" fmla="val 60"/>
              <a:gd name="f72" fmla="val 150"/>
              <a:gd name="f73" fmla="val 32"/>
              <a:gd name="f74" fmla="val 200"/>
              <a:gd name="f75" fmla="val 14"/>
              <a:gd name="f76" fmla="val 253"/>
              <a:gd name="f77" fmla="val 9"/>
              <a:gd name="f78" fmla="val 337"/>
              <a:gd name="f79" fmla="val 416"/>
              <a:gd name="f80" fmla="val 17"/>
              <a:gd name="f81" fmla="val 488"/>
              <a:gd name="f82" fmla="val 62"/>
              <a:gd name="f83" fmla="val 495"/>
              <a:gd name="f84" fmla="val 66"/>
              <a:gd name="f85" fmla="val 497"/>
              <a:gd name="f86" fmla="val 73"/>
              <a:gd name="f87" fmla="val 494"/>
              <a:gd name="f88" fmla="val 82"/>
              <a:gd name="f89" fmla="val 485"/>
              <a:gd name="f90" fmla="val 475"/>
              <a:gd name="f91" fmla="val 466"/>
              <a:gd name="f92" fmla="val 164"/>
              <a:gd name="f93" fmla="val 461"/>
              <a:gd name="f94" fmla="val 177"/>
              <a:gd name="f95" fmla="val 457"/>
              <a:gd name="f96" fmla="val 190"/>
              <a:gd name="f97" fmla="val 452"/>
              <a:gd name="f98" fmla="val 203"/>
              <a:gd name="f99" fmla="val 454"/>
              <a:gd name="f100" fmla="val 209"/>
              <a:gd name="f101" fmla="val 482"/>
              <a:gd name="f102" fmla="val 246"/>
              <a:gd name="f103" fmla="val 496"/>
              <a:gd name="f104" fmla="val 287"/>
              <a:gd name="f105" fmla="val 333"/>
              <a:gd name="f106" fmla="val 411"/>
              <a:gd name="f107" fmla="val 566"/>
              <a:gd name="f108" fmla="val 579"/>
              <a:gd name="f109" fmla="val 593"/>
              <a:gd name="f110" fmla="val 515"/>
              <a:gd name="f111" fmla="val 530"/>
              <a:gd name="f112" fmla="val 545"/>
              <a:gd name="f113" fmla="val 573"/>
              <a:gd name="f114" fmla="val 652"/>
              <a:gd name="f115" fmla="val 676"/>
              <a:gd name="f116" fmla="val 707"/>
              <a:gd name="f117" fmla="val 723"/>
              <a:gd name="f118" fmla="val 738"/>
              <a:gd name="f119" fmla="val 576"/>
              <a:gd name="f120" fmla="val 555"/>
              <a:gd name="f121" fmla="val 511"/>
              <a:gd name="f122" fmla="val 468"/>
              <a:gd name="f123" fmla="val 424"/>
              <a:gd name="f124" fmla="val 381"/>
              <a:gd name="f125" fmla="val 464"/>
              <a:gd name="f126" fmla="val 595"/>
              <a:gd name="f127" fmla="val 591"/>
              <a:gd name="f128" fmla="val 590"/>
              <a:gd name="f129" fmla="val 505"/>
              <a:gd name="f130" fmla="val 465"/>
              <a:gd name="f131" fmla="val 420"/>
              <a:gd name="f132" fmla="val 335"/>
              <a:gd name="f133" fmla="val 326"/>
              <a:gd name="f134" fmla="val 316"/>
              <a:gd name="f135" fmla="val 462"/>
              <a:gd name="f136" fmla="val 307"/>
              <a:gd name="f137" fmla="val 453"/>
              <a:gd name="f138" fmla="val 252"/>
              <a:gd name="f139" fmla="val 375"/>
              <a:gd name="f140" fmla="val 183"/>
              <a:gd name="f141" fmla="val 343"/>
              <a:gd name="f142" fmla="val 165"/>
              <a:gd name="f143" fmla="val 308"/>
              <a:gd name="f144" fmla="val 160"/>
              <a:gd name="f145" fmla="val 272"/>
              <a:gd name="f146" fmla="val 191"/>
              <a:gd name="f147" fmla="val 174"/>
              <a:gd name="f148" fmla="val 125"/>
              <a:gd name="f149" fmla="val 327"/>
              <a:gd name="f150" fmla="val 415"/>
              <a:gd name="f151" fmla="val 504"/>
              <a:gd name="f152" fmla="val 592"/>
              <a:gd name="f153" fmla="val 133"/>
              <a:gd name="f154" fmla="val 141"/>
              <a:gd name="f155" fmla="val 586"/>
              <a:gd name="f156" fmla="val 582"/>
              <a:gd name="f157" fmla="val 171"/>
              <a:gd name="f158" fmla="val 571"/>
              <a:gd name="f159" fmla="val 192"/>
              <a:gd name="f160" fmla="val 561"/>
              <a:gd name="f161" fmla="val 214"/>
              <a:gd name="f162" fmla="val 550"/>
              <a:gd name="f163" fmla="val 216"/>
              <a:gd name="f164" fmla="val 549"/>
              <a:gd name="f165" fmla="val 217"/>
              <a:gd name="f166" fmla="val 544"/>
              <a:gd name="f167" fmla="val 215"/>
              <a:gd name="f168" fmla="val 213"/>
              <a:gd name="f169" fmla="val 498"/>
              <a:gd name="f170" fmla="val 212"/>
              <a:gd name="f171" fmla="val 493"/>
              <a:gd name="f172" fmla="val 201"/>
              <a:gd name="f173" fmla="val 479"/>
              <a:gd name="f174" fmla="val 451"/>
              <a:gd name="f175" fmla="val 170"/>
              <a:gd name="f176" fmla="val 426"/>
              <a:gd name="f177" fmla="val 162"/>
              <a:gd name="f178" fmla="val 400"/>
              <a:gd name="f179" fmla="val 372"/>
              <a:gd name="f180" fmla="val 158"/>
              <a:gd name="f181" fmla="val 353"/>
              <a:gd name="f182" fmla="val 352"/>
              <a:gd name="f183" fmla="val 222"/>
              <a:gd name="f184" fmla="val 350"/>
              <a:gd name="f185" fmla="val 243"/>
              <a:gd name="f186" fmla="val 292"/>
              <a:gd name="f187" fmla="val 342"/>
              <a:gd name="f188" fmla="val 239"/>
              <a:gd name="f189" fmla="val 345"/>
              <a:gd name="f190" fmla="val 226"/>
              <a:gd name="f191" fmla="val 356"/>
              <a:gd name="f192" fmla="val 366"/>
              <a:gd name="f193" fmla="val 229"/>
              <a:gd name="f194" fmla="val 379"/>
              <a:gd name="f195" fmla="val 237"/>
              <a:gd name="f196" fmla="val 390"/>
              <a:gd name="f197" fmla="val 247"/>
              <a:gd name="f198" fmla="val 399"/>
              <a:gd name="f199" fmla="val 258"/>
              <a:gd name="f200" fmla="val 422"/>
              <a:gd name="f201" fmla="val 288"/>
              <a:gd name="f202" fmla="val 431"/>
              <a:gd name="f203" fmla="val 322"/>
              <a:gd name="f204" fmla="val 429"/>
              <a:gd name="f205" fmla="val 359"/>
              <a:gd name="f206" fmla="val 408"/>
              <a:gd name="f207" fmla="val 409"/>
              <a:gd name="f208" fmla="val 491"/>
              <a:gd name="f209" fmla="val 377"/>
              <a:gd name="f210" fmla="val 376"/>
              <a:gd name="f211" fmla="val 499"/>
              <a:gd name="f212" fmla="val 513"/>
              <a:gd name="f213" fmla="val 374"/>
              <a:gd name="f214" fmla="val 527"/>
              <a:gd name="f215" fmla="val 541"/>
              <a:gd name="f216" fmla="val 547"/>
              <a:gd name="f217" fmla="val 373"/>
              <a:gd name="f218" fmla="val 378"/>
              <a:gd name="f219" fmla="val 551"/>
              <a:gd name="f220" fmla="val 393"/>
              <a:gd name="f221" fmla="val 559"/>
              <a:gd name="f222" fmla="val 423"/>
              <a:gd name="f223" fmla="val 574"/>
              <a:gd name="f224" fmla="val 436"/>
              <a:gd name="f225" fmla="val 581"/>
              <a:gd name="f226" fmla="val 450"/>
              <a:gd name="f227" fmla="val 556"/>
              <a:gd name="f228" fmla="val 755"/>
              <a:gd name="f229" fmla="val 739"/>
              <a:gd name="f230" fmla="val 688"/>
              <a:gd name="f231" fmla="val 673"/>
              <a:gd name="f232" fmla="val 664"/>
              <a:gd name="f233" fmla="val 480"/>
              <a:gd name="f234" fmla="val 638"/>
              <a:gd name="f235" fmla="val 584"/>
              <a:gd name="f236" fmla="val 369"/>
              <a:gd name="f237" fmla="val 364"/>
              <a:gd name="f238" fmla="val 355"/>
              <a:gd name="f239" fmla="val 596"/>
              <a:gd name="f240" fmla="val 347"/>
              <a:gd name="f241" fmla="val 644"/>
              <a:gd name="f242" fmla="val 319"/>
              <a:gd name="f243" fmla="val 660"/>
              <a:gd name="f244" fmla="val 309"/>
              <a:gd name="f245" fmla="val 675"/>
              <a:gd name="f246" fmla="val 302"/>
              <a:gd name="f247" fmla="val 686"/>
              <a:gd name="f248" fmla="val 280"/>
              <a:gd name="f249" fmla="val 277"/>
              <a:gd name="f250" fmla="val 671"/>
              <a:gd name="f251" fmla="val 275"/>
              <a:gd name="f252" fmla="val 667"/>
              <a:gd name="f253" fmla="val 273"/>
              <a:gd name="f254" fmla="val 663"/>
              <a:gd name="f255" fmla="val 260"/>
              <a:gd name="f256" fmla="val 642"/>
              <a:gd name="f257" fmla="val 248"/>
              <a:gd name="f258" fmla="val 235"/>
              <a:gd name="f259" fmla="val 600"/>
              <a:gd name="f260" fmla="val 232"/>
              <a:gd name="f261" fmla="val 225"/>
              <a:gd name="f262" fmla="val 219"/>
              <a:gd name="f263" fmla="val 111"/>
              <a:gd name="f264" fmla="val 637"/>
              <a:gd name="f265" fmla="val 45"/>
              <a:gd name="f266" fmla="val 36"/>
              <a:gd name="f267" fmla="val 682"/>
              <a:gd name="f268" fmla="val 709"/>
              <a:gd name="f269" fmla="val 33"/>
              <a:gd name="f270" fmla="val 720"/>
              <a:gd name="f271" fmla="val 732"/>
              <a:gd name="f272" fmla="val 747"/>
              <a:gd name="f273" fmla="val 193"/>
              <a:gd name="f274" fmla="val 384"/>
              <a:gd name="f275" fmla="val 387"/>
              <a:gd name="f276" fmla="val 388"/>
              <a:gd name="f277" fmla="val 211"/>
              <a:gd name="f278" fmla="val 440"/>
              <a:gd name="f279" fmla="val 227"/>
              <a:gd name="f280" fmla="val 268"/>
              <a:gd name="f281" fmla="val 506"/>
              <a:gd name="f282" fmla="val 524"/>
              <a:gd name="f283" fmla="val 293"/>
              <a:gd name="f284" fmla="val 525"/>
              <a:gd name="f285" fmla="val 295"/>
              <a:gd name="f286" fmla="val 296"/>
              <a:gd name="f287" fmla="val 523"/>
              <a:gd name="f288" fmla="val 519"/>
              <a:gd name="f289" fmla="val 312"/>
              <a:gd name="f290" fmla="val 351"/>
              <a:gd name="f291" fmla="val 478"/>
              <a:gd name="f292" fmla="val 365"/>
              <a:gd name="f293" fmla="val 456"/>
              <a:gd name="f294" fmla="val 386"/>
              <a:gd name="f295" fmla="val 425"/>
              <a:gd name="f296" fmla="val 396"/>
              <a:gd name="f297" fmla="val 391"/>
              <a:gd name="f298" fmla="val 398"/>
              <a:gd name="f299" fmla="val 324"/>
              <a:gd name="f300" fmla="val 298"/>
              <a:gd name="f301" fmla="val 370"/>
              <a:gd name="f302" fmla="val 368"/>
              <a:gd name="f303" fmla="val 271"/>
              <a:gd name="f304" fmla="val 303"/>
              <a:gd name="f305" fmla="val 329"/>
              <a:gd name="f306" fmla="val 331"/>
              <a:gd name="f307" fmla="val 297"/>
              <a:gd name="f308" fmla="val 266"/>
              <a:gd name="f309" fmla="val 231"/>
              <a:gd name="f310" fmla="val 427"/>
              <a:gd name="f311" fmla="val 179"/>
              <a:gd name="f312" fmla="val 438"/>
              <a:gd name="f313" fmla="val 148"/>
              <a:gd name="f314" fmla="val 449"/>
              <a:gd name="f315" fmla="val 117"/>
              <a:gd name="f316" fmla="val 460"/>
              <a:gd name="f317" fmla="val 85"/>
              <a:gd name="f318" fmla="val 81"/>
              <a:gd name="f319" fmla="val 458"/>
              <a:gd name="f320" fmla="val 80"/>
              <a:gd name="f321" fmla="val 55"/>
              <a:gd name="f322" fmla="val 357"/>
              <a:gd name="f323" fmla="val 40"/>
              <a:gd name="f324" fmla="val 314"/>
              <a:gd name="f325" fmla="val 35"/>
              <a:gd name="f326" fmla="val 269"/>
              <a:gd name="f327" fmla="val 39"/>
              <a:gd name="f328" fmla="val 220"/>
              <a:gd name="f329" fmla="val 42"/>
              <a:gd name="f330" fmla="val 175"/>
              <a:gd name="f331" fmla="val 56"/>
              <a:gd name="f332" fmla="val 132"/>
              <a:gd name="f333" fmla="val 129"/>
              <a:gd name="f334" fmla="val 128"/>
              <a:gd name="f335" fmla="val 83"/>
              <a:gd name="f336" fmla="val 87"/>
              <a:gd name="f337" fmla="val 145"/>
              <a:gd name="f338" fmla="val 134"/>
              <a:gd name="f339" fmla="val 154"/>
              <a:gd name="f340" fmla="val 156"/>
              <a:gd name="f341" fmla="val 159"/>
              <a:gd name="f342" fmla="val 173"/>
              <a:gd name="f343" fmla="val 181"/>
              <a:gd name="f344" fmla="val 236"/>
              <a:gd name="f345" fmla="val 116"/>
              <a:gd name="f346" fmla="val 114"/>
              <a:gd name="f347" fmla="val 528"/>
              <a:gd name="f348" fmla="val 249"/>
              <a:gd name="f349" fmla="val 274"/>
              <a:gd name="f350" fmla="val 603"/>
              <a:gd name="f351" fmla="val 340"/>
              <a:gd name="f352" fmla="val 570"/>
              <a:gd name="f353" fmla="val 529"/>
              <a:gd name="f354" fmla="val 339"/>
              <a:gd name="f355" fmla="val 540"/>
              <a:gd name="f356" fmla="val 315"/>
              <a:gd name="f357" fmla="val 305"/>
              <a:gd name="f358" fmla="val 557"/>
              <a:gd name="f359" fmla="val 563"/>
              <a:gd name="f360" fmla="val 290"/>
              <a:gd name="f361" fmla="val 283"/>
              <a:gd name="f362" fmla="val 281"/>
              <a:gd name="f363" fmla="val 279"/>
              <a:gd name="f364" fmla="val 554"/>
              <a:gd name="f365" fmla="val 278"/>
              <a:gd name="f366" fmla="val 553"/>
              <a:gd name="f367" fmla="val 267"/>
              <a:gd name="f368" fmla="val 257"/>
              <a:gd name="f369" fmla="val 537"/>
              <a:gd name="f370" fmla="+- 0 0 -90"/>
              <a:gd name="f371" fmla="*/ f4 1 588"/>
              <a:gd name="f372" fmla="*/ f5 1 787"/>
              <a:gd name="f373" fmla="val f6"/>
              <a:gd name="f374" fmla="val f7"/>
              <a:gd name="f375" fmla="val f8"/>
              <a:gd name="f376" fmla="*/ f370 f0 1"/>
              <a:gd name="f377" fmla="+- f375 0 f373"/>
              <a:gd name="f378" fmla="+- f374 0 f373"/>
              <a:gd name="f379" fmla="*/ f376 1 f3"/>
              <a:gd name="f380" fmla="*/ f378 1 588"/>
              <a:gd name="f381" fmla="*/ f377 1 787"/>
              <a:gd name="f382" fmla="*/ 144 f378 1"/>
              <a:gd name="f383" fmla="*/ 787 f377 1"/>
              <a:gd name="f384" fmla="*/ 1 f378 1"/>
              <a:gd name="f385" fmla="*/ 754 f377 1"/>
              <a:gd name="f386" fmla="*/ 44 f378 1"/>
              <a:gd name="f387" fmla="*/ 636 f377 1"/>
              <a:gd name="f388" fmla="*/ 93 f378 1"/>
              <a:gd name="f389" fmla="*/ 607 f377 1"/>
              <a:gd name="f390" fmla="*/ 500 f377 1"/>
              <a:gd name="f391" fmla="*/ 135 f378 1"/>
              <a:gd name="f392" fmla="*/ 210 f377 1"/>
              <a:gd name="f393" fmla="*/ 95 f378 1"/>
              <a:gd name="f394" fmla="*/ 84 f377 1"/>
              <a:gd name="f395" fmla="*/ 253 f378 1"/>
              <a:gd name="f396" fmla="*/ 9 f377 1"/>
              <a:gd name="f397" fmla="*/ 494 f378 1"/>
              <a:gd name="f398" fmla="*/ 82 f377 1"/>
              <a:gd name="f399" fmla="*/ 452 f378 1"/>
              <a:gd name="f400" fmla="*/ 203 f377 1"/>
              <a:gd name="f401" fmla="*/ 496 f378 1"/>
              <a:gd name="f402" fmla="*/ 333 f377 1"/>
              <a:gd name="f403" fmla="*/ 545 f378 1"/>
              <a:gd name="f404" fmla="*/ 588 f378 1"/>
              <a:gd name="f405" fmla="*/ 424 f378 1"/>
              <a:gd name="f406" fmla="*/ 464 f378 1"/>
              <a:gd name="f407" fmla="*/ 595 f377 1"/>
              <a:gd name="f408" fmla="*/ 335 f377 1"/>
              <a:gd name="f409" fmla="*/ 375 f378 1"/>
              <a:gd name="f410" fmla="*/ 183 f377 1"/>
              <a:gd name="f411" fmla="*/ 124 f378 1"/>
              <a:gd name="f412" fmla="*/ 327 f377 1"/>
              <a:gd name="f413" fmla="*/ 125 f378 1"/>
              <a:gd name="f414" fmla="*/ 214 f378 1"/>
              <a:gd name="f415" fmla="*/ 550 f377 1"/>
              <a:gd name="f416" fmla="*/ 213 f378 1"/>
              <a:gd name="f417" fmla="*/ 183 f378 1"/>
              <a:gd name="f418" fmla="*/ 451 f377 1"/>
              <a:gd name="f419" fmla="*/ 177 f378 1"/>
              <a:gd name="f420" fmla="*/ 353 f377 1"/>
              <a:gd name="f421" fmla="*/ 342 f378 1"/>
              <a:gd name="f422" fmla="*/ 239 f377 1"/>
              <a:gd name="f423" fmla="*/ 399 f378 1"/>
              <a:gd name="f424" fmla="*/ 258 f377 1"/>
              <a:gd name="f425" fmla="*/ 379 f378 1"/>
              <a:gd name="f426" fmla="*/ 491 f377 1"/>
              <a:gd name="f427" fmla="*/ 372 f378 1"/>
              <a:gd name="f428" fmla="*/ 541 f377 1"/>
              <a:gd name="f429" fmla="*/ 423 f378 1"/>
              <a:gd name="f430" fmla="*/ 574 f377 1"/>
              <a:gd name="f431" fmla="*/ 556 f378 1"/>
              <a:gd name="f432" fmla="*/ 755 f377 1"/>
              <a:gd name="f433" fmla="*/ 530 f378 1"/>
              <a:gd name="f434" fmla="*/ 664 f377 1"/>
              <a:gd name="f435" fmla="*/ 364 f378 1"/>
              <a:gd name="f436" fmla="*/ 579 f377 1"/>
              <a:gd name="f437" fmla="*/ 309 f378 1"/>
              <a:gd name="f438" fmla="*/ 675 f377 1"/>
              <a:gd name="f439" fmla="*/ 273 f378 1"/>
              <a:gd name="f440" fmla="*/ 663 f377 1"/>
              <a:gd name="f441" fmla="*/ 225 f378 1"/>
              <a:gd name="f442" fmla="*/ 59 f378 1"/>
              <a:gd name="f443" fmla="*/ 33 f378 1"/>
              <a:gd name="f444" fmla="*/ 732 f377 1"/>
              <a:gd name="f445" fmla="*/ 194 f378 1"/>
              <a:gd name="f446" fmla="*/ 388 f377 1"/>
              <a:gd name="f447" fmla="*/ 292 f378 1"/>
              <a:gd name="f448" fmla="*/ 524 f377 1"/>
              <a:gd name="f449" fmla="*/ 312 f378 1"/>
              <a:gd name="f450" fmla="*/ 511 f377 1"/>
              <a:gd name="f451" fmla="*/ 398 f378 1"/>
              <a:gd name="f452" fmla="*/ 366 f378 1"/>
              <a:gd name="f453" fmla="*/ 268 f377 1"/>
              <a:gd name="f454" fmla="*/ 193 f378 1"/>
              <a:gd name="f455" fmla="*/ 384 f377 1"/>
              <a:gd name="f456" fmla="*/ 427 f378 1"/>
              <a:gd name="f457" fmla="*/ 179 f377 1"/>
              <a:gd name="f458" fmla="*/ 458 f378 1"/>
              <a:gd name="f459" fmla="*/ 80 f377 1"/>
              <a:gd name="f460" fmla="*/ 269 f378 1"/>
              <a:gd name="f461" fmla="*/ 39 f377 1"/>
              <a:gd name="f462" fmla="*/ 129 f378 1"/>
              <a:gd name="f463" fmla="*/ 87 f377 1"/>
              <a:gd name="f464" fmla="*/ 162 f378 1"/>
              <a:gd name="f465" fmla="*/ 181 f377 1"/>
              <a:gd name="f466" fmla="*/ 246 f378 1"/>
              <a:gd name="f467" fmla="*/ 528 f377 1"/>
              <a:gd name="f468" fmla="*/ 343 f378 1"/>
              <a:gd name="f469" fmla="*/ 527 f377 1"/>
              <a:gd name="f470" fmla="*/ 305 f378 1"/>
              <a:gd name="f471" fmla="*/ 557 f377 1"/>
              <a:gd name="f472" fmla="*/ 278 f378 1"/>
              <a:gd name="f473" fmla="*/ 553 f377 1"/>
              <a:gd name="f474" fmla="+- f379 0 f1"/>
              <a:gd name="f475" fmla="*/ f382 1 588"/>
              <a:gd name="f476" fmla="*/ f383 1 787"/>
              <a:gd name="f477" fmla="*/ f384 1 588"/>
              <a:gd name="f478" fmla="*/ f385 1 787"/>
              <a:gd name="f479" fmla="*/ f386 1 588"/>
              <a:gd name="f480" fmla="*/ f387 1 787"/>
              <a:gd name="f481" fmla="*/ f388 1 588"/>
              <a:gd name="f482" fmla="*/ f389 1 787"/>
              <a:gd name="f483" fmla="*/ f390 1 787"/>
              <a:gd name="f484" fmla="*/ f391 1 588"/>
              <a:gd name="f485" fmla="*/ f392 1 787"/>
              <a:gd name="f486" fmla="*/ f393 1 588"/>
              <a:gd name="f487" fmla="*/ f394 1 787"/>
              <a:gd name="f488" fmla="*/ f395 1 588"/>
              <a:gd name="f489" fmla="*/ f396 1 787"/>
              <a:gd name="f490" fmla="*/ f397 1 588"/>
              <a:gd name="f491" fmla="*/ f398 1 787"/>
              <a:gd name="f492" fmla="*/ f399 1 588"/>
              <a:gd name="f493" fmla="*/ f400 1 787"/>
              <a:gd name="f494" fmla="*/ f401 1 588"/>
              <a:gd name="f495" fmla="*/ f402 1 787"/>
              <a:gd name="f496" fmla="*/ f403 1 588"/>
              <a:gd name="f497" fmla="*/ f404 1 588"/>
              <a:gd name="f498" fmla="*/ f405 1 588"/>
              <a:gd name="f499" fmla="*/ f406 1 588"/>
              <a:gd name="f500" fmla="*/ f407 1 787"/>
              <a:gd name="f501" fmla="*/ f408 1 787"/>
              <a:gd name="f502" fmla="*/ f409 1 588"/>
              <a:gd name="f503" fmla="*/ f410 1 787"/>
              <a:gd name="f504" fmla="*/ f411 1 588"/>
              <a:gd name="f505" fmla="*/ f412 1 787"/>
              <a:gd name="f506" fmla="*/ f413 1 588"/>
              <a:gd name="f507" fmla="*/ f414 1 588"/>
              <a:gd name="f508" fmla="*/ f415 1 787"/>
              <a:gd name="f509" fmla="*/ f416 1 588"/>
              <a:gd name="f510" fmla="*/ f417 1 588"/>
              <a:gd name="f511" fmla="*/ f418 1 787"/>
              <a:gd name="f512" fmla="*/ f419 1 588"/>
              <a:gd name="f513" fmla="*/ f420 1 787"/>
              <a:gd name="f514" fmla="*/ f421 1 588"/>
              <a:gd name="f515" fmla="*/ f422 1 787"/>
              <a:gd name="f516" fmla="*/ f423 1 588"/>
              <a:gd name="f517" fmla="*/ f424 1 787"/>
              <a:gd name="f518" fmla="*/ f425 1 588"/>
              <a:gd name="f519" fmla="*/ f426 1 787"/>
              <a:gd name="f520" fmla="*/ f427 1 588"/>
              <a:gd name="f521" fmla="*/ f428 1 787"/>
              <a:gd name="f522" fmla="*/ f429 1 588"/>
              <a:gd name="f523" fmla="*/ f430 1 787"/>
              <a:gd name="f524" fmla="*/ f431 1 588"/>
              <a:gd name="f525" fmla="*/ f432 1 787"/>
              <a:gd name="f526" fmla="*/ f433 1 588"/>
              <a:gd name="f527" fmla="*/ f434 1 787"/>
              <a:gd name="f528" fmla="*/ f435 1 588"/>
              <a:gd name="f529" fmla="*/ f436 1 787"/>
              <a:gd name="f530" fmla="*/ f437 1 588"/>
              <a:gd name="f531" fmla="*/ f438 1 787"/>
              <a:gd name="f532" fmla="*/ f439 1 588"/>
              <a:gd name="f533" fmla="*/ f440 1 787"/>
              <a:gd name="f534" fmla="*/ f441 1 588"/>
              <a:gd name="f535" fmla="*/ f442 1 588"/>
              <a:gd name="f536" fmla="*/ f443 1 588"/>
              <a:gd name="f537" fmla="*/ f444 1 787"/>
              <a:gd name="f538" fmla="*/ f445 1 588"/>
              <a:gd name="f539" fmla="*/ f446 1 787"/>
              <a:gd name="f540" fmla="*/ f447 1 588"/>
              <a:gd name="f541" fmla="*/ f448 1 787"/>
              <a:gd name="f542" fmla="*/ f449 1 588"/>
              <a:gd name="f543" fmla="*/ f450 1 787"/>
              <a:gd name="f544" fmla="*/ f451 1 588"/>
              <a:gd name="f545" fmla="*/ f452 1 588"/>
              <a:gd name="f546" fmla="*/ f453 1 787"/>
              <a:gd name="f547" fmla="*/ f454 1 588"/>
              <a:gd name="f548" fmla="*/ f455 1 787"/>
              <a:gd name="f549" fmla="*/ f456 1 588"/>
              <a:gd name="f550" fmla="*/ f457 1 787"/>
              <a:gd name="f551" fmla="*/ f458 1 588"/>
              <a:gd name="f552" fmla="*/ f459 1 787"/>
              <a:gd name="f553" fmla="*/ f460 1 588"/>
              <a:gd name="f554" fmla="*/ f461 1 787"/>
              <a:gd name="f555" fmla="*/ f462 1 588"/>
              <a:gd name="f556" fmla="*/ f463 1 787"/>
              <a:gd name="f557" fmla="*/ f464 1 588"/>
              <a:gd name="f558" fmla="*/ f465 1 787"/>
              <a:gd name="f559" fmla="*/ f466 1 588"/>
              <a:gd name="f560" fmla="*/ f467 1 787"/>
              <a:gd name="f561" fmla="*/ f468 1 588"/>
              <a:gd name="f562" fmla="*/ f469 1 787"/>
              <a:gd name="f563" fmla="*/ f470 1 588"/>
              <a:gd name="f564" fmla="*/ f471 1 787"/>
              <a:gd name="f565" fmla="*/ f472 1 588"/>
              <a:gd name="f566" fmla="*/ f473 1 787"/>
              <a:gd name="f567" fmla="*/ 0 1 f380"/>
              <a:gd name="f568" fmla="*/ f374 1 f380"/>
              <a:gd name="f569" fmla="*/ 0 1 f381"/>
              <a:gd name="f570" fmla="*/ f375 1 f381"/>
              <a:gd name="f571" fmla="*/ f475 1 f380"/>
              <a:gd name="f572" fmla="*/ f476 1 f381"/>
              <a:gd name="f573" fmla="*/ f477 1 f380"/>
              <a:gd name="f574" fmla="*/ f478 1 f381"/>
              <a:gd name="f575" fmla="*/ f479 1 f380"/>
              <a:gd name="f576" fmla="*/ f480 1 f381"/>
              <a:gd name="f577" fmla="*/ f481 1 f380"/>
              <a:gd name="f578" fmla="*/ f482 1 f381"/>
              <a:gd name="f579" fmla="*/ f483 1 f381"/>
              <a:gd name="f580" fmla="*/ f484 1 f380"/>
              <a:gd name="f581" fmla="*/ f485 1 f381"/>
              <a:gd name="f582" fmla="*/ f486 1 f380"/>
              <a:gd name="f583" fmla="*/ f487 1 f381"/>
              <a:gd name="f584" fmla="*/ f488 1 f380"/>
              <a:gd name="f585" fmla="*/ f489 1 f381"/>
              <a:gd name="f586" fmla="*/ f490 1 f380"/>
              <a:gd name="f587" fmla="*/ f491 1 f381"/>
              <a:gd name="f588" fmla="*/ f492 1 f380"/>
              <a:gd name="f589" fmla="*/ f493 1 f381"/>
              <a:gd name="f590" fmla="*/ f494 1 f380"/>
              <a:gd name="f591" fmla="*/ f495 1 f381"/>
              <a:gd name="f592" fmla="*/ f496 1 f380"/>
              <a:gd name="f593" fmla="*/ f497 1 f380"/>
              <a:gd name="f594" fmla="*/ f498 1 f380"/>
              <a:gd name="f595" fmla="*/ f499 1 f380"/>
              <a:gd name="f596" fmla="*/ f500 1 f381"/>
              <a:gd name="f597" fmla="*/ f501 1 f381"/>
              <a:gd name="f598" fmla="*/ f502 1 f380"/>
              <a:gd name="f599" fmla="*/ f503 1 f381"/>
              <a:gd name="f600" fmla="*/ f504 1 f380"/>
              <a:gd name="f601" fmla="*/ f505 1 f381"/>
              <a:gd name="f602" fmla="*/ f506 1 f380"/>
              <a:gd name="f603" fmla="*/ f507 1 f380"/>
              <a:gd name="f604" fmla="*/ f508 1 f381"/>
              <a:gd name="f605" fmla="*/ f509 1 f380"/>
              <a:gd name="f606" fmla="*/ f510 1 f380"/>
              <a:gd name="f607" fmla="*/ f511 1 f381"/>
              <a:gd name="f608" fmla="*/ f512 1 f380"/>
              <a:gd name="f609" fmla="*/ f513 1 f381"/>
              <a:gd name="f610" fmla="*/ f514 1 f380"/>
              <a:gd name="f611" fmla="*/ f515 1 f381"/>
              <a:gd name="f612" fmla="*/ f516 1 f380"/>
              <a:gd name="f613" fmla="*/ f517 1 f381"/>
              <a:gd name="f614" fmla="*/ f518 1 f380"/>
              <a:gd name="f615" fmla="*/ f519 1 f381"/>
              <a:gd name="f616" fmla="*/ f520 1 f380"/>
              <a:gd name="f617" fmla="*/ f521 1 f381"/>
              <a:gd name="f618" fmla="*/ f522 1 f380"/>
              <a:gd name="f619" fmla="*/ f523 1 f381"/>
              <a:gd name="f620" fmla="*/ f524 1 f380"/>
              <a:gd name="f621" fmla="*/ f525 1 f381"/>
              <a:gd name="f622" fmla="*/ f526 1 f380"/>
              <a:gd name="f623" fmla="*/ f527 1 f381"/>
              <a:gd name="f624" fmla="*/ f528 1 f380"/>
              <a:gd name="f625" fmla="*/ f529 1 f381"/>
              <a:gd name="f626" fmla="*/ f530 1 f380"/>
              <a:gd name="f627" fmla="*/ f531 1 f381"/>
              <a:gd name="f628" fmla="*/ f532 1 f380"/>
              <a:gd name="f629" fmla="*/ f533 1 f381"/>
              <a:gd name="f630" fmla="*/ f534 1 f380"/>
              <a:gd name="f631" fmla="*/ f535 1 f380"/>
              <a:gd name="f632" fmla="*/ f536 1 f380"/>
              <a:gd name="f633" fmla="*/ f537 1 f381"/>
              <a:gd name="f634" fmla="*/ f538 1 f380"/>
              <a:gd name="f635" fmla="*/ f539 1 f381"/>
              <a:gd name="f636" fmla="*/ f540 1 f380"/>
              <a:gd name="f637" fmla="*/ f541 1 f381"/>
              <a:gd name="f638" fmla="*/ f542 1 f380"/>
              <a:gd name="f639" fmla="*/ f543 1 f381"/>
              <a:gd name="f640" fmla="*/ f544 1 f380"/>
              <a:gd name="f641" fmla="*/ f545 1 f380"/>
              <a:gd name="f642" fmla="*/ f546 1 f381"/>
              <a:gd name="f643" fmla="*/ f547 1 f380"/>
              <a:gd name="f644" fmla="*/ f548 1 f381"/>
              <a:gd name="f645" fmla="*/ f549 1 f380"/>
              <a:gd name="f646" fmla="*/ f550 1 f381"/>
              <a:gd name="f647" fmla="*/ f551 1 f380"/>
              <a:gd name="f648" fmla="*/ f552 1 f381"/>
              <a:gd name="f649" fmla="*/ f553 1 f380"/>
              <a:gd name="f650" fmla="*/ f554 1 f381"/>
              <a:gd name="f651" fmla="*/ f555 1 f380"/>
              <a:gd name="f652" fmla="*/ f556 1 f381"/>
              <a:gd name="f653" fmla="*/ f557 1 f380"/>
              <a:gd name="f654" fmla="*/ f558 1 f381"/>
              <a:gd name="f655" fmla="*/ f559 1 f380"/>
              <a:gd name="f656" fmla="*/ f560 1 f381"/>
              <a:gd name="f657" fmla="*/ f561 1 f380"/>
              <a:gd name="f658" fmla="*/ f562 1 f381"/>
              <a:gd name="f659" fmla="*/ f563 1 f380"/>
              <a:gd name="f660" fmla="*/ f564 1 f381"/>
              <a:gd name="f661" fmla="*/ f565 1 f380"/>
              <a:gd name="f662" fmla="*/ f566 1 f381"/>
              <a:gd name="f663" fmla="*/ f567 f371 1"/>
              <a:gd name="f664" fmla="*/ f568 f371 1"/>
              <a:gd name="f665" fmla="*/ f570 f372 1"/>
              <a:gd name="f666" fmla="*/ f569 f372 1"/>
              <a:gd name="f667" fmla="*/ f571 f371 1"/>
              <a:gd name="f668" fmla="*/ f572 f372 1"/>
              <a:gd name="f669" fmla="*/ f573 f371 1"/>
              <a:gd name="f670" fmla="*/ f574 f372 1"/>
              <a:gd name="f671" fmla="*/ f575 f371 1"/>
              <a:gd name="f672" fmla="*/ f576 f372 1"/>
              <a:gd name="f673" fmla="*/ f577 f371 1"/>
              <a:gd name="f674" fmla="*/ f578 f372 1"/>
              <a:gd name="f675" fmla="*/ f579 f372 1"/>
              <a:gd name="f676" fmla="*/ f580 f371 1"/>
              <a:gd name="f677" fmla="*/ f581 f372 1"/>
              <a:gd name="f678" fmla="*/ f582 f371 1"/>
              <a:gd name="f679" fmla="*/ f583 f372 1"/>
              <a:gd name="f680" fmla="*/ f584 f371 1"/>
              <a:gd name="f681" fmla="*/ f585 f372 1"/>
              <a:gd name="f682" fmla="*/ f586 f371 1"/>
              <a:gd name="f683" fmla="*/ f587 f372 1"/>
              <a:gd name="f684" fmla="*/ f588 f371 1"/>
              <a:gd name="f685" fmla="*/ f589 f372 1"/>
              <a:gd name="f686" fmla="*/ f590 f371 1"/>
              <a:gd name="f687" fmla="*/ f591 f372 1"/>
              <a:gd name="f688" fmla="*/ f592 f371 1"/>
              <a:gd name="f689" fmla="*/ f593 f371 1"/>
              <a:gd name="f690" fmla="*/ f594 f371 1"/>
              <a:gd name="f691" fmla="*/ f595 f371 1"/>
              <a:gd name="f692" fmla="*/ f596 f372 1"/>
              <a:gd name="f693" fmla="*/ f597 f372 1"/>
              <a:gd name="f694" fmla="*/ f598 f371 1"/>
              <a:gd name="f695" fmla="*/ f599 f372 1"/>
              <a:gd name="f696" fmla="*/ f600 f371 1"/>
              <a:gd name="f697" fmla="*/ f601 f372 1"/>
              <a:gd name="f698" fmla="*/ f602 f371 1"/>
              <a:gd name="f699" fmla="*/ f603 f371 1"/>
              <a:gd name="f700" fmla="*/ f604 f372 1"/>
              <a:gd name="f701" fmla="*/ f605 f371 1"/>
              <a:gd name="f702" fmla="*/ f606 f371 1"/>
              <a:gd name="f703" fmla="*/ f607 f372 1"/>
              <a:gd name="f704" fmla="*/ f608 f371 1"/>
              <a:gd name="f705" fmla="*/ f609 f372 1"/>
              <a:gd name="f706" fmla="*/ f610 f371 1"/>
              <a:gd name="f707" fmla="*/ f611 f372 1"/>
              <a:gd name="f708" fmla="*/ f612 f371 1"/>
              <a:gd name="f709" fmla="*/ f613 f372 1"/>
              <a:gd name="f710" fmla="*/ f614 f371 1"/>
              <a:gd name="f711" fmla="*/ f615 f372 1"/>
              <a:gd name="f712" fmla="*/ f616 f371 1"/>
              <a:gd name="f713" fmla="*/ f617 f372 1"/>
              <a:gd name="f714" fmla="*/ f618 f371 1"/>
              <a:gd name="f715" fmla="*/ f619 f372 1"/>
              <a:gd name="f716" fmla="*/ f620 f371 1"/>
              <a:gd name="f717" fmla="*/ f621 f372 1"/>
              <a:gd name="f718" fmla="*/ f622 f371 1"/>
              <a:gd name="f719" fmla="*/ f623 f372 1"/>
              <a:gd name="f720" fmla="*/ f624 f371 1"/>
              <a:gd name="f721" fmla="*/ f625 f372 1"/>
              <a:gd name="f722" fmla="*/ f626 f371 1"/>
              <a:gd name="f723" fmla="*/ f627 f372 1"/>
              <a:gd name="f724" fmla="*/ f628 f371 1"/>
              <a:gd name="f725" fmla="*/ f629 f372 1"/>
              <a:gd name="f726" fmla="*/ f630 f371 1"/>
              <a:gd name="f727" fmla="*/ f631 f371 1"/>
              <a:gd name="f728" fmla="*/ f632 f371 1"/>
              <a:gd name="f729" fmla="*/ f633 f372 1"/>
              <a:gd name="f730" fmla="*/ f634 f371 1"/>
              <a:gd name="f731" fmla="*/ f635 f372 1"/>
              <a:gd name="f732" fmla="*/ f636 f371 1"/>
              <a:gd name="f733" fmla="*/ f637 f372 1"/>
              <a:gd name="f734" fmla="*/ f638 f371 1"/>
              <a:gd name="f735" fmla="*/ f639 f372 1"/>
              <a:gd name="f736" fmla="*/ f640 f371 1"/>
              <a:gd name="f737" fmla="*/ f641 f371 1"/>
              <a:gd name="f738" fmla="*/ f642 f372 1"/>
              <a:gd name="f739" fmla="*/ f643 f371 1"/>
              <a:gd name="f740" fmla="*/ f644 f372 1"/>
              <a:gd name="f741" fmla="*/ f645 f371 1"/>
              <a:gd name="f742" fmla="*/ f646 f372 1"/>
              <a:gd name="f743" fmla="*/ f647 f371 1"/>
              <a:gd name="f744" fmla="*/ f648 f372 1"/>
              <a:gd name="f745" fmla="*/ f649 f371 1"/>
              <a:gd name="f746" fmla="*/ f650 f372 1"/>
              <a:gd name="f747" fmla="*/ f651 f371 1"/>
              <a:gd name="f748" fmla="*/ f652 f372 1"/>
              <a:gd name="f749" fmla="*/ f653 f371 1"/>
              <a:gd name="f750" fmla="*/ f654 f372 1"/>
              <a:gd name="f751" fmla="*/ f655 f371 1"/>
              <a:gd name="f752" fmla="*/ f656 f372 1"/>
              <a:gd name="f753" fmla="*/ f657 f371 1"/>
              <a:gd name="f754" fmla="*/ f658 f372 1"/>
              <a:gd name="f755" fmla="*/ f659 f371 1"/>
              <a:gd name="f756" fmla="*/ f660 f372 1"/>
              <a:gd name="f757" fmla="*/ f661 f371 1"/>
              <a:gd name="f758" fmla="*/ f662 f372 1"/>
            </a:gdLst>
            <a:ahLst/>
            <a:cxnLst>
              <a:cxn ang="3cd4">
                <a:pos x="hc" y="t"/>
              </a:cxn>
              <a:cxn ang="0">
                <a:pos x="r" y="vc"/>
              </a:cxn>
              <a:cxn ang="cd4">
                <a:pos x="hc" y="b"/>
              </a:cxn>
              <a:cxn ang="cd2">
                <a:pos x="l" y="vc"/>
              </a:cxn>
              <a:cxn ang="f474">
                <a:pos x="f667" y="f668"/>
              </a:cxn>
              <a:cxn ang="f474">
                <a:pos x="f669" y="f670"/>
              </a:cxn>
              <a:cxn ang="f474">
                <a:pos x="f671" y="f672"/>
              </a:cxn>
              <a:cxn ang="f474">
                <a:pos x="f673" y="f674"/>
              </a:cxn>
              <a:cxn ang="f474">
                <a:pos x="f673" y="f675"/>
              </a:cxn>
              <a:cxn ang="f474">
                <a:pos x="f676" y="f677"/>
              </a:cxn>
              <a:cxn ang="f474">
                <a:pos x="f678" y="f679"/>
              </a:cxn>
              <a:cxn ang="f474">
                <a:pos x="f680" y="f681"/>
              </a:cxn>
              <a:cxn ang="f474">
                <a:pos x="f682" y="f683"/>
              </a:cxn>
              <a:cxn ang="f474">
                <a:pos x="f684" y="f685"/>
              </a:cxn>
              <a:cxn ang="f474">
                <a:pos x="f686" y="f687"/>
              </a:cxn>
              <a:cxn ang="f474">
                <a:pos x="f686" y="f674"/>
              </a:cxn>
              <a:cxn ang="f474">
                <a:pos x="f688" y="f672"/>
              </a:cxn>
              <a:cxn ang="f474">
                <a:pos x="f689" y="f670"/>
              </a:cxn>
              <a:cxn ang="f474">
                <a:pos x="f690" y="f668"/>
              </a:cxn>
              <a:cxn ang="f474">
                <a:pos x="f691" y="f692"/>
              </a:cxn>
              <a:cxn ang="f474">
                <a:pos x="f691" y="f693"/>
              </a:cxn>
              <a:cxn ang="f474">
                <a:pos x="f694" y="f695"/>
              </a:cxn>
              <a:cxn ang="f474">
                <a:pos x="f696" y="f697"/>
              </a:cxn>
              <a:cxn ang="f474">
                <a:pos x="f698" y="f692"/>
              </a:cxn>
              <a:cxn ang="f474">
                <a:pos x="f699" y="f700"/>
              </a:cxn>
              <a:cxn ang="f474">
                <a:pos x="f701" y="f675"/>
              </a:cxn>
              <a:cxn ang="f474">
                <a:pos x="f702" y="f703"/>
              </a:cxn>
              <a:cxn ang="f474">
                <a:pos x="f704" y="f705"/>
              </a:cxn>
              <a:cxn ang="f474">
                <a:pos x="f706" y="f707"/>
              </a:cxn>
              <a:cxn ang="f474">
                <a:pos x="f708" y="f709"/>
              </a:cxn>
              <a:cxn ang="f474">
                <a:pos x="f710" y="f711"/>
              </a:cxn>
              <a:cxn ang="f474">
                <a:pos x="f712" y="f713"/>
              </a:cxn>
              <a:cxn ang="f474">
                <a:pos x="f714" y="f715"/>
              </a:cxn>
              <a:cxn ang="f474">
                <a:pos x="f716" y="f717"/>
              </a:cxn>
              <a:cxn ang="f474">
                <a:pos x="f718" y="f719"/>
              </a:cxn>
              <a:cxn ang="f474">
                <a:pos x="f720" y="f721"/>
              </a:cxn>
              <a:cxn ang="f474">
                <a:pos x="f722" y="f723"/>
              </a:cxn>
              <a:cxn ang="f474">
                <a:pos x="f724" y="f725"/>
              </a:cxn>
              <a:cxn ang="f474">
                <a:pos x="f726" y="f721"/>
              </a:cxn>
              <a:cxn ang="f474">
                <a:pos x="f727" y="f719"/>
              </a:cxn>
              <a:cxn ang="f474">
                <a:pos x="f728" y="f729"/>
              </a:cxn>
              <a:cxn ang="f474">
                <a:pos x="f716" y="f717"/>
              </a:cxn>
              <a:cxn ang="f474">
                <a:pos x="f730" y="f731"/>
              </a:cxn>
              <a:cxn ang="f474">
                <a:pos x="f732" y="f733"/>
              </a:cxn>
              <a:cxn ang="f474">
                <a:pos x="f734" y="f735"/>
              </a:cxn>
              <a:cxn ang="f474">
                <a:pos x="f736" y="f705"/>
              </a:cxn>
              <a:cxn ang="f474">
                <a:pos x="f737" y="f738"/>
              </a:cxn>
              <a:cxn ang="f474">
                <a:pos x="f739" y="f740"/>
              </a:cxn>
              <a:cxn ang="f474">
                <a:pos x="f741" y="f742"/>
              </a:cxn>
              <a:cxn ang="f474">
                <a:pos x="f743" y="f744"/>
              </a:cxn>
              <a:cxn ang="f474">
                <a:pos x="f745" y="f746"/>
              </a:cxn>
              <a:cxn ang="f474">
                <a:pos x="f747" y="f748"/>
              </a:cxn>
              <a:cxn ang="f474">
                <a:pos x="f749" y="f750"/>
              </a:cxn>
              <a:cxn ang="f474">
                <a:pos x="f751" y="f752"/>
              </a:cxn>
              <a:cxn ang="f474">
                <a:pos x="f753" y="f754"/>
              </a:cxn>
              <a:cxn ang="f474">
                <a:pos x="f755" y="f756"/>
              </a:cxn>
              <a:cxn ang="f474">
                <a:pos x="f757" y="f758"/>
              </a:cxn>
            </a:cxnLst>
            <a:rect l="f663" t="f666" r="f664" b="f665"/>
            <a:pathLst>
              <a:path w="588" h="787">
                <a:moveTo>
                  <a:pt x="f9" y="f8"/>
                </a:moveTo>
                <a:cubicBezTo>
                  <a:pt x="f10" y="f8"/>
                  <a:pt x="f11" y="f8"/>
                  <a:pt x="f12" y="f8"/>
                </a:cubicBezTo>
                <a:cubicBezTo>
                  <a:pt x="f13" y="f8"/>
                  <a:pt x="f14" y="f8"/>
                  <a:pt x="f15" y="f8"/>
                </a:cubicBezTo>
                <a:cubicBezTo>
                  <a:pt x="f16" y="f8"/>
                  <a:pt x="f17" y="f18"/>
                  <a:pt x="f17" y="f19"/>
                </a:cubicBezTo>
                <a:cubicBezTo>
                  <a:pt x="f17" y="f20"/>
                  <a:pt x="f6" y="f21"/>
                  <a:pt x="f22" y="f23"/>
                </a:cubicBezTo>
                <a:cubicBezTo>
                  <a:pt x="f24" y="f25"/>
                  <a:pt x="f26" y="f27"/>
                  <a:pt x="f28" y="f29"/>
                </a:cubicBezTo>
                <a:cubicBezTo>
                  <a:pt x="f30" y="f31"/>
                  <a:pt x="f32" y="f33"/>
                  <a:pt x="f34" y="f35"/>
                </a:cubicBezTo>
                <a:cubicBezTo>
                  <a:pt x="f36" y="f37"/>
                  <a:pt x="f38" y="f39"/>
                  <a:pt x="f38" y="f40"/>
                </a:cubicBezTo>
                <a:cubicBezTo>
                  <a:pt x="f38" y="f41"/>
                  <a:pt x="f38" y="f42"/>
                  <a:pt x="f38" y="f43"/>
                </a:cubicBezTo>
                <a:cubicBezTo>
                  <a:pt x="f38" y="f44"/>
                  <a:pt x="f38" y="f45"/>
                  <a:pt x="f38" y="f46"/>
                </a:cubicBezTo>
                <a:cubicBezTo>
                  <a:pt x="f38" y="f47"/>
                  <a:pt x="f36" y="f48"/>
                  <a:pt x="f38" y="f49"/>
                </a:cubicBezTo>
                <a:cubicBezTo>
                  <a:pt x="f50" y="f51"/>
                  <a:pt x="f52" y="f53"/>
                  <a:pt x="f54" y="f55"/>
                </a:cubicBezTo>
                <a:cubicBezTo>
                  <a:pt x="f56" y="f57"/>
                  <a:pt x="f56" y="f58"/>
                  <a:pt x="f59" y="f60"/>
                </a:cubicBezTo>
                <a:cubicBezTo>
                  <a:pt x="f61" y="f62"/>
                  <a:pt x="f63" y="f64"/>
                  <a:pt x="f65" y="f66"/>
                </a:cubicBezTo>
                <a:cubicBezTo>
                  <a:pt x="f67" y="f68"/>
                  <a:pt x="f38" y="f69"/>
                  <a:pt x="f70" y="f71"/>
                </a:cubicBezTo>
                <a:cubicBezTo>
                  <a:pt x="f72" y="f73"/>
                  <a:pt x="f74" y="f75"/>
                  <a:pt x="f76" y="f77"/>
                </a:cubicBezTo>
                <a:cubicBezTo>
                  <a:pt x="f78" y="f6"/>
                  <a:pt x="f79" y="f80"/>
                  <a:pt x="f81" y="f82"/>
                </a:cubicBezTo>
                <a:cubicBezTo>
                  <a:pt x="f83" y="f84"/>
                  <a:pt x="f85" y="f86"/>
                  <a:pt x="f87" y="f88"/>
                </a:cubicBezTo>
                <a:cubicBezTo>
                  <a:pt x="f89" y="f63"/>
                  <a:pt x="f90" y="f56"/>
                  <a:pt x="f91" y="f92"/>
                </a:cubicBezTo>
                <a:cubicBezTo>
                  <a:pt x="f93" y="f94"/>
                  <a:pt x="f95" y="f96"/>
                  <a:pt x="f97" y="f98"/>
                </a:cubicBezTo>
                <a:cubicBezTo>
                  <a:pt x="f97" y="f58"/>
                  <a:pt x="f97" y="f57"/>
                  <a:pt x="f99" y="f100"/>
                </a:cubicBezTo>
                <a:cubicBezTo>
                  <a:pt x="f101" y="f102"/>
                  <a:pt x="f103" y="f104"/>
                  <a:pt x="f103" y="f105"/>
                </a:cubicBezTo>
                <a:cubicBezTo>
                  <a:pt x="f103" y="f106"/>
                  <a:pt x="f103" y="f81"/>
                  <a:pt x="f103" y="f107"/>
                </a:cubicBezTo>
                <a:cubicBezTo>
                  <a:pt x="f103" y="f108"/>
                  <a:pt x="f103" y="f109"/>
                  <a:pt x="f103" y="f40"/>
                </a:cubicBezTo>
                <a:cubicBezTo>
                  <a:pt x="f103" y="f39"/>
                  <a:pt x="f85" y="f37"/>
                  <a:pt x="f46" y="f35"/>
                </a:cubicBezTo>
                <a:cubicBezTo>
                  <a:pt x="f110" y="f33"/>
                  <a:pt x="f111" y="f31"/>
                  <a:pt x="f112" y="f29"/>
                </a:cubicBezTo>
                <a:cubicBezTo>
                  <a:pt x="f113" y="f114"/>
                  <a:pt x="f41" y="f115"/>
                  <a:pt x="f41" y="f116"/>
                </a:cubicBezTo>
                <a:cubicBezTo>
                  <a:pt x="f7" y="f117"/>
                  <a:pt x="f7" y="f118"/>
                  <a:pt x="f7" y="f19"/>
                </a:cubicBezTo>
                <a:cubicBezTo>
                  <a:pt x="f7" y="f18"/>
                  <a:pt x="f119" y="f8"/>
                  <a:pt x="f120" y="f8"/>
                </a:cubicBezTo>
                <a:cubicBezTo>
                  <a:pt x="f121" y="f8"/>
                  <a:pt x="f122" y="f8"/>
                  <a:pt x="f123" y="f8"/>
                </a:cubicBezTo>
                <a:cubicBezTo>
                  <a:pt x="f124" y="f8"/>
                  <a:pt x="f78" y="f8"/>
                  <a:pt x="f9" y="f8"/>
                </a:cubicBezTo>
                <a:close/>
                <a:moveTo>
                  <a:pt x="f125" y="f126"/>
                </a:moveTo>
                <a:cubicBezTo>
                  <a:pt x="f125" y="f109"/>
                  <a:pt x="f125" y="f127"/>
                  <a:pt x="f125" y="f128"/>
                </a:cubicBezTo>
                <a:cubicBezTo>
                  <a:pt x="f125" y="f129"/>
                  <a:pt x="f130" y="f131"/>
                  <a:pt x="f125" y="f132"/>
                </a:cubicBezTo>
                <a:cubicBezTo>
                  <a:pt x="f125" y="f133"/>
                  <a:pt x="f125" y="f134"/>
                  <a:pt x="f135" y="f136"/>
                </a:cubicBezTo>
                <a:cubicBezTo>
                  <a:pt x="f137" y="f138"/>
                  <a:pt x="f123" y="f55"/>
                  <a:pt x="f139" y="f140"/>
                </a:cubicBezTo>
                <a:cubicBezTo>
                  <a:pt x="f141" y="f142"/>
                  <a:pt x="f143" y="f144"/>
                  <a:pt x="f145" y="f92"/>
                </a:cubicBezTo>
                <a:cubicBezTo>
                  <a:pt x="f146" y="f147"/>
                  <a:pt x="f148" y="f53"/>
                  <a:pt x="f64" y="f149"/>
                </a:cubicBezTo>
                <a:cubicBezTo>
                  <a:pt x="f64" y="f150"/>
                  <a:pt x="f64" y="f151"/>
                  <a:pt x="f64" y="f152"/>
                </a:cubicBezTo>
                <a:cubicBezTo>
                  <a:pt x="f64" y="f109"/>
                  <a:pt x="f64" y="f109"/>
                  <a:pt x="f148" y="f126"/>
                </a:cubicBezTo>
                <a:cubicBezTo>
                  <a:pt x="f153" y="f127"/>
                  <a:pt x="f154" y="f155"/>
                  <a:pt x="f72" y="f156"/>
                </a:cubicBezTo>
                <a:cubicBezTo>
                  <a:pt x="f157" y="f158"/>
                  <a:pt x="f159" y="f160"/>
                  <a:pt x="f161" y="f162"/>
                </a:cubicBezTo>
                <a:cubicBezTo>
                  <a:pt x="f163" y="f164"/>
                  <a:pt x="f165" y="f43"/>
                  <a:pt x="f165" y="f166"/>
                </a:cubicBezTo>
                <a:cubicBezTo>
                  <a:pt x="f167" y="f111"/>
                  <a:pt x="f161" y="f110"/>
                  <a:pt x="f168" y="f46"/>
                </a:cubicBezTo>
                <a:cubicBezTo>
                  <a:pt x="f168" y="f169"/>
                  <a:pt x="f170" y="f83"/>
                  <a:pt x="f55" y="f171"/>
                </a:cubicBezTo>
                <a:cubicBezTo>
                  <a:pt x="f172" y="f173"/>
                  <a:pt x="f146" y="f130"/>
                  <a:pt x="f140" y="f174"/>
                </a:cubicBezTo>
                <a:cubicBezTo>
                  <a:pt x="f175" y="f176"/>
                  <a:pt x="f177" y="f178"/>
                  <a:pt x="f144" y="f179"/>
                </a:cubicBezTo>
                <a:cubicBezTo>
                  <a:pt x="f180" y="f2"/>
                  <a:pt x="f142" y="f181"/>
                  <a:pt x="f94" y="f181"/>
                </a:cubicBezTo>
                <a:cubicBezTo>
                  <a:pt x="f74" y="f182"/>
                  <a:pt x="f183" y="f184"/>
                  <a:pt x="f185" y="f141"/>
                </a:cubicBezTo>
                <a:cubicBezTo>
                  <a:pt x="f9" y="f133"/>
                  <a:pt x="f49" y="f186"/>
                  <a:pt x="f187" y="f188"/>
                </a:cubicBezTo>
                <a:cubicBezTo>
                  <a:pt x="f189" y="f190"/>
                  <a:pt x="f191" y="f183"/>
                  <a:pt x="f192" y="f193"/>
                </a:cubicBezTo>
                <a:cubicBezTo>
                  <a:pt x="f194" y="f195"/>
                  <a:pt x="f196" y="f197"/>
                  <a:pt x="f198" y="f199"/>
                </a:cubicBezTo>
                <a:cubicBezTo>
                  <a:pt x="f200" y="f201"/>
                  <a:pt x="f202" y="f203"/>
                  <a:pt x="f204" y="f205"/>
                </a:cubicBezTo>
                <a:cubicBezTo>
                  <a:pt x="f176" y="f206"/>
                  <a:pt x="f207" y="f97"/>
                  <a:pt x="f194" y="f208"/>
                </a:cubicBezTo>
                <a:cubicBezTo>
                  <a:pt x="f209" y="f171"/>
                  <a:pt x="f210" y="f103"/>
                  <a:pt x="f210" y="f211"/>
                </a:cubicBezTo>
                <a:cubicBezTo>
                  <a:pt x="f139" y="f212"/>
                  <a:pt x="f213" y="f214"/>
                  <a:pt x="f179" y="f215"/>
                </a:cubicBezTo>
                <a:cubicBezTo>
                  <a:pt x="f179" y="f216"/>
                  <a:pt x="f217" y="f164"/>
                  <a:pt x="f218" y="f219"/>
                </a:cubicBezTo>
                <a:cubicBezTo>
                  <a:pt x="f220" y="f221"/>
                  <a:pt x="f206" y="f107"/>
                  <a:pt x="f222" y="f223"/>
                </a:cubicBezTo>
                <a:cubicBezTo>
                  <a:pt x="f224" y="f225"/>
                  <a:pt x="f226" y="f7"/>
                  <a:pt x="f125" y="f126"/>
                </a:cubicBezTo>
                <a:close/>
                <a:moveTo>
                  <a:pt x="f227" y="f228"/>
                </a:moveTo>
                <a:cubicBezTo>
                  <a:pt x="f227" y="f229"/>
                  <a:pt x="f227" y="f117"/>
                  <a:pt x="f227" y="f116"/>
                </a:cubicBezTo>
                <a:cubicBezTo>
                  <a:pt x="f227" y="f230"/>
                  <a:pt x="f43" y="f231"/>
                  <a:pt x="f111" y="f232"/>
                </a:cubicBezTo>
                <a:cubicBezTo>
                  <a:pt x="f233" y="f234"/>
                  <a:pt x="f204" y="f37"/>
                  <a:pt x="f194" y="f41"/>
                </a:cubicBezTo>
                <a:cubicBezTo>
                  <a:pt x="f213" y="f235"/>
                  <a:pt x="f236" y="f156"/>
                  <a:pt x="f237" y="f108"/>
                </a:cubicBezTo>
                <a:cubicBezTo>
                  <a:pt x="f238" y="f239"/>
                  <a:pt x="f240" y="f37"/>
                  <a:pt x="f78" y="f31"/>
                </a:cubicBezTo>
                <a:cubicBezTo>
                  <a:pt x="f49" y="f241"/>
                  <a:pt x="f242" y="f243"/>
                  <a:pt x="f244" y="f245"/>
                </a:cubicBezTo>
                <a:cubicBezTo>
                  <a:pt x="f246" y="f247"/>
                  <a:pt x="f104" y="f247"/>
                  <a:pt x="f248" y="f245"/>
                </a:cubicBezTo>
                <a:cubicBezTo>
                  <a:pt x="f249" y="f250"/>
                  <a:pt x="f251" y="f252"/>
                  <a:pt x="f253" y="f254"/>
                </a:cubicBezTo>
                <a:cubicBezTo>
                  <a:pt x="f255" y="f256"/>
                  <a:pt x="f257" y="f33"/>
                  <a:pt x="f258" y="f259"/>
                </a:cubicBezTo>
                <a:cubicBezTo>
                  <a:pt x="f260" y="f109"/>
                  <a:pt x="f193" y="f155"/>
                  <a:pt x="f261" y="f108"/>
                </a:cubicBezTo>
                <a:cubicBezTo>
                  <a:pt x="f183" y="f225"/>
                  <a:pt x="f262" y="f156"/>
                  <a:pt x="f163" y="f235"/>
                </a:cubicBezTo>
                <a:cubicBezTo>
                  <a:pt x="f92" y="f39"/>
                  <a:pt x="f263" y="f264"/>
                  <a:pt x="f30" y="f232"/>
                </a:cubicBezTo>
                <a:cubicBezTo>
                  <a:pt x="f265" y="f250"/>
                  <a:pt x="f266" y="f267"/>
                  <a:pt x="f15" y="f23"/>
                </a:cubicBezTo>
                <a:cubicBezTo>
                  <a:pt x="f73" y="f268"/>
                  <a:pt x="f269" y="f270"/>
                  <a:pt x="f269" y="f271"/>
                </a:cubicBezTo>
                <a:cubicBezTo>
                  <a:pt x="f73" y="f229"/>
                  <a:pt x="f73" y="f272"/>
                  <a:pt x="f73" y="f228"/>
                </a:cubicBezTo>
                <a:cubicBezTo>
                  <a:pt x="f57" y="f228"/>
                  <a:pt x="f124" y="f228"/>
                  <a:pt x="f227" y="f228"/>
                </a:cubicBezTo>
                <a:close/>
                <a:moveTo>
                  <a:pt x="f273" y="f274"/>
                </a:moveTo>
                <a:cubicBezTo>
                  <a:pt x="f11" y="f48"/>
                  <a:pt x="f11" y="f275"/>
                  <a:pt x="f11" y="f276"/>
                </a:cubicBezTo>
                <a:cubicBezTo>
                  <a:pt x="f74" y="f150"/>
                  <a:pt x="f277" y="f278"/>
                  <a:pt x="f279" y="f135"/>
                </a:cubicBezTo>
                <a:cubicBezTo>
                  <a:pt x="f10" y="f81"/>
                  <a:pt x="f280" y="f281"/>
                  <a:pt x="f186" y="f282"/>
                </a:cubicBezTo>
                <a:cubicBezTo>
                  <a:pt x="f283" y="f284"/>
                  <a:pt x="f285" y="f282"/>
                  <a:pt x="f286" y="f287"/>
                </a:cubicBezTo>
                <a:cubicBezTo>
                  <a:pt x="f246" y="f288"/>
                  <a:pt x="f136" y="f110"/>
                  <a:pt x="f289" y="f121"/>
                </a:cubicBezTo>
                <a:cubicBezTo>
                  <a:pt x="f105" y="f103"/>
                  <a:pt x="f290" y="f291"/>
                  <a:pt x="f292" y="f293"/>
                </a:cubicBezTo>
                <a:cubicBezTo>
                  <a:pt x="f294" y="f295"/>
                  <a:pt x="f296" y="f297"/>
                  <a:pt x="f298" y="f181"/>
                </a:cubicBezTo>
                <a:cubicBezTo>
                  <a:pt x="f198" y="f299"/>
                  <a:pt x="f297" y="f300"/>
                  <a:pt x="f217" y="f251"/>
                </a:cubicBezTo>
                <a:cubicBezTo>
                  <a:pt x="f301" y="f253"/>
                  <a:pt x="f302" y="f303"/>
                  <a:pt x="f192" y="f280"/>
                </a:cubicBezTo>
                <a:cubicBezTo>
                  <a:pt x="f290" y="f304"/>
                  <a:pt x="f305" y="f306"/>
                  <a:pt x="f307" y="f182"/>
                </a:cubicBezTo>
                <a:cubicBezTo>
                  <a:pt x="f308" y="f179"/>
                  <a:pt x="f309" y="f124"/>
                  <a:pt x="f273" y="f274"/>
                </a:cubicBezTo>
                <a:close/>
                <a:moveTo>
                  <a:pt x="f310" y="f3"/>
                </a:moveTo>
                <a:cubicBezTo>
                  <a:pt x="f310" y="f3"/>
                  <a:pt x="f310" y="f3"/>
                  <a:pt x="f310" y="f311"/>
                </a:cubicBezTo>
                <a:cubicBezTo>
                  <a:pt x="f312" y="f313"/>
                  <a:pt x="f314" y="f315"/>
                  <a:pt x="f316" y="f317"/>
                </a:cubicBezTo>
                <a:cubicBezTo>
                  <a:pt x="f93" y="f88"/>
                  <a:pt x="f316" y="f318"/>
                  <a:pt x="f319" y="f320"/>
                </a:cubicBezTo>
                <a:cubicBezTo>
                  <a:pt x="f312" y="f68"/>
                  <a:pt x="f131" y="f82"/>
                  <a:pt x="f178" y="f321"/>
                </a:cubicBezTo>
                <a:cubicBezTo>
                  <a:pt x="f322" y="f323"/>
                  <a:pt x="f324" y="f325"/>
                  <a:pt x="f326" y="f327"/>
                </a:cubicBezTo>
                <a:cubicBezTo>
                  <a:pt x="f328" y="f329"/>
                  <a:pt x="f330" y="f331"/>
                  <a:pt x="f332" y="f320"/>
                </a:cubicBezTo>
                <a:cubicBezTo>
                  <a:pt x="f333" y="f88"/>
                  <a:pt x="f334" y="f335"/>
                  <a:pt x="f333" y="f336"/>
                </a:cubicBezTo>
                <a:cubicBezTo>
                  <a:pt x="f56" y="f263"/>
                  <a:pt x="f337" y="f338"/>
                  <a:pt x="f339" y="f180"/>
                </a:cubicBezTo>
                <a:cubicBezTo>
                  <a:pt x="f340" y="f142"/>
                  <a:pt x="f341" y="f342"/>
                  <a:pt x="f177" y="f343"/>
                </a:cubicBezTo>
                <a:cubicBezTo>
                  <a:pt x="f344" y="f345"/>
                  <a:pt x="f184" y="f346"/>
                  <a:pt x="f310" y="f3"/>
                </a:cubicBezTo>
                <a:close/>
                <a:moveTo>
                  <a:pt x="f102" y="f347"/>
                </a:moveTo>
                <a:cubicBezTo>
                  <a:pt x="f348" y="f158"/>
                  <a:pt x="f349" y="f350"/>
                  <a:pt x="f9" y="f234"/>
                </a:cubicBezTo>
                <a:cubicBezTo>
                  <a:pt x="f134" y="f350"/>
                  <a:pt x="f351" y="f352"/>
                  <a:pt x="f141" y="f214"/>
                </a:cubicBezTo>
                <a:cubicBezTo>
                  <a:pt x="f351" y="f353"/>
                  <a:pt x="f354" y="f111"/>
                  <a:pt x="f78" y="f44"/>
                </a:cubicBezTo>
                <a:cubicBezTo>
                  <a:pt x="f133" y="f355"/>
                  <a:pt x="f356" y="f164"/>
                  <a:pt x="f357" y="f358"/>
                </a:cubicBezTo>
                <a:cubicBezTo>
                  <a:pt x="f307" y="f359"/>
                  <a:pt x="f360" y="f359"/>
                  <a:pt x="f361" y="f358"/>
                </a:cubicBezTo>
                <a:cubicBezTo>
                  <a:pt x="f362" y="f227"/>
                  <a:pt x="f363" y="f364"/>
                  <a:pt x="f365" y="f366"/>
                </a:cubicBezTo>
                <a:cubicBezTo>
                  <a:pt x="f367" y="f112"/>
                  <a:pt x="f368" y="f369"/>
                  <a:pt x="f102" y="f347"/>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 name="Freeform 11">
            <a:extLst>
              <a:ext uri="{FF2B5EF4-FFF2-40B4-BE49-F238E27FC236}">
                <a16:creationId xmlns:a16="http://schemas.microsoft.com/office/drawing/2014/main" id="{73176950-BF2D-4E41-E94A-2AE695B137F7}"/>
              </a:ext>
            </a:extLst>
          </p:cNvPr>
          <p:cNvSpPr/>
          <p:nvPr/>
        </p:nvSpPr>
        <p:spPr>
          <a:xfrm>
            <a:off x="996028" y="3095628"/>
            <a:ext cx="204789" cy="206370"/>
          </a:xfrm>
          <a:custGeom>
            <a:avLst/>
            <a:gdLst>
              <a:gd name="f0" fmla="val 10800000"/>
              <a:gd name="f1" fmla="val 5400000"/>
              <a:gd name="f2" fmla="val 180"/>
              <a:gd name="f3" fmla="val w"/>
              <a:gd name="f4" fmla="val h"/>
              <a:gd name="f5" fmla="val 0"/>
              <a:gd name="f6" fmla="val 81"/>
              <a:gd name="f7" fmla="val 82"/>
              <a:gd name="f8" fmla="val 56"/>
              <a:gd name="f9" fmla="val 57"/>
              <a:gd name="f10" fmla="val 65"/>
              <a:gd name="f11" fmla="val 58"/>
              <a:gd name="f12" fmla="val 73"/>
              <a:gd name="f13" fmla="val 50"/>
              <a:gd name="f14" fmla="val 78"/>
              <a:gd name="f15" fmla="val 48"/>
              <a:gd name="f16" fmla="val 80"/>
              <a:gd name="f17" fmla="val 44"/>
              <a:gd name="f18" fmla="val 40"/>
              <a:gd name="f19" fmla="val 34"/>
              <a:gd name="f20" fmla="val 29"/>
              <a:gd name="f21" fmla="val 79"/>
              <a:gd name="f22" fmla="val 27"/>
              <a:gd name="f23" fmla="val 74"/>
              <a:gd name="f24" fmla="val 25"/>
              <a:gd name="f25" fmla="val 69"/>
              <a:gd name="f26" fmla="val 63"/>
              <a:gd name="f27" fmla="val 24"/>
              <a:gd name="f28" fmla="val 22"/>
              <a:gd name="f29" fmla="val 19"/>
              <a:gd name="f30" fmla="val 16"/>
              <a:gd name="f31" fmla="val 7"/>
              <a:gd name="f32" fmla="val 41"/>
              <a:gd name="f33" fmla="val 32"/>
              <a:gd name="f34" fmla="val 26"/>
              <a:gd name="f35" fmla="val 21"/>
              <a:gd name="f36" fmla="val 1"/>
              <a:gd name="f37" fmla="val 49"/>
              <a:gd name="f38" fmla="val 55"/>
              <a:gd name="f39" fmla="val 59"/>
              <a:gd name="f40" fmla="val 62"/>
              <a:gd name="f41" fmla="val 66"/>
              <a:gd name="f42" fmla="val 60"/>
              <a:gd name="f43" fmla="+- 0 0 -90"/>
              <a:gd name="f44" fmla="*/ f3 1 81"/>
              <a:gd name="f45" fmla="*/ f4 1 82"/>
              <a:gd name="f46" fmla="val f5"/>
              <a:gd name="f47" fmla="val f6"/>
              <a:gd name="f48" fmla="val f7"/>
              <a:gd name="f49" fmla="*/ f43 f0 1"/>
              <a:gd name="f50" fmla="+- f48 0 f46"/>
              <a:gd name="f51" fmla="+- f47 0 f46"/>
              <a:gd name="f52" fmla="*/ f49 1 f2"/>
              <a:gd name="f53" fmla="*/ f51 1 81"/>
              <a:gd name="f54" fmla="*/ f50 1 82"/>
              <a:gd name="f55" fmla="*/ 56 f51 1"/>
              <a:gd name="f56" fmla="*/ 57 f50 1"/>
              <a:gd name="f57" fmla="*/ 50 f51 1"/>
              <a:gd name="f58" fmla="*/ 78 f50 1"/>
              <a:gd name="f59" fmla="*/ 40 f51 1"/>
              <a:gd name="f60" fmla="*/ 82 f50 1"/>
              <a:gd name="f61" fmla="*/ 27 f51 1"/>
              <a:gd name="f62" fmla="*/ 74 f50 1"/>
              <a:gd name="f63" fmla="*/ 24 f51 1"/>
              <a:gd name="f64" fmla="*/ 16 f51 1"/>
              <a:gd name="f65" fmla="*/ 0 f51 1"/>
              <a:gd name="f66" fmla="*/ 41 f50 1"/>
              <a:gd name="f67" fmla="*/ 25 f50 1"/>
              <a:gd name="f68" fmla="*/ 25 f51 1"/>
              <a:gd name="f69" fmla="*/ 16 f50 1"/>
              <a:gd name="f70" fmla="*/ 1 f50 1"/>
              <a:gd name="f71" fmla="*/ 65 f51 1"/>
              <a:gd name="f72" fmla="*/ 81 f51 1"/>
              <a:gd name="f73" fmla="*/ 66 f51 1"/>
              <a:gd name="f74" fmla="+- f52 0 f1"/>
              <a:gd name="f75" fmla="*/ f55 1 81"/>
              <a:gd name="f76" fmla="*/ f56 1 82"/>
              <a:gd name="f77" fmla="*/ f57 1 81"/>
              <a:gd name="f78" fmla="*/ f58 1 82"/>
              <a:gd name="f79" fmla="*/ f59 1 81"/>
              <a:gd name="f80" fmla="*/ f60 1 82"/>
              <a:gd name="f81" fmla="*/ f61 1 81"/>
              <a:gd name="f82" fmla="*/ f62 1 82"/>
              <a:gd name="f83" fmla="*/ f63 1 81"/>
              <a:gd name="f84" fmla="*/ f64 1 81"/>
              <a:gd name="f85" fmla="*/ f65 1 81"/>
              <a:gd name="f86" fmla="*/ f66 1 82"/>
              <a:gd name="f87" fmla="*/ f67 1 82"/>
              <a:gd name="f88" fmla="*/ f68 1 81"/>
              <a:gd name="f89" fmla="*/ f69 1 82"/>
              <a:gd name="f90" fmla="*/ f70 1 82"/>
              <a:gd name="f91" fmla="*/ f71 1 81"/>
              <a:gd name="f92" fmla="*/ f72 1 81"/>
              <a:gd name="f93" fmla="*/ f73 1 8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3"/>
              <a:gd name="f107" fmla="*/ f84 1 f53"/>
              <a:gd name="f108" fmla="*/ f85 1 f53"/>
              <a:gd name="f109" fmla="*/ f86 1 f54"/>
              <a:gd name="f110" fmla="*/ f87 1 f54"/>
              <a:gd name="f111" fmla="*/ f88 1 f53"/>
              <a:gd name="f112" fmla="*/ f89 1 f54"/>
              <a:gd name="f113" fmla="*/ f90 1 f54"/>
              <a:gd name="f114" fmla="*/ f91 1 f53"/>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4 1"/>
              <a:gd name="f130" fmla="*/ f107 f44 1"/>
              <a:gd name="f131" fmla="*/ f108 f44 1"/>
              <a:gd name="f132" fmla="*/ f109 f45 1"/>
              <a:gd name="f133" fmla="*/ f110 f45 1"/>
              <a:gd name="f134" fmla="*/ f111 f44 1"/>
              <a:gd name="f135" fmla="*/ f112 f45 1"/>
              <a:gd name="f136" fmla="*/ f113 f45 1"/>
              <a:gd name="f137" fmla="*/ f114 f44 1"/>
              <a:gd name="f138" fmla="*/ f115 f44 1"/>
              <a:gd name="f139" fmla="*/ f116 f44 1"/>
            </a:gdLst>
            <a:ahLst/>
            <a:cxnLst>
              <a:cxn ang="3cd4">
                <a:pos x="hc" y="t"/>
              </a:cxn>
              <a:cxn ang="0">
                <a:pos x="r" y="vc"/>
              </a:cxn>
              <a:cxn ang="cd4">
                <a:pos x="hc" y="b"/>
              </a:cxn>
              <a:cxn ang="cd2">
                <a:pos x="l" y="vc"/>
              </a:cxn>
              <a:cxn ang="f74">
                <a:pos x="f121" y="f122"/>
              </a:cxn>
              <a:cxn ang="f74">
                <a:pos x="f123" y="f124"/>
              </a:cxn>
              <a:cxn ang="f74">
                <a:pos x="f125" y="f126"/>
              </a:cxn>
              <a:cxn ang="f74">
                <a:pos x="f127" y="f128"/>
              </a:cxn>
              <a:cxn ang="f74">
                <a:pos x="f129" y="f122"/>
              </a:cxn>
              <a:cxn ang="f74">
                <a:pos x="f130" y="f122"/>
              </a:cxn>
              <a:cxn ang="f74">
                <a:pos x="f131" y="f132"/>
              </a:cxn>
              <a:cxn ang="f74">
                <a:pos x="f130" y="f133"/>
              </a:cxn>
              <a:cxn ang="f74">
                <a:pos x="f134" y="f133"/>
              </a:cxn>
              <a:cxn ang="f74">
                <a:pos x="f134" y="f135"/>
              </a:cxn>
              <a:cxn ang="f74">
                <a:pos x="f125" y="f136"/>
              </a:cxn>
              <a:cxn ang="f74">
                <a:pos x="f121" y="f135"/>
              </a:cxn>
              <a:cxn ang="f74">
                <a:pos x="f121" y="f133"/>
              </a:cxn>
              <a:cxn ang="f74">
                <a:pos x="f137" y="f133"/>
              </a:cxn>
              <a:cxn ang="f74">
                <a:pos x="f138" y="f132"/>
              </a:cxn>
              <a:cxn ang="f74">
                <a:pos x="f139" y="f122"/>
              </a:cxn>
              <a:cxn ang="f74">
                <a:pos x="f121" y="f122"/>
              </a:cxn>
            </a:cxnLst>
            <a:rect l="f117" t="f120" r="f118" b="f119"/>
            <a:pathLst>
              <a:path w="81" h="82">
                <a:moveTo>
                  <a:pt x="f8" y="f9"/>
                </a:moveTo>
                <a:cubicBezTo>
                  <a:pt x="f8" y="f10"/>
                  <a:pt x="f11" y="f12"/>
                  <a:pt x="f13" y="f14"/>
                </a:cubicBezTo>
                <a:cubicBezTo>
                  <a:pt x="f15" y="f16"/>
                  <a:pt x="f17" y="f6"/>
                  <a:pt x="f18" y="f7"/>
                </a:cubicBezTo>
                <a:cubicBezTo>
                  <a:pt x="f19" y="f7"/>
                  <a:pt x="f20" y="f21"/>
                  <a:pt x="f22" y="f23"/>
                </a:cubicBezTo>
                <a:cubicBezTo>
                  <a:pt x="f24" y="f25"/>
                  <a:pt x="f24" y="f26"/>
                  <a:pt x="f27" y="f9"/>
                </a:cubicBezTo>
                <a:cubicBezTo>
                  <a:pt x="f28" y="f9"/>
                  <a:pt x="f29" y="f9"/>
                  <a:pt x="f30" y="f9"/>
                </a:cubicBezTo>
                <a:cubicBezTo>
                  <a:pt x="f31" y="f9"/>
                  <a:pt x="f5" y="f13"/>
                  <a:pt x="f5" y="f32"/>
                </a:cubicBezTo>
                <a:cubicBezTo>
                  <a:pt x="f5" y="f33"/>
                  <a:pt x="f31" y="f34"/>
                  <a:pt x="f30" y="f24"/>
                </a:cubicBezTo>
                <a:cubicBezTo>
                  <a:pt x="f29" y="f24"/>
                  <a:pt x="f35" y="f24"/>
                  <a:pt x="f24" y="f24"/>
                </a:cubicBezTo>
                <a:cubicBezTo>
                  <a:pt x="f24" y="f28"/>
                  <a:pt x="f24" y="f29"/>
                  <a:pt x="f24" y="f30"/>
                </a:cubicBezTo>
                <a:cubicBezTo>
                  <a:pt x="f24" y="f31"/>
                  <a:pt x="f33" y="f36"/>
                  <a:pt x="f18" y="f36"/>
                </a:cubicBezTo>
                <a:cubicBezTo>
                  <a:pt x="f37" y="f5"/>
                  <a:pt x="f38" y="f31"/>
                  <a:pt x="f8" y="f30"/>
                </a:cubicBezTo>
                <a:cubicBezTo>
                  <a:pt x="f8" y="f29"/>
                  <a:pt x="f8" y="f28"/>
                  <a:pt x="f8" y="f24"/>
                </a:cubicBezTo>
                <a:cubicBezTo>
                  <a:pt x="f39" y="f24"/>
                  <a:pt x="f40" y="f24"/>
                  <a:pt x="f10" y="f24"/>
                </a:cubicBezTo>
                <a:cubicBezTo>
                  <a:pt x="f23" y="f34"/>
                  <a:pt x="f6" y="f33"/>
                  <a:pt x="f6" y="f32"/>
                </a:cubicBezTo>
                <a:cubicBezTo>
                  <a:pt x="f6" y="f37"/>
                  <a:pt x="f23" y="f8"/>
                  <a:pt x="f41" y="f9"/>
                </a:cubicBezTo>
                <a:cubicBezTo>
                  <a:pt x="f26" y="f9"/>
                  <a:pt x="f42" y="f9"/>
                  <a:pt x="f8" y="f9"/>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15">
            <a:extLst>
              <a:ext uri="{FF2B5EF4-FFF2-40B4-BE49-F238E27FC236}">
                <a16:creationId xmlns:a16="http://schemas.microsoft.com/office/drawing/2014/main" id="{878F279F-BEE1-6EEB-71F6-403869658EAB}"/>
              </a:ext>
            </a:extLst>
          </p:cNvPr>
          <p:cNvSpPr/>
          <p:nvPr/>
        </p:nvSpPr>
        <p:spPr>
          <a:xfrm>
            <a:off x="2075532" y="3527426"/>
            <a:ext cx="1017590" cy="1435095"/>
          </a:xfrm>
          <a:custGeom>
            <a:avLst/>
            <a:gdLst>
              <a:gd name="f0" fmla="val 10800000"/>
              <a:gd name="f1" fmla="val 5400000"/>
              <a:gd name="f2" fmla="val 180"/>
              <a:gd name="f3" fmla="val w"/>
              <a:gd name="f4" fmla="val h"/>
              <a:gd name="f5" fmla="val 0"/>
              <a:gd name="f6" fmla="val 134"/>
              <a:gd name="f7" fmla="val 190"/>
              <a:gd name="f8" fmla="val 51"/>
              <a:gd name="f9" fmla="val 43"/>
              <a:gd name="f10" fmla="val 187"/>
              <a:gd name="f11" fmla="val 40"/>
              <a:gd name="f12" fmla="val 183"/>
              <a:gd name="f13" fmla="val 175"/>
              <a:gd name="f14" fmla="val 161"/>
              <a:gd name="f15" fmla="val 148"/>
              <a:gd name="f16" fmla="val 135"/>
              <a:gd name="f17" fmla="val 133"/>
              <a:gd name="f18" fmla="val 132"/>
              <a:gd name="f19" fmla="val 35"/>
              <a:gd name="f20" fmla="val 29"/>
              <a:gd name="f21" fmla="val 24"/>
              <a:gd name="f22" fmla="val 19"/>
              <a:gd name="f23" fmla="val 17"/>
              <a:gd name="f24" fmla="val 130"/>
              <a:gd name="f25" fmla="val 125"/>
              <a:gd name="f26" fmla="val 112"/>
              <a:gd name="f27" fmla="val 28"/>
              <a:gd name="f28" fmla="val 98"/>
              <a:gd name="f29" fmla="val 33"/>
              <a:gd name="f30" fmla="val 85"/>
              <a:gd name="f31" fmla="val 34"/>
              <a:gd name="f32" fmla="val 84"/>
              <a:gd name="f33" fmla="val 83"/>
              <a:gd name="f34" fmla="val 82"/>
              <a:gd name="f35" fmla="val 30"/>
              <a:gd name="f36" fmla="val 81"/>
              <a:gd name="f37" fmla="val 79"/>
              <a:gd name="f38" fmla="val 25"/>
              <a:gd name="f39" fmla="val 76"/>
              <a:gd name="f40" fmla="val 18"/>
              <a:gd name="f41" fmla="val 67"/>
              <a:gd name="f42" fmla="val 11"/>
              <a:gd name="f43" fmla="val 57"/>
              <a:gd name="f44" fmla="val 3"/>
              <a:gd name="f45" fmla="val 48"/>
              <a:gd name="f46" fmla="val 42"/>
              <a:gd name="f47" fmla="val 1"/>
              <a:gd name="f48" fmla="val 36"/>
              <a:gd name="f49" fmla="val 7"/>
              <a:gd name="f50" fmla="val 23"/>
              <a:gd name="f51" fmla="val 39"/>
              <a:gd name="f52" fmla="val 16"/>
              <a:gd name="f53" fmla="val 55"/>
              <a:gd name="f54" fmla="val 8"/>
              <a:gd name="f55" fmla="val 69"/>
              <a:gd name="f56" fmla="val 6"/>
              <a:gd name="f57" fmla="val 90"/>
              <a:gd name="f58" fmla="val 15"/>
              <a:gd name="f59" fmla="val 95"/>
              <a:gd name="f60" fmla="val 20"/>
              <a:gd name="f61" fmla="val 99"/>
              <a:gd name="f62" fmla="val 26"/>
              <a:gd name="f63" fmla="val 104"/>
              <a:gd name="f64" fmla="val 32"/>
              <a:gd name="f65" fmla="val 108"/>
              <a:gd name="f66" fmla="val 38"/>
              <a:gd name="f67" fmla="val 113"/>
              <a:gd name="f68" fmla="val 44"/>
              <a:gd name="f69" fmla="val 118"/>
              <a:gd name="f70" fmla="val 50"/>
              <a:gd name="f71" fmla="val 119"/>
              <a:gd name="f72" fmla="val 120"/>
              <a:gd name="f73" fmla="val 129"/>
              <a:gd name="f74" fmla="val 63"/>
              <a:gd name="f75" fmla="val 127"/>
              <a:gd name="f76" fmla="val 121"/>
              <a:gd name="f77" fmla="val 115"/>
              <a:gd name="f78" fmla="val 111"/>
              <a:gd name="f79" fmla="val 70"/>
              <a:gd name="f80" fmla="val 68"/>
              <a:gd name="f81" fmla="val 105"/>
              <a:gd name="f82" fmla="val 65"/>
              <a:gd name="f83" fmla="val 103"/>
              <a:gd name="f84" fmla="val 61"/>
              <a:gd name="f85" fmla="val 100"/>
              <a:gd name="f86" fmla="val 97"/>
              <a:gd name="f87" fmla="val 53"/>
              <a:gd name="f88" fmla="val 96"/>
              <a:gd name="f89" fmla="val 54"/>
              <a:gd name="f90" fmla="val 58"/>
              <a:gd name="f91" fmla="val 62"/>
              <a:gd name="f92" fmla="val 66"/>
              <a:gd name="f93" fmla="val 86"/>
              <a:gd name="f94" fmla="val 126"/>
              <a:gd name="f95" fmla="val 117"/>
              <a:gd name="f96" fmla="val 110"/>
              <a:gd name="f97" fmla="val 149"/>
              <a:gd name="f98" fmla="val 163"/>
              <a:gd name="f99" fmla="val 177"/>
              <a:gd name="f100" fmla="val 182"/>
              <a:gd name="f101" fmla="val 93"/>
              <a:gd name="f102" fmla="val 188"/>
              <a:gd name="f103" fmla="val 87"/>
              <a:gd name="f104" fmla="val 189"/>
              <a:gd name="f105" fmla="val 75"/>
              <a:gd name="f106" fmla="val 72"/>
              <a:gd name="f107" fmla="val 184"/>
              <a:gd name="f108" fmla="val 178"/>
              <a:gd name="f109" fmla="val 71"/>
              <a:gd name="f110" fmla="val 171"/>
              <a:gd name="f111" fmla="val 165"/>
              <a:gd name="f112" fmla="val 159"/>
              <a:gd name="f113" fmla="val 150"/>
              <a:gd name="f114" fmla="val 141"/>
              <a:gd name="f115" fmla="val 162"/>
              <a:gd name="f116" fmla="val 179"/>
              <a:gd name="f117" fmla="val 181"/>
              <a:gd name="f118" fmla="val 186"/>
              <a:gd name="f119" fmla="val 60"/>
              <a:gd name="f120" fmla="val 52"/>
              <a:gd name="f121" fmla="val 37"/>
              <a:gd name="f122" fmla="val 27"/>
              <a:gd name="f123" fmla="val 46"/>
              <a:gd name="f124" fmla="+- 0 0 -90"/>
              <a:gd name="f125" fmla="*/ f3 1 134"/>
              <a:gd name="f126" fmla="*/ f4 1 190"/>
              <a:gd name="f127" fmla="val f5"/>
              <a:gd name="f128" fmla="val f6"/>
              <a:gd name="f129" fmla="val f7"/>
              <a:gd name="f130" fmla="*/ f124 f0 1"/>
              <a:gd name="f131" fmla="+- f129 0 f127"/>
              <a:gd name="f132" fmla="+- f128 0 f127"/>
              <a:gd name="f133" fmla="*/ f130 1 f2"/>
              <a:gd name="f134" fmla="*/ f132 1 134"/>
              <a:gd name="f135" fmla="*/ f131 1 190"/>
              <a:gd name="f136" fmla="*/ 51 f132 1"/>
              <a:gd name="f137" fmla="*/ 190 f131 1"/>
              <a:gd name="f138" fmla="*/ 40 f132 1"/>
              <a:gd name="f139" fmla="*/ 175 f131 1"/>
              <a:gd name="f140" fmla="*/ 135 f131 1"/>
              <a:gd name="f141" fmla="*/ 132 f131 1"/>
              <a:gd name="f142" fmla="*/ 24 f132 1"/>
              <a:gd name="f143" fmla="*/ 19 f132 1"/>
              <a:gd name="f144" fmla="*/ 125 f131 1"/>
              <a:gd name="f145" fmla="*/ 33 f132 1"/>
              <a:gd name="f146" fmla="*/ 85 f131 1"/>
              <a:gd name="f147" fmla="*/ 34 f132 1"/>
              <a:gd name="f148" fmla="*/ 82 f131 1"/>
              <a:gd name="f149" fmla="*/ 25 f132 1"/>
              <a:gd name="f150" fmla="*/ 76 f131 1"/>
              <a:gd name="f151" fmla="*/ 3 f132 1"/>
              <a:gd name="f152" fmla="*/ 48 f131 1"/>
              <a:gd name="f153" fmla="*/ 7 f132 1"/>
              <a:gd name="f154" fmla="*/ 33 f131 1"/>
              <a:gd name="f155" fmla="*/ 55 f132 1"/>
              <a:gd name="f156" fmla="*/ 8 f131 1"/>
              <a:gd name="f157" fmla="*/ 90 f132 1"/>
              <a:gd name="f158" fmla="*/ 15 f131 1"/>
              <a:gd name="f159" fmla="*/ 104 f132 1"/>
              <a:gd name="f160" fmla="*/ 32 f131 1"/>
              <a:gd name="f161" fmla="*/ 118 f132 1"/>
              <a:gd name="f162" fmla="*/ 50 f131 1"/>
              <a:gd name="f163" fmla="*/ 120 f132 1"/>
              <a:gd name="f164" fmla="*/ 51 f131 1"/>
              <a:gd name="f165" fmla="*/ 134 f132 1"/>
              <a:gd name="f166" fmla="*/ 69 f131 1"/>
              <a:gd name="f167" fmla="*/ 132 f132 1"/>
              <a:gd name="f168" fmla="*/ 115 f132 1"/>
              <a:gd name="f169" fmla="*/ 105 f132 1"/>
              <a:gd name="f170" fmla="*/ 65 f131 1"/>
              <a:gd name="f171" fmla="*/ 97 f132 1"/>
              <a:gd name="f172" fmla="*/ 53 f131 1"/>
              <a:gd name="f173" fmla="*/ 96 f132 1"/>
              <a:gd name="f174" fmla="*/ 54 f131 1"/>
              <a:gd name="f175" fmla="*/ 66 f131 1"/>
              <a:gd name="f176" fmla="*/ 127 f131 1"/>
              <a:gd name="f177" fmla="*/ 100 f132 1"/>
              <a:gd name="f178" fmla="*/ 177 f131 1"/>
              <a:gd name="f179" fmla="*/ 87 f132 1"/>
              <a:gd name="f180" fmla="*/ 189 f131 1"/>
              <a:gd name="f181" fmla="*/ 86 f132 1"/>
              <a:gd name="f182" fmla="*/ 82 f132 1"/>
              <a:gd name="f183" fmla="*/ 81 f132 1"/>
              <a:gd name="f184" fmla="*/ 72 f132 1"/>
              <a:gd name="f185" fmla="*/ 178 f131 1"/>
              <a:gd name="f186" fmla="*/ 71 f132 1"/>
              <a:gd name="f187" fmla="*/ 159 f131 1"/>
              <a:gd name="f188" fmla="*/ 65 f132 1"/>
              <a:gd name="f189" fmla="*/ 181 f131 1"/>
              <a:gd name="f190" fmla="*/ 43 f132 1"/>
              <a:gd name="f191" fmla="*/ 36 f131 1"/>
              <a:gd name="f192" fmla="*/ 27 f132 1"/>
              <a:gd name="f193" fmla="*/ 44 f131 1"/>
              <a:gd name="f194" fmla="+- f133 0 f1"/>
              <a:gd name="f195" fmla="*/ f136 1 134"/>
              <a:gd name="f196" fmla="*/ f137 1 190"/>
              <a:gd name="f197" fmla="*/ f138 1 134"/>
              <a:gd name="f198" fmla="*/ f139 1 190"/>
              <a:gd name="f199" fmla="*/ f140 1 190"/>
              <a:gd name="f200" fmla="*/ f141 1 190"/>
              <a:gd name="f201" fmla="*/ f142 1 134"/>
              <a:gd name="f202" fmla="*/ f143 1 134"/>
              <a:gd name="f203" fmla="*/ f144 1 190"/>
              <a:gd name="f204" fmla="*/ f145 1 134"/>
              <a:gd name="f205" fmla="*/ f146 1 190"/>
              <a:gd name="f206" fmla="*/ f147 1 134"/>
              <a:gd name="f207" fmla="*/ f148 1 190"/>
              <a:gd name="f208" fmla="*/ f149 1 134"/>
              <a:gd name="f209" fmla="*/ f150 1 190"/>
              <a:gd name="f210" fmla="*/ f151 1 134"/>
              <a:gd name="f211" fmla="*/ f152 1 190"/>
              <a:gd name="f212" fmla="*/ f153 1 134"/>
              <a:gd name="f213" fmla="*/ f154 1 190"/>
              <a:gd name="f214" fmla="*/ f155 1 134"/>
              <a:gd name="f215" fmla="*/ f156 1 190"/>
              <a:gd name="f216" fmla="*/ f157 1 134"/>
              <a:gd name="f217" fmla="*/ f158 1 190"/>
              <a:gd name="f218" fmla="*/ f159 1 134"/>
              <a:gd name="f219" fmla="*/ f160 1 190"/>
              <a:gd name="f220" fmla="*/ f161 1 134"/>
              <a:gd name="f221" fmla="*/ f162 1 190"/>
              <a:gd name="f222" fmla="*/ f163 1 134"/>
              <a:gd name="f223" fmla="*/ f164 1 190"/>
              <a:gd name="f224" fmla="*/ f165 1 134"/>
              <a:gd name="f225" fmla="*/ f166 1 190"/>
              <a:gd name="f226" fmla="*/ f167 1 134"/>
              <a:gd name="f227" fmla="*/ f168 1 134"/>
              <a:gd name="f228" fmla="*/ f169 1 134"/>
              <a:gd name="f229" fmla="*/ f170 1 190"/>
              <a:gd name="f230" fmla="*/ f171 1 134"/>
              <a:gd name="f231" fmla="*/ f172 1 190"/>
              <a:gd name="f232" fmla="*/ f173 1 134"/>
              <a:gd name="f233" fmla="*/ f174 1 190"/>
              <a:gd name="f234" fmla="*/ f175 1 190"/>
              <a:gd name="f235" fmla="*/ f176 1 190"/>
              <a:gd name="f236" fmla="*/ f177 1 134"/>
              <a:gd name="f237" fmla="*/ f178 1 190"/>
              <a:gd name="f238" fmla="*/ f179 1 134"/>
              <a:gd name="f239" fmla="*/ f180 1 190"/>
              <a:gd name="f240" fmla="*/ f181 1 134"/>
              <a:gd name="f241" fmla="*/ f182 1 134"/>
              <a:gd name="f242" fmla="*/ f183 1 134"/>
              <a:gd name="f243" fmla="*/ f184 1 134"/>
              <a:gd name="f244" fmla="*/ f185 1 190"/>
              <a:gd name="f245" fmla="*/ f186 1 134"/>
              <a:gd name="f246" fmla="*/ f187 1 190"/>
              <a:gd name="f247" fmla="*/ f188 1 134"/>
              <a:gd name="f248" fmla="*/ f189 1 190"/>
              <a:gd name="f249" fmla="*/ f190 1 134"/>
              <a:gd name="f250" fmla="*/ f191 1 190"/>
              <a:gd name="f251" fmla="*/ f192 1 134"/>
              <a:gd name="f252" fmla="*/ f193 1 190"/>
              <a:gd name="f253" fmla="*/ 0 1 f134"/>
              <a:gd name="f254" fmla="*/ f128 1 f134"/>
              <a:gd name="f255" fmla="*/ 0 1 f135"/>
              <a:gd name="f256" fmla="*/ f129 1 f135"/>
              <a:gd name="f257" fmla="*/ f195 1 f134"/>
              <a:gd name="f258" fmla="*/ f196 1 f135"/>
              <a:gd name="f259" fmla="*/ f197 1 f134"/>
              <a:gd name="f260" fmla="*/ f198 1 f135"/>
              <a:gd name="f261" fmla="*/ f199 1 f135"/>
              <a:gd name="f262" fmla="*/ f200 1 f135"/>
              <a:gd name="f263" fmla="*/ f201 1 f134"/>
              <a:gd name="f264" fmla="*/ f202 1 f134"/>
              <a:gd name="f265" fmla="*/ f203 1 f135"/>
              <a:gd name="f266" fmla="*/ f204 1 f134"/>
              <a:gd name="f267" fmla="*/ f205 1 f135"/>
              <a:gd name="f268" fmla="*/ f206 1 f134"/>
              <a:gd name="f269" fmla="*/ f207 1 f135"/>
              <a:gd name="f270" fmla="*/ f208 1 f134"/>
              <a:gd name="f271" fmla="*/ f209 1 f135"/>
              <a:gd name="f272" fmla="*/ f210 1 f134"/>
              <a:gd name="f273" fmla="*/ f211 1 f135"/>
              <a:gd name="f274" fmla="*/ f212 1 f134"/>
              <a:gd name="f275" fmla="*/ f213 1 f135"/>
              <a:gd name="f276" fmla="*/ f214 1 f134"/>
              <a:gd name="f277" fmla="*/ f215 1 f135"/>
              <a:gd name="f278" fmla="*/ f216 1 f134"/>
              <a:gd name="f279" fmla="*/ f217 1 f135"/>
              <a:gd name="f280" fmla="*/ f218 1 f134"/>
              <a:gd name="f281" fmla="*/ f219 1 f135"/>
              <a:gd name="f282" fmla="*/ f220 1 f134"/>
              <a:gd name="f283" fmla="*/ f221 1 f135"/>
              <a:gd name="f284" fmla="*/ f222 1 f134"/>
              <a:gd name="f285" fmla="*/ f223 1 f135"/>
              <a:gd name="f286" fmla="*/ f224 1 f134"/>
              <a:gd name="f287" fmla="*/ f225 1 f135"/>
              <a:gd name="f288" fmla="*/ f226 1 f134"/>
              <a:gd name="f289" fmla="*/ f227 1 f134"/>
              <a:gd name="f290" fmla="*/ f228 1 f134"/>
              <a:gd name="f291" fmla="*/ f229 1 f135"/>
              <a:gd name="f292" fmla="*/ f230 1 f134"/>
              <a:gd name="f293" fmla="*/ f231 1 f135"/>
              <a:gd name="f294" fmla="*/ f232 1 f134"/>
              <a:gd name="f295" fmla="*/ f233 1 f135"/>
              <a:gd name="f296" fmla="*/ f234 1 f135"/>
              <a:gd name="f297" fmla="*/ f235 1 f135"/>
              <a:gd name="f298" fmla="*/ f236 1 f134"/>
              <a:gd name="f299" fmla="*/ f237 1 f135"/>
              <a:gd name="f300" fmla="*/ f238 1 f134"/>
              <a:gd name="f301" fmla="*/ f239 1 f135"/>
              <a:gd name="f302" fmla="*/ f240 1 f134"/>
              <a:gd name="f303" fmla="*/ f241 1 f134"/>
              <a:gd name="f304" fmla="*/ f242 1 f134"/>
              <a:gd name="f305" fmla="*/ f243 1 f134"/>
              <a:gd name="f306" fmla="*/ f244 1 f135"/>
              <a:gd name="f307" fmla="*/ f245 1 f134"/>
              <a:gd name="f308" fmla="*/ f246 1 f135"/>
              <a:gd name="f309" fmla="*/ f247 1 f134"/>
              <a:gd name="f310" fmla="*/ f248 1 f135"/>
              <a:gd name="f311" fmla="*/ f249 1 f134"/>
              <a:gd name="f312" fmla="*/ f250 1 f135"/>
              <a:gd name="f313" fmla="*/ f251 1 f134"/>
              <a:gd name="f314" fmla="*/ f252 1 f135"/>
              <a:gd name="f315" fmla="*/ f253 f125 1"/>
              <a:gd name="f316" fmla="*/ f254 f125 1"/>
              <a:gd name="f317" fmla="*/ f256 f126 1"/>
              <a:gd name="f318" fmla="*/ f255 f126 1"/>
              <a:gd name="f319" fmla="*/ f257 f125 1"/>
              <a:gd name="f320" fmla="*/ f258 f126 1"/>
              <a:gd name="f321" fmla="*/ f259 f125 1"/>
              <a:gd name="f322" fmla="*/ f260 f126 1"/>
              <a:gd name="f323" fmla="*/ f261 f126 1"/>
              <a:gd name="f324" fmla="*/ f262 f126 1"/>
              <a:gd name="f325" fmla="*/ f263 f125 1"/>
              <a:gd name="f326" fmla="*/ f264 f125 1"/>
              <a:gd name="f327" fmla="*/ f265 f126 1"/>
              <a:gd name="f328" fmla="*/ f266 f125 1"/>
              <a:gd name="f329" fmla="*/ f267 f126 1"/>
              <a:gd name="f330" fmla="*/ f268 f125 1"/>
              <a:gd name="f331" fmla="*/ f269 f126 1"/>
              <a:gd name="f332" fmla="*/ f270 f125 1"/>
              <a:gd name="f333" fmla="*/ f271 f126 1"/>
              <a:gd name="f334" fmla="*/ f272 f125 1"/>
              <a:gd name="f335" fmla="*/ f273 f126 1"/>
              <a:gd name="f336" fmla="*/ f274 f125 1"/>
              <a:gd name="f337" fmla="*/ f275 f126 1"/>
              <a:gd name="f338" fmla="*/ f276 f125 1"/>
              <a:gd name="f339" fmla="*/ f277 f126 1"/>
              <a:gd name="f340" fmla="*/ f278 f125 1"/>
              <a:gd name="f341" fmla="*/ f279 f126 1"/>
              <a:gd name="f342" fmla="*/ f280 f125 1"/>
              <a:gd name="f343" fmla="*/ f281 f126 1"/>
              <a:gd name="f344" fmla="*/ f282 f125 1"/>
              <a:gd name="f345" fmla="*/ f283 f126 1"/>
              <a:gd name="f346" fmla="*/ f284 f125 1"/>
              <a:gd name="f347" fmla="*/ f285 f126 1"/>
              <a:gd name="f348" fmla="*/ f286 f125 1"/>
              <a:gd name="f349" fmla="*/ f287 f126 1"/>
              <a:gd name="f350" fmla="*/ f288 f125 1"/>
              <a:gd name="f351" fmla="*/ f289 f125 1"/>
              <a:gd name="f352" fmla="*/ f290 f125 1"/>
              <a:gd name="f353" fmla="*/ f291 f126 1"/>
              <a:gd name="f354" fmla="*/ f292 f125 1"/>
              <a:gd name="f355" fmla="*/ f293 f126 1"/>
              <a:gd name="f356" fmla="*/ f294 f125 1"/>
              <a:gd name="f357" fmla="*/ f295 f126 1"/>
              <a:gd name="f358" fmla="*/ f296 f126 1"/>
              <a:gd name="f359" fmla="*/ f297 f126 1"/>
              <a:gd name="f360" fmla="*/ f298 f125 1"/>
              <a:gd name="f361" fmla="*/ f299 f126 1"/>
              <a:gd name="f362" fmla="*/ f300 f125 1"/>
              <a:gd name="f363" fmla="*/ f301 f126 1"/>
              <a:gd name="f364" fmla="*/ f302 f125 1"/>
              <a:gd name="f365" fmla="*/ f303 f125 1"/>
              <a:gd name="f366" fmla="*/ f304 f125 1"/>
              <a:gd name="f367" fmla="*/ f305 f125 1"/>
              <a:gd name="f368" fmla="*/ f306 f126 1"/>
              <a:gd name="f369" fmla="*/ f307 f125 1"/>
              <a:gd name="f370" fmla="*/ f308 f126 1"/>
              <a:gd name="f371" fmla="*/ f309 f125 1"/>
              <a:gd name="f372" fmla="*/ f310 f126 1"/>
              <a:gd name="f373" fmla="*/ f311 f125 1"/>
              <a:gd name="f374" fmla="*/ f312 f126 1"/>
              <a:gd name="f375" fmla="*/ f313 f125 1"/>
              <a:gd name="f376" fmla="*/ f314 f126 1"/>
            </a:gdLst>
            <a:ahLst/>
            <a:cxnLst>
              <a:cxn ang="3cd4">
                <a:pos x="hc" y="t"/>
              </a:cxn>
              <a:cxn ang="0">
                <a:pos x="r" y="vc"/>
              </a:cxn>
              <a:cxn ang="cd4">
                <a:pos x="hc" y="b"/>
              </a:cxn>
              <a:cxn ang="cd2">
                <a:pos x="l" y="vc"/>
              </a:cxn>
              <a:cxn ang="f194">
                <a:pos x="f319" y="f320"/>
              </a:cxn>
              <a:cxn ang="f194">
                <a:pos x="f321" y="f322"/>
              </a:cxn>
              <a:cxn ang="f194">
                <a:pos x="f321" y="f323"/>
              </a:cxn>
              <a:cxn ang="f194">
                <a:pos x="f321" y="f324"/>
              </a:cxn>
              <a:cxn ang="f194">
                <a:pos x="f325" y="f324"/>
              </a:cxn>
              <a:cxn ang="f194">
                <a:pos x="f326" y="f327"/>
              </a:cxn>
              <a:cxn ang="f194">
                <a:pos x="f328" y="f329"/>
              </a:cxn>
              <a:cxn ang="f194">
                <a:pos x="f330" y="f331"/>
              </a:cxn>
              <a:cxn ang="f194">
                <a:pos x="f332" y="f333"/>
              </a:cxn>
              <a:cxn ang="f194">
                <a:pos x="f334" y="f335"/>
              </a:cxn>
              <a:cxn ang="f194">
                <a:pos x="f336" y="f337"/>
              </a:cxn>
              <a:cxn ang="f194">
                <a:pos x="f338" y="f339"/>
              </a:cxn>
              <a:cxn ang="f194">
                <a:pos x="f340" y="f341"/>
              </a:cxn>
              <a:cxn ang="f194">
                <a:pos x="f342" y="f343"/>
              </a:cxn>
              <a:cxn ang="f194">
                <a:pos x="f344" y="f345"/>
              </a:cxn>
              <a:cxn ang="f194">
                <a:pos x="f346" y="f347"/>
              </a:cxn>
              <a:cxn ang="f194">
                <a:pos x="f348" y="f347"/>
              </a:cxn>
              <a:cxn ang="f194">
                <a:pos x="f348" y="f349"/>
              </a:cxn>
              <a:cxn ang="f194">
                <a:pos x="f350" y="f349"/>
              </a:cxn>
              <a:cxn ang="f194">
                <a:pos x="f351" y="f349"/>
              </a:cxn>
              <a:cxn ang="f194">
                <a:pos x="f352" y="f353"/>
              </a:cxn>
              <a:cxn ang="f194">
                <a:pos x="f354" y="f355"/>
              </a:cxn>
              <a:cxn ang="f194">
                <a:pos x="f356" y="f357"/>
              </a:cxn>
              <a:cxn ang="f194">
                <a:pos x="f354" y="f358"/>
              </a:cxn>
              <a:cxn ang="f194">
                <a:pos x="f344" y="f327"/>
              </a:cxn>
              <a:cxn ang="f194">
                <a:pos x="f344" y="f359"/>
              </a:cxn>
              <a:cxn ang="f194">
                <a:pos x="f351" y="f324"/>
              </a:cxn>
              <a:cxn ang="f194">
                <a:pos x="f360" y="f324"/>
              </a:cxn>
              <a:cxn ang="f194">
                <a:pos x="f356" y="f324"/>
              </a:cxn>
              <a:cxn ang="f194">
                <a:pos x="f356" y="f323"/>
              </a:cxn>
              <a:cxn ang="f194">
                <a:pos x="f356" y="f361"/>
              </a:cxn>
              <a:cxn ang="f194">
                <a:pos x="f362" y="f363"/>
              </a:cxn>
              <a:cxn ang="f194">
                <a:pos x="f364" y="f320"/>
              </a:cxn>
              <a:cxn ang="f194">
                <a:pos x="f365" y="f320"/>
              </a:cxn>
              <a:cxn ang="f194">
                <a:pos x="f366" y="f363"/>
              </a:cxn>
              <a:cxn ang="f194">
                <a:pos x="f367" y="f368"/>
              </a:cxn>
              <a:cxn ang="f194">
                <a:pos x="f369" y="f370"/>
              </a:cxn>
              <a:cxn ang="f194">
                <a:pos x="f369" y="f324"/>
              </a:cxn>
              <a:cxn ang="f194">
                <a:pos x="f371" y="f324"/>
              </a:cxn>
              <a:cxn ang="f194">
                <a:pos x="f371" y="f323"/>
              </a:cxn>
              <a:cxn ang="f194">
                <a:pos x="f371" y="f322"/>
              </a:cxn>
              <a:cxn ang="f194">
                <a:pos x="f371" y="f372"/>
              </a:cxn>
              <a:cxn ang="f194">
                <a:pos x="f338" y="f320"/>
              </a:cxn>
              <a:cxn ang="f194">
                <a:pos x="f319" y="f320"/>
              </a:cxn>
              <a:cxn ang="f194">
                <a:pos x="f373" y="f374"/>
              </a:cxn>
              <a:cxn ang="f194">
                <a:pos x="f375" y="f376"/>
              </a:cxn>
              <a:cxn ang="f194">
                <a:pos x="f373" y="f353"/>
              </a:cxn>
              <a:cxn ang="f194">
                <a:pos x="f373" y="f374"/>
              </a:cxn>
            </a:cxnLst>
            <a:rect l="f315" t="f318" r="f316" b="f317"/>
            <a:pathLst>
              <a:path w="134" h="190">
                <a:moveTo>
                  <a:pt x="f8" y="f7"/>
                </a:moveTo>
                <a:cubicBezTo>
                  <a:pt x="f9" y="f10"/>
                  <a:pt x="f11" y="f12"/>
                  <a:pt x="f11" y="f13"/>
                </a:cubicBezTo>
                <a:cubicBezTo>
                  <a:pt x="f11" y="f14"/>
                  <a:pt x="f11" y="f15"/>
                  <a:pt x="f11" y="f16"/>
                </a:cubicBezTo>
                <a:cubicBezTo>
                  <a:pt x="f11" y="f6"/>
                  <a:pt x="f11" y="f17"/>
                  <a:pt x="f11" y="f18"/>
                </a:cubicBezTo>
                <a:cubicBezTo>
                  <a:pt x="f19" y="f18"/>
                  <a:pt x="f20" y="f18"/>
                  <a:pt x="f21" y="f18"/>
                </a:cubicBezTo>
                <a:cubicBezTo>
                  <a:pt x="f22" y="f18"/>
                  <a:pt x="f23" y="f24"/>
                  <a:pt x="f22" y="f25"/>
                </a:cubicBezTo>
                <a:cubicBezTo>
                  <a:pt x="f21" y="f26"/>
                  <a:pt x="f27" y="f28"/>
                  <a:pt x="f29" y="f30"/>
                </a:cubicBezTo>
                <a:cubicBezTo>
                  <a:pt x="f31" y="f32"/>
                  <a:pt x="f31" y="f33"/>
                  <a:pt x="f31" y="f34"/>
                </a:cubicBezTo>
                <a:cubicBezTo>
                  <a:pt x="f35" y="f36"/>
                  <a:pt x="f27" y="f37"/>
                  <a:pt x="f38" y="f39"/>
                </a:cubicBezTo>
                <a:cubicBezTo>
                  <a:pt x="f40" y="f41"/>
                  <a:pt x="f42" y="f43"/>
                  <a:pt x="f44" y="f45"/>
                </a:cubicBezTo>
                <a:cubicBezTo>
                  <a:pt x="f5" y="f46"/>
                  <a:pt x="f47" y="f48"/>
                  <a:pt x="f49" y="f29"/>
                </a:cubicBezTo>
                <a:cubicBezTo>
                  <a:pt x="f50" y="f38"/>
                  <a:pt x="f51" y="f52"/>
                  <a:pt x="f53" y="f54"/>
                </a:cubicBezTo>
                <a:cubicBezTo>
                  <a:pt x="f55" y="f5"/>
                  <a:pt x="f33" y="f56"/>
                  <a:pt x="f57" y="f58"/>
                </a:cubicBezTo>
                <a:cubicBezTo>
                  <a:pt x="f59" y="f60"/>
                  <a:pt x="f61" y="f62"/>
                  <a:pt x="f63" y="f64"/>
                </a:cubicBezTo>
                <a:cubicBezTo>
                  <a:pt x="f65" y="f66"/>
                  <a:pt x="f67" y="f68"/>
                  <a:pt x="f69" y="f70"/>
                </a:cubicBezTo>
                <a:cubicBezTo>
                  <a:pt x="f69" y="f70"/>
                  <a:pt x="f71" y="f8"/>
                  <a:pt x="f72" y="f8"/>
                </a:cubicBezTo>
                <a:cubicBezTo>
                  <a:pt x="f25" y="f8"/>
                  <a:pt x="f73" y="f8"/>
                  <a:pt x="f6" y="f8"/>
                </a:cubicBezTo>
                <a:cubicBezTo>
                  <a:pt x="f6" y="f43"/>
                  <a:pt x="f6" y="f74"/>
                  <a:pt x="f6" y="f55"/>
                </a:cubicBezTo>
                <a:cubicBezTo>
                  <a:pt x="f6" y="f55"/>
                  <a:pt x="f17" y="f55"/>
                  <a:pt x="f18" y="f55"/>
                </a:cubicBezTo>
                <a:cubicBezTo>
                  <a:pt x="f75" y="f55"/>
                  <a:pt x="f76" y="f55"/>
                  <a:pt x="f77" y="f55"/>
                </a:cubicBezTo>
                <a:cubicBezTo>
                  <a:pt x="f78" y="f79"/>
                  <a:pt x="f65" y="f80"/>
                  <a:pt x="f81" y="f82"/>
                </a:cubicBezTo>
                <a:cubicBezTo>
                  <a:pt x="f83" y="f84"/>
                  <a:pt x="f85" y="f43"/>
                  <a:pt x="f86" y="f87"/>
                </a:cubicBezTo>
                <a:cubicBezTo>
                  <a:pt x="f88" y="f87"/>
                  <a:pt x="f88" y="f89"/>
                  <a:pt x="f88" y="f89"/>
                </a:cubicBezTo>
                <a:cubicBezTo>
                  <a:pt x="f88" y="f90"/>
                  <a:pt x="f88" y="f91"/>
                  <a:pt x="f86" y="f92"/>
                </a:cubicBezTo>
                <a:cubicBezTo>
                  <a:pt x="f63" y="f93"/>
                  <a:pt x="f78" y="f81"/>
                  <a:pt x="f69" y="f25"/>
                </a:cubicBezTo>
                <a:cubicBezTo>
                  <a:pt x="f69" y="f94"/>
                  <a:pt x="f69" y="f94"/>
                  <a:pt x="f69" y="f75"/>
                </a:cubicBezTo>
                <a:cubicBezTo>
                  <a:pt x="f71" y="f73"/>
                  <a:pt x="f95" y="f18"/>
                  <a:pt x="f77" y="f18"/>
                </a:cubicBezTo>
                <a:cubicBezTo>
                  <a:pt x="f96" y="f18"/>
                  <a:pt x="f81" y="f18"/>
                  <a:pt x="f85" y="f18"/>
                </a:cubicBezTo>
                <a:cubicBezTo>
                  <a:pt x="f61" y="f18"/>
                  <a:pt x="f28" y="f18"/>
                  <a:pt x="f88" y="f18"/>
                </a:cubicBezTo>
                <a:cubicBezTo>
                  <a:pt x="f88" y="f17"/>
                  <a:pt x="f88" y="f6"/>
                  <a:pt x="f88" y="f16"/>
                </a:cubicBezTo>
                <a:cubicBezTo>
                  <a:pt x="f88" y="f97"/>
                  <a:pt x="f88" y="f98"/>
                  <a:pt x="f88" y="f99"/>
                </a:cubicBezTo>
                <a:cubicBezTo>
                  <a:pt x="f88" y="f100"/>
                  <a:pt x="f101" y="f102"/>
                  <a:pt x="f103" y="f104"/>
                </a:cubicBezTo>
                <a:cubicBezTo>
                  <a:pt x="f103" y="f104"/>
                  <a:pt x="f93" y="f7"/>
                  <a:pt x="f93" y="f7"/>
                </a:cubicBezTo>
                <a:cubicBezTo>
                  <a:pt x="f30" y="f7"/>
                  <a:pt x="f33" y="f7"/>
                  <a:pt x="f34" y="f7"/>
                </a:cubicBezTo>
                <a:cubicBezTo>
                  <a:pt x="f36" y="f7"/>
                  <a:pt x="f36" y="f104"/>
                  <a:pt x="f36" y="f104"/>
                </a:cubicBezTo>
                <a:cubicBezTo>
                  <a:pt x="f105" y="f102"/>
                  <a:pt x="f106" y="f107"/>
                  <a:pt x="f106" y="f108"/>
                </a:cubicBezTo>
                <a:cubicBezTo>
                  <a:pt x="f109" y="f110"/>
                  <a:pt x="f109" y="f111"/>
                  <a:pt x="f109" y="f112"/>
                </a:cubicBezTo>
                <a:cubicBezTo>
                  <a:pt x="f109" y="f113"/>
                  <a:pt x="f109" y="f114"/>
                  <a:pt x="f109" y="f18"/>
                </a:cubicBezTo>
                <a:cubicBezTo>
                  <a:pt x="f55" y="f18"/>
                  <a:pt x="f41" y="f18"/>
                  <a:pt x="f82" y="f18"/>
                </a:cubicBezTo>
                <a:cubicBezTo>
                  <a:pt x="f82" y="f17"/>
                  <a:pt x="f82" y="f6"/>
                  <a:pt x="f82" y="f16"/>
                </a:cubicBezTo>
                <a:cubicBezTo>
                  <a:pt x="f82" y="f97"/>
                  <a:pt x="f82" y="f115"/>
                  <a:pt x="f82" y="f13"/>
                </a:cubicBezTo>
                <a:cubicBezTo>
                  <a:pt x="f82" y="f99"/>
                  <a:pt x="f82" y="f116"/>
                  <a:pt x="f82" y="f117"/>
                </a:cubicBezTo>
                <a:cubicBezTo>
                  <a:pt x="f74" y="f118"/>
                  <a:pt x="f119" y="f102"/>
                  <a:pt x="f53" y="f7"/>
                </a:cubicBezTo>
                <a:cubicBezTo>
                  <a:pt x="f89" y="f7"/>
                  <a:pt x="f120" y="f7"/>
                  <a:pt x="f8" y="f7"/>
                </a:cubicBezTo>
                <a:close/>
                <a:moveTo>
                  <a:pt x="f9" y="f48"/>
                </a:moveTo>
                <a:cubicBezTo>
                  <a:pt x="f121" y="f51"/>
                  <a:pt x="f64" y="f46"/>
                  <a:pt x="f122" y="f68"/>
                </a:cubicBezTo>
                <a:cubicBezTo>
                  <a:pt x="f64" y="f8"/>
                  <a:pt x="f121" y="f90"/>
                  <a:pt x="f9" y="f82"/>
                </a:cubicBezTo>
                <a:cubicBezTo>
                  <a:pt x="f9" y="f53"/>
                  <a:pt x="f9" y="f123"/>
                  <a:pt x="f9" y="f48"/>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16">
            <a:extLst>
              <a:ext uri="{FF2B5EF4-FFF2-40B4-BE49-F238E27FC236}">
                <a16:creationId xmlns:a16="http://schemas.microsoft.com/office/drawing/2014/main" id="{FDCCA4C5-25D1-081A-68E6-D688A194A51C}"/>
              </a:ext>
            </a:extLst>
          </p:cNvPr>
          <p:cNvSpPr/>
          <p:nvPr/>
        </p:nvSpPr>
        <p:spPr>
          <a:xfrm>
            <a:off x="2334298" y="3013076"/>
            <a:ext cx="515941" cy="536579"/>
          </a:xfrm>
          <a:custGeom>
            <a:avLst/>
            <a:gdLst>
              <a:gd name="f0" fmla="val 10800000"/>
              <a:gd name="f1" fmla="val 5400000"/>
              <a:gd name="f2" fmla="val 180"/>
              <a:gd name="f3" fmla="val w"/>
              <a:gd name="f4" fmla="val h"/>
              <a:gd name="f5" fmla="val 0"/>
              <a:gd name="f6" fmla="val 68"/>
              <a:gd name="f7" fmla="val 71"/>
              <a:gd name="f8" fmla="val 39"/>
              <a:gd name="f9" fmla="val 43"/>
              <a:gd name="f10" fmla="val 1"/>
              <a:gd name="f11" fmla="val 47"/>
              <a:gd name="f12" fmla="val 2"/>
              <a:gd name="f13" fmla="val 51"/>
              <a:gd name="f14" fmla="val 3"/>
              <a:gd name="f15" fmla="val 53"/>
              <a:gd name="f16" fmla="val 4"/>
              <a:gd name="f17" fmla="val 54"/>
              <a:gd name="f18" fmla="val 5"/>
              <a:gd name="f19" fmla="val 55"/>
              <a:gd name="f20" fmla="val 58"/>
              <a:gd name="f21" fmla="val 7"/>
              <a:gd name="f22" fmla="val 8"/>
              <a:gd name="f23" fmla="val 56"/>
              <a:gd name="f24" fmla="val 10"/>
              <a:gd name="f25" fmla="val 12"/>
              <a:gd name="f26" fmla="val 15"/>
              <a:gd name="f27" fmla="val 17"/>
              <a:gd name="f28" fmla="val 23"/>
              <a:gd name="f29" fmla="val 59"/>
              <a:gd name="f30" fmla="val 32"/>
              <a:gd name="f31" fmla="val 60"/>
              <a:gd name="f32" fmla="val 41"/>
              <a:gd name="f33" fmla="val 46"/>
              <a:gd name="f34" fmla="val 48"/>
              <a:gd name="f35" fmla="val 62"/>
              <a:gd name="f36" fmla="val 67"/>
              <a:gd name="f37" fmla="val 63"/>
              <a:gd name="f38" fmla="val 70"/>
              <a:gd name="f39" fmla="val 49"/>
              <a:gd name="f40" fmla="val 69"/>
              <a:gd name="f41" fmla="val 64"/>
              <a:gd name="f42" fmla="val 61"/>
              <a:gd name="f43" fmla="val 50"/>
              <a:gd name="f44" fmla="val 66"/>
              <a:gd name="f45" fmla="val 34"/>
              <a:gd name="f46" fmla="val 28"/>
              <a:gd name="f47" fmla="val 19"/>
              <a:gd name="f48" fmla="val 18"/>
              <a:gd name="f49" fmla="val 20"/>
              <a:gd name="f50" fmla="val 21"/>
              <a:gd name="f51" fmla="val 13"/>
              <a:gd name="f52" fmla="val 9"/>
              <a:gd name="f53" fmla="val 45"/>
              <a:gd name="f54" fmla="val 27"/>
              <a:gd name="f55" fmla="val 22"/>
              <a:gd name="f56" fmla="val 16"/>
              <a:gd name="f57" fmla="val 14"/>
              <a:gd name="f58" fmla="val 11"/>
              <a:gd name="f59" fmla="val 24"/>
              <a:gd name="f60" fmla="val 29"/>
              <a:gd name="f61" fmla="val 30"/>
              <a:gd name="f62" fmla="val 33"/>
              <a:gd name="f63" fmla="val 36"/>
              <a:gd name="f64" fmla="+- 0 0 -90"/>
              <a:gd name="f65" fmla="*/ f3 1 68"/>
              <a:gd name="f66" fmla="*/ f4 1 71"/>
              <a:gd name="f67" fmla="val f5"/>
              <a:gd name="f68" fmla="val f6"/>
              <a:gd name="f69" fmla="val f7"/>
              <a:gd name="f70" fmla="*/ f64 f0 1"/>
              <a:gd name="f71" fmla="+- f69 0 f67"/>
              <a:gd name="f72" fmla="+- f68 0 f67"/>
              <a:gd name="f73" fmla="*/ f70 1 f2"/>
              <a:gd name="f74" fmla="*/ f72 1 68"/>
              <a:gd name="f75" fmla="*/ f71 1 71"/>
              <a:gd name="f76" fmla="*/ 39 f72 1"/>
              <a:gd name="f77" fmla="*/ 0 f71 1"/>
              <a:gd name="f78" fmla="*/ 51 f72 1"/>
              <a:gd name="f79" fmla="*/ 3 f71 1"/>
              <a:gd name="f80" fmla="*/ 55 f72 1"/>
              <a:gd name="f81" fmla="*/ 5 f71 1"/>
              <a:gd name="f82" fmla="*/ 56 f72 1"/>
              <a:gd name="f83" fmla="*/ 10 f71 1"/>
              <a:gd name="f84" fmla="*/ 17 f71 1"/>
              <a:gd name="f85" fmla="*/ 60 f72 1"/>
              <a:gd name="f86" fmla="*/ 41 f71 1"/>
              <a:gd name="f87" fmla="*/ 48 f71 1"/>
              <a:gd name="f88" fmla="*/ 68 f72 1"/>
              <a:gd name="f89" fmla="*/ 62 f71 1"/>
              <a:gd name="f90" fmla="*/ 59 f72 1"/>
              <a:gd name="f91" fmla="*/ 70 f71 1"/>
              <a:gd name="f92" fmla="*/ 46 f72 1"/>
              <a:gd name="f93" fmla="*/ 67 f71 1"/>
              <a:gd name="f94" fmla="*/ 59 f71 1"/>
              <a:gd name="f95" fmla="*/ 50 f72 1"/>
              <a:gd name="f96" fmla="*/ 58 f71 1"/>
              <a:gd name="f97" fmla="*/ 34 f72 1"/>
              <a:gd name="f98" fmla="*/ 66 f71 1"/>
              <a:gd name="f99" fmla="*/ 19 f72 1"/>
              <a:gd name="f100" fmla="*/ 18 f72 1"/>
              <a:gd name="f101" fmla="*/ 23 f72 1"/>
              <a:gd name="f102" fmla="*/ 7 f72 1"/>
              <a:gd name="f103" fmla="*/ 2 f72 1"/>
              <a:gd name="f104" fmla="*/ 3 f72 1"/>
              <a:gd name="f105" fmla="*/ 61 f71 1"/>
              <a:gd name="f106" fmla="*/ 9 f72 1"/>
              <a:gd name="f107" fmla="*/ 50 f71 1"/>
              <a:gd name="f108" fmla="*/ 10 f72 1"/>
              <a:gd name="f109" fmla="*/ 34 f71 1"/>
              <a:gd name="f110" fmla="*/ 17 f72 1"/>
              <a:gd name="f111" fmla="*/ 13 f72 1"/>
              <a:gd name="f112" fmla="*/ 11 f71 1"/>
              <a:gd name="f113" fmla="*/ 14 f72 1"/>
              <a:gd name="f114" fmla="*/ 29 f72 1"/>
              <a:gd name="f115" fmla="*/ 30 f72 1"/>
              <a:gd name="f116" fmla="+- f73 0 f1"/>
              <a:gd name="f117" fmla="*/ f76 1 68"/>
              <a:gd name="f118" fmla="*/ f77 1 71"/>
              <a:gd name="f119" fmla="*/ f78 1 68"/>
              <a:gd name="f120" fmla="*/ f79 1 71"/>
              <a:gd name="f121" fmla="*/ f80 1 68"/>
              <a:gd name="f122" fmla="*/ f81 1 71"/>
              <a:gd name="f123" fmla="*/ f82 1 68"/>
              <a:gd name="f124" fmla="*/ f83 1 71"/>
              <a:gd name="f125" fmla="*/ f84 1 71"/>
              <a:gd name="f126" fmla="*/ f85 1 68"/>
              <a:gd name="f127" fmla="*/ f86 1 71"/>
              <a:gd name="f128" fmla="*/ f87 1 71"/>
              <a:gd name="f129" fmla="*/ f88 1 68"/>
              <a:gd name="f130" fmla="*/ f89 1 71"/>
              <a:gd name="f131" fmla="*/ f90 1 68"/>
              <a:gd name="f132" fmla="*/ f91 1 71"/>
              <a:gd name="f133" fmla="*/ f92 1 68"/>
              <a:gd name="f134" fmla="*/ f93 1 71"/>
              <a:gd name="f135" fmla="*/ f94 1 71"/>
              <a:gd name="f136" fmla="*/ f95 1 68"/>
              <a:gd name="f137" fmla="*/ f96 1 71"/>
              <a:gd name="f138" fmla="*/ f97 1 68"/>
              <a:gd name="f139" fmla="*/ f98 1 71"/>
              <a:gd name="f140" fmla="*/ f99 1 68"/>
              <a:gd name="f141" fmla="*/ f100 1 68"/>
              <a:gd name="f142" fmla="*/ f101 1 68"/>
              <a:gd name="f143" fmla="*/ f102 1 68"/>
              <a:gd name="f144" fmla="*/ f103 1 68"/>
              <a:gd name="f145" fmla="*/ f104 1 68"/>
              <a:gd name="f146" fmla="*/ f105 1 71"/>
              <a:gd name="f147" fmla="*/ f106 1 68"/>
              <a:gd name="f148" fmla="*/ f107 1 71"/>
              <a:gd name="f149" fmla="*/ f108 1 68"/>
              <a:gd name="f150" fmla="*/ f109 1 71"/>
              <a:gd name="f151" fmla="*/ f110 1 68"/>
              <a:gd name="f152" fmla="*/ f111 1 68"/>
              <a:gd name="f153" fmla="*/ f112 1 71"/>
              <a:gd name="f154" fmla="*/ f113 1 68"/>
              <a:gd name="f155" fmla="*/ f114 1 68"/>
              <a:gd name="f156" fmla="*/ f115 1 68"/>
              <a:gd name="f157" fmla="*/ 0 1 f74"/>
              <a:gd name="f158" fmla="*/ f68 1 f74"/>
              <a:gd name="f159" fmla="*/ 0 1 f75"/>
              <a:gd name="f160" fmla="*/ f69 1 f75"/>
              <a:gd name="f161" fmla="*/ f117 1 f74"/>
              <a:gd name="f162" fmla="*/ f118 1 f75"/>
              <a:gd name="f163" fmla="*/ f119 1 f74"/>
              <a:gd name="f164" fmla="*/ f120 1 f75"/>
              <a:gd name="f165" fmla="*/ f121 1 f74"/>
              <a:gd name="f166" fmla="*/ f122 1 f75"/>
              <a:gd name="f167" fmla="*/ f123 1 f74"/>
              <a:gd name="f168" fmla="*/ f124 1 f75"/>
              <a:gd name="f169" fmla="*/ f125 1 f75"/>
              <a:gd name="f170" fmla="*/ f126 1 f74"/>
              <a:gd name="f171" fmla="*/ f127 1 f75"/>
              <a:gd name="f172" fmla="*/ f128 1 f75"/>
              <a:gd name="f173" fmla="*/ f129 1 f74"/>
              <a:gd name="f174" fmla="*/ f130 1 f75"/>
              <a:gd name="f175" fmla="*/ f131 1 f74"/>
              <a:gd name="f176" fmla="*/ f132 1 f75"/>
              <a:gd name="f177" fmla="*/ f133 1 f74"/>
              <a:gd name="f178" fmla="*/ f134 1 f75"/>
              <a:gd name="f179" fmla="*/ f135 1 f75"/>
              <a:gd name="f180" fmla="*/ f136 1 f74"/>
              <a:gd name="f181" fmla="*/ f137 1 f75"/>
              <a:gd name="f182" fmla="*/ f138 1 f74"/>
              <a:gd name="f183" fmla="*/ f139 1 f75"/>
              <a:gd name="f184" fmla="*/ f140 1 f74"/>
              <a:gd name="f185" fmla="*/ f141 1 f74"/>
              <a:gd name="f186" fmla="*/ f142 1 f74"/>
              <a:gd name="f187" fmla="*/ f143 1 f74"/>
              <a:gd name="f188" fmla="*/ f144 1 f74"/>
              <a:gd name="f189" fmla="*/ f145 1 f74"/>
              <a:gd name="f190" fmla="*/ f146 1 f75"/>
              <a:gd name="f191" fmla="*/ f147 1 f74"/>
              <a:gd name="f192" fmla="*/ f148 1 f75"/>
              <a:gd name="f193" fmla="*/ f149 1 f74"/>
              <a:gd name="f194" fmla="*/ f150 1 f75"/>
              <a:gd name="f195" fmla="*/ f151 1 f74"/>
              <a:gd name="f196" fmla="*/ f152 1 f74"/>
              <a:gd name="f197" fmla="*/ f153 1 f75"/>
              <a:gd name="f198" fmla="*/ f154 1 f74"/>
              <a:gd name="f199" fmla="*/ f155 1 f74"/>
              <a:gd name="f200" fmla="*/ f156 1 f74"/>
              <a:gd name="f201" fmla="*/ f157 f65 1"/>
              <a:gd name="f202" fmla="*/ f158 f65 1"/>
              <a:gd name="f203" fmla="*/ f160 f66 1"/>
              <a:gd name="f204" fmla="*/ f159 f66 1"/>
              <a:gd name="f205" fmla="*/ f161 f65 1"/>
              <a:gd name="f206" fmla="*/ f162 f66 1"/>
              <a:gd name="f207" fmla="*/ f163 f65 1"/>
              <a:gd name="f208" fmla="*/ f164 f66 1"/>
              <a:gd name="f209" fmla="*/ f165 f65 1"/>
              <a:gd name="f210" fmla="*/ f166 f66 1"/>
              <a:gd name="f211" fmla="*/ f167 f65 1"/>
              <a:gd name="f212" fmla="*/ f168 f66 1"/>
              <a:gd name="f213" fmla="*/ f169 f66 1"/>
              <a:gd name="f214" fmla="*/ f170 f65 1"/>
              <a:gd name="f215" fmla="*/ f171 f66 1"/>
              <a:gd name="f216" fmla="*/ f172 f66 1"/>
              <a:gd name="f217" fmla="*/ f173 f65 1"/>
              <a:gd name="f218" fmla="*/ f174 f66 1"/>
              <a:gd name="f219" fmla="*/ f175 f65 1"/>
              <a:gd name="f220" fmla="*/ f176 f66 1"/>
              <a:gd name="f221" fmla="*/ f177 f65 1"/>
              <a:gd name="f222" fmla="*/ f178 f66 1"/>
              <a:gd name="f223" fmla="*/ f179 f66 1"/>
              <a:gd name="f224" fmla="*/ f180 f65 1"/>
              <a:gd name="f225" fmla="*/ f181 f66 1"/>
              <a:gd name="f226" fmla="*/ f182 f65 1"/>
              <a:gd name="f227" fmla="*/ f183 f66 1"/>
              <a:gd name="f228" fmla="*/ f184 f65 1"/>
              <a:gd name="f229" fmla="*/ f185 f65 1"/>
              <a:gd name="f230" fmla="*/ f186 f65 1"/>
              <a:gd name="f231" fmla="*/ f187 f65 1"/>
              <a:gd name="f232" fmla="*/ f188 f65 1"/>
              <a:gd name="f233" fmla="*/ f189 f65 1"/>
              <a:gd name="f234" fmla="*/ f190 f66 1"/>
              <a:gd name="f235" fmla="*/ f191 f65 1"/>
              <a:gd name="f236" fmla="*/ f192 f66 1"/>
              <a:gd name="f237" fmla="*/ f193 f65 1"/>
              <a:gd name="f238" fmla="*/ f194 f66 1"/>
              <a:gd name="f239" fmla="*/ f195 f65 1"/>
              <a:gd name="f240" fmla="*/ f196 f65 1"/>
              <a:gd name="f241" fmla="*/ f197 f66 1"/>
              <a:gd name="f242" fmla="*/ f198 f65 1"/>
              <a:gd name="f243" fmla="*/ f199 f65 1"/>
              <a:gd name="f244" fmla="*/ f200 f65 1"/>
            </a:gdLst>
            <a:ahLst/>
            <a:cxnLst>
              <a:cxn ang="3cd4">
                <a:pos x="hc" y="t"/>
              </a:cxn>
              <a:cxn ang="0">
                <a:pos x="r" y="vc"/>
              </a:cxn>
              <a:cxn ang="cd4">
                <a:pos x="hc" y="b"/>
              </a:cxn>
              <a:cxn ang="cd2">
                <a:pos x="l" y="vc"/>
              </a:cxn>
              <a:cxn ang="f116">
                <a:pos x="f205" y="f206"/>
              </a:cxn>
              <a:cxn ang="f116">
                <a:pos x="f207" y="f208"/>
              </a:cxn>
              <a:cxn ang="f116">
                <a:pos x="f209" y="f210"/>
              </a:cxn>
              <a:cxn ang="f116">
                <a:pos x="f211" y="f212"/>
              </a:cxn>
              <a:cxn ang="f116">
                <a:pos x="f207" y="f213"/>
              </a:cxn>
              <a:cxn ang="f116">
                <a:pos x="f214" y="f215"/>
              </a:cxn>
              <a:cxn ang="f116">
                <a:pos x="f214" y="f216"/>
              </a:cxn>
              <a:cxn ang="f116">
                <a:pos x="f217" y="f218"/>
              </a:cxn>
              <a:cxn ang="f116">
                <a:pos x="f219" y="f220"/>
              </a:cxn>
              <a:cxn ang="f116">
                <a:pos x="f221" y="f222"/>
              </a:cxn>
              <a:cxn ang="f116">
                <a:pos x="f207" y="f223"/>
              </a:cxn>
              <a:cxn ang="f116">
                <a:pos x="f224" y="f225"/>
              </a:cxn>
              <a:cxn ang="f116">
                <a:pos x="f226" y="f227"/>
              </a:cxn>
              <a:cxn ang="f116">
                <a:pos x="f228" y="f225"/>
              </a:cxn>
              <a:cxn ang="f116">
                <a:pos x="f229" y="f225"/>
              </a:cxn>
              <a:cxn ang="f116">
                <a:pos x="f230" y="f222"/>
              </a:cxn>
              <a:cxn ang="f116">
                <a:pos x="f231" y="f220"/>
              </a:cxn>
              <a:cxn ang="f116">
                <a:pos x="f232" y="f227"/>
              </a:cxn>
              <a:cxn ang="f116">
                <a:pos x="f233" y="f234"/>
              </a:cxn>
              <a:cxn ang="f116">
                <a:pos x="f235" y="f236"/>
              </a:cxn>
              <a:cxn ang="f116">
                <a:pos x="f237" y="f238"/>
              </a:cxn>
              <a:cxn ang="f116">
                <a:pos x="f239" y="f213"/>
              </a:cxn>
              <a:cxn ang="f116">
                <a:pos x="f240" y="f241"/>
              </a:cxn>
              <a:cxn ang="f116">
                <a:pos x="f242" y="f210"/>
              </a:cxn>
              <a:cxn ang="f116">
                <a:pos x="f243" y="f206"/>
              </a:cxn>
              <a:cxn ang="f116">
                <a:pos x="f244" y="f206"/>
              </a:cxn>
              <a:cxn ang="f116">
                <a:pos x="f205" y="f206"/>
              </a:cxn>
            </a:cxnLst>
            <a:rect l="f201" t="f204" r="f202" b="f203"/>
            <a:pathLst>
              <a:path w="68" h="71">
                <a:moveTo>
                  <a:pt x="f8" y="f5"/>
                </a:moveTo>
                <a:cubicBezTo>
                  <a:pt x="f9" y="f10"/>
                  <a:pt x="f11" y="f12"/>
                  <a:pt x="f13" y="f14"/>
                </a:cubicBezTo>
                <a:cubicBezTo>
                  <a:pt x="f15" y="f16"/>
                  <a:pt x="f17" y="f18"/>
                  <a:pt x="f19" y="f18"/>
                </a:cubicBezTo>
                <a:cubicBezTo>
                  <a:pt x="f20" y="f21"/>
                  <a:pt x="f20" y="f22"/>
                  <a:pt x="f23" y="f24"/>
                </a:cubicBezTo>
                <a:cubicBezTo>
                  <a:pt x="f19" y="f25"/>
                  <a:pt x="f15" y="f26"/>
                  <a:pt x="f13" y="f27"/>
                </a:cubicBezTo>
                <a:cubicBezTo>
                  <a:pt x="f20" y="f28"/>
                  <a:pt x="f29" y="f30"/>
                  <a:pt x="f31" y="f32"/>
                </a:cubicBezTo>
                <a:cubicBezTo>
                  <a:pt x="f31" y="f9"/>
                  <a:pt x="f31" y="f33"/>
                  <a:pt x="f31" y="f34"/>
                </a:cubicBezTo>
                <a:cubicBezTo>
                  <a:pt x="f29" y="f19"/>
                  <a:pt x="f35" y="f29"/>
                  <a:pt x="f6" y="f35"/>
                </a:cubicBezTo>
                <a:cubicBezTo>
                  <a:pt x="f36" y="f6"/>
                  <a:pt x="f37" y="f38"/>
                  <a:pt x="f29" y="f38"/>
                </a:cubicBezTo>
                <a:cubicBezTo>
                  <a:pt x="f19" y="f38"/>
                  <a:pt x="f39" y="f40"/>
                  <a:pt x="f33" y="f36"/>
                </a:cubicBezTo>
                <a:cubicBezTo>
                  <a:pt x="f11" y="f41"/>
                  <a:pt x="f39" y="f42"/>
                  <a:pt x="f13" y="f29"/>
                </a:cubicBezTo>
                <a:cubicBezTo>
                  <a:pt x="f43" y="f29"/>
                  <a:pt x="f43" y="f20"/>
                  <a:pt x="f43" y="f20"/>
                </a:cubicBezTo>
                <a:cubicBezTo>
                  <a:pt x="f33" y="f37"/>
                  <a:pt x="f32" y="f44"/>
                  <a:pt x="f45" y="f44"/>
                </a:cubicBezTo>
                <a:cubicBezTo>
                  <a:pt x="f46" y="f44"/>
                  <a:pt x="f28" y="f37"/>
                  <a:pt x="f47" y="f20"/>
                </a:cubicBezTo>
                <a:cubicBezTo>
                  <a:pt x="f48" y="f20"/>
                  <a:pt x="f48" y="f20"/>
                  <a:pt x="f48" y="f20"/>
                </a:cubicBezTo>
                <a:cubicBezTo>
                  <a:pt x="f49" y="f42"/>
                  <a:pt x="f50" y="f41"/>
                  <a:pt x="f28" y="f36"/>
                </a:cubicBezTo>
                <a:cubicBezTo>
                  <a:pt x="f48" y="f40"/>
                  <a:pt x="f51" y="f7"/>
                  <a:pt x="f21" y="f38"/>
                </a:cubicBezTo>
                <a:cubicBezTo>
                  <a:pt x="f18" y="f40"/>
                  <a:pt x="f14" y="f6"/>
                  <a:pt x="f12" y="f44"/>
                </a:cubicBezTo>
                <a:cubicBezTo>
                  <a:pt x="f5" y="f37"/>
                  <a:pt x="f5" y="f37"/>
                  <a:pt x="f14" y="f42"/>
                </a:cubicBezTo>
                <a:cubicBezTo>
                  <a:pt x="f21" y="f20"/>
                  <a:pt x="f52" y="f19"/>
                  <a:pt x="f52" y="f43"/>
                </a:cubicBezTo>
                <a:cubicBezTo>
                  <a:pt x="f52" y="f53"/>
                  <a:pt x="f52" y="f8"/>
                  <a:pt x="f24" y="f45"/>
                </a:cubicBezTo>
                <a:cubicBezTo>
                  <a:pt x="f24" y="f54"/>
                  <a:pt x="f51" y="f55"/>
                  <a:pt x="f27" y="f27"/>
                </a:cubicBezTo>
                <a:cubicBezTo>
                  <a:pt x="f56" y="f26"/>
                  <a:pt x="f57" y="f51"/>
                  <a:pt x="f51" y="f58"/>
                </a:cubicBezTo>
                <a:cubicBezTo>
                  <a:pt x="f58" y="f22"/>
                  <a:pt x="f58" y="f21"/>
                  <a:pt x="f57" y="f18"/>
                </a:cubicBezTo>
                <a:cubicBezTo>
                  <a:pt x="f47" y="f14"/>
                  <a:pt x="f59" y="f10"/>
                  <a:pt x="f60" y="f5"/>
                </a:cubicBezTo>
                <a:cubicBezTo>
                  <a:pt x="f61" y="f5"/>
                  <a:pt x="f61" y="f5"/>
                  <a:pt x="f61" y="f5"/>
                </a:cubicBezTo>
                <a:cubicBezTo>
                  <a:pt x="f62" y="f5"/>
                  <a:pt x="f63" y="f5"/>
                  <a:pt x="f8" y="f5"/>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17">
            <a:extLst>
              <a:ext uri="{FF2B5EF4-FFF2-40B4-BE49-F238E27FC236}">
                <a16:creationId xmlns:a16="http://schemas.microsoft.com/office/drawing/2014/main" id="{3B28EAC9-348B-3B49-8C50-4FB877989F3E}"/>
              </a:ext>
            </a:extLst>
          </p:cNvPr>
          <p:cNvSpPr/>
          <p:nvPr/>
        </p:nvSpPr>
        <p:spPr>
          <a:xfrm>
            <a:off x="3040727" y="3013076"/>
            <a:ext cx="500067" cy="1677988"/>
          </a:xfrm>
          <a:custGeom>
            <a:avLst/>
            <a:gdLst>
              <a:gd name="f0" fmla="val 10800000"/>
              <a:gd name="f1" fmla="val 5400000"/>
              <a:gd name="f2" fmla="val 180"/>
              <a:gd name="f3" fmla="val w"/>
              <a:gd name="f4" fmla="val h"/>
              <a:gd name="f5" fmla="val 0"/>
              <a:gd name="f6" fmla="val 66"/>
              <a:gd name="f7" fmla="val 222"/>
              <a:gd name="f8" fmla="val 54"/>
              <a:gd name="f9" fmla="val 191"/>
              <a:gd name="f10" fmla="val 202"/>
              <a:gd name="f11" fmla="val 212"/>
              <a:gd name="f12" fmla="val 57"/>
              <a:gd name="f13" fmla="val 59"/>
              <a:gd name="f14" fmla="val 62"/>
              <a:gd name="f15" fmla="val 65"/>
              <a:gd name="f16" fmla="val 213"/>
              <a:gd name="f17" fmla="val 214"/>
              <a:gd name="f18" fmla="val 218"/>
              <a:gd name="f19" fmla="val 221"/>
              <a:gd name="f20" fmla="val 43"/>
              <a:gd name="f21" fmla="val 24"/>
              <a:gd name="f22" fmla="val 5"/>
              <a:gd name="f23" fmla="val 1"/>
              <a:gd name="f24" fmla="val 217"/>
              <a:gd name="f25" fmla="val 2"/>
              <a:gd name="f26" fmla="val 7"/>
              <a:gd name="f27" fmla="val 10"/>
              <a:gd name="f28" fmla="val 13"/>
              <a:gd name="f29" fmla="val 211"/>
              <a:gd name="f30" fmla="val 210"/>
              <a:gd name="f31" fmla="val 168"/>
              <a:gd name="f32" fmla="val 126"/>
              <a:gd name="f33" fmla="val 85"/>
              <a:gd name="f34" fmla="val 78"/>
              <a:gd name="f35" fmla="val 20"/>
              <a:gd name="f36" fmla="val 77"/>
              <a:gd name="f37" fmla="val 72"/>
              <a:gd name="f38" fmla="val 21"/>
              <a:gd name="f39" fmla="val 22"/>
              <a:gd name="f40" fmla="val 60"/>
              <a:gd name="f41" fmla="val 23"/>
              <a:gd name="f42" fmla="val 55"/>
              <a:gd name="f43" fmla="val 49"/>
              <a:gd name="f44" fmla="val 25"/>
              <a:gd name="f45" fmla="val 40"/>
              <a:gd name="f46" fmla="val 26"/>
              <a:gd name="f47" fmla="val 39"/>
              <a:gd name="f48" fmla="val 31"/>
              <a:gd name="f49" fmla="val 38"/>
              <a:gd name="f50" fmla="val 37"/>
              <a:gd name="f51" fmla="val 36"/>
              <a:gd name="f52" fmla="val 16"/>
              <a:gd name="f53" fmla="val 6"/>
              <a:gd name="f54" fmla="val 4"/>
              <a:gd name="f55" fmla="val 33"/>
              <a:gd name="f56" fmla="val 42"/>
              <a:gd name="f57" fmla="val 44"/>
              <a:gd name="f58" fmla="val 56"/>
              <a:gd name="f59" fmla="val 45"/>
              <a:gd name="f60" fmla="val 46"/>
              <a:gd name="f61" fmla="val 67"/>
              <a:gd name="f62" fmla="val 47"/>
              <a:gd name="f63" fmla="val 48"/>
              <a:gd name="f64" fmla="val 50"/>
              <a:gd name="f65" fmla="val 53"/>
              <a:gd name="f66" fmla="val 82"/>
              <a:gd name="f67" fmla="val 86"/>
              <a:gd name="f68" fmla="val 91"/>
              <a:gd name="f69" fmla="val 96"/>
              <a:gd name="f70" fmla="val 111"/>
              <a:gd name="f71" fmla="val 125"/>
              <a:gd name="f72" fmla="val 140"/>
              <a:gd name="f73" fmla="val 141"/>
              <a:gd name="f74" fmla="val 142"/>
              <a:gd name="f75" fmla="val 143"/>
              <a:gd name="f76" fmla="val 52"/>
              <a:gd name="f77" fmla="val 41"/>
              <a:gd name="f78" fmla="val 35"/>
              <a:gd name="f79" fmla="val 144"/>
              <a:gd name="f80" fmla="val 146"/>
              <a:gd name="f81" fmla="val 148"/>
              <a:gd name="f82" fmla="val 51"/>
              <a:gd name="f83" fmla="val 152"/>
              <a:gd name="f84" fmla="val 155"/>
              <a:gd name="f85" fmla="val 159"/>
              <a:gd name="f86" fmla="val 160"/>
              <a:gd name="f87" fmla="val 162"/>
              <a:gd name="f88" fmla="val 164"/>
              <a:gd name="f89" fmla="val 171"/>
              <a:gd name="f90" fmla="val 175"/>
              <a:gd name="f91" fmla="val 177"/>
              <a:gd name="f92" fmla="val 179"/>
              <a:gd name="f93" fmla="+- 0 0 -90"/>
              <a:gd name="f94" fmla="*/ f3 1 66"/>
              <a:gd name="f95" fmla="*/ f4 1 222"/>
              <a:gd name="f96" fmla="val f5"/>
              <a:gd name="f97" fmla="val f6"/>
              <a:gd name="f98" fmla="val f7"/>
              <a:gd name="f99" fmla="*/ f93 f0 1"/>
              <a:gd name="f100" fmla="+- f98 0 f96"/>
              <a:gd name="f101" fmla="+- f97 0 f96"/>
              <a:gd name="f102" fmla="*/ f99 1 f2"/>
              <a:gd name="f103" fmla="*/ f101 1 66"/>
              <a:gd name="f104" fmla="*/ f100 1 222"/>
              <a:gd name="f105" fmla="*/ 54 f101 1"/>
              <a:gd name="f106" fmla="*/ 180 f100 1"/>
              <a:gd name="f107" fmla="*/ 212 f100 1"/>
              <a:gd name="f108" fmla="*/ 62 f101 1"/>
              <a:gd name="f109" fmla="*/ 66 f101 1"/>
              <a:gd name="f110" fmla="*/ 218 f100 1"/>
              <a:gd name="f111" fmla="*/ 222 f100 1"/>
              <a:gd name="f112" fmla="*/ 5 f101 1"/>
              <a:gd name="f113" fmla="*/ 0 f101 1"/>
              <a:gd name="f114" fmla="*/ 217 f100 1"/>
              <a:gd name="f115" fmla="*/ 13 f101 1"/>
              <a:gd name="f116" fmla="*/ 210 f100 1"/>
              <a:gd name="f117" fmla="*/ 85 f100 1"/>
              <a:gd name="f118" fmla="*/ 20 f101 1"/>
              <a:gd name="f119" fmla="*/ 77 f100 1"/>
              <a:gd name="f120" fmla="*/ 22 f101 1"/>
              <a:gd name="f121" fmla="*/ 60 f100 1"/>
              <a:gd name="f122" fmla="*/ 25 f101 1"/>
              <a:gd name="f123" fmla="*/ 43 f100 1"/>
              <a:gd name="f124" fmla="*/ 31 f101 1"/>
              <a:gd name="f125" fmla="*/ 39 f100 1"/>
              <a:gd name="f126" fmla="*/ 36 f100 1"/>
              <a:gd name="f127" fmla="*/ 6 f100 1"/>
              <a:gd name="f128" fmla="*/ 36 f101 1"/>
              <a:gd name="f129" fmla="*/ 0 f100 1"/>
              <a:gd name="f130" fmla="*/ 39 f101 1"/>
              <a:gd name="f131" fmla="*/ 42 f101 1"/>
              <a:gd name="f132" fmla="*/ 42 f100 1"/>
              <a:gd name="f133" fmla="*/ 45 f101 1"/>
              <a:gd name="f134" fmla="*/ 62 f100 1"/>
              <a:gd name="f135" fmla="*/ 47 f101 1"/>
              <a:gd name="f136" fmla="*/ 50 f101 1"/>
              <a:gd name="f137" fmla="*/ 82 f100 1"/>
              <a:gd name="f138" fmla="*/ 96 f100 1"/>
              <a:gd name="f139" fmla="*/ 140 f100 1"/>
              <a:gd name="f140" fmla="*/ 143 f100 1"/>
              <a:gd name="f141" fmla="*/ 49 f101 1"/>
              <a:gd name="f142" fmla="*/ 33 f101 1"/>
              <a:gd name="f143" fmla="*/ 146 f100 1"/>
              <a:gd name="f144" fmla="*/ 148 f100 1"/>
              <a:gd name="f145" fmla="*/ 51 f101 1"/>
              <a:gd name="f146" fmla="*/ 159 f100 1"/>
              <a:gd name="f147" fmla="*/ 48 f101 1"/>
              <a:gd name="f148" fmla="*/ 162 f100 1"/>
              <a:gd name="f149" fmla="*/ 164 f100 1"/>
              <a:gd name="f150" fmla="*/ 52 f101 1"/>
              <a:gd name="f151" fmla="*/ 175 f100 1"/>
              <a:gd name="f152" fmla="*/ 177 f100 1"/>
              <a:gd name="f153" fmla="+- f102 0 f1"/>
              <a:gd name="f154" fmla="*/ f105 1 66"/>
              <a:gd name="f155" fmla="*/ f106 1 222"/>
              <a:gd name="f156" fmla="*/ f107 1 222"/>
              <a:gd name="f157" fmla="*/ f108 1 66"/>
              <a:gd name="f158" fmla="*/ f109 1 66"/>
              <a:gd name="f159" fmla="*/ f110 1 222"/>
              <a:gd name="f160" fmla="*/ f111 1 222"/>
              <a:gd name="f161" fmla="*/ f112 1 66"/>
              <a:gd name="f162" fmla="*/ f113 1 66"/>
              <a:gd name="f163" fmla="*/ f114 1 222"/>
              <a:gd name="f164" fmla="*/ f115 1 66"/>
              <a:gd name="f165" fmla="*/ f116 1 222"/>
              <a:gd name="f166" fmla="*/ f117 1 222"/>
              <a:gd name="f167" fmla="*/ f118 1 66"/>
              <a:gd name="f168" fmla="*/ f119 1 222"/>
              <a:gd name="f169" fmla="*/ f120 1 66"/>
              <a:gd name="f170" fmla="*/ f121 1 222"/>
              <a:gd name="f171" fmla="*/ f122 1 66"/>
              <a:gd name="f172" fmla="*/ f123 1 222"/>
              <a:gd name="f173" fmla="*/ f124 1 66"/>
              <a:gd name="f174" fmla="*/ f125 1 222"/>
              <a:gd name="f175" fmla="*/ f126 1 222"/>
              <a:gd name="f176" fmla="*/ f127 1 222"/>
              <a:gd name="f177" fmla="*/ f128 1 66"/>
              <a:gd name="f178" fmla="*/ f129 1 222"/>
              <a:gd name="f179" fmla="*/ f130 1 66"/>
              <a:gd name="f180" fmla="*/ f131 1 66"/>
              <a:gd name="f181" fmla="*/ f132 1 222"/>
              <a:gd name="f182" fmla="*/ f133 1 66"/>
              <a:gd name="f183" fmla="*/ f134 1 222"/>
              <a:gd name="f184" fmla="*/ f135 1 66"/>
              <a:gd name="f185" fmla="*/ f136 1 66"/>
              <a:gd name="f186" fmla="*/ f137 1 222"/>
              <a:gd name="f187" fmla="*/ f138 1 222"/>
              <a:gd name="f188" fmla="*/ f139 1 222"/>
              <a:gd name="f189" fmla="*/ f140 1 222"/>
              <a:gd name="f190" fmla="*/ f141 1 66"/>
              <a:gd name="f191" fmla="*/ f142 1 66"/>
              <a:gd name="f192" fmla="*/ f143 1 222"/>
              <a:gd name="f193" fmla="*/ f144 1 222"/>
              <a:gd name="f194" fmla="*/ f145 1 66"/>
              <a:gd name="f195" fmla="*/ f146 1 222"/>
              <a:gd name="f196" fmla="*/ f147 1 66"/>
              <a:gd name="f197" fmla="*/ f148 1 222"/>
              <a:gd name="f198" fmla="*/ f149 1 222"/>
              <a:gd name="f199" fmla="*/ f150 1 66"/>
              <a:gd name="f200" fmla="*/ f151 1 222"/>
              <a:gd name="f201" fmla="*/ f152 1 222"/>
              <a:gd name="f202" fmla="*/ 0 1 f103"/>
              <a:gd name="f203" fmla="*/ f97 1 f103"/>
              <a:gd name="f204" fmla="*/ 0 1 f104"/>
              <a:gd name="f205" fmla="*/ f98 1 f104"/>
              <a:gd name="f206" fmla="*/ f154 1 f103"/>
              <a:gd name="f207" fmla="*/ f155 1 f104"/>
              <a:gd name="f208" fmla="*/ f156 1 f104"/>
              <a:gd name="f209" fmla="*/ f157 1 f103"/>
              <a:gd name="f210" fmla="*/ f158 1 f103"/>
              <a:gd name="f211" fmla="*/ f159 1 f104"/>
              <a:gd name="f212" fmla="*/ f160 1 f104"/>
              <a:gd name="f213" fmla="*/ f161 1 f103"/>
              <a:gd name="f214" fmla="*/ f162 1 f103"/>
              <a:gd name="f215" fmla="*/ f163 1 f104"/>
              <a:gd name="f216" fmla="*/ f164 1 f103"/>
              <a:gd name="f217" fmla="*/ f165 1 f104"/>
              <a:gd name="f218" fmla="*/ f166 1 f104"/>
              <a:gd name="f219" fmla="*/ f167 1 f103"/>
              <a:gd name="f220" fmla="*/ f168 1 f104"/>
              <a:gd name="f221" fmla="*/ f169 1 f103"/>
              <a:gd name="f222" fmla="*/ f170 1 f104"/>
              <a:gd name="f223" fmla="*/ f171 1 f103"/>
              <a:gd name="f224" fmla="*/ f172 1 f104"/>
              <a:gd name="f225" fmla="*/ f173 1 f103"/>
              <a:gd name="f226" fmla="*/ f174 1 f104"/>
              <a:gd name="f227" fmla="*/ f175 1 f104"/>
              <a:gd name="f228" fmla="*/ f176 1 f104"/>
              <a:gd name="f229" fmla="*/ f177 1 f103"/>
              <a:gd name="f230" fmla="*/ f178 1 f104"/>
              <a:gd name="f231" fmla="*/ f179 1 f103"/>
              <a:gd name="f232" fmla="*/ f180 1 f103"/>
              <a:gd name="f233" fmla="*/ f181 1 f104"/>
              <a:gd name="f234" fmla="*/ f182 1 f103"/>
              <a:gd name="f235" fmla="*/ f183 1 f104"/>
              <a:gd name="f236" fmla="*/ f184 1 f103"/>
              <a:gd name="f237" fmla="*/ f185 1 f103"/>
              <a:gd name="f238" fmla="*/ f186 1 f104"/>
              <a:gd name="f239" fmla="*/ f187 1 f104"/>
              <a:gd name="f240" fmla="*/ f188 1 f104"/>
              <a:gd name="f241" fmla="*/ f189 1 f104"/>
              <a:gd name="f242" fmla="*/ f190 1 f103"/>
              <a:gd name="f243" fmla="*/ f191 1 f103"/>
              <a:gd name="f244" fmla="*/ f192 1 f104"/>
              <a:gd name="f245" fmla="*/ f193 1 f104"/>
              <a:gd name="f246" fmla="*/ f194 1 f103"/>
              <a:gd name="f247" fmla="*/ f195 1 f104"/>
              <a:gd name="f248" fmla="*/ f196 1 f103"/>
              <a:gd name="f249" fmla="*/ f197 1 f104"/>
              <a:gd name="f250" fmla="*/ f198 1 f104"/>
              <a:gd name="f251" fmla="*/ f199 1 f103"/>
              <a:gd name="f252" fmla="*/ f200 1 f104"/>
              <a:gd name="f253" fmla="*/ f201 1 f104"/>
              <a:gd name="f254" fmla="*/ f202 f94 1"/>
              <a:gd name="f255" fmla="*/ f203 f94 1"/>
              <a:gd name="f256" fmla="*/ f205 f95 1"/>
              <a:gd name="f257" fmla="*/ f204 f95 1"/>
              <a:gd name="f258" fmla="*/ f206 f94 1"/>
              <a:gd name="f259" fmla="*/ f207 f95 1"/>
              <a:gd name="f260" fmla="*/ f208 f95 1"/>
              <a:gd name="f261" fmla="*/ f209 f94 1"/>
              <a:gd name="f262" fmla="*/ f210 f94 1"/>
              <a:gd name="f263" fmla="*/ f211 f95 1"/>
              <a:gd name="f264" fmla="*/ f212 f95 1"/>
              <a:gd name="f265" fmla="*/ f213 f94 1"/>
              <a:gd name="f266" fmla="*/ f214 f94 1"/>
              <a:gd name="f267" fmla="*/ f215 f95 1"/>
              <a:gd name="f268" fmla="*/ f216 f94 1"/>
              <a:gd name="f269" fmla="*/ f217 f95 1"/>
              <a:gd name="f270" fmla="*/ f218 f95 1"/>
              <a:gd name="f271" fmla="*/ f219 f94 1"/>
              <a:gd name="f272" fmla="*/ f220 f95 1"/>
              <a:gd name="f273" fmla="*/ f221 f94 1"/>
              <a:gd name="f274" fmla="*/ f222 f95 1"/>
              <a:gd name="f275" fmla="*/ f223 f94 1"/>
              <a:gd name="f276" fmla="*/ f224 f95 1"/>
              <a:gd name="f277" fmla="*/ f225 f94 1"/>
              <a:gd name="f278" fmla="*/ f226 f95 1"/>
              <a:gd name="f279" fmla="*/ f227 f95 1"/>
              <a:gd name="f280" fmla="*/ f228 f95 1"/>
              <a:gd name="f281" fmla="*/ f229 f94 1"/>
              <a:gd name="f282" fmla="*/ f230 f95 1"/>
              <a:gd name="f283" fmla="*/ f231 f94 1"/>
              <a:gd name="f284" fmla="*/ f232 f94 1"/>
              <a:gd name="f285" fmla="*/ f233 f95 1"/>
              <a:gd name="f286" fmla="*/ f234 f94 1"/>
              <a:gd name="f287" fmla="*/ f235 f95 1"/>
              <a:gd name="f288" fmla="*/ f236 f94 1"/>
              <a:gd name="f289" fmla="*/ f237 f94 1"/>
              <a:gd name="f290" fmla="*/ f238 f95 1"/>
              <a:gd name="f291" fmla="*/ f239 f95 1"/>
              <a:gd name="f292" fmla="*/ f240 f95 1"/>
              <a:gd name="f293" fmla="*/ f241 f95 1"/>
              <a:gd name="f294" fmla="*/ f242 f94 1"/>
              <a:gd name="f295" fmla="*/ f243 f94 1"/>
              <a:gd name="f296" fmla="*/ f244 f95 1"/>
              <a:gd name="f297" fmla="*/ f245 f95 1"/>
              <a:gd name="f298" fmla="*/ f246 f94 1"/>
              <a:gd name="f299" fmla="*/ f247 f95 1"/>
              <a:gd name="f300" fmla="*/ f248 f94 1"/>
              <a:gd name="f301" fmla="*/ f249 f95 1"/>
              <a:gd name="f302" fmla="*/ f250 f95 1"/>
              <a:gd name="f303" fmla="*/ f251 f94 1"/>
              <a:gd name="f304" fmla="*/ f252 f95 1"/>
              <a:gd name="f305" fmla="*/ f253 f95 1"/>
            </a:gdLst>
            <a:ahLst/>
            <a:cxnLst>
              <a:cxn ang="3cd4">
                <a:pos x="hc" y="t"/>
              </a:cxn>
              <a:cxn ang="0">
                <a:pos x="r" y="vc"/>
              </a:cxn>
              <a:cxn ang="cd4">
                <a:pos x="hc" y="b"/>
              </a:cxn>
              <a:cxn ang="cd2">
                <a:pos x="l" y="vc"/>
              </a:cxn>
              <a:cxn ang="f153">
                <a:pos x="f258" y="f259"/>
              </a:cxn>
              <a:cxn ang="f153">
                <a:pos x="f258" y="f260"/>
              </a:cxn>
              <a:cxn ang="f153">
                <a:pos x="f261" y="f260"/>
              </a:cxn>
              <a:cxn ang="f153">
                <a:pos x="f262" y="f263"/>
              </a:cxn>
              <a:cxn ang="f153">
                <a:pos x="f261" y="f264"/>
              </a:cxn>
              <a:cxn ang="f153">
                <a:pos x="f265" y="f264"/>
              </a:cxn>
              <a:cxn ang="f153">
                <a:pos x="f266" y="f267"/>
              </a:cxn>
              <a:cxn ang="f153">
                <a:pos x="f265" y="f260"/>
              </a:cxn>
              <a:cxn ang="f153">
                <a:pos x="f268" y="f260"/>
              </a:cxn>
              <a:cxn ang="f153">
                <a:pos x="f268" y="f269"/>
              </a:cxn>
              <a:cxn ang="f153">
                <a:pos x="f268" y="f270"/>
              </a:cxn>
              <a:cxn ang="f153">
                <a:pos x="f271" y="f272"/>
              </a:cxn>
              <a:cxn ang="f153">
                <a:pos x="f273" y="f274"/>
              </a:cxn>
              <a:cxn ang="f153">
                <a:pos x="f275" y="f276"/>
              </a:cxn>
              <a:cxn ang="f153">
                <a:pos x="f277" y="f278"/>
              </a:cxn>
              <a:cxn ang="f153">
                <a:pos x="f277" y="f279"/>
              </a:cxn>
              <a:cxn ang="f153">
                <a:pos x="f277" y="f280"/>
              </a:cxn>
              <a:cxn ang="f153">
                <a:pos x="f281" y="f282"/>
              </a:cxn>
              <a:cxn ang="f153">
                <a:pos x="f281" y="f278"/>
              </a:cxn>
              <a:cxn ang="f153">
                <a:pos x="f283" y="f278"/>
              </a:cxn>
              <a:cxn ang="f153">
                <a:pos x="f284" y="f285"/>
              </a:cxn>
              <a:cxn ang="f153">
                <a:pos x="f286" y="f287"/>
              </a:cxn>
              <a:cxn ang="f153">
                <a:pos x="f288" y="f272"/>
              </a:cxn>
              <a:cxn ang="f153">
                <a:pos x="f289" y="f272"/>
              </a:cxn>
              <a:cxn ang="f153">
                <a:pos x="f258" y="f290"/>
              </a:cxn>
              <a:cxn ang="f153">
                <a:pos x="f258" y="f291"/>
              </a:cxn>
              <a:cxn ang="f153">
                <a:pos x="f258" y="f292"/>
              </a:cxn>
              <a:cxn ang="f153">
                <a:pos x="f258" y="f293"/>
              </a:cxn>
              <a:cxn ang="f153">
                <a:pos x="f294" y="f293"/>
              </a:cxn>
              <a:cxn ang="f153">
                <a:pos x="f281" y="f293"/>
              </a:cxn>
              <a:cxn ang="f153">
                <a:pos x="f295" y="f296"/>
              </a:cxn>
              <a:cxn ang="f153">
                <a:pos x="f281" y="f297"/>
              </a:cxn>
              <a:cxn ang="f153">
                <a:pos x="f298" y="f297"/>
              </a:cxn>
              <a:cxn ang="f153">
                <a:pos x="f258" y="f297"/>
              </a:cxn>
              <a:cxn ang="f153">
                <a:pos x="f258" y="f299"/>
              </a:cxn>
              <a:cxn ang="f153">
                <a:pos x="f300" y="f299"/>
              </a:cxn>
              <a:cxn ang="f153">
                <a:pos x="f281" y="f299"/>
              </a:cxn>
              <a:cxn ang="f153">
                <a:pos x="f295" y="f301"/>
              </a:cxn>
              <a:cxn ang="f153">
                <a:pos x="f281" y="f302"/>
              </a:cxn>
              <a:cxn ang="f153">
                <a:pos x="f303" y="f302"/>
              </a:cxn>
              <a:cxn ang="f153">
                <a:pos x="f258" y="f302"/>
              </a:cxn>
              <a:cxn ang="f153">
                <a:pos x="f258" y="f304"/>
              </a:cxn>
              <a:cxn ang="f153">
                <a:pos x="f283" y="f304"/>
              </a:cxn>
              <a:cxn ang="f153">
                <a:pos x="f281" y="f304"/>
              </a:cxn>
              <a:cxn ang="f153">
                <a:pos x="f295" y="f305"/>
              </a:cxn>
              <a:cxn ang="f153">
                <a:pos x="f281" y="f259"/>
              </a:cxn>
              <a:cxn ang="f153">
                <a:pos x="f298" y="f259"/>
              </a:cxn>
              <a:cxn ang="f153">
                <a:pos x="f258" y="f259"/>
              </a:cxn>
            </a:cxnLst>
            <a:rect l="f254" t="f257" r="f255" b="f256"/>
            <a:pathLst>
              <a:path w="66" h="222">
                <a:moveTo>
                  <a:pt x="f8" y="f2"/>
                </a:moveTo>
                <a:cubicBezTo>
                  <a:pt x="f8" y="f9"/>
                  <a:pt x="f8" y="f10"/>
                  <a:pt x="f8" y="f11"/>
                </a:cubicBezTo>
                <a:cubicBezTo>
                  <a:pt x="f12" y="f11"/>
                  <a:pt x="f13" y="f11"/>
                  <a:pt x="f14" y="f11"/>
                </a:cubicBezTo>
                <a:cubicBezTo>
                  <a:pt x="f15" y="f16"/>
                  <a:pt x="f6" y="f17"/>
                  <a:pt x="f6" y="f18"/>
                </a:cubicBezTo>
                <a:cubicBezTo>
                  <a:pt x="f6" y="f19"/>
                  <a:pt x="f15" y="f7"/>
                  <a:pt x="f14" y="f7"/>
                </a:cubicBezTo>
                <a:cubicBezTo>
                  <a:pt x="f20" y="f7"/>
                  <a:pt x="f21" y="f7"/>
                  <a:pt x="f22" y="f7"/>
                </a:cubicBezTo>
                <a:cubicBezTo>
                  <a:pt x="f23" y="f7"/>
                  <a:pt x="f5" y="f19"/>
                  <a:pt x="f5" y="f24"/>
                </a:cubicBezTo>
                <a:cubicBezTo>
                  <a:pt x="f5" y="f17"/>
                  <a:pt x="f25" y="f11"/>
                  <a:pt x="f22" y="f11"/>
                </a:cubicBezTo>
                <a:cubicBezTo>
                  <a:pt x="f26" y="f11"/>
                  <a:pt x="f27" y="f11"/>
                  <a:pt x="f28" y="f11"/>
                </a:cubicBezTo>
                <a:cubicBezTo>
                  <a:pt x="f28" y="f29"/>
                  <a:pt x="f28" y="f30"/>
                  <a:pt x="f28" y="f30"/>
                </a:cubicBezTo>
                <a:cubicBezTo>
                  <a:pt x="f28" y="f31"/>
                  <a:pt x="f28" y="f32"/>
                  <a:pt x="f28" y="f33"/>
                </a:cubicBezTo>
                <a:cubicBezTo>
                  <a:pt x="f28" y="f34"/>
                  <a:pt x="f28" y="f34"/>
                  <a:pt x="f35" y="f36"/>
                </a:cubicBezTo>
                <a:cubicBezTo>
                  <a:pt x="f35" y="f37"/>
                  <a:pt x="f38" y="f6"/>
                  <a:pt x="f39" y="f40"/>
                </a:cubicBezTo>
                <a:cubicBezTo>
                  <a:pt x="f41" y="f42"/>
                  <a:pt x="f21" y="f43"/>
                  <a:pt x="f44" y="f20"/>
                </a:cubicBezTo>
                <a:cubicBezTo>
                  <a:pt x="f44" y="f45"/>
                  <a:pt x="f46" y="f47"/>
                  <a:pt x="f48" y="f47"/>
                </a:cubicBezTo>
                <a:cubicBezTo>
                  <a:pt x="f48" y="f49"/>
                  <a:pt x="f48" y="f50"/>
                  <a:pt x="f48" y="f51"/>
                </a:cubicBezTo>
                <a:cubicBezTo>
                  <a:pt x="f48" y="f46"/>
                  <a:pt x="f48" y="f52"/>
                  <a:pt x="f48" y="f53"/>
                </a:cubicBezTo>
                <a:cubicBezTo>
                  <a:pt x="f48" y="f54"/>
                  <a:pt x="f55" y="f23"/>
                  <a:pt x="f51" y="f5"/>
                </a:cubicBezTo>
                <a:cubicBezTo>
                  <a:pt x="f51" y="f28"/>
                  <a:pt x="f51" y="f46"/>
                  <a:pt x="f51" y="f47"/>
                </a:cubicBezTo>
                <a:cubicBezTo>
                  <a:pt x="f50" y="f47"/>
                  <a:pt x="f49" y="f47"/>
                  <a:pt x="f47" y="f47"/>
                </a:cubicBezTo>
                <a:cubicBezTo>
                  <a:pt x="f45" y="f45"/>
                  <a:pt x="f56" y="f45"/>
                  <a:pt x="f56" y="f56"/>
                </a:cubicBezTo>
                <a:cubicBezTo>
                  <a:pt x="f20" y="f43"/>
                  <a:pt x="f57" y="f58"/>
                  <a:pt x="f59" y="f14"/>
                </a:cubicBezTo>
                <a:cubicBezTo>
                  <a:pt x="f60" y="f61"/>
                  <a:pt x="f60" y="f37"/>
                  <a:pt x="f62" y="f36"/>
                </a:cubicBezTo>
                <a:cubicBezTo>
                  <a:pt x="f63" y="f36"/>
                  <a:pt x="f43" y="f36"/>
                  <a:pt x="f64" y="f36"/>
                </a:cubicBezTo>
                <a:cubicBezTo>
                  <a:pt x="f65" y="f36"/>
                  <a:pt x="f8" y="f34"/>
                  <a:pt x="f8" y="f66"/>
                </a:cubicBezTo>
                <a:cubicBezTo>
                  <a:pt x="f8" y="f67"/>
                  <a:pt x="f8" y="f68"/>
                  <a:pt x="f8" y="f69"/>
                </a:cubicBezTo>
                <a:cubicBezTo>
                  <a:pt x="f8" y="f70"/>
                  <a:pt x="f8" y="f71"/>
                  <a:pt x="f8" y="f72"/>
                </a:cubicBezTo>
                <a:cubicBezTo>
                  <a:pt x="f8" y="f73"/>
                  <a:pt x="f8" y="f74"/>
                  <a:pt x="f8" y="f75"/>
                </a:cubicBezTo>
                <a:cubicBezTo>
                  <a:pt x="f76" y="f75"/>
                  <a:pt x="f64" y="f75"/>
                  <a:pt x="f43" y="f75"/>
                </a:cubicBezTo>
                <a:cubicBezTo>
                  <a:pt x="f59" y="f75"/>
                  <a:pt x="f77" y="f75"/>
                  <a:pt x="f51" y="f75"/>
                </a:cubicBezTo>
                <a:cubicBezTo>
                  <a:pt x="f78" y="f75"/>
                  <a:pt x="f55" y="f79"/>
                  <a:pt x="f55" y="f80"/>
                </a:cubicBezTo>
                <a:cubicBezTo>
                  <a:pt x="f55" y="f81"/>
                  <a:pt x="f78" y="f81"/>
                  <a:pt x="f51" y="f81"/>
                </a:cubicBezTo>
                <a:cubicBezTo>
                  <a:pt x="f77" y="f81"/>
                  <a:pt x="f60" y="f81"/>
                  <a:pt x="f82" y="f81"/>
                </a:cubicBezTo>
                <a:cubicBezTo>
                  <a:pt x="f76" y="f81"/>
                  <a:pt x="f65" y="f81"/>
                  <a:pt x="f8" y="f81"/>
                </a:cubicBezTo>
                <a:cubicBezTo>
                  <a:pt x="f8" y="f83"/>
                  <a:pt x="f8" y="f84"/>
                  <a:pt x="f8" y="f85"/>
                </a:cubicBezTo>
                <a:cubicBezTo>
                  <a:pt x="f76" y="f85"/>
                  <a:pt x="f64" y="f85"/>
                  <a:pt x="f63" y="f85"/>
                </a:cubicBezTo>
                <a:cubicBezTo>
                  <a:pt x="f57" y="f85"/>
                  <a:pt x="f45" y="f85"/>
                  <a:pt x="f51" y="f85"/>
                </a:cubicBezTo>
                <a:cubicBezTo>
                  <a:pt x="f78" y="f85"/>
                  <a:pt x="f55" y="f86"/>
                  <a:pt x="f55" y="f87"/>
                </a:cubicBezTo>
                <a:cubicBezTo>
                  <a:pt x="f55" y="f88"/>
                  <a:pt x="f78" y="f88"/>
                  <a:pt x="f51" y="f88"/>
                </a:cubicBezTo>
                <a:cubicBezTo>
                  <a:pt x="f77" y="f88"/>
                  <a:pt x="f60" y="f88"/>
                  <a:pt x="f76" y="f88"/>
                </a:cubicBezTo>
                <a:cubicBezTo>
                  <a:pt x="f76" y="f88"/>
                  <a:pt x="f65" y="f88"/>
                  <a:pt x="f8" y="f88"/>
                </a:cubicBezTo>
                <a:cubicBezTo>
                  <a:pt x="f8" y="f31"/>
                  <a:pt x="f8" y="f89"/>
                  <a:pt x="f8" y="f90"/>
                </a:cubicBezTo>
                <a:cubicBezTo>
                  <a:pt x="f43" y="f90"/>
                  <a:pt x="f57" y="f90"/>
                  <a:pt x="f47" y="f90"/>
                </a:cubicBezTo>
                <a:cubicBezTo>
                  <a:pt x="f49" y="f90"/>
                  <a:pt x="f50" y="f90"/>
                  <a:pt x="f51" y="f90"/>
                </a:cubicBezTo>
                <a:cubicBezTo>
                  <a:pt x="f78" y="f90"/>
                  <a:pt x="f55" y="f90"/>
                  <a:pt x="f55" y="f91"/>
                </a:cubicBezTo>
                <a:cubicBezTo>
                  <a:pt x="f55" y="f92"/>
                  <a:pt x="f78" y="f2"/>
                  <a:pt x="f51" y="f2"/>
                </a:cubicBezTo>
                <a:cubicBezTo>
                  <a:pt x="f77" y="f2"/>
                  <a:pt x="f60" y="f2"/>
                  <a:pt x="f82" y="f2"/>
                </a:cubicBezTo>
                <a:cubicBezTo>
                  <a:pt x="f76" y="f2"/>
                  <a:pt x="f65" y="f2"/>
                  <a:pt x="f8" y="f2"/>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18">
            <a:extLst>
              <a:ext uri="{FF2B5EF4-FFF2-40B4-BE49-F238E27FC236}">
                <a16:creationId xmlns:a16="http://schemas.microsoft.com/office/drawing/2014/main" id="{FEB15D59-CCEA-69AA-A236-B7B4F591F9E4}"/>
              </a:ext>
            </a:extLst>
          </p:cNvPr>
          <p:cNvSpPr/>
          <p:nvPr/>
        </p:nvSpPr>
        <p:spPr>
          <a:xfrm>
            <a:off x="3040727" y="4735513"/>
            <a:ext cx="515941" cy="212726"/>
          </a:xfrm>
          <a:custGeom>
            <a:avLst/>
            <a:gdLst>
              <a:gd name="f0" fmla="val 10800000"/>
              <a:gd name="f1" fmla="val 5400000"/>
              <a:gd name="f2" fmla="val 180"/>
              <a:gd name="f3" fmla="val w"/>
              <a:gd name="f4" fmla="val h"/>
              <a:gd name="f5" fmla="val 0"/>
              <a:gd name="f6" fmla="val 68"/>
              <a:gd name="f7" fmla="val 28"/>
              <a:gd name="f8" fmla="val 46"/>
              <a:gd name="f9" fmla="val 6"/>
              <a:gd name="f10" fmla="val 12"/>
              <a:gd name="f11" fmla="val 19"/>
              <a:gd name="f12" fmla="val 51"/>
              <a:gd name="f13" fmla="val 56"/>
              <a:gd name="f14" fmla="val 61"/>
              <a:gd name="f15" fmla="val 66"/>
              <a:gd name="f16" fmla="val 23"/>
              <a:gd name="f17" fmla="val 26"/>
              <a:gd name="f18" fmla="val 65"/>
              <a:gd name="f19" fmla="val 27"/>
              <a:gd name="f20" fmla="val 63"/>
              <a:gd name="f21" fmla="val 62"/>
              <a:gd name="f22" fmla="val 50"/>
              <a:gd name="f23" fmla="val 38"/>
              <a:gd name="f24" fmla="val 4"/>
              <a:gd name="f25" fmla="val 1"/>
              <a:gd name="f26" fmla="val 24"/>
              <a:gd name="f27" fmla="val 20"/>
              <a:gd name="f28" fmla="val 10"/>
              <a:gd name="f29" fmla="val 15"/>
              <a:gd name="f30" fmla="val 29"/>
              <a:gd name="f31" fmla="+- 0 0 -90"/>
              <a:gd name="f32" fmla="*/ f3 1 68"/>
              <a:gd name="f33" fmla="*/ f4 1 28"/>
              <a:gd name="f34" fmla="val f5"/>
              <a:gd name="f35" fmla="val f6"/>
              <a:gd name="f36" fmla="val f7"/>
              <a:gd name="f37" fmla="*/ f31 f0 1"/>
              <a:gd name="f38" fmla="+- f36 0 f34"/>
              <a:gd name="f39" fmla="+- f35 0 f34"/>
              <a:gd name="f40" fmla="*/ f37 1 f2"/>
              <a:gd name="f41" fmla="*/ f39 1 68"/>
              <a:gd name="f42" fmla="*/ f38 1 28"/>
              <a:gd name="f43" fmla="*/ 46 f39 1"/>
              <a:gd name="f44" fmla="*/ 0 f38 1"/>
              <a:gd name="f45" fmla="*/ 19 f38 1"/>
              <a:gd name="f46" fmla="*/ 61 f39 1"/>
              <a:gd name="f47" fmla="*/ 66 f39 1"/>
              <a:gd name="f48" fmla="*/ 26 f38 1"/>
              <a:gd name="f49" fmla="*/ 62 f39 1"/>
              <a:gd name="f50" fmla="*/ 28 f38 1"/>
              <a:gd name="f51" fmla="*/ 26 f39 1"/>
              <a:gd name="f52" fmla="*/ 4 f39 1"/>
              <a:gd name="f53" fmla="*/ 0 f39 1"/>
              <a:gd name="f54" fmla="*/ 24 f38 1"/>
              <a:gd name="f55" fmla="*/ 20 f39 1"/>
              <a:gd name="f56" fmla="+- f40 0 f1"/>
              <a:gd name="f57" fmla="*/ f43 1 68"/>
              <a:gd name="f58" fmla="*/ f44 1 28"/>
              <a:gd name="f59" fmla="*/ f45 1 28"/>
              <a:gd name="f60" fmla="*/ f46 1 68"/>
              <a:gd name="f61" fmla="*/ f47 1 68"/>
              <a:gd name="f62" fmla="*/ f48 1 28"/>
              <a:gd name="f63" fmla="*/ f49 1 68"/>
              <a:gd name="f64" fmla="*/ f50 1 28"/>
              <a:gd name="f65" fmla="*/ f51 1 68"/>
              <a:gd name="f66" fmla="*/ f52 1 68"/>
              <a:gd name="f67" fmla="*/ f53 1 68"/>
              <a:gd name="f68" fmla="*/ f54 1 28"/>
              <a:gd name="f69" fmla="*/ f55 1 68"/>
              <a:gd name="f70" fmla="*/ 0 1 f41"/>
              <a:gd name="f71" fmla="*/ f35 1 f41"/>
              <a:gd name="f72" fmla="*/ 0 1 f42"/>
              <a:gd name="f73" fmla="*/ f36 1 f42"/>
              <a:gd name="f74" fmla="*/ f57 1 f41"/>
              <a:gd name="f75" fmla="*/ f58 1 f42"/>
              <a:gd name="f76" fmla="*/ f59 1 f42"/>
              <a:gd name="f77" fmla="*/ f60 1 f41"/>
              <a:gd name="f78" fmla="*/ f61 1 f41"/>
              <a:gd name="f79" fmla="*/ f62 1 f42"/>
              <a:gd name="f80" fmla="*/ f63 1 f41"/>
              <a:gd name="f81" fmla="*/ f64 1 f42"/>
              <a:gd name="f82" fmla="*/ f65 1 f41"/>
              <a:gd name="f83" fmla="*/ f66 1 f41"/>
              <a:gd name="f84" fmla="*/ f67 1 f41"/>
              <a:gd name="f85" fmla="*/ f68 1 f42"/>
              <a:gd name="f86" fmla="*/ f69 1 f41"/>
              <a:gd name="f87" fmla="*/ f70 f32 1"/>
              <a:gd name="f88" fmla="*/ f71 f32 1"/>
              <a:gd name="f89" fmla="*/ f73 f33 1"/>
              <a:gd name="f90" fmla="*/ f72 f33 1"/>
              <a:gd name="f91" fmla="*/ f74 f32 1"/>
              <a:gd name="f92" fmla="*/ f75 f33 1"/>
              <a:gd name="f93" fmla="*/ f76 f33 1"/>
              <a:gd name="f94" fmla="*/ f77 f32 1"/>
              <a:gd name="f95" fmla="*/ f78 f32 1"/>
              <a:gd name="f96" fmla="*/ f79 f33 1"/>
              <a:gd name="f97" fmla="*/ f80 f32 1"/>
              <a:gd name="f98" fmla="*/ f81 f33 1"/>
              <a:gd name="f99" fmla="*/ f82 f32 1"/>
              <a:gd name="f100" fmla="*/ f83 f32 1"/>
              <a:gd name="f101" fmla="*/ f84 f32 1"/>
              <a:gd name="f102" fmla="*/ f85 f33 1"/>
              <a:gd name="f103" fmla="*/ f86 f32 1"/>
            </a:gdLst>
            <a:ahLst/>
            <a:cxnLst>
              <a:cxn ang="3cd4">
                <a:pos x="hc" y="t"/>
              </a:cxn>
              <a:cxn ang="0">
                <a:pos x="r" y="vc"/>
              </a:cxn>
              <a:cxn ang="cd4">
                <a:pos x="hc" y="b"/>
              </a:cxn>
              <a:cxn ang="cd2">
                <a:pos x="l" y="vc"/>
              </a:cxn>
              <a:cxn ang="f56">
                <a:pos x="f91" y="f92"/>
              </a:cxn>
              <a:cxn ang="f56">
                <a:pos x="f91" y="f93"/>
              </a:cxn>
              <a:cxn ang="f56">
                <a:pos x="f94" y="f93"/>
              </a:cxn>
              <a:cxn ang="f56">
                <a:pos x="f95" y="f96"/>
              </a:cxn>
              <a:cxn ang="f56">
                <a:pos x="f97" y="f98"/>
              </a:cxn>
              <a:cxn ang="f56">
                <a:pos x="f99" y="f98"/>
              </a:cxn>
              <a:cxn ang="f56">
                <a:pos x="f100" y="f98"/>
              </a:cxn>
              <a:cxn ang="f56">
                <a:pos x="f101" y="f102"/>
              </a:cxn>
              <a:cxn ang="f56">
                <a:pos x="f100" y="f93"/>
              </a:cxn>
              <a:cxn ang="f56">
                <a:pos x="f103" y="f93"/>
              </a:cxn>
              <a:cxn ang="f56">
                <a:pos x="f103" y="f92"/>
              </a:cxn>
              <a:cxn ang="f56">
                <a:pos x="f91" y="f92"/>
              </a:cxn>
            </a:cxnLst>
            <a:rect l="f87" t="f90" r="f88" b="f89"/>
            <a:pathLst>
              <a:path w="68" h="28">
                <a:moveTo>
                  <a:pt x="f8" y="f5"/>
                </a:moveTo>
                <a:cubicBezTo>
                  <a:pt x="f8" y="f9"/>
                  <a:pt x="f8" y="f10"/>
                  <a:pt x="f8" y="f11"/>
                </a:cubicBezTo>
                <a:cubicBezTo>
                  <a:pt x="f12" y="f11"/>
                  <a:pt x="f13" y="f11"/>
                  <a:pt x="f14" y="f11"/>
                </a:cubicBezTo>
                <a:cubicBezTo>
                  <a:pt x="f15" y="f11"/>
                  <a:pt x="f6" y="f16"/>
                  <a:pt x="f15" y="f17"/>
                </a:cubicBezTo>
                <a:cubicBezTo>
                  <a:pt x="f18" y="f19"/>
                  <a:pt x="f20" y="f7"/>
                  <a:pt x="f21" y="f7"/>
                </a:cubicBezTo>
                <a:cubicBezTo>
                  <a:pt x="f22" y="f7"/>
                  <a:pt x="f23" y="f7"/>
                  <a:pt x="f17" y="f7"/>
                </a:cubicBezTo>
                <a:cubicBezTo>
                  <a:pt x="f11" y="f7"/>
                  <a:pt x="f10" y="f7"/>
                  <a:pt x="f24" y="f7"/>
                </a:cubicBezTo>
                <a:cubicBezTo>
                  <a:pt x="f25" y="f7"/>
                  <a:pt x="f5" y="f19"/>
                  <a:pt x="f5" y="f26"/>
                </a:cubicBezTo>
                <a:cubicBezTo>
                  <a:pt x="f5" y="f27"/>
                  <a:pt x="f25" y="f11"/>
                  <a:pt x="f24" y="f11"/>
                </a:cubicBezTo>
                <a:cubicBezTo>
                  <a:pt x="f28" y="f11"/>
                  <a:pt x="f29" y="f11"/>
                  <a:pt x="f27" y="f11"/>
                </a:cubicBezTo>
                <a:cubicBezTo>
                  <a:pt x="f27" y="f10"/>
                  <a:pt x="f27" y="f9"/>
                  <a:pt x="f27" y="f5"/>
                </a:cubicBezTo>
                <a:cubicBezTo>
                  <a:pt x="f30" y="f5"/>
                  <a:pt x="f23" y="f5"/>
                  <a:pt x="f8" y="f5"/>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22">
            <a:extLst>
              <a:ext uri="{FF2B5EF4-FFF2-40B4-BE49-F238E27FC236}">
                <a16:creationId xmlns:a16="http://schemas.microsoft.com/office/drawing/2014/main" id="{27104847-C136-AA64-FF68-FED29D8BF004}"/>
              </a:ext>
            </a:extLst>
          </p:cNvPr>
          <p:cNvSpPr/>
          <p:nvPr/>
        </p:nvSpPr>
        <p:spPr>
          <a:xfrm>
            <a:off x="2343817" y="1008061"/>
            <a:ext cx="1546222" cy="1670051"/>
          </a:xfrm>
          <a:custGeom>
            <a:avLst/>
            <a:gdLst>
              <a:gd name="f0" fmla="val 10800000"/>
              <a:gd name="f1" fmla="val 5400000"/>
              <a:gd name="f2" fmla="val 180"/>
              <a:gd name="f3" fmla="val w"/>
              <a:gd name="f4" fmla="val h"/>
              <a:gd name="f5" fmla="val 0"/>
              <a:gd name="f6" fmla="val 283"/>
              <a:gd name="f7" fmla="val 306"/>
              <a:gd name="f8" fmla="val 84"/>
              <a:gd name="f9" fmla="val 215"/>
              <a:gd name="f10" fmla="val 58"/>
              <a:gd name="f11" fmla="val 200"/>
              <a:gd name="f12" fmla="val 53"/>
              <a:gd name="f13" fmla="val 175"/>
              <a:gd name="f14" fmla="val 54"/>
              <a:gd name="f15" fmla="val 147"/>
              <a:gd name="f16" fmla="val 131"/>
              <a:gd name="f17" fmla="val 116"/>
              <a:gd name="f18" fmla="val 63"/>
              <a:gd name="f19" fmla="val 101"/>
              <a:gd name="f20" fmla="val 99"/>
              <a:gd name="f21" fmla="val 98"/>
              <a:gd name="f22" fmla="val 64"/>
              <a:gd name="f23" fmla="val 97"/>
              <a:gd name="f24" fmla="val 67"/>
              <a:gd name="f25" fmla="val 92"/>
              <a:gd name="f26" fmla="val 85"/>
              <a:gd name="f27" fmla="val 79"/>
              <a:gd name="f28" fmla="val 48"/>
              <a:gd name="f29" fmla="val 32"/>
              <a:gd name="f30" fmla="val 20"/>
              <a:gd name="f31" fmla="val 74"/>
              <a:gd name="f32" fmla="val 11"/>
              <a:gd name="f33" fmla="val 9"/>
              <a:gd name="f34" fmla="val 123"/>
              <a:gd name="f35" fmla="val 160"/>
              <a:gd name="f36" fmla="val 197"/>
              <a:gd name="f37" fmla="val 209"/>
              <a:gd name="f38" fmla="val 50"/>
              <a:gd name="f39" fmla="val 68"/>
              <a:gd name="f40" fmla="val 216"/>
              <a:gd name="f41" fmla="val 86"/>
              <a:gd name="f42" fmla="val 88"/>
              <a:gd name="f43" fmla="val 91"/>
              <a:gd name="f44" fmla="val 217"/>
              <a:gd name="f45" fmla="val 93"/>
              <a:gd name="f46" fmla="val 222"/>
              <a:gd name="f47" fmla="val 105"/>
              <a:gd name="f48" fmla="val 225"/>
              <a:gd name="f49" fmla="val 118"/>
              <a:gd name="f50" fmla="val 227"/>
              <a:gd name="f51" fmla="val 230"/>
              <a:gd name="f52" fmla="val 162"/>
              <a:gd name="f53" fmla="val 226"/>
              <a:gd name="f54" fmla="val 177"/>
              <a:gd name="f55" fmla="val 223"/>
              <a:gd name="f56" fmla="val 189"/>
              <a:gd name="f57" fmla="val 218"/>
              <a:gd name="f58" fmla="val 208"/>
              <a:gd name="f59" fmla="val 205"/>
              <a:gd name="f60" fmla="val 211"/>
              <a:gd name="f61" fmla="val 202"/>
              <a:gd name="f62" fmla="val 213"/>
              <a:gd name="f63" fmla="val 198"/>
              <a:gd name="f64" fmla="val 219"/>
              <a:gd name="f65" fmla="val 228"/>
              <a:gd name="f66" fmla="val 238"/>
              <a:gd name="f67" fmla="val 229"/>
              <a:gd name="f68" fmla="val 264"/>
              <a:gd name="f69" fmla="val 239"/>
              <a:gd name="f70" fmla="val 277"/>
              <a:gd name="f71" fmla="val 259"/>
              <a:gd name="f72" fmla="val 281"/>
              <a:gd name="f73" fmla="val 285"/>
              <a:gd name="f74" fmla="val 282"/>
              <a:gd name="f75" fmla="val 290"/>
              <a:gd name="f76" fmla="val 294"/>
              <a:gd name="f77" fmla="val 298"/>
              <a:gd name="f78" fmla="val 303"/>
              <a:gd name="f79" fmla="val 280"/>
              <a:gd name="f80" fmla="val 276"/>
              <a:gd name="f81" fmla="val 272"/>
              <a:gd name="f82" fmla="val 269"/>
              <a:gd name="f83" fmla="val 304"/>
              <a:gd name="f84" fmla="val 299"/>
              <a:gd name="f85" fmla="val 268"/>
              <a:gd name="f86" fmla="val 287"/>
              <a:gd name="f87" fmla="val 266"/>
              <a:gd name="f88" fmla="val 275"/>
              <a:gd name="f89" fmla="val 260"/>
              <a:gd name="f90" fmla="val 254"/>
              <a:gd name="f91" fmla="val 252"/>
              <a:gd name="f92" fmla="val 244"/>
              <a:gd name="f93" fmla="val 245"/>
              <a:gd name="f94" fmla="val 232"/>
              <a:gd name="f95" fmla="val 241"/>
              <a:gd name="f96" fmla="val 237"/>
              <a:gd name="f97" fmla="val 234"/>
              <a:gd name="f98" fmla="val 201"/>
              <a:gd name="f99" fmla="val 196"/>
              <a:gd name="f100" fmla="val 191"/>
              <a:gd name="f101" fmla="val 186"/>
              <a:gd name="f102" fmla="val 224"/>
              <a:gd name="f103" fmla="val 182"/>
              <a:gd name="f104" fmla="val 178"/>
              <a:gd name="f105" fmla="val 174"/>
              <a:gd name="f106" fmla="val 243"/>
              <a:gd name="f107" fmla="val 165"/>
              <a:gd name="f108" fmla="val 257"/>
              <a:gd name="f109" fmla="val 157"/>
              <a:gd name="f110" fmla="val 271"/>
              <a:gd name="f111" fmla="val 148"/>
              <a:gd name="f112" fmla="val 286"/>
              <a:gd name="f113" fmla="val 145"/>
              <a:gd name="f114" fmla="val 292"/>
              <a:gd name="f115" fmla="val 139"/>
              <a:gd name="f116" fmla="val 135"/>
              <a:gd name="f117" fmla="val 265"/>
              <a:gd name="f118" fmla="val 111"/>
              <a:gd name="f119" fmla="val 82"/>
              <a:gd name="f120" fmla="val 235"/>
              <a:gd name="f121" fmla="val 52"/>
              <a:gd name="f122" fmla="val 29"/>
              <a:gd name="f123" fmla="val 248"/>
              <a:gd name="f124" fmla="val 18"/>
              <a:gd name="f125" fmla="val 15"/>
              <a:gd name="f126" fmla="val 14"/>
              <a:gd name="f127" fmla="val 291"/>
              <a:gd name="f128" fmla="val 295"/>
              <a:gd name="f129" fmla="val 13"/>
              <a:gd name="f130" fmla="val 300"/>
              <a:gd name="f131" fmla="val 10"/>
              <a:gd name="f132" fmla="val 7"/>
              <a:gd name="f133" fmla="val 3"/>
              <a:gd name="f134" fmla="val 1"/>
              <a:gd name="f135" fmla="val 279"/>
              <a:gd name="f136" fmla="val 5"/>
              <a:gd name="f137" fmla="val 28"/>
              <a:gd name="f138" fmla="val 236"/>
              <a:gd name="f139" fmla="val 38"/>
              <a:gd name="f140" fmla="val 231"/>
              <a:gd name="f141" fmla="val 59"/>
              <a:gd name="f142" fmla="val 69"/>
              <a:gd name="f143" fmla="val 221"/>
              <a:gd name="f144" fmla="val 80"/>
              <a:gd name="f145" fmla="val 81"/>
              <a:gd name="f146" fmla="val 83"/>
              <a:gd name="f147" fmla="val 87"/>
              <a:gd name="f148" fmla="val 172"/>
              <a:gd name="f149" fmla="val 153"/>
              <a:gd name="f150" fmla="val 136"/>
              <a:gd name="f151" fmla="val 110"/>
              <a:gd name="f152" fmla="val 130"/>
              <a:gd name="f153" fmla="val 124"/>
              <a:gd name="f154" fmla="val 120"/>
              <a:gd name="f155" fmla="val 133"/>
              <a:gd name="f156" fmla="val 104"/>
              <a:gd name="f157" fmla="val 137"/>
              <a:gd name="f158" fmla="val 150"/>
              <a:gd name="f159" fmla="val 152"/>
              <a:gd name="f160" fmla="val 107"/>
              <a:gd name="f161" fmla="val 154"/>
              <a:gd name="f162" fmla="val 114"/>
              <a:gd name="f163" fmla="val 125"/>
              <a:gd name="f164" fmla="val 138"/>
              <a:gd name="f165" fmla="val 144"/>
              <a:gd name="f166" fmla="val 199"/>
              <a:gd name="f167" fmla="val 151"/>
              <a:gd name="f168" fmla="val 170"/>
              <a:gd name="f169" fmla="val 190"/>
              <a:gd name="f170" fmla="val 188"/>
              <a:gd name="f171" fmla="val 204"/>
              <a:gd name="f172" fmla="val 179"/>
              <a:gd name="f173" fmla="val 206"/>
              <a:gd name="f174" fmla="val 207"/>
              <a:gd name="f175" fmla="val 192"/>
              <a:gd name="f176" fmla="val 214"/>
              <a:gd name="f177" fmla="val 156"/>
              <a:gd name="f178" fmla="val 212"/>
              <a:gd name="f179" fmla="val 119"/>
              <a:gd name="f180" fmla="val 102"/>
              <a:gd name="f181" fmla="val 94"/>
              <a:gd name="f182" fmla="val 70"/>
              <a:gd name="f183" fmla="val 122"/>
              <a:gd name="f184" fmla="val 78"/>
              <a:gd name="f185" fmla="val 76"/>
              <a:gd name="f186" fmla="val 109"/>
              <a:gd name="f187" fmla="val 72"/>
              <a:gd name="f188" fmla="val 117"/>
              <a:gd name="f189" fmla="val 126"/>
              <a:gd name="f190" fmla="val 141"/>
              <a:gd name="f191" fmla="val 65"/>
              <a:gd name="f192" fmla="val 194"/>
              <a:gd name="f193" fmla="val 127"/>
              <a:gd name="f194" fmla="val 142"/>
              <a:gd name="f195" fmla="val 103"/>
              <a:gd name="f196" fmla="val 146"/>
              <a:gd name="f197" fmla="val 149"/>
              <a:gd name="f198" fmla="val 96"/>
              <a:gd name="f199" fmla="val 155"/>
              <a:gd name="f200" fmla="val 159"/>
              <a:gd name="f201" fmla="val 163"/>
              <a:gd name="f202" fmla="val 132"/>
              <a:gd name="f203" fmla="val 220"/>
              <a:gd name="f204" fmla="val 171"/>
              <a:gd name="f205" fmla="val 169"/>
              <a:gd name="f206" fmla="val 161"/>
              <a:gd name="f207" fmla="val 77"/>
              <a:gd name="f208" fmla="val 61"/>
              <a:gd name="f209" fmla="val 46"/>
              <a:gd name="f210" fmla="val 31"/>
              <a:gd name="f211" fmla="val 26"/>
              <a:gd name="f212" fmla="val 23"/>
              <a:gd name="f213" fmla="val 22"/>
              <a:gd name="f214" fmla="val 89"/>
              <a:gd name="f215" fmla="val 75"/>
              <a:gd name="f216" fmla="val 121"/>
              <a:gd name="f217" fmla="val 57"/>
              <a:gd name="f218" fmla="val 240"/>
              <a:gd name="f219" fmla="val 255"/>
              <a:gd name="f220" fmla="+- 0 0 -90"/>
              <a:gd name="f221" fmla="*/ f3 1 283"/>
              <a:gd name="f222" fmla="*/ f4 1 306"/>
              <a:gd name="f223" fmla="val f5"/>
              <a:gd name="f224" fmla="val f6"/>
              <a:gd name="f225" fmla="val f7"/>
              <a:gd name="f226" fmla="*/ f220 f0 1"/>
              <a:gd name="f227" fmla="+- f225 0 f223"/>
              <a:gd name="f228" fmla="+- f224 0 f223"/>
              <a:gd name="f229" fmla="*/ f226 1 f2"/>
              <a:gd name="f230" fmla="*/ f228 1 283"/>
              <a:gd name="f231" fmla="*/ f227 1 306"/>
              <a:gd name="f232" fmla="*/ 54 f228 1"/>
              <a:gd name="f233" fmla="*/ 147 f227 1"/>
              <a:gd name="f234" fmla="*/ 64 f228 1"/>
              <a:gd name="f235" fmla="*/ 97 f227 1"/>
              <a:gd name="f236" fmla="*/ 67 f228 1"/>
              <a:gd name="f237" fmla="*/ 32 f227 1"/>
              <a:gd name="f238" fmla="*/ 197 f228 1"/>
              <a:gd name="f239" fmla="*/ 9 f227 1"/>
              <a:gd name="f240" fmla="*/ 216 f228 1"/>
              <a:gd name="f241" fmla="*/ 86 f227 1"/>
              <a:gd name="f242" fmla="*/ 227 f228 1"/>
              <a:gd name="f243" fmla="*/ 131 f227 1"/>
              <a:gd name="f244" fmla="*/ 208 f228 1"/>
              <a:gd name="f245" fmla="*/ 209 f227 1"/>
              <a:gd name="f246" fmla="*/ 219 f227 1"/>
              <a:gd name="f247" fmla="*/ 281 f228 1"/>
              <a:gd name="f248" fmla="*/ 285 f227 1"/>
              <a:gd name="f249" fmla="*/ 276 f228 1"/>
              <a:gd name="f250" fmla="*/ 306 f227 1"/>
              <a:gd name="f251" fmla="*/ 260 f228 1"/>
              <a:gd name="f252" fmla="*/ 264 f227 1"/>
              <a:gd name="f253" fmla="*/ 201 f228 1"/>
              <a:gd name="f254" fmla="*/ 230 f227 1"/>
              <a:gd name="f255" fmla="*/ 174 f228 1"/>
              <a:gd name="f256" fmla="*/ 243 f227 1"/>
              <a:gd name="f257" fmla="*/ 135 f228 1"/>
              <a:gd name="f258" fmla="*/ 98 f228 1"/>
              <a:gd name="f259" fmla="*/ 224 f227 1"/>
              <a:gd name="f260" fmla="*/ 15 f228 1"/>
              <a:gd name="f261" fmla="*/ 287 f227 1"/>
              <a:gd name="f262" fmla="*/ 7 f228 1"/>
              <a:gd name="f263" fmla="*/ 20 f228 1"/>
              <a:gd name="f264" fmla="*/ 245 f227 1"/>
              <a:gd name="f265" fmla="*/ 80 f228 1"/>
              <a:gd name="f266" fmla="*/ 217 f227 1"/>
              <a:gd name="f267" fmla="*/ 105 f228 1"/>
              <a:gd name="f268" fmla="*/ 208 f227 1"/>
              <a:gd name="f269" fmla="*/ 93 f228 1"/>
              <a:gd name="f270" fmla="*/ 136 f227 1"/>
              <a:gd name="f271" fmla="*/ 150 f228 1"/>
              <a:gd name="f272" fmla="*/ 104 f227 1"/>
              <a:gd name="f273" fmla="*/ 189 f228 1"/>
              <a:gd name="f274" fmla="*/ 180 f228 1"/>
              <a:gd name="f275" fmla="*/ 204 f227 1"/>
              <a:gd name="f276" fmla="*/ 156 f227 1"/>
              <a:gd name="f277" fmla="*/ 198 f228 1"/>
              <a:gd name="f278" fmla="*/ 91 f227 1"/>
              <a:gd name="f279" fmla="*/ 76 f228 1"/>
              <a:gd name="f280" fmla="*/ 101 f227 1"/>
              <a:gd name="f281" fmla="*/ 69 f228 1"/>
              <a:gd name="f282" fmla="*/ 172 f227 1"/>
              <a:gd name="f283" fmla="*/ 141 f228 1"/>
              <a:gd name="f284" fmla="*/ 117 f227 1"/>
              <a:gd name="f285" fmla="*/ 99 f228 1"/>
              <a:gd name="f286" fmla="*/ 148 f227 1"/>
              <a:gd name="f287" fmla="*/ 163 f227 1"/>
              <a:gd name="f288" fmla="*/ 160 f228 1"/>
              <a:gd name="f289" fmla="*/ 161 f228 1"/>
              <a:gd name="f290" fmla="*/ 202 f228 1"/>
              <a:gd name="f291" fmla="*/ 78 f227 1"/>
              <a:gd name="f292" fmla="*/ 31 f227 1"/>
              <a:gd name="f293" fmla="*/ 89 f228 1"/>
              <a:gd name="f294" fmla="*/ 22 f227 1"/>
              <a:gd name="f295" fmla="*/ 75 f227 1"/>
              <a:gd name="f296" fmla="*/ 142 f228 1"/>
              <a:gd name="f297" fmla="*/ 271 f227 1"/>
              <a:gd name="f298" fmla="*/ 229 f227 1"/>
              <a:gd name="f299" fmla="+- f229 0 f1"/>
              <a:gd name="f300" fmla="*/ f232 1 283"/>
              <a:gd name="f301" fmla="*/ f233 1 306"/>
              <a:gd name="f302" fmla="*/ f234 1 283"/>
              <a:gd name="f303" fmla="*/ f235 1 306"/>
              <a:gd name="f304" fmla="*/ f236 1 283"/>
              <a:gd name="f305" fmla="*/ f237 1 306"/>
              <a:gd name="f306" fmla="*/ f238 1 283"/>
              <a:gd name="f307" fmla="*/ f239 1 306"/>
              <a:gd name="f308" fmla="*/ f240 1 283"/>
              <a:gd name="f309" fmla="*/ f241 1 306"/>
              <a:gd name="f310" fmla="*/ f242 1 283"/>
              <a:gd name="f311" fmla="*/ f243 1 306"/>
              <a:gd name="f312" fmla="*/ f244 1 283"/>
              <a:gd name="f313" fmla="*/ f245 1 306"/>
              <a:gd name="f314" fmla="*/ f246 1 306"/>
              <a:gd name="f315" fmla="*/ f247 1 283"/>
              <a:gd name="f316" fmla="*/ f248 1 306"/>
              <a:gd name="f317" fmla="*/ f249 1 283"/>
              <a:gd name="f318" fmla="*/ f250 1 306"/>
              <a:gd name="f319" fmla="*/ f251 1 283"/>
              <a:gd name="f320" fmla="*/ f252 1 306"/>
              <a:gd name="f321" fmla="*/ f253 1 283"/>
              <a:gd name="f322" fmla="*/ f254 1 306"/>
              <a:gd name="f323" fmla="*/ f255 1 283"/>
              <a:gd name="f324" fmla="*/ f256 1 306"/>
              <a:gd name="f325" fmla="*/ f257 1 283"/>
              <a:gd name="f326" fmla="*/ f258 1 283"/>
              <a:gd name="f327" fmla="*/ f259 1 306"/>
              <a:gd name="f328" fmla="*/ f260 1 283"/>
              <a:gd name="f329" fmla="*/ f261 1 306"/>
              <a:gd name="f330" fmla="*/ f262 1 283"/>
              <a:gd name="f331" fmla="*/ f263 1 283"/>
              <a:gd name="f332" fmla="*/ f264 1 306"/>
              <a:gd name="f333" fmla="*/ f265 1 283"/>
              <a:gd name="f334" fmla="*/ f266 1 306"/>
              <a:gd name="f335" fmla="*/ f267 1 283"/>
              <a:gd name="f336" fmla="*/ f268 1 306"/>
              <a:gd name="f337" fmla="*/ f269 1 283"/>
              <a:gd name="f338" fmla="*/ f270 1 306"/>
              <a:gd name="f339" fmla="*/ f271 1 283"/>
              <a:gd name="f340" fmla="*/ f272 1 306"/>
              <a:gd name="f341" fmla="*/ f273 1 283"/>
              <a:gd name="f342" fmla="*/ f274 1 283"/>
              <a:gd name="f343" fmla="*/ f275 1 306"/>
              <a:gd name="f344" fmla="*/ f276 1 306"/>
              <a:gd name="f345" fmla="*/ f277 1 283"/>
              <a:gd name="f346" fmla="*/ f278 1 306"/>
              <a:gd name="f347" fmla="*/ f279 1 283"/>
              <a:gd name="f348" fmla="*/ f280 1 306"/>
              <a:gd name="f349" fmla="*/ f281 1 283"/>
              <a:gd name="f350" fmla="*/ f282 1 306"/>
              <a:gd name="f351" fmla="*/ f283 1 283"/>
              <a:gd name="f352" fmla="*/ f284 1 306"/>
              <a:gd name="f353" fmla="*/ f285 1 283"/>
              <a:gd name="f354" fmla="*/ f286 1 306"/>
              <a:gd name="f355" fmla="*/ f287 1 306"/>
              <a:gd name="f356" fmla="*/ f288 1 283"/>
              <a:gd name="f357" fmla="*/ f289 1 283"/>
              <a:gd name="f358" fmla="*/ f290 1 283"/>
              <a:gd name="f359" fmla="*/ f291 1 306"/>
              <a:gd name="f360" fmla="*/ f292 1 306"/>
              <a:gd name="f361" fmla="*/ f293 1 283"/>
              <a:gd name="f362" fmla="*/ f294 1 306"/>
              <a:gd name="f363" fmla="*/ f295 1 306"/>
              <a:gd name="f364" fmla="*/ f296 1 283"/>
              <a:gd name="f365" fmla="*/ f297 1 306"/>
              <a:gd name="f366" fmla="*/ f298 1 306"/>
              <a:gd name="f367" fmla="*/ 0 1 f230"/>
              <a:gd name="f368" fmla="*/ f224 1 f230"/>
              <a:gd name="f369" fmla="*/ 0 1 f231"/>
              <a:gd name="f370" fmla="*/ f225 1 f231"/>
              <a:gd name="f371" fmla="*/ f300 1 f230"/>
              <a:gd name="f372" fmla="*/ f301 1 f231"/>
              <a:gd name="f373" fmla="*/ f302 1 f230"/>
              <a:gd name="f374" fmla="*/ f303 1 f231"/>
              <a:gd name="f375" fmla="*/ f304 1 f230"/>
              <a:gd name="f376" fmla="*/ f305 1 f231"/>
              <a:gd name="f377" fmla="*/ f306 1 f230"/>
              <a:gd name="f378" fmla="*/ f307 1 f231"/>
              <a:gd name="f379" fmla="*/ f308 1 f230"/>
              <a:gd name="f380" fmla="*/ f309 1 f231"/>
              <a:gd name="f381" fmla="*/ f310 1 f230"/>
              <a:gd name="f382" fmla="*/ f311 1 f231"/>
              <a:gd name="f383" fmla="*/ f312 1 f230"/>
              <a:gd name="f384" fmla="*/ f313 1 f231"/>
              <a:gd name="f385" fmla="*/ f314 1 f231"/>
              <a:gd name="f386" fmla="*/ f315 1 f230"/>
              <a:gd name="f387" fmla="*/ f316 1 f231"/>
              <a:gd name="f388" fmla="*/ f317 1 f230"/>
              <a:gd name="f389" fmla="*/ f318 1 f231"/>
              <a:gd name="f390" fmla="*/ f319 1 f230"/>
              <a:gd name="f391" fmla="*/ f320 1 f231"/>
              <a:gd name="f392" fmla="*/ f321 1 f230"/>
              <a:gd name="f393" fmla="*/ f322 1 f231"/>
              <a:gd name="f394" fmla="*/ f323 1 f230"/>
              <a:gd name="f395" fmla="*/ f324 1 f231"/>
              <a:gd name="f396" fmla="*/ f325 1 f230"/>
              <a:gd name="f397" fmla="*/ f326 1 f230"/>
              <a:gd name="f398" fmla="*/ f327 1 f231"/>
              <a:gd name="f399" fmla="*/ f328 1 f230"/>
              <a:gd name="f400" fmla="*/ f329 1 f231"/>
              <a:gd name="f401" fmla="*/ f330 1 f230"/>
              <a:gd name="f402" fmla="*/ f331 1 f230"/>
              <a:gd name="f403" fmla="*/ f332 1 f231"/>
              <a:gd name="f404" fmla="*/ f333 1 f230"/>
              <a:gd name="f405" fmla="*/ f334 1 f231"/>
              <a:gd name="f406" fmla="*/ f335 1 f230"/>
              <a:gd name="f407" fmla="*/ f336 1 f231"/>
              <a:gd name="f408" fmla="*/ f337 1 f230"/>
              <a:gd name="f409" fmla="*/ f338 1 f231"/>
              <a:gd name="f410" fmla="*/ f339 1 f230"/>
              <a:gd name="f411" fmla="*/ f340 1 f231"/>
              <a:gd name="f412" fmla="*/ f341 1 f230"/>
              <a:gd name="f413" fmla="*/ f342 1 f230"/>
              <a:gd name="f414" fmla="*/ f343 1 f231"/>
              <a:gd name="f415" fmla="*/ f344 1 f231"/>
              <a:gd name="f416" fmla="*/ f345 1 f230"/>
              <a:gd name="f417" fmla="*/ f346 1 f231"/>
              <a:gd name="f418" fmla="*/ f347 1 f230"/>
              <a:gd name="f419" fmla="*/ f348 1 f231"/>
              <a:gd name="f420" fmla="*/ f349 1 f230"/>
              <a:gd name="f421" fmla="*/ f350 1 f231"/>
              <a:gd name="f422" fmla="*/ f351 1 f230"/>
              <a:gd name="f423" fmla="*/ f352 1 f231"/>
              <a:gd name="f424" fmla="*/ f353 1 f230"/>
              <a:gd name="f425" fmla="*/ f354 1 f231"/>
              <a:gd name="f426" fmla="*/ f355 1 f231"/>
              <a:gd name="f427" fmla="*/ f356 1 f230"/>
              <a:gd name="f428" fmla="*/ f357 1 f230"/>
              <a:gd name="f429" fmla="*/ f358 1 f230"/>
              <a:gd name="f430" fmla="*/ f359 1 f231"/>
              <a:gd name="f431" fmla="*/ f360 1 f231"/>
              <a:gd name="f432" fmla="*/ f361 1 f230"/>
              <a:gd name="f433" fmla="*/ f362 1 f231"/>
              <a:gd name="f434" fmla="*/ f363 1 f231"/>
              <a:gd name="f435" fmla="*/ f364 1 f230"/>
              <a:gd name="f436" fmla="*/ f365 1 f231"/>
              <a:gd name="f437" fmla="*/ f366 1 f231"/>
              <a:gd name="f438" fmla="*/ f367 f221 1"/>
              <a:gd name="f439" fmla="*/ f368 f221 1"/>
              <a:gd name="f440" fmla="*/ f370 f222 1"/>
              <a:gd name="f441" fmla="*/ f369 f222 1"/>
              <a:gd name="f442" fmla="*/ f371 f221 1"/>
              <a:gd name="f443" fmla="*/ f372 f222 1"/>
              <a:gd name="f444" fmla="*/ f373 f221 1"/>
              <a:gd name="f445" fmla="*/ f374 f222 1"/>
              <a:gd name="f446" fmla="*/ f375 f221 1"/>
              <a:gd name="f447" fmla="*/ f376 f222 1"/>
              <a:gd name="f448" fmla="*/ f377 f221 1"/>
              <a:gd name="f449" fmla="*/ f378 f222 1"/>
              <a:gd name="f450" fmla="*/ f379 f221 1"/>
              <a:gd name="f451" fmla="*/ f380 f222 1"/>
              <a:gd name="f452" fmla="*/ f381 f221 1"/>
              <a:gd name="f453" fmla="*/ f382 f222 1"/>
              <a:gd name="f454" fmla="*/ f383 f221 1"/>
              <a:gd name="f455" fmla="*/ f384 f222 1"/>
              <a:gd name="f456" fmla="*/ f385 f222 1"/>
              <a:gd name="f457" fmla="*/ f386 f221 1"/>
              <a:gd name="f458" fmla="*/ f387 f222 1"/>
              <a:gd name="f459" fmla="*/ f388 f221 1"/>
              <a:gd name="f460" fmla="*/ f389 f222 1"/>
              <a:gd name="f461" fmla="*/ f390 f221 1"/>
              <a:gd name="f462" fmla="*/ f391 f222 1"/>
              <a:gd name="f463" fmla="*/ f392 f221 1"/>
              <a:gd name="f464" fmla="*/ f393 f222 1"/>
              <a:gd name="f465" fmla="*/ f394 f221 1"/>
              <a:gd name="f466" fmla="*/ f395 f222 1"/>
              <a:gd name="f467" fmla="*/ f396 f221 1"/>
              <a:gd name="f468" fmla="*/ f397 f221 1"/>
              <a:gd name="f469" fmla="*/ f398 f222 1"/>
              <a:gd name="f470" fmla="*/ f399 f221 1"/>
              <a:gd name="f471" fmla="*/ f400 f222 1"/>
              <a:gd name="f472" fmla="*/ f401 f221 1"/>
              <a:gd name="f473" fmla="*/ f402 f221 1"/>
              <a:gd name="f474" fmla="*/ f403 f222 1"/>
              <a:gd name="f475" fmla="*/ f404 f221 1"/>
              <a:gd name="f476" fmla="*/ f405 f222 1"/>
              <a:gd name="f477" fmla="*/ f406 f221 1"/>
              <a:gd name="f478" fmla="*/ f407 f222 1"/>
              <a:gd name="f479" fmla="*/ f408 f221 1"/>
              <a:gd name="f480" fmla="*/ f409 f222 1"/>
              <a:gd name="f481" fmla="*/ f410 f221 1"/>
              <a:gd name="f482" fmla="*/ f411 f222 1"/>
              <a:gd name="f483" fmla="*/ f412 f221 1"/>
              <a:gd name="f484" fmla="*/ f413 f221 1"/>
              <a:gd name="f485" fmla="*/ f414 f222 1"/>
              <a:gd name="f486" fmla="*/ f415 f222 1"/>
              <a:gd name="f487" fmla="*/ f416 f221 1"/>
              <a:gd name="f488" fmla="*/ f417 f222 1"/>
              <a:gd name="f489" fmla="*/ f418 f221 1"/>
              <a:gd name="f490" fmla="*/ f419 f222 1"/>
              <a:gd name="f491" fmla="*/ f420 f221 1"/>
              <a:gd name="f492" fmla="*/ f421 f222 1"/>
              <a:gd name="f493" fmla="*/ f422 f221 1"/>
              <a:gd name="f494" fmla="*/ f423 f222 1"/>
              <a:gd name="f495" fmla="*/ f424 f221 1"/>
              <a:gd name="f496" fmla="*/ f425 f222 1"/>
              <a:gd name="f497" fmla="*/ f426 f222 1"/>
              <a:gd name="f498" fmla="*/ f427 f221 1"/>
              <a:gd name="f499" fmla="*/ f428 f221 1"/>
              <a:gd name="f500" fmla="*/ f429 f221 1"/>
              <a:gd name="f501" fmla="*/ f430 f222 1"/>
              <a:gd name="f502" fmla="*/ f431 f222 1"/>
              <a:gd name="f503" fmla="*/ f432 f221 1"/>
              <a:gd name="f504" fmla="*/ f433 f222 1"/>
              <a:gd name="f505" fmla="*/ f434 f222 1"/>
              <a:gd name="f506" fmla="*/ f435 f221 1"/>
              <a:gd name="f507" fmla="*/ f436 f222 1"/>
              <a:gd name="f508" fmla="*/ f437 f222 1"/>
            </a:gdLst>
            <a:ahLst/>
            <a:cxnLst>
              <a:cxn ang="3cd4">
                <a:pos x="hc" y="t"/>
              </a:cxn>
              <a:cxn ang="0">
                <a:pos x="r" y="vc"/>
              </a:cxn>
              <a:cxn ang="cd4">
                <a:pos x="hc" y="b"/>
              </a:cxn>
              <a:cxn ang="cd2">
                <a:pos x="l" y="vc"/>
              </a:cxn>
              <a:cxn ang="f299">
                <a:pos x="f442" y="f443"/>
              </a:cxn>
              <a:cxn ang="f299">
                <a:pos x="f444" y="f445"/>
              </a:cxn>
              <a:cxn ang="f299">
                <a:pos x="f446" y="f447"/>
              </a:cxn>
              <a:cxn ang="f299">
                <a:pos x="f448" y="f449"/>
              </a:cxn>
              <a:cxn ang="f299">
                <a:pos x="f450" y="f451"/>
              </a:cxn>
              <a:cxn ang="f299">
                <a:pos x="f452" y="f453"/>
              </a:cxn>
              <a:cxn ang="f299">
                <a:pos x="f454" y="f455"/>
              </a:cxn>
              <a:cxn ang="f299">
                <a:pos x="f454" y="f456"/>
              </a:cxn>
              <a:cxn ang="f299">
                <a:pos x="f457" y="f458"/>
              </a:cxn>
              <a:cxn ang="f299">
                <a:pos x="f459" y="f460"/>
              </a:cxn>
              <a:cxn ang="f299">
                <a:pos x="f461" y="f462"/>
              </a:cxn>
              <a:cxn ang="f299">
                <a:pos x="f463" y="f464"/>
              </a:cxn>
              <a:cxn ang="f299">
                <a:pos x="f465" y="f466"/>
              </a:cxn>
              <a:cxn ang="f299">
                <a:pos x="f467" y="f458"/>
              </a:cxn>
              <a:cxn ang="f299">
                <a:pos x="f468" y="f469"/>
              </a:cxn>
              <a:cxn ang="f299">
                <a:pos x="f470" y="f471"/>
              </a:cxn>
              <a:cxn ang="f299">
                <a:pos x="f472" y="f460"/>
              </a:cxn>
              <a:cxn ang="f299">
                <a:pos x="f473" y="f474"/>
              </a:cxn>
              <a:cxn ang="f299">
                <a:pos x="f475" y="f476"/>
              </a:cxn>
              <a:cxn ang="f299">
                <a:pos x="f477" y="f478"/>
              </a:cxn>
              <a:cxn ang="f299">
                <a:pos x="f479" y="f480"/>
              </a:cxn>
              <a:cxn ang="f299">
                <a:pos x="f481" y="f482"/>
              </a:cxn>
              <a:cxn ang="f299">
                <a:pos x="f483" y="f480"/>
              </a:cxn>
              <a:cxn ang="f299">
                <a:pos x="f484" y="f485"/>
              </a:cxn>
              <a:cxn ang="f299">
                <a:pos x="f483" y="f485"/>
              </a:cxn>
              <a:cxn ang="f299">
                <a:pos x="f450" y="f486"/>
              </a:cxn>
              <a:cxn ang="f299">
                <a:pos x="f487" y="f488"/>
              </a:cxn>
              <a:cxn ang="f299">
                <a:pos x="f489" y="f490"/>
              </a:cxn>
              <a:cxn ang="f299">
                <a:pos x="f491" y="f492"/>
              </a:cxn>
              <a:cxn ang="f299">
                <a:pos x="f493" y="f494"/>
              </a:cxn>
              <a:cxn ang="f299">
                <a:pos x="f495" y="f496"/>
              </a:cxn>
              <a:cxn ang="f299">
                <a:pos x="f495" y="f497"/>
              </a:cxn>
              <a:cxn ang="f299">
                <a:pos x="f498" y="f478"/>
              </a:cxn>
              <a:cxn ang="f299">
                <a:pos x="f499" y="f480"/>
              </a:cxn>
              <a:cxn ang="f299">
                <a:pos x="f500" y="f501"/>
              </a:cxn>
              <a:cxn ang="f299">
                <a:pos x="f500" y="f502"/>
              </a:cxn>
              <a:cxn ang="f299">
                <a:pos x="f503" y="f504"/>
              </a:cxn>
              <a:cxn ang="f299">
                <a:pos x="f475" y="f505"/>
              </a:cxn>
              <a:cxn ang="f299">
                <a:pos x="f500" y="f501"/>
              </a:cxn>
              <a:cxn ang="f299">
                <a:pos x="f506" y="f507"/>
              </a:cxn>
              <a:cxn ang="f299">
                <a:pos x="f506" y="f508"/>
              </a:cxn>
            </a:cxnLst>
            <a:rect l="f438" t="f441" r="f439" b="f440"/>
            <a:pathLst>
              <a:path w="283" h="306">
                <a:moveTo>
                  <a:pt x="f8" y="f9"/>
                </a:moveTo>
                <a:cubicBezTo>
                  <a:pt x="f10" y="f11"/>
                  <a:pt x="f12" y="f13"/>
                  <a:pt x="f14" y="f15"/>
                </a:cubicBezTo>
                <a:cubicBezTo>
                  <a:pt x="f14" y="f16"/>
                  <a:pt x="f10" y="f17"/>
                  <a:pt x="f18" y="f19"/>
                </a:cubicBezTo>
                <a:cubicBezTo>
                  <a:pt x="f18" y="f20"/>
                  <a:pt x="f18" y="f21"/>
                  <a:pt x="f22" y="f23"/>
                </a:cubicBezTo>
                <a:cubicBezTo>
                  <a:pt x="f24" y="f25"/>
                  <a:pt x="f24" y="f26"/>
                  <a:pt x="f24" y="f27"/>
                </a:cubicBezTo>
                <a:cubicBezTo>
                  <a:pt x="f24" y="f18"/>
                  <a:pt x="f24" y="f28"/>
                  <a:pt x="f24" y="f29"/>
                </a:cubicBezTo>
                <a:cubicBezTo>
                  <a:pt x="f24" y="f30"/>
                  <a:pt x="f31" y="f32"/>
                  <a:pt x="f26" y="f33"/>
                </a:cubicBezTo>
                <a:cubicBezTo>
                  <a:pt x="f34" y="f5"/>
                  <a:pt x="f35" y="f5"/>
                  <a:pt x="f36" y="f33"/>
                </a:cubicBezTo>
                <a:cubicBezTo>
                  <a:pt x="f37" y="f32"/>
                  <a:pt x="f9" y="f30"/>
                  <a:pt x="f9" y="f29"/>
                </a:cubicBezTo>
                <a:cubicBezTo>
                  <a:pt x="f9" y="f38"/>
                  <a:pt x="f9" y="f39"/>
                  <a:pt x="f40" y="f41"/>
                </a:cubicBezTo>
                <a:cubicBezTo>
                  <a:pt x="f40" y="f42"/>
                  <a:pt x="f40" y="f43"/>
                  <a:pt x="f44" y="f45"/>
                </a:cubicBezTo>
                <a:cubicBezTo>
                  <a:pt x="f46" y="f47"/>
                  <a:pt x="f48" y="f49"/>
                  <a:pt x="f50" y="f16"/>
                </a:cubicBezTo>
                <a:cubicBezTo>
                  <a:pt x="f51" y="f15"/>
                  <a:pt x="f51" y="f52"/>
                  <a:pt x="f53" y="f54"/>
                </a:cubicBezTo>
                <a:cubicBezTo>
                  <a:pt x="f55" y="f56"/>
                  <a:pt x="f57" y="f11"/>
                  <a:pt x="f58" y="f37"/>
                </a:cubicBezTo>
                <a:cubicBezTo>
                  <a:pt x="f59" y="f60"/>
                  <a:pt x="f61" y="f62"/>
                  <a:pt x="f63" y="f9"/>
                </a:cubicBezTo>
                <a:cubicBezTo>
                  <a:pt x="f61" y="f40"/>
                  <a:pt x="f59" y="f57"/>
                  <a:pt x="f58" y="f64"/>
                </a:cubicBezTo>
                <a:cubicBezTo>
                  <a:pt x="f57" y="f46"/>
                  <a:pt x="f65" y="f48"/>
                  <a:pt x="f66" y="f67"/>
                </a:cubicBezTo>
                <a:cubicBezTo>
                  <a:pt x="f68" y="f69"/>
                  <a:pt x="f70" y="f71"/>
                  <a:pt x="f72" y="f73"/>
                </a:cubicBezTo>
                <a:cubicBezTo>
                  <a:pt x="f74" y="f75"/>
                  <a:pt x="f74" y="f76"/>
                  <a:pt x="f74" y="f77"/>
                </a:cubicBezTo>
                <a:cubicBezTo>
                  <a:pt x="f6" y="f78"/>
                  <a:pt x="f79" y="f7"/>
                  <a:pt x="f80" y="f7"/>
                </a:cubicBezTo>
                <a:cubicBezTo>
                  <a:pt x="f81" y="f7"/>
                  <a:pt x="f82" y="f83"/>
                  <a:pt x="f82" y="f84"/>
                </a:cubicBezTo>
                <a:cubicBezTo>
                  <a:pt x="f85" y="f86"/>
                  <a:pt x="f87" y="f88"/>
                  <a:pt x="f89" y="f68"/>
                </a:cubicBezTo>
                <a:cubicBezTo>
                  <a:pt x="f90" y="f91"/>
                  <a:pt x="f92" y="f93"/>
                  <a:pt x="f94" y="f95"/>
                </a:cubicBezTo>
                <a:cubicBezTo>
                  <a:pt x="f46" y="f96"/>
                  <a:pt x="f60" y="f97"/>
                  <a:pt x="f98" y="f51"/>
                </a:cubicBezTo>
                <a:cubicBezTo>
                  <a:pt x="f99" y="f67"/>
                  <a:pt x="f100" y="f53"/>
                  <a:pt x="f101" y="f102"/>
                </a:cubicBezTo>
                <a:cubicBezTo>
                  <a:pt x="f103" y="f51"/>
                  <a:pt x="f104" y="f96"/>
                  <a:pt x="f105" y="f106"/>
                </a:cubicBezTo>
                <a:cubicBezTo>
                  <a:pt x="f107" y="f108"/>
                  <a:pt x="f109" y="f110"/>
                  <a:pt x="f111" y="f112"/>
                </a:cubicBezTo>
                <a:cubicBezTo>
                  <a:pt x="f113" y="f114"/>
                  <a:pt x="f115" y="f114"/>
                  <a:pt x="f116" y="f73"/>
                </a:cubicBezTo>
                <a:cubicBezTo>
                  <a:pt x="f34" y="f117"/>
                  <a:pt x="f118" y="f93"/>
                  <a:pt x="f20" y="f48"/>
                </a:cubicBezTo>
                <a:cubicBezTo>
                  <a:pt x="f21" y="f48"/>
                  <a:pt x="f21" y="f102"/>
                  <a:pt x="f21" y="f102"/>
                </a:cubicBezTo>
                <a:cubicBezTo>
                  <a:pt x="f119" y="f51"/>
                  <a:pt x="f24" y="f120"/>
                  <a:pt x="f121" y="f95"/>
                </a:cubicBezTo>
                <a:cubicBezTo>
                  <a:pt x="f122" y="f123"/>
                  <a:pt x="f124" y="f68"/>
                  <a:pt x="f125" y="f86"/>
                </a:cubicBezTo>
                <a:cubicBezTo>
                  <a:pt x="f126" y="f127"/>
                  <a:pt x="f126" y="f128"/>
                  <a:pt x="f129" y="f130"/>
                </a:cubicBezTo>
                <a:cubicBezTo>
                  <a:pt x="f129" y="f83"/>
                  <a:pt x="f131" y="f7"/>
                  <a:pt x="f132" y="f7"/>
                </a:cubicBezTo>
                <a:cubicBezTo>
                  <a:pt x="f133" y="f7"/>
                  <a:pt x="f5" y="f78"/>
                  <a:pt x="f5" y="f130"/>
                </a:cubicBezTo>
                <a:cubicBezTo>
                  <a:pt x="f134" y="f135"/>
                  <a:pt x="f136" y="f89"/>
                  <a:pt x="f30" y="f93"/>
                </a:cubicBezTo>
                <a:cubicBezTo>
                  <a:pt x="f137" y="f138"/>
                  <a:pt x="f139" y="f140"/>
                  <a:pt x="f28" y="f65"/>
                </a:cubicBezTo>
                <a:cubicBezTo>
                  <a:pt x="f141" y="f102"/>
                  <a:pt x="f142" y="f143"/>
                  <a:pt x="f144" y="f44"/>
                </a:cubicBezTo>
                <a:cubicBezTo>
                  <a:pt x="f145" y="f40"/>
                  <a:pt x="f146" y="f40"/>
                  <a:pt x="f8" y="f9"/>
                </a:cubicBezTo>
                <a:close/>
                <a:moveTo>
                  <a:pt x="f47" y="f58"/>
                </a:moveTo>
                <a:cubicBezTo>
                  <a:pt x="f45" y="f100"/>
                  <a:pt x="f147" y="f148"/>
                  <a:pt x="f8" y="f149"/>
                </a:cubicBezTo>
                <a:cubicBezTo>
                  <a:pt x="f119" y="f113"/>
                  <a:pt x="f26" y="f115"/>
                  <a:pt x="f45" y="f150"/>
                </a:cubicBezTo>
                <a:cubicBezTo>
                  <a:pt x="f151" y="f152"/>
                  <a:pt x="f153" y="f154"/>
                  <a:pt x="f155" y="f156"/>
                </a:cubicBezTo>
                <a:cubicBezTo>
                  <a:pt x="f157" y="f23"/>
                  <a:pt x="f113" y="f21"/>
                  <a:pt x="f158" y="f156"/>
                </a:cubicBezTo>
                <a:cubicBezTo>
                  <a:pt x="f159" y="f160"/>
                  <a:pt x="f161" y="f118"/>
                  <a:pt x="f109" y="f162"/>
                </a:cubicBezTo>
                <a:cubicBezTo>
                  <a:pt x="f107" y="f163"/>
                  <a:pt x="f54" y="f16"/>
                  <a:pt x="f56" y="f150"/>
                </a:cubicBezTo>
                <a:cubicBezTo>
                  <a:pt x="f99" y="f164"/>
                  <a:pt x="f11" y="f165"/>
                  <a:pt x="f166" y="f167"/>
                </a:cubicBezTo>
                <a:cubicBezTo>
                  <a:pt x="f99" y="f168"/>
                  <a:pt x="f169" y="f170"/>
                  <a:pt x="f2" y="f171"/>
                </a:cubicBezTo>
                <a:cubicBezTo>
                  <a:pt x="f172" y="f59"/>
                  <a:pt x="f172" y="f173"/>
                  <a:pt x="f104" y="f174"/>
                </a:cubicBezTo>
                <a:cubicBezTo>
                  <a:pt x="f103" y="f174"/>
                  <a:pt x="f101" y="f59"/>
                  <a:pt x="f56" y="f171"/>
                </a:cubicBezTo>
                <a:cubicBezTo>
                  <a:pt x="f11" y="f11"/>
                  <a:pt x="f174" y="f175"/>
                  <a:pt x="f60" y="f103"/>
                </a:cubicBezTo>
                <a:cubicBezTo>
                  <a:pt x="f176" y="f105"/>
                  <a:pt x="f40" y="f107"/>
                  <a:pt x="f40" y="f177"/>
                </a:cubicBezTo>
                <a:cubicBezTo>
                  <a:pt x="f40" y="f164"/>
                  <a:pt x="f178" y="f179"/>
                  <a:pt x="f173" y="f180"/>
                </a:cubicBezTo>
                <a:cubicBezTo>
                  <a:pt x="f59" y="f23"/>
                  <a:pt x="f61" y="f181"/>
                  <a:pt x="f63" y="f43"/>
                </a:cubicBezTo>
                <a:cubicBezTo>
                  <a:pt x="f35" y="f182"/>
                  <a:pt x="f183" y="f182"/>
                  <a:pt x="f26" y="f43"/>
                </a:cubicBezTo>
                <a:cubicBezTo>
                  <a:pt x="f145" y="f181"/>
                  <a:pt x="f184" y="f23"/>
                  <a:pt x="f185" y="f19"/>
                </a:cubicBezTo>
                <a:cubicBezTo>
                  <a:pt x="f31" y="f186"/>
                  <a:pt x="f187" y="f188"/>
                  <a:pt x="f182" y="f189"/>
                </a:cubicBezTo>
                <a:cubicBezTo>
                  <a:pt x="f24" y="f190"/>
                  <a:pt x="f191" y="f177"/>
                  <a:pt x="f142" y="f148"/>
                </a:cubicBezTo>
                <a:cubicBezTo>
                  <a:pt x="f31" y="f192"/>
                  <a:pt x="f146" y="f61"/>
                  <a:pt x="f47" y="f58"/>
                </a:cubicBezTo>
                <a:close/>
                <a:moveTo>
                  <a:pt x="f190" y="f188"/>
                </a:moveTo>
                <a:cubicBezTo>
                  <a:pt x="f155" y="f193"/>
                  <a:pt x="f153" y="f150"/>
                  <a:pt x="f118" y="f194"/>
                </a:cubicBezTo>
                <a:cubicBezTo>
                  <a:pt x="f160" y="f165"/>
                  <a:pt x="f195" y="f196"/>
                  <a:pt x="f20" y="f111"/>
                </a:cubicBezTo>
                <a:cubicBezTo>
                  <a:pt x="f23" y="f197"/>
                  <a:pt x="f198" y="f197"/>
                  <a:pt x="f23" y="f159"/>
                </a:cubicBezTo>
                <a:cubicBezTo>
                  <a:pt x="f21" y="f199"/>
                  <a:pt x="f21" y="f200"/>
                  <a:pt x="f20" y="f201"/>
                </a:cubicBezTo>
                <a:cubicBezTo>
                  <a:pt x="f156" y="f172"/>
                  <a:pt x="f151" y="f192"/>
                  <a:pt x="f183" y="f58"/>
                </a:cubicBezTo>
                <a:cubicBezTo>
                  <a:pt x="f202" y="f64"/>
                  <a:pt x="f158" y="f203"/>
                  <a:pt x="f35" y="f58"/>
                </a:cubicBezTo>
                <a:cubicBezTo>
                  <a:pt x="f13" y="f100"/>
                  <a:pt x="f103" y="f204"/>
                  <a:pt x="f101" y="f158"/>
                </a:cubicBezTo>
                <a:cubicBezTo>
                  <a:pt x="f54" y="f113"/>
                  <a:pt x="f205" y="f190"/>
                  <a:pt x="f206" y="f150"/>
                </a:cubicBezTo>
                <a:cubicBezTo>
                  <a:pt x="f161" y="f16"/>
                  <a:pt x="f111" y="f34"/>
                  <a:pt x="f190" y="f188"/>
                </a:cubicBezTo>
                <a:close/>
                <a:moveTo>
                  <a:pt x="f61" y="f184"/>
                </a:moveTo>
                <a:cubicBezTo>
                  <a:pt x="f61" y="f207"/>
                  <a:pt x="f61" y="f185"/>
                  <a:pt x="f61" y="f185"/>
                </a:cubicBezTo>
                <a:cubicBezTo>
                  <a:pt x="f61" y="f208"/>
                  <a:pt x="f61" y="f209"/>
                  <a:pt x="f61" y="f210"/>
                </a:cubicBezTo>
                <a:cubicBezTo>
                  <a:pt x="f61" y="f211"/>
                  <a:pt x="f11" y="f212"/>
                  <a:pt x="f192" y="f213"/>
                </a:cubicBezTo>
                <a:cubicBezTo>
                  <a:pt x="f200" y="f129"/>
                  <a:pt x="f153" y="f129"/>
                  <a:pt x="f214" y="f213"/>
                </a:cubicBezTo>
                <a:cubicBezTo>
                  <a:pt x="f119" y="f212"/>
                  <a:pt x="f144" y="f211"/>
                  <a:pt x="f144" y="f29"/>
                </a:cubicBezTo>
                <a:cubicBezTo>
                  <a:pt x="f144" y="f209"/>
                  <a:pt x="f144" y="f208"/>
                  <a:pt x="f144" y="f215"/>
                </a:cubicBezTo>
                <a:cubicBezTo>
                  <a:pt x="f144" y="f185"/>
                  <a:pt x="f145" y="f207"/>
                  <a:pt x="f145" y="f184"/>
                </a:cubicBezTo>
                <a:cubicBezTo>
                  <a:pt x="f216" y="f217"/>
                  <a:pt x="f206" y="f217"/>
                  <a:pt x="f61" y="f184"/>
                </a:cubicBezTo>
                <a:close/>
                <a:moveTo>
                  <a:pt x="f162" y="f48"/>
                </a:moveTo>
                <a:cubicBezTo>
                  <a:pt x="f34" y="f218"/>
                  <a:pt x="f202" y="f219"/>
                  <a:pt x="f194" y="f110"/>
                </a:cubicBezTo>
                <a:cubicBezTo>
                  <a:pt x="f167" y="f219"/>
                  <a:pt x="f35" y="f218"/>
                  <a:pt x="f168" y="f48"/>
                </a:cubicBezTo>
                <a:cubicBezTo>
                  <a:pt x="f35" y="f53"/>
                  <a:pt x="f167" y="f67"/>
                  <a:pt x="f194" y="f67"/>
                </a:cubicBezTo>
                <a:cubicBezTo>
                  <a:pt x="f155" y="f67"/>
                  <a:pt x="f153" y="f50"/>
                  <a:pt x="f162" y="f48"/>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23">
            <a:extLst>
              <a:ext uri="{FF2B5EF4-FFF2-40B4-BE49-F238E27FC236}">
                <a16:creationId xmlns:a16="http://schemas.microsoft.com/office/drawing/2014/main" id="{B3489BE4-B1AE-A002-B7EA-C12626FFCDEE}"/>
              </a:ext>
            </a:extLst>
          </p:cNvPr>
          <p:cNvSpPr/>
          <p:nvPr/>
        </p:nvSpPr>
        <p:spPr>
          <a:xfrm>
            <a:off x="3359816" y="2579686"/>
            <a:ext cx="306388" cy="76196"/>
          </a:xfrm>
          <a:custGeom>
            <a:avLst/>
            <a:gdLst>
              <a:gd name="f0" fmla="val 10800000"/>
              <a:gd name="f1" fmla="val 5400000"/>
              <a:gd name="f2" fmla="val 180"/>
              <a:gd name="f3" fmla="val w"/>
              <a:gd name="f4" fmla="val h"/>
              <a:gd name="f5" fmla="val 0"/>
              <a:gd name="f6" fmla="val 56"/>
              <a:gd name="f7" fmla="val 14"/>
              <a:gd name="f8" fmla="val 28"/>
              <a:gd name="f9" fmla="val 21"/>
              <a:gd name="f10" fmla="val 8"/>
              <a:gd name="f11" fmla="val 3"/>
              <a:gd name="f12" fmla="val 11"/>
              <a:gd name="f13" fmla="val 7"/>
              <a:gd name="f14" fmla="val 35"/>
              <a:gd name="f15" fmla="val 48"/>
              <a:gd name="f16" fmla="val 53"/>
              <a:gd name="f17" fmla="val 13"/>
              <a:gd name="f18" fmla="val 49"/>
              <a:gd name="f19" fmla="val 42"/>
              <a:gd name="f20" fmla="+- 0 0 -90"/>
              <a:gd name="f21" fmla="*/ f3 1 56"/>
              <a:gd name="f22" fmla="*/ f4 1 14"/>
              <a:gd name="f23" fmla="val f5"/>
              <a:gd name="f24" fmla="val f6"/>
              <a:gd name="f25" fmla="val f7"/>
              <a:gd name="f26" fmla="*/ f20 f0 1"/>
              <a:gd name="f27" fmla="+- f25 0 f23"/>
              <a:gd name="f28" fmla="+- f24 0 f23"/>
              <a:gd name="f29" fmla="*/ f26 1 f2"/>
              <a:gd name="f30" fmla="*/ f28 1 56"/>
              <a:gd name="f31" fmla="*/ f27 1 14"/>
              <a:gd name="f32" fmla="*/ 28 f28 1"/>
              <a:gd name="f33" fmla="*/ 14 f27 1"/>
              <a:gd name="f34" fmla="*/ 8 f28 1"/>
              <a:gd name="f35" fmla="*/ 0 f28 1"/>
              <a:gd name="f36" fmla="*/ 7 f27 1"/>
              <a:gd name="f37" fmla="*/ 7 f28 1"/>
              <a:gd name="f38" fmla="*/ 0 f27 1"/>
              <a:gd name="f39" fmla="*/ 48 f28 1"/>
              <a:gd name="f40" fmla="*/ 56 f28 1"/>
              <a:gd name="f41" fmla="*/ 49 f28 1"/>
              <a:gd name="f42" fmla="+- f29 0 f1"/>
              <a:gd name="f43" fmla="*/ f32 1 56"/>
              <a:gd name="f44" fmla="*/ f33 1 14"/>
              <a:gd name="f45" fmla="*/ f34 1 56"/>
              <a:gd name="f46" fmla="*/ f35 1 56"/>
              <a:gd name="f47" fmla="*/ f36 1 14"/>
              <a:gd name="f48" fmla="*/ f37 1 56"/>
              <a:gd name="f49" fmla="*/ f38 1 14"/>
              <a:gd name="f50" fmla="*/ f39 1 56"/>
              <a:gd name="f51" fmla="*/ f40 1 56"/>
              <a:gd name="f52" fmla="*/ f41 1 56"/>
              <a:gd name="f53" fmla="*/ 0 1 f30"/>
              <a:gd name="f54" fmla="*/ f24 1 f30"/>
              <a:gd name="f55" fmla="*/ 0 1 f31"/>
              <a:gd name="f56" fmla="*/ f25 1 f31"/>
              <a:gd name="f57" fmla="*/ f43 1 f30"/>
              <a:gd name="f58" fmla="*/ f44 1 f31"/>
              <a:gd name="f59" fmla="*/ f45 1 f30"/>
              <a:gd name="f60" fmla="*/ f46 1 f30"/>
              <a:gd name="f61" fmla="*/ f47 1 f31"/>
              <a:gd name="f62" fmla="*/ f48 1 f30"/>
              <a:gd name="f63" fmla="*/ f49 1 f31"/>
              <a:gd name="f64" fmla="*/ f50 1 f30"/>
              <a:gd name="f65" fmla="*/ f51 1 f30"/>
              <a:gd name="f66" fmla="*/ f52 1 f30"/>
              <a:gd name="f67" fmla="*/ f53 f21 1"/>
              <a:gd name="f68" fmla="*/ f54 f21 1"/>
              <a:gd name="f69" fmla="*/ f56 f22 1"/>
              <a:gd name="f70" fmla="*/ f55 f22 1"/>
              <a:gd name="f71" fmla="*/ f57 f21 1"/>
              <a:gd name="f72" fmla="*/ f58 f22 1"/>
              <a:gd name="f73" fmla="*/ f59 f21 1"/>
              <a:gd name="f74" fmla="*/ f60 f21 1"/>
              <a:gd name="f75" fmla="*/ f61 f22 1"/>
              <a:gd name="f76" fmla="*/ f62 f21 1"/>
              <a:gd name="f77" fmla="*/ f63 f22 1"/>
              <a:gd name="f78" fmla="*/ f64 f21 1"/>
              <a:gd name="f79" fmla="*/ f65 f21 1"/>
              <a:gd name="f80" fmla="*/ f66 f21 1"/>
            </a:gdLst>
            <a:ahLst/>
            <a:cxnLst>
              <a:cxn ang="3cd4">
                <a:pos x="hc" y="t"/>
              </a:cxn>
              <a:cxn ang="0">
                <a:pos x="r" y="vc"/>
              </a:cxn>
              <a:cxn ang="cd4">
                <a:pos x="hc" y="b"/>
              </a:cxn>
              <a:cxn ang="cd2">
                <a:pos x="l" y="vc"/>
              </a:cxn>
              <a:cxn ang="f42">
                <a:pos x="f71" y="f72"/>
              </a:cxn>
              <a:cxn ang="f42">
                <a:pos x="f73" y="f72"/>
              </a:cxn>
              <a:cxn ang="f42">
                <a:pos x="f74" y="f75"/>
              </a:cxn>
              <a:cxn ang="f42">
                <a:pos x="f76" y="f77"/>
              </a:cxn>
              <a:cxn ang="f42">
                <a:pos x="f78" y="f77"/>
              </a:cxn>
              <a:cxn ang="f42">
                <a:pos x="f79" y="f75"/>
              </a:cxn>
              <a:cxn ang="f42">
                <a:pos x="f80" y="f72"/>
              </a:cxn>
              <a:cxn ang="f42">
                <a:pos x="f71" y="f72"/>
              </a:cxn>
            </a:cxnLst>
            <a:rect l="f67" t="f70" r="f68" b="f69"/>
            <a:pathLst>
              <a:path w="56" h="14">
                <a:moveTo>
                  <a:pt x="f8" y="f7"/>
                </a:moveTo>
                <a:cubicBezTo>
                  <a:pt x="f9" y="f7"/>
                  <a:pt x="f7" y="f7"/>
                  <a:pt x="f10" y="f7"/>
                </a:cubicBezTo>
                <a:cubicBezTo>
                  <a:pt x="f11" y="f7"/>
                  <a:pt x="f5" y="f12"/>
                  <a:pt x="f5" y="f13"/>
                </a:cubicBezTo>
                <a:cubicBezTo>
                  <a:pt x="f5" y="f11"/>
                  <a:pt x="f11" y="f5"/>
                  <a:pt x="f13" y="f5"/>
                </a:cubicBezTo>
                <a:cubicBezTo>
                  <a:pt x="f9" y="f5"/>
                  <a:pt x="f14" y="f5"/>
                  <a:pt x="f15" y="f5"/>
                </a:cubicBezTo>
                <a:cubicBezTo>
                  <a:pt x="f16" y="f5"/>
                  <a:pt x="f6" y="f11"/>
                  <a:pt x="f6" y="f13"/>
                </a:cubicBezTo>
                <a:cubicBezTo>
                  <a:pt x="f6" y="f12"/>
                  <a:pt x="f16" y="f17"/>
                  <a:pt x="f18" y="f7"/>
                </a:cubicBezTo>
                <a:cubicBezTo>
                  <a:pt x="f19" y="f7"/>
                  <a:pt x="f14" y="f7"/>
                  <a:pt x="f8" y="f7"/>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24">
            <a:extLst>
              <a:ext uri="{FF2B5EF4-FFF2-40B4-BE49-F238E27FC236}">
                <a16:creationId xmlns:a16="http://schemas.microsoft.com/office/drawing/2014/main" id="{FE3A481E-EF26-3A75-E7CD-E503F0AA7E94}"/>
              </a:ext>
            </a:extLst>
          </p:cNvPr>
          <p:cNvSpPr/>
          <p:nvPr/>
        </p:nvSpPr>
        <p:spPr>
          <a:xfrm>
            <a:off x="2999460" y="1106488"/>
            <a:ext cx="230191" cy="228600"/>
          </a:xfrm>
          <a:custGeom>
            <a:avLst/>
            <a:gdLst>
              <a:gd name="f0" fmla="val 10800000"/>
              <a:gd name="f1" fmla="val 5400000"/>
              <a:gd name="f2" fmla="val 180"/>
              <a:gd name="f3" fmla="val w"/>
              <a:gd name="f4" fmla="val h"/>
              <a:gd name="f5" fmla="val 0"/>
              <a:gd name="f6" fmla="val 42"/>
              <a:gd name="f7" fmla="val 27"/>
              <a:gd name="f8" fmla="val 28"/>
              <a:gd name="f9" fmla="val 31"/>
              <a:gd name="f10" fmla="val 33"/>
              <a:gd name="f11" fmla="val 35"/>
              <a:gd name="f12" fmla="val 39"/>
              <a:gd name="f13" fmla="val 25"/>
              <a:gd name="f14" fmla="val 41"/>
              <a:gd name="f15" fmla="val 21"/>
              <a:gd name="f16" fmla="val 18"/>
              <a:gd name="f17" fmla="val 15"/>
              <a:gd name="f18" fmla="val 14"/>
              <a:gd name="f19" fmla="val 12"/>
              <a:gd name="f20" fmla="val 9"/>
              <a:gd name="f21" fmla="val 7"/>
              <a:gd name="f22" fmla="val 3"/>
              <a:gd name="f23" fmla="val 22"/>
              <a:gd name="f24" fmla="val 10"/>
              <a:gd name="f25" fmla="val 17"/>
              <a:gd name="f26" fmla="val 30"/>
              <a:gd name="f27" fmla="val 32"/>
              <a:gd name="f28" fmla="+- 0 0 -90"/>
              <a:gd name="f29" fmla="*/ f3 1 42"/>
              <a:gd name="f30" fmla="*/ f4 1 42"/>
              <a:gd name="f31" fmla="val f5"/>
              <a:gd name="f32" fmla="val f6"/>
              <a:gd name="f33" fmla="*/ f28 f0 1"/>
              <a:gd name="f34" fmla="+- f32 0 f31"/>
              <a:gd name="f35" fmla="*/ f33 1 f2"/>
              <a:gd name="f36" fmla="*/ f34 1 42"/>
              <a:gd name="f37" fmla="*/ 27 f34 1"/>
              <a:gd name="f38" fmla="*/ 28 f34 1"/>
              <a:gd name="f39" fmla="*/ 35 f34 1"/>
              <a:gd name="f40" fmla="*/ 21 f34 1"/>
              <a:gd name="f41" fmla="*/ 42 f34 1"/>
              <a:gd name="f42" fmla="*/ 14 f34 1"/>
              <a:gd name="f43" fmla="*/ 7 f34 1"/>
              <a:gd name="f44" fmla="*/ 0 f34 1"/>
              <a:gd name="f45" fmla="*/ 22 f34 1"/>
              <a:gd name="f46" fmla="*/ 15 f34 1"/>
              <a:gd name="f47" fmla="+- f35 0 f1"/>
              <a:gd name="f48" fmla="*/ f37 1 42"/>
              <a:gd name="f49" fmla="*/ f38 1 42"/>
              <a:gd name="f50" fmla="*/ f39 1 42"/>
              <a:gd name="f51" fmla="*/ f40 1 42"/>
              <a:gd name="f52" fmla="*/ f41 1 42"/>
              <a:gd name="f53" fmla="*/ f42 1 42"/>
              <a:gd name="f54" fmla="*/ f43 1 42"/>
              <a:gd name="f55" fmla="*/ f44 1 42"/>
              <a:gd name="f56" fmla="*/ f45 1 42"/>
              <a:gd name="f57" fmla="*/ f46 1 42"/>
              <a:gd name="f58" fmla="*/ 0 1 f36"/>
              <a:gd name="f59" fmla="*/ f32 1 f36"/>
              <a:gd name="f60" fmla="*/ f48 1 f36"/>
              <a:gd name="f61" fmla="*/ f49 1 f36"/>
              <a:gd name="f62" fmla="*/ f50 1 f36"/>
              <a:gd name="f63" fmla="*/ f51 1 f36"/>
              <a:gd name="f64" fmla="*/ f52 1 f36"/>
              <a:gd name="f65" fmla="*/ f53 1 f36"/>
              <a:gd name="f66" fmla="*/ f54 1 f36"/>
              <a:gd name="f67" fmla="*/ f55 1 f36"/>
              <a:gd name="f68" fmla="*/ f56 1 f36"/>
              <a:gd name="f69" fmla="*/ f57 1 f36"/>
              <a:gd name="f70" fmla="*/ f58 f29 1"/>
              <a:gd name="f71" fmla="*/ f59 f29 1"/>
              <a:gd name="f72" fmla="*/ f59 f30 1"/>
              <a:gd name="f73" fmla="*/ f58 f30 1"/>
              <a:gd name="f74" fmla="*/ f60 f29 1"/>
              <a:gd name="f75" fmla="*/ f61 f30 1"/>
              <a:gd name="f76" fmla="*/ f62 f30 1"/>
              <a:gd name="f77" fmla="*/ f63 f29 1"/>
              <a:gd name="f78" fmla="*/ f64 f30 1"/>
              <a:gd name="f79" fmla="*/ f65 f29 1"/>
              <a:gd name="f80" fmla="*/ f66 f29 1"/>
              <a:gd name="f81" fmla="*/ f67 f29 1"/>
              <a:gd name="f82" fmla="*/ f68 f30 1"/>
              <a:gd name="f83" fmla="*/ f69 f30 1"/>
              <a:gd name="f84" fmla="*/ f66 f30 1"/>
              <a:gd name="f85" fmla="*/ f67 f30 1"/>
              <a:gd name="f86" fmla="*/ f62 f29 1"/>
              <a:gd name="f87" fmla="*/ f64 f29 1"/>
            </a:gdLst>
            <a:ahLst/>
            <a:cxnLst>
              <a:cxn ang="3cd4">
                <a:pos x="hc" y="t"/>
              </a:cxn>
              <a:cxn ang="0">
                <a:pos x="r" y="vc"/>
              </a:cxn>
              <a:cxn ang="cd4">
                <a:pos x="hc" y="b"/>
              </a:cxn>
              <a:cxn ang="cd2">
                <a:pos x="l" y="vc"/>
              </a:cxn>
              <a:cxn ang="f47">
                <a:pos x="f74" y="f75"/>
              </a:cxn>
              <a:cxn ang="f47">
                <a:pos x="f74" y="f76"/>
              </a:cxn>
              <a:cxn ang="f47">
                <a:pos x="f77" y="f78"/>
              </a:cxn>
              <a:cxn ang="f47">
                <a:pos x="f79" y="f76"/>
              </a:cxn>
              <a:cxn ang="f47">
                <a:pos x="f79" y="f75"/>
              </a:cxn>
              <a:cxn ang="f47">
                <a:pos x="f80" y="f75"/>
              </a:cxn>
              <a:cxn ang="f47">
                <a:pos x="f81" y="f82"/>
              </a:cxn>
              <a:cxn ang="f47">
                <a:pos x="f80" y="f83"/>
              </a:cxn>
              <a:cxn ang="f47">
                <a:pos x="f79" y="f83"/>
              </a:cxn>
              <a:cxn ang="f47">
                <a:pos x="f79" y="f84"/>
              </a:cxn>
              <a:cxn ang="f47">
                <a:pos x="f77" y="f85"/>
              </a:cxn>
              <a:cxn ang="f47">
                <a:pos x="f74" y="f84"/>
              </a:cxn>
              <a:cxn ang="f47">
                <a:pos x="f74" y="f83"/>
              </a:cxn>
              <a:cxn ang="f47">
                <a:pos x="f86" y="f83"/>
              </a:cxn>
              <a:cxn ang="f47">
                <a:pos x="f87" y="f82"/>
              </a:cxn>
              <a:cxn ang="f47">
                <a:pos x="f86" y="f75"/>
              </a:cxn>
              <a:cxn ang="f47">
                <a:pos x="f74" y="f75"/>
              </a:cxn>
            </a:cxnLst>
            <a:rect l="f70" t="f73" r="f71" b="f72"/>
            <a:pathLst>
              <a:path w="42" h="42">
                <a:moveTo>
                  <a:pt x="f7" y="f8"/>
                </a:moveTo>
                <a:cubicBezTo>
                  <a:pt x="f7" y="f9"/>
                  <a:pt x="f8" y="f10"/>
                  <a:pt x="f7" y="f11"/>
                </a:cubicBezTo>
                <a:cubicBezTo>
                  <a:pt x="f7" y="f12"/>
                  <a:pt x="f13" y="f14"/>
                  <a:pt x="f15" y="f6"/>
                </a:cubicBezTo>
                <a:cubicBezTo>
                  <a:pt x="f16" y="f6"/>
                  <a:pt x="f17" y="f12"/>
                  <a:pt x="f18" y="f11"/>
                </a:cubicBezTo>
                <a:cubicBezTo>
                  <a:pt x="f18" y="f10"/>
                  <a:pt x="f18" y="f9"/>
                  <a:pt x="f18" y="f8"/>
                </a:cubicBezTo>
                <a:cubicBezTo>
                  <a:pt x="f19" y="f8"/>
                  <a:pt x="f20" y="f8"/>
                  <a:pt x="f21" y="f8"/>
                </a:cubicBezTo>
                <a:cubicBezTo>
                  <a:pt x="f22" y="f8"/>
                  <a:pt x="f5" y="f13"/>
                  <a:pt x="f5" y="f23"/>
                </a:cubicBezTo>
                <a:cubicBezTo>
                  <a:pt x="f5" y="f16"/>
                  <a:pt x="f22" y="f17"/>
                  <a:pt x="f21" y="f17"/>
                </a:cubicBezTo>
                <a:cubicBezTo>
                  <a:pt x="f20" y="f17"/>
                  <a:pt x="f19" y="f17"/>
                  <a:pt x="f18" y="f17"/>
                </a:cubicBezTo>
                <a:cubicBezTo>
                  <a:pt x="f18" y="f19"/>
                  <a:pt x="f18" y="f24"/>
                  <a:pt x="f18" y="f21"/>
                </a:cubicBezTo>
                <a:cubicBezTo>
                  <a:pt x="f18" y="f22"/>
                  <a:pt x="f25" y="f5"/>
                  <a:pt x="f15" y="f5"/>
                </a:cubicBezTo>
                <a:cubicBezTo>
                  <a:pt x="f13" y="f5"/>
                  <a:pt x="f7" y="f22"/>
                  <a:pt x="f7" y="f21"/>
                </a:cubicBezTo>
                <a:cubicBezTo>
                  <a:pt x="f8" y="f24"/>
                  <a:pt x="f7" y="f19"/>
                  <a:pt x="f7" y="f17"/>
                </a:cubicBezTo>
                <a:cubicBezTo>
                  <a:pt x="f26" y="f17"/>
                  <a:pt x="f27" y="f17"/>
                  <a:pt x="f11" y="f17"/>
                </a:cubicBezTo>
                <a:cubicBezTo>
                  <a:pt x="f12" y="f17"/>
                  <a:pt x="f6" y="f16"/>
                  <a:pt x="f6" y="f23"/>
                </a:cubicBezTo>
                <a:cubicBezTo>
                  <a:pt x="f6" y="f13"/>
                  <a:pt x="f12" y="f8"/>
                  <a:pt x="f11" y="f8"/>
                </a:cubicBezTo>
                <a:cubicBezTo>
                  <a:pt x="f10" y="f8"/>
                  <a:pt x="f26" y="f8"/>
                  <a:pt x="f7" y="f8"/>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28">
            <a:extLst>
              <a:ext uri="{FF2B5EF4-FFF2-40B4-BE49-F238E27FC236}">
                <a16:creationId xmlns:a16="http://schemas.microsoft.com/office/drawing/2014/main" id="{C32347B7-0C57-8601-567E-9746E0C5B6D0}"/>
              </a:ext>
            </a:extLst>
          </p:cNvPr>
          <p:cNvSpPr/>
          <p:nvPr/>
        </p:nvSpPr>
        <p:spPr>
          <a:xfrm>
            <a:off x="4204365" y="1287466"/>
            <a:ext cx="1473198" cy="1766885"/>
          </a:xfrm>
          <a:custGeom>
            <a:avLst/>
            <a:gdLst>
              <a:gd name="f0" fmla="val 10800000"/>
              <a:gd name="f1" fmla="val 5400000"/>
              <a:gd name="f2" fmla="val 180"/>
              <a:gd name="f3" fmla="val w"/>
              <a:gd name="f4" fmla="val h"/>
              <a:gd name="f5" fmla="val 0"/>
              <a:gd name="f6" fmla="val 83"/>
              <a:gd name="f7" fmla="val 101"/>
              <a:gd name="f8" fmla="val 39"/>
              <a:gd name="f9" fmla="val 53"/>
              <a:gd name="f10" fmla="val 1"/>
              <a:gd name="f11" fmla="val 64"/>
              <a:gd name="f12" fmla="val 6"/>
              <a:gd name="f13" fmla="val 73"/>
              <a:gd name="f14" fmla="val 16"/>
              <a:gd name="f15" fmla="val 75"/>
              <a:gd name="f16" fmla="val 18"/>
              <a:gd name="f17" fmla="val 20"/>
              <a:gd name="f18" fmla="val 23"/>
              <a:gd name="f19" fmla="val 67"/>
              <a:gd name="f20" fmla="val 31"/>
              <a:gd name="f21" fmla="val 65"/>
              <a:gd name="f22" fmla="val 71"/>
              <a:gd name="f23" fmla="val 48"/>
              <a:gd name="f24" fmla="val 51"/>
              <a:gd name="f25" fmla="val 55"/>
              <a:gd name="f26" fmla="val 77"/>
              <a:gd name="f27" fmla="val 57"/>
              <a:gd name="f28" fmla="val 62"/>
              <a:gd name="f29" fmla="val 80"/>
              <a:gd name="f30" fmla="val 76"/>
              <a:gd name="f31" fmla="val 79"/>
              <a:gd name="f32" fmla="val 69"/>
              <a:gd name="f33" fmla="val 81"/>
              <a:gd name="f34" fmla="val 68"/>
              <a:gd name="f35" fmla="val 94"/>
              <a:gd name="f36" fmla="val 40"/>
              <a:gd name="f37" fmla="val 27"/>
              <a:gd name="f38" fmla="val 19"/>
              <a:gd name="f39" fmla="val 13"/>
              <a:gd name="f40" fmla="val 11"/>
              <a:gd name="f41" fmla="val 9"/>
              <a:gd name="f42" fmla="val 7"/>
              <a:gd name="f43" fmla="val 78"/>
              <a:gd name="f44" fmla="val 3"/>
              <a:gd name="f45" fmla="val 59"/>
              <a:gd name="f46" fmla="val 5"/>
              <a:gd name="f47" fmla="val 56"/>
              <a:gd name="f48" fmla="val 8"/>
              <a:gd name="f49" fmla="val 52"/>
              <a:gd name="f50" fmla="val 50"/>
              <a:gd name="f51" fmla="val 10"/>
              <a:gd name="f52" fmla="val 49"/>
              <a:gd name="f53" fmla="val 32"/>
              <a:gd name="f54" fmla="val 25"/>
              <a:gd name="f55" fmla="val 4"/>
              <a:gd name="f56" fmla="val 21"/>
              <a:gd name="f57" fmla="val 26"/>
              <a:gd name="f58" fmla="val 58"/>
              <a:gd name="f59" fmla="val 66"/>
              <a:gd name="f60" fmla="val 60"/>
              <a:gd name="f61" fmla="val 61"/>
              <a:gd name="f62" fmla="val 54"/>
              <a:gd name="f63" fmla="val 47"/>
              <a:gd name="f64" fmla="val 42"/>
              <a:gd name="f65" fmla="val 45"/>
              <a:gd name="f66" fmla="val 38"/>
              <a:gd name="f67" fmla="val 44"/>
              <a:gd name="f68" fmla="val 36"/>
              <a:gd name="f69" fmla="val 33"/>
              <a:gd name="f70" fmla="val 34"/>
              <a:gd name="f71" fmla="val 37"/>
              <a:gd name="f72" fmla="val 14"/>
              <a:gd name="f73" fmla="val 12"/>
              <a:gd name="f74" fmla="val 72"/>
              <a:gd name="f75" fmla="val 70"/>
              <a:gd name="f76" fmla="val 87"/>
              <a:gd name="f77" fmla="val 30"/>
              <a:gd name="f78" fmla="val 95"/>
              <a:gd name="f79" fmla="val 74"/>
              <a:gd name="f80" fmla="val 63"/>
              <a:gd name="f81" fmla="val 15"/>
              <a:gd name="f82" fmla="val 22"/>
              <a:gd name="f83" fmla="val 28"/>
              <a:gd name="f84" fmla="val 17"/>
              <a:gd name="f85" fmla="+- 0 0 -90"/>
              <a:gd name="f86" fmla="*/ f3 1 83"/>
              <a:gd name="f87" fmla="*/ f4 1 101"/>
              <a:gd name="f88" fmla="val f5"/>
              <a:gd name="f89" fmla="val f6"/>
              <a:gd name="f90" fmla="val f7"/>
              <a:gd name="f91" fmla="*/ f85 f0 1"/>
              <a:gd name="f92" fmla="+- f90 0 f88"/>
              <a:gd name="f93" fmla="+- f89 0 f88"/>
              <a:gd name="f94" fmla="*/ f91 1 f2"/>
              <a:gd name="f95" fmla="*/ f93 1 83"/>
              <a:gd name="f96" fmla="*/ f92 1 101"/>
              <a:gd name="f97" fmla="*/ 39 f93 1"/>
              <a:gd name="f98" fmla="*/ 0 f92 1"/>
              <a:gd name="f99" fmla="*/ 73 f93 1"/>
              <a:gd name="f100" fmla="*/ 16 f92 1"/>
              <a:gd name="f101" fmla="*/ 23 f92 1"/>
              <a:gd name="f102" fmla="*/ 71 f93 1"/>
              <a:gd name="f103" fmla="*/ 48 f92 1"/>
              <a:gd name="f104" fmla="*/ 77 f93 1"/>
              <a:gd name="f105" fmla="*/ 57 f92 1"/>
              <a:gd name="f106" fmla="*/ 79 f92 1"/>
              <a:gd name="f107" fmla="*/ 68 f93 1"/>
              <a:gd name="f108" fmla="*/ 83 f92 1"/>
              <a:gd name="f109" fmla="*/ 40 f93 1"/>
              <a:gd name="f110" fmla="*/ 101 f92 1"/>
              <a:gd name="f111" fmla="*/ 13 f93 1"/>
              <a:gd name="f112" fmla="*/ 7 f93 1"/>
              <a:gd name="f113" fmla="*/ 78 f92 1"/>
              <a:gd name="f114" fmla="*/ 0 f93 1"/>
              <a:gd name="f115" fmla="*/ 68 f92 1"/>
              <a:gd name="f116" fmla="*/ 5 f93 1"/>
              <a:gd name="f117" fmla="*/ 56 f92 1"/>
              <a:gd name="f118" fmla="*/ 9 f93 1"/>
              <a:gd name="f119" fmla="*/ 50 f92 1"/>
              <a:gd name="f120" fmla="*/ 10 f93 1"/>
              <a:gd name="f121" fmla="*/ 25 f92 1"/>
              <a:gd name="f122" fmla="*/ 8 f93 1"/>
              <a:gd name="f123" fmla="*/ 67 f93 1"/>
              <a:gd name="f124" fmla="*/ 58 f92 1"/>
              <a:gd name="f125" fmla="*/ 66 f93 1"/>
              <a:gd name="f126" fmla="*/ 60 f92 1"/>
              <a:gd name="f127" fmla="*/ 53 f93 1"/>
              <a:gd name="f128" fmla="*/ 45 f93 1"/>
              <a:gd name="f129" fmla="*/ 38 f92 1"/>
              <a:gd name="f130" fmla="*/ 33 f92 1"/>
              <a:gd name="f131" fmla="*/ 36 f93 1"/>
              <a:gd name="f132" fmla="*/ 14 f93 1"/>
              <a:gd name="f133" fmla="*/ 59 f92 1"/>
              <a:gd name="f134" fmla="*/ 6 f93 1"/>
              <a:gd name="f135" fmla="*/ 64 f92 1"/>
              <a:gd name="f136" fmla="*/ 72 f92 1"/>
              <a:gd name="f137" fmla="*/ 16 f93 1"/>
              <a:gd name="f138" fmla="*/ 76 f92 1"/>
              <a:gd name="f139" fmla="*/ 95 f92 1"/>
              <a:gd name="f140" fmla="*/ 65 f93 1"/>
              <a:gd name="f141" fmla="*/ 75 f92 1"/>
              <a:gd name="f142" fmla="*/ 75 f93 1"/>
              <a:gd name="f143" fmla="*/ 42 f93 1"/>
              <a:gd name="f144" fmla="*/ 6 f92 1"/>
              <a:gd name="f145" fmla="*/ 12 f93 1"/>
              <a:gd name="f146" fmla="*/ 22 f93 1"/>
              <a:gd name="f147" fmla="*/ 31 f92 1"/>
              <a:gd name="f148" fmla="*/ 59 f93 1"/>
              <a:gd name="f149" fmla="*/ 28 f92 1"/>
              <a:gd name="f150" fmla="*/ 17 f92 1"/>
              <a:gd name="f151" fmla="+- f94 0 f1"/>
              <a:gd name="f152" fmla="*/ f97 1 83"/>
              <a:gd name="f153" fmla="*/ f98 1 101"/>
              <a:gd name="f154" fmla="*/ f99 1 83"/>
              <a:gd name="f155" fmla="*/ f100 1 101"/>
              <a:gd name="f156" fmla="*/ f101 1 101"/>
              <a:gd name="f157" fmla="*/ f102 1 83"/>
              <a:gd name="f158" fmla="*/ f103 1 101"/>
              <a:gd name="f159" fmla="*/ f104 1 83"/>
              <a:gd name="f160" fmla="*/ f105 1 101"/>
              <a:gd name="f161" fmla="*/ f106 1 101"/>
              <a:gd name="f162" fmla="*/ f107 1 83"/>
              <a:gd name="f163" fmla="*/ f108 1 101"/>
              <a:gd name="f164" fmla="*/ f109 1 83"/>
              <a:gd name="f165" fmla="*/ f110 1 101"/>
              <a:gd name="f166" fmla="*/ f111 1 83"/>
              <a:gd name="f167" fmla="*/ f112 1 83"/>
              <a:gd name="f168" fmla="*/ f113 1 101"/>
              <a:gd name="f169" fmla="*/ f114 1 83"/>
              <a:gd name="f170" fmla="*/ f115 1 101"/>
              <a:gd name="f171" fmla="*/ f116 1 83"/>
              <a:gd name="f172" fmla="*/ f117 1 101"/>
              <a:gd name="f173" fmla="*/ f118 1 83"/>
              <a:gd name="f174" fmla="*/ f119 1 101"/>
              <a:gd name="f175" fmla="*/ f120 1 83"/>
              <a:gd name="f176" fmla="*/ f121 1 101"/>
              <a:gd name="f177" fmla="*/ f122 1 83"/>
              <a:gd name="f178" fmla="*/ f123 1 83"/>
              <a:gd name="f179" fmla="*/ f124 1 101"/>
              <a:gd name="f180" fmla="*/ f125 1 83"/>
              <a:gd name="f181" fmla="*/ f126 1 101"/>
              <a:gd name="f182" fmla="*/ f127 1 83"/>
              <a:gd name="f183" fmla="*/ f128 1 83"/>
              <a:gd name="f184" fmla="*/ f129 1 101"/>
              <a:gd name="f185" fmla="*/ f130 1 101"/>
              <a:gd name="f186" fmla="*/ f131 1 83"/>
              <a:gd name="f187" fmla="*/ f132 1 83"/>
              <a:gd name="f188" fmla="*/ f133 1 101"/>
              <a:gd name="f189" fmla="*/ f134 1 83"/>
              <a:gd name="f190" fmla="*/ f135 1 101"/>
              <a:gd name="f191" fmla="*/ f136 1 101"/>
              <a:gd name="f192" fmla="*/ f137 1 83"/>
              <a:gd name="f193" fmla="*/ f138 1 101"/>
              <a:gd name="f194" fmla="*/ f139 1 101"/>
              <a:gd name="f195" fmla="*/ f140 1 83"/>
              <a:gd name="f196" fmla="*/ f141 1 101"/>
              <a:gd name="f197" fmla="*/ f142 1 83"/>
              <a:gd name="f198" fmla="*/ f143 1 83"/>
              <a:gd name="f199" fmla="*/ f144 1 101"/>
              <a:gd name="f200" fmla="*/ f145 1 83"/>
              <a:gd name="f201" fmla="*/ f146 1 83"/>
              <a:gd name="f202" fmla="*/ f147 1 101"/>
              <a:gd name="f203" fmla="*/ f148 1 83"/>
              <a:gd name="f204" fmla="*/ f149 1 101"/>
              <a:gd name="f205" fmla="*/ f150 1 101"/>
              <a:gd name="f206" fmla="*/ 0 1 f95"/>
              <a:gd name="f207" fmla="*/ f89 1 f95"/>
              <a:gd name="f208" fmla="*/ 0 1 f96"/>
              <a:gd name="f209" fmla="*/ f90 1 f96"/>
              <a:gd name="f210" fmla="*/ f152 1 f95"/>
              <a:gd name="f211" fmla="*/ f153 1 f96"/>
              <a:gd name="f212" fmla="*/ f154 1 f95"/>
              <a:gd name="f213" fmla="*/ f155 1 f96"/>
              <a:gd name="f214" fmla="*/ f156 1 f96"/>
              <a:gd name="f215" fmla="*/ f157 1 f95"/>
              <a:gd name="f216" fmla="*/ f158 1 f96"/>
              <a:gd name="f217" fmla="*/ f159 1 f95"/>
              <a:gd name="f218" fmla="*/ f160 1 f96"/>
              <a:gd name="f219" fmla="*/ f161 1 f96"/>
              <a:gd name="f220" fmla="*/ f162 1 f95"/>
              <a:gd name="f221" fmla="*/ f163 1 f96"/>
              <a:gd name="f222" fmla="*/ f164 1 f95"/>
              <a:gd name="f223" fmla="*/ f165 1 f96"/>
              <a:gd name="f224" fmla="*/ f166 1 f95"/>
              <a:gd name="f225" fmla="*/ f167 1 f95"/>
              <a:gd name="f226" fmla="*/ f168 1 f96"/>
              <a:gd name="f227" fmla="*/ f169 1 f95"/>
              <a:gd name="f228" fmla="*/ f170 1 f96"/>
              <a:gd name="f229" fmla="*/ f171 1 f95"/>
              <a:gd name="f230" fmla="*/ f172 1 f96"/>
              <a:gd name="f231" fmla="*/ f173 1 f95"/>
              <a:gd name="f232" fmla="*/ f174 1 f96"/>
              <a:gd name="f233" fmla="*/ f175 1 f95"/>
              <a:gd name="f234" fmla="*/ f176 1 f96"/>
              <a:gd name="f235" fmla="*/ f177 1 f95"/>
              <a:gd name="f236" fmla="*/ f178 1 f95"/>
              <a:gd name="f237" fmla="*/ f179 1 f96"/>
              <a:gd name="f238" fmla="*/ f180 1 f95"/>
              <a:gd name="f239" fmla="*/ f181 1 f96"/>
              <a:gd name="f240" fmla="*/ f182 1 f95"/>
              <a:gd name="f241" fmla="*/ f183 1 f95"/>
              <a:gd name="f242" fmla="*/ f184 1 f96"/>
              <a:gd name="f243" fmla="*/ f185 1 f96"/>
              <a:gd name="f244" fmla="*/ f186 1 f95"/>
              <a:gd name="f245" fmla="*/ f187 1 f95"/>
              <a:gd name="f246" fmla="*/ f188 1 f96"/>
              <a:gd name="f247" fmla="*/ f189 1 f95"/>
              <a:gd name="f248" fmla="*/ f190 1 f96"/>
              <a:gd name="f249" fmla="*/ f191 1 f96"/>
              <a:gd name="f250" fmla="*/ f192 1 f95"/>
              <a:gd name="f251" fmla="*/ f193 1 f96"/>
              <a:gd name="f252" fmla="*/ f194 1 f96"/>
              <a:gd name="f253" fmla="*/ f195 1 f95"/>
              <a:gd name="f254" fmla="*/ f196 1 f96"/>
              <a:gd name="f255" fmla="*/ f197 1 f95"/>
              <a:gd name="f256" fmla="*/ f198 1 f95"/>
              <a:gd name="f257" fmla="*/ f199 1 f96"/>
              <a:gd name="f258" fmla="*/ f200 1 f95"/>
              <a:gd name="f259" fmla="*/ f201 1 f95"/>
              <a:gd name="f260" fmla="*/ f202 1 f96"/>
              <a:gd name="f261" fmla="*/ f203 1 f95"/>
              <a:gd name="f262" fmla="*/ f204 1 f96"/>
              <a:gd name="f263" fmla="*/ f205 1 f96"/>
              <a:gd name="f264" fmla="*/ f206 f86 1"/>
              <a:gd name="f265" fmla="*/ f207 f86 1"/>
              <a:gd name="f266" fmla="*/ f209 f87 1"/>
              <a:gd name="f267" fmla="*/ f208 f87 1"/>
              <a:gd name="f268" fmla="*/ f210 f86 1"/>
              <a:gd name="f269" fmla="*/ f211 f87 1"/>
              <a:gd name="f270" fmla="*/ f212 f86 1"/>
              <a:gd name="f271" fmla="*/ f213 f87 1"/>
              <a:gd name="f272" fmla="*/ f214 f87 1"/>
              <a:gd name="f273" fmla="*/ f215 f86 1"/>
              <a:gd name="f274" fmla="*/ f216 f87 1"/>
              <a:gd name="f275" fmla="*/ f217 f86 1"/>
              <a:gd name="f276" fmla="*/ f218 f87 1"/>
              <a:gd name="f277" fmla="*/ f219 f87 1"/>
              <a:gd name="f278" fmla="*/ f220 f86 1"/>
              <a:gd name="f279" fmla="*/ f221 f87 1"/>
              <a:gd name="f280" fmla="*/ f222 f86 1"/>
              <a:gd name="f281" fmla="*/ f223 f87 1"/>
              <a:gd name="f282" fmla="*/ f224 f86 1"/>
              <a:gd name="f283" fmla="*/ f225 f86 1"/>
              <a:gd name="f284" fmla="*/ f226 f87 1"/>
              <a:gd name="f285" fmla="*/ f227 f86 1"/>
              <a:gd name="f286" fmla="*/ f228 f87 1"/>
              <a:gd name="f287" fmla="*/ f229 f86 1"/>
              <a:gd name="f288" fmla="*/ f230 f87 1"/>
              <a:gd name="f289" fmla="*/ f231 f86 1"/>
              <a:gd name="f290" fmla="*/ f232 f87 1"/>
              <a:gd name="f291" fmla="*/ f233 f86 1"/>
              <a:gd name="f292" fmla="*/ f234 f87 1"/>
              <a:gd name="f293" fmla="*/ f235 f86 1"/>
              <a:gd name="f294" fmla="*/ f236 f86 1"/>
              <a:gd name="f295" fmla="*/ f237 f87 1"/>
              <a:gd name="f296" fmla="*/ f238 f86 1"/>
              <a:gd name="f297" fmla="*/ f239 f87 1"/>
              <a:gd name="f298" fmla="*/ f240 f86 1"/>
              <a:gd name="f299" fmla="*/ f241 f86 1"/>
              <a:gd name="f300" fmla="*/ f242 f87 1"/>
              <a:gd name="f301" fmla="*/ f243 f87 1"/>
              <a:gd name="f302" fmla="*/ f244 f86 1"/>
              <a:gd name="f303" fmla="*/ f245 f86 1"/>
              <a:gd name="f304" fmla="*/ f246 f87 1"/>
              <a:gd name="f305" fmla="*/ f247 f86 1"/>
              <a:gd name="f306" fmla="*/ f248 f87 1"/>
              <a:gd name="f307" fmla="*/ f249 f87 1"/>
              <a:gd name="f308" fmla="*/ f250 f86 1"/>
              <a:gd name="f309" fmla="*/ f251 f87 1"/>
              <a:gd name="f310" fmla="*/ f252 f87 1"/>
              <a:gd name="f311" fmla="*/ f253 f86 1"/>
              <a:gd name="f312" fmla="*/ f254 f87 1"/>
              <a:gd name="f313" fmla="*/ f255 f86 1"/>
              <a:gd name="f314" fmla="*/ f256 f86 1"/>
              <a:gd name="f315" fmla="*/ f257 f87 1"/>
              <a:gd name="f316" fmla="*/ f258 f86 1"/>
              <a:gd name="f317" fmla="*/ f259 f86 1"/>
              <a:gd name="f318" fmla="*/ f260 f87 1"/>
              <a:gd name="f319" fmla="*/ f261 f86 1"/>
              <a:gd name="f320" fmla="*/ f262 f87 1"/>
              <a:gd name="f321" fmla="*/ f263 f87 1"/>
            </a:gdLst>
            <a:ahLst/>
            <a:cxnLst>
              <a:cxn ang="3cd4">
                <a:pos x="hc" y="t"/>
              </a:cxn>
              <a:cxn ang="0">
                <a:pos x="r" y="vc"/>
              </a:cxn>
              <a:cxn ang="cd4">
                <a:pos x="hc" y="b"/>
              </a:cxn>
              <a:cxn ang="cd2">
                <a:pos x="l" y="vc"/>
              </a:cxn>
              <a:cxn ang="f151">
                <a:pos x="f268" y="f269"/>
              </a:cxn>
              <a:cxn ang="f151">
                <a:pos x="f270" y="f271"/>
              </a:cxn>
              <a:cxn ang="f151">
                <a:pos x="f270" y="f272"/>
              </a:cxn>
              <a:cxn ang="f151">
                <a:pos x="f273" y="f274"/>
              </a:cxn>
              <a:cxn ang="f151">
                <a:pos x="f275" y="f276"/>
              </a:cxn>
              <a:cxn ang="f151">
                <a:pos x="f270" y="f277"/>
              </a:cxn>
              <a:cxn ang="f151">
                <a:pos x="f278" y="f279"/>
              </a:cxn>
              <a:cxn ang="f151">
                <a:pos x="f280" y="f281"/>
              </a:cxn>
              <a:cxn ang="f151">
                <a:pos x="f282" y="f279"/>
              </a:cxn>
              <a:cxn ang="f151">
                <a:pos x="f283" y="f284"/>
              </a:cxn>
              <a:cxn ang="f151">
                <a:pos x="f285" y="f286"/>
              </a:cxn>
              <a:cxn ang="f151">
                <a:pos x="f287" y="f288"/>
              </a:cxn>
              <a:cxn ang="f151">
                <a:pos x="f289" y="f290"/>
              </a:cxn>
              <a:cxn ang="f151">
                <a:pos x="f291" y="f274"/>
              </a:cxn>
              <a:cxn ang="f151">
                <a:pos x="f283" y="f292"/>
              </a:cxn>
              <a:cxn ang="f151">
                <a:pos x="f293" y="f271"/>
              </a:cxn>
              <a:cxn ang="f151">
                <a:pos x="f268" y="f269"/>
              </a:cxn>
              <a:cxn ang="f151">
                <a:pos x="f294" y="f295"/>
              </a:cxn>
              <a:cxn ang="f151">
                <a:pos x="f296" y="f297"/>
              </a:cxn>
              <a:cxn ang="f151">
                <a:pos x="f298" y="f290"/>
              </a:cxn>
              <a:cxn ang="f151">
                <a:pos x="f299" y="f300"/>
              </a:cxn>
              <a:cxn ang="f151">
                <a:pos x="f280" y="f301"/>
              </a:cxn>
              <a:cxn ang="f151">
                <a:pos x="f302" y="f300"/>
              </a:cxn>
              <a:cxn ang="f151">
                <a:pos x="f303" y="f304"/>
              </a:cxn>
              <a:cxn ang="f151">
                <a:pos x="f305" y="f306"/>
              </a:cxn>
              <a:cxn ang="f151">
                <a:pos x="f293" y="f307"/>
              </a:cxn>
              <a:cxn ang="f151">
                <a:pos x="f308" y="f309"/>
              </a:cxn>
              <a:cxn ang="f151">
                <a:pos x="f280" y="f310"/>
              </a:cxn>
              <a:cxn ang="f151">
                <a:pos x="f311" y="f309"/>
              </a:cxn>
              <a:cxn ang="f151">
                <a:pos x="f311" y="f312"/>
              </a:cxn>
              <a:cxn ang="f151">
                <a:pos x="f270" y="f307"/>
              </a:cxn>
              <a:cxn ang="f151">
                <a:pos x="f313" y="f306"/>
              </a:cxn>
              <a:cxn ang="f151">
                <a:pos x="f294" y="f295"/>
              </a:cxn>
              <a:cxn ang="f151">
                <a:pos x="f314" y="f315"/>
              </a:cxn>
              <a:cxn ang="f151">
                <a:pos x="f303" y="f271"/>
              </a:cxn>
              <a:cxn ang="f151">
                <a:pos x="f316" y="f272"/>
              </a:cxn>
              <a:cxn ang="f151">
                <a:pos x="f317" y="f318"/>
              </a:cxn>
              <a:cxn ang="f151">
                <a:pos x="f319" y="f318"/>
              </a:cxn>
              <a:cxn ang="f151">
                <a:pos x="f311" y="f320"/>
              </a:cxn>
              <a:cxn ang="f151">
                <a:pos x="f294" y="f272"/>
              </a:cxn>
              <a:cxn ang="f151">
                <a:pos x="f296" y="f321"/>
              </a:cxn>
              <a:cxn ang="f151">
                <a:pos x="f314" y="f315"/>
              </a:cxn>
            </a:cxnLst>
            <a:rect l="f264" t="f267" r="f265" b="f266"/>
            <a:pathLst>
              <a:path w="83" h="101">
                <a:moveTo>
                  <a:pt x="f8" y="f5"/>
                </a:moveTo>
                <a:cubicBezTo>
                  <a:pt x="f9" y="f10"/>
                  <a:pt x="f11" y="f12"/>
                  <a:pt x="f13" y="f14"/>
                </a:cubicBezTo>
                <a:cubicBezTo>
                  <a:pt x="f15" y="f16"/>
                  <a:pt x="f15" y="f17"/>
                  <a:pt x="f13" y="f18"/>
                </a:cubicBezTo>
                <a:cubicBezTo>
                  <a:pt x="f19" y="f20"/>
                  <a:pt x="f21" y="f8"/>
                  <a:pt x="f22" y="f23"/>
                </a:cubicBezTo>
                <a:cubicBezTo>
                  <a:pt x="f13" y="f24"/>
                  <a:pt x="f13" y="f25"/>
                  <a:pt x="f26" y="f27"/>
                </a:cubicBezTo>
                <a:cubicBezTo>
                  <a:pt x="f6" y="f28"/>
                  <a:pt x="f29" y="f30"/>
                  <a:pt x="f13" y="f31"/>
                </a:cubicBezTo>
                <a:cubicBezTo>
                  <a:pt x="f22" y="f31"/>
                  <a:pt x="f32" y="f33"/>
                  <a:pt x="f34" y="f6"/>
                </a:cubicBezTo>
                <a:cubicBezTo>
                  <a:pt x="f28" y="f35"/>
                  <a:pt x="f9" y="f7"/>
                  <a:pt x="f36" y="f7"/>
                </a:cubicBezTo>
                <a:cubicBezTo>
                  <a:pt x="f37" y="f7"/>
                  <a:pt x="f38" y="f35"/>
                  <a:pt x="f39" y="f6"/>
                </a:cubicBezTo>
                <a:cubicBezTo>
                  <a:pt x="f40" y="f33"/>
                  <a:pt x="f41" y="f31"/>
                  <a:pt x="f42" y="f43"/>
                </a:cubicBezTo>
                <a:cubicBezTo>
                  <a:pt x="f44" y="f30"/>
                  <a:pt x="f10" y="f13"/>
                  <a:pt x="f5" y="f34"/>
                </a:cubicBezTo>
                <a:cubicBezTo>
                  <a:pt x="f5" y="f11"/>
                  <a:pt x="f10" y="f45"/>
                  <a:pt x="f46" y="f47"/>
                </a:cubicBezTo>
                <a:cubicBezTo>
                  <a:pt x="f12" y="f25"/>
                  <a:pt x="f48" y="f49"/>
                  <a:pt x="f41" y="f50"/>
                </a:cubicBezTo>
                <a:cubicBezTo>
                  <a:pt x="f51" y="f52"/>
                  <a:pt x="f41" y="f23"/>
                  <a:pt x="f51" y="f23"/>
                </a:cubicBezTo>
                <a:cubicBezTo>
                  <a:pt x="f14" y="f8"/>
                  <a:pt x="f39" y="f53"/>
                  <a:pt x="f42" y="f54"/>
                </a:cubicBezTo>
                <a:cubicBezTo>
                  <a:pt x="f55" y="f56"/>
                  <a:pt x="f46" y="f38"/>
                  <a:pt x="f48" y="f14"/>
                </a:cubicBezTo>
                <a:cubicBezTo>
                  <a:pt x="f14" y="f12"/>
                  <a:pt x="f57" y="f5"/>
                  <a:pt x="f8" y="f5"/>
                </a:cubicBezTo>
                <a:close/>
                <a:moveTo>
                  <a:pt x="f19" y="f58"/>
                </a:moveTo>
                <a:cubicBezTo>
                  <a:pt x="f59" y="f45"/>
                  <a:pt x="f59" y="f45"/>
                  <a:pt x="f59" y="f60"/>
                </a:cubicBezTo>
                <a:cubicBezTo>
                  <a:pt x="f61" y="f27"/>
                  <a:pt x="f27" y="f62"/>
                  <a:pt x="f9" y="f50"/>
                </a:cubicBezTo>
                <a:cubicBezTo>
                  <a:pt x="f50" y="f63"/>
                  <a:pt x="f23" y="f64"/>
                  <a:pt x="f65" y="f66"/>
                </a:cubicBezTo>
                <a:cubicBezTo>
                  <a:pt x="f67" y="f68"/>
                  <a:pt x="f67" y="f53"/>
                  <a:pt x="f36" y="f69"/>
                </a:cubicBezTo>
                <a:cubicBezTo>
                  <a:pt x="f66" y="f70"/>
                  <a:pt x="f71" y="f68"/>
                  <a:pt x="f68" y="f66"/>
                </a:cubicBezTo>
                <a:cubicBezTo>
                  <a:pt x="f20" y="f63"/>
                  <a:pt x="f57" y="f27"/>
                  <a:pt x="f72" y="f45"/>
                </a:cubicBezTo>
                <a:cubicBezTo>
                  <a:pt x="f73" y="f59"/>
                  <a:pt x="f73" y="f59"/>
                  <a:pt x="f12" y="f11"/>
                </a:cubicBezTo>
                <a:cubicBezTo>
                  <a:pt x="f42" y="f19"/>
                  <a:pt x="f42" y="f32"/>
                  <a:pt x="f48" y="f74"/>
                </a:cubicBezTo>
                <a:cubicBezTo>
                  <a:pt x="f72" y="f75"/>
                  <a:pt x="f72" y="f75"/>
                  <a:pt x="f14" y="f30"/>
                </a:cubicBezTo>
                <a:cubicBezTo>
                  <a:pt x="f56" y="f76"/>
                  <a:pt x="f77" y="f78"/>
                  <a:pt x="f36" y="f78"/>
                </a:cubicBezTo>
                <a:cubicBezTo>
                  <a:pt x="f24" y="f78"/>
                  <a:pt x="f60" y="f76"/>
                  <a:pt x="f21" y="f30"/>
                </a:cubicBezTo>
                <a:cubicBezTo>
                  <a:pt x="f21" y="f15"/>
                  <a:pt x="f21" y="f15"/>
                  <a:pt x="f21" y="f15"/>
                </a:cubicBezTo>
                <a:cubicBezTo>
                  <a:pt x="f59" y="f75"/>
                  <a:pt x="f34" y="f34"/>
                  <a:pt x="f13" y="f74"/>
                </a:cubicBezTo>
                <a:cubicBezTo>
                  <a:pt x="f79" y="f32"/>
                  <a:pt x="f79" y="f19"/>
                  <a:pt x="f15" y="f11"/>
                </a:cubicBezTo>
                <a:cubicBezTo>
                  <a:pt x="f34" y="f19"/>
                  <a:pt x="f19" y="f80"/>
                  <a:pt x="f19" y="f58"/>
                </a:cubicBezTo>
                <a:close/>
                <a:moveTo>
                  <a:pt x="f64" y="f12"/>
                </a:moveTo>
                <a:cubicBezTo>
                  <a:pt x="f77" y="f46"/>
                  <a:pt x="f56" y="f41"/>
                  <a:pt x="f72" y="f14"/>
                </a:cubicBezTo>
                <a:cubicBezTo>
                  <a:pt x="f73" y="f16"/>
                  <a:pt x="f41" y="f17"/>
                  <a:pt x="f73" y="f18"/>
                </a:cubicBezTo>
                <a:cubicBezTo>
                  <a:pt x="f81" y="f57"/>
                  <a:pt x="f81" y="f53"/>
                  <a:pt x="f82" y="f20"/>
                </a:cubicBezTo>
                <a:cubicBezTo>
                  <a:pt x="f70" y="f83"/>
                  <a:pt x="f63" y="f83"/>
                  <a:pt x="f45" y="f20"/>
                </a:cubicBezTo>
                <a:cubicBezTo>
                  <a:pt x="f28" y="f20"/>
                  <a:pt x="f80" y="f20"/>
                  <a:pt x="f21" y="f83"/>
                </a:cubicBezTo>
                <a:cubicBezTo>
                  <a:pt x="f21" y="f57"/>
                  <a:pt x="f59" y="f54"/>
                  <a:pt x="f19" y="f18"/>
                </a:cubicBezTo>
                <a:cubicBezTo>
                  <a:pt x="f32" y="f56"/>
                  <a:pt x="f32" y="f38"/>
                  <a:pt x="f59" y="f84"/>
                </a:cubicBezTo>
                <a:cubicBezTo>
                  <a:pt x="f45" y="f51"/>
                  <a:pt x="f50" y="f12"/>
                  <a:pt x="f64" y="f12"/>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29">
            <a:extLst>
              <a:ext uri="{FF2B5EF4-FFF2-40B4-BE49-F238E27FC236}">
                <a16:creationId xmlns:a16="http://schemas.microsoft.com/office/drawing/2014/main" id="{A31B4536-3732-C3BC-CB0F-D5F42A5C06EC}"/>
              </a:ext>
            </a:extLst>
          </p:cNvPr>
          <p:cNvSpPr/>
          <p:nvPr/>
        </p:nvSpPr>
        <p:spPr>
          <a:xfrm>
            <a:off x="4505998" y="3230566"/>
            <a:ext cx="798508" cy="839784"/>
          </a:xfrm>
          <a:custGeom>
            <a:avLst/>
            <a:gdLst>
              <a:gd name="f0" fmla="val 10800000"/>
              <a:gd name="f1" fmla="val 5400000"/>
              <a:gd name="f2" fmla="val 180"/>
              <a:gd name="f3" fmla="val w"/>
              <a:gd name="f4" fmla="val h"/>
              <a:gd name="f5" fmla="val 0"/>
              <a:gd name="f6" fmla="val 45"/>
              <a:gd name="f7" fmla="val 48"/>
              <a:gd name="f8" fmla="val 39"/>
              <a:gd name="f9" fmla="val 44"/>
              <a:gd name="f10" fmla="val 9"/>
              <a:gd name="f11" fmla="val 18"/>
              <a:gd name="f12" fmla="val 27"/>
              <a:gd name="f13" fmla="val 28"/>
              <a:gd name="f14" fmla="val 29"/>
              <a:gd name="f15" fmla="val 43"/>
              <a:gd name="f16" fmla="val 34"/>
              <a:gd name="f17" fmla="val 32"/>
              <a:gd name="f18" fmla="val 31"/>
              <a:gd name="f19" fmla="val 22"/>
              <a:gd name="f20" fmla="val 13"/>
              <a:gd name="f21" fmla="val 4"/>
              <a:gd name="f22" fmla="val 2"/>
              <a:gd name="f23" fmla="val 33"/>
              <a:gd name="f24" fmla="val 17"/>
              <a:gd name="f25" fmla="val 7"/>
              <a:gd name="f26" fmla="val 1"/>
              <a:gd name="f27" fmla="val 11"/>
              <a:gd name="f28" fmla="val 15"/>
              <a:gd name="f29" fmla="val 19"/>
              <a:gd name="f30" fmla="val 20"/>
              <a:gd name="f31" fmla="val 26"/>
              <a:gd name="f32" fmla="val 21"/>
              <a:gd name="f33" fmla="val 25"/>
              <a:gd name="f34" fmla="val 23"/>
              <a:gd name="f35" fmla="val 24"/>
              <a:gd name="f36" fmla="val 30"/>
              <a:gd name="f37" fmla="val 10"/>
              <a:gd name="f38" fmla="+- 0 0 -90"/>
              <a:gd name="f39" fmla="*/ f3 1 45"/>
              <a:gd name="f40" fmla="*/ f4 1 48"/>
              <a:gd name="f41" fmla="val f5"/>
              <a:gd name="f42" fmla="val f6"/>
              <a:gd name="f43" fmla="val f7"/>
              <a:gd name="f44" fmla="*/ f38 f0 1"/>
              <a:gd name="f45" fmla="+- f43 0 f41"/>
              <a:gd name="f46" fmla="+- f42 0 f41"/>
              <a:gd name="f47" fmla="*/ f44 1 f2"/>
              <a:gd name="f48" fmla="*/ f46 1 45"/>
              <a:gd name="f49" fmla="*/ f45 1 48"/>
              <a:gd name="f50" fmla="*/ 39 f46 1"/>
              <a:gd name="f51" fmla="*/ 0 f45 1"/>
              <a:gd name="f52" fmla="*/ 45 f46 1"/>
              <a:gd name="f53" fmla="*/ 27 f45 1"/>
              <a:gd name="f54" fmla="*/ 43 f46 1"/>
              <a:gd name="f55" fmla="*/ 29 f45 1"/>
              <a:gd name="f56" fmla="*/ 31 f46 1"/>
              <a:gd name="f57" fmla="*/ 48 f45 1"/>
              <a:gd name="f58" fmla="*/ 4 f46 1"/>
              <a:gd name="f59" fmla="*/ 7 f46 1"/>
              <a:gd name="f60" fmla="*/ 1 f45 1"/>
              <a:gd name="f61" fmla="*/ 19 f46 1"/>
              <a:gd name="f62" fmla="*/ 23 f46 1"/>
              <a:gd name="f63" fmla="*/ 23 f45 1"/>
              <a:gd name="f64" fmla="*/ 26 f46 1"/>
              <a:gd name="f65" fmla="+- f47 0 f1"/>
              <a:gd name="f66" fmla="*/ f50 1 45"/>
              <a:gd name="f67" fmla="*/ f51 1 48"/>
              <a:gd name="f68" fmla="*/ f52 1 45"/>
              <a:gd name="f69" fmla="*/ f53 1 48"/>
              <a:gd name="f70" fmla="*/ f54 1 45"/>
              <a:gd name="f71" fmla="*/ f55 1 48"/>
              <a:gd name="f72" fmla="*/ f56 1 45"/>
              <a:gd name="f73" fmla="*/ f57 1 48"/>
              <a:gd name="f74" fmla="*/ f58 1 45"/>
              <a:gd name="f75" fmla="*/ f59 1 45"/>
              <a:gd name="f76" fmla="*/ f60 1 48"/>
              <a:gd name="f77" fmla="*/ f61 1 45"/>
              <a:gd name="f78" fmla="*/ f62 1 45"/>
              <a:gd name="f79" fmla="*/ f63 1 48"/>
              <a:gd name="f80" fmla="*/ f64 1 45"/>
              <a:gd name="f81" fmla="*/ 0 1 f48"/>
              <a:gd name="f82" fmla="*/ f42 1 f48"/>
              <a:gd name="f83" fmla="*/ 0 1 f49"/>
              <a:gd name="f84" fmla="*/ f43 1 f49"/>
              <a:gd name="f85" fmla="*/ f66 1 f48"/>
              <a:gd name="f86" fmla="*/ f67 1 f49"/>
              <a:gd name="f87" fmla="*/ f68 1 f48"/>
              <a:gd name="f88" fmla="*/ f69 1 f49"/>
              <a:gd name="f89" fmla="*/ f70 1 f48"/>
              <a:gd name="f90" fmla="*/ f71 1 f49"/>
              <a:gd name="f91" fmla="*/ f72 1 f48"/>
              <a:gd name="f92" fmla="*/ f73 1 f49"/>
              <a:gd name="f93" fmla="*/ f74 1 f48"/>
              <a:gd name="f94" fmla="*/ f75 1 f48"/>
              <a:gd name="f95" fmla="*/ f76 1 f49"/>
              <a:gd name="f96" fmla="*/ f77 1 f48"/>
              <a:gd name="f97" fmla="*/ f78 1 f48"/>
              <a:gd name="f98" fmla="*/ f79 1 f49"/>
              <a:gd name="f99" fmla="*/ f80 1 f48"/>
              <a:gd name="f100" fmla="*/ f81 f39 1"/>
              <a:gd name="f101" fmla="*/ f82 f39 1"/>
              <a:gd name="f102" fmla="*/ f84 f40 1"/>
              <a:gd name="f103" fmla="*/ f83 f40 1"/>
              <a:gd name="f104" fmla="*/ f85 f39 1"/>
              <a:gd name="f105" fmla="*/ f86 f40 1"/>
              <a:gd name="f106" fmla="*/ f87 f39 1"/>
              <a:gd name="f107" fmla="*/ f88 f40 1"/>
              <a:gd name="f108" fmla="*/ f89 f39 1"/>
              <a:gd name="f109" fmla="*/ f90 f40 1"/>
              <a:gd name="f110" fmla="*/ f91 f39 1"/>
              <a:gd name="f111" fmla="*/ f92 f40 1"/>
              <a:gd name="f112" fmla="*/ f93 f39 1"/>
              <a:gd name="f113" fmla="*/ f94 f39 1"/>
              <a:gd name="f114" fmla="*/ f95 f40 1"/>
              <a:gd name="f115" fmla="*/ f96 f39 1"/>
              <a:gd name="f116" fmla="*/ f97 f39 1"/>
              <a:gd name="f117" fmla="*/ f98 f40 1"/>
              <a:gd name="f118" fmla="*/ f99 f39 1"/>
            </a:gdLst>
            <a:ahLst/>
            <a:cxnLst>
              <a:cxn ang="3cd4">
                <a:pos x="hc" y="t"/>
              </a:cxn>
              <a:cxn ang="0">
                <a:pos x="r" y="vc"/>
              </a:cxn>
              <a:cxn ang="cd4">
                <a:pos x="hc" y="b"/>
              </a:cxn>
              <a:cxn ang="cd2">
                <a:pos x="l" y="vc"/>
              </a:cxn>
              <a:cxn ang="f65">
                <a:pos x="f104" y="f105"/>
              </a:cxn>
              <a:cxn ang="f65">
                <a:pos x="f106" y="f107"/>
              </a:cxn>
              <a:cxn ang="f65">
                <a:pos x="f108" y="f109"/>
              </a:cxn>
              <a:cxn ang="f65">
                <a:pos x="f110" y="f111"/>
              </a:cxn>
              <a:cxn ang="f65">
                <a:pos x="f112" y="f111"/>
              </a:cxn>
              <a:cxn ang="f65">
                <a:pos x="f113" y="f114"/>
              </a:cxn>
              <a:cxn ang="f65">
                <a:pos x="f115" y="f109"/>
              </a:cxn>
              <a:cxn ang="f65">
                <a:pos x="f116" y="f117"/>
              </a:cxn>
              <a:cxn ang="f65">
                <a:pos x="f118" y="f109"/>
              </a:cxn>
              <a:cxn ang="f65">
                <a:pos x="f104" y="f105"/>
              </a:cxn>
            </a:cxnLst>
            <a:rect l="f100" t="f103" r="f101" b="f102"/>
            <a:pathLst>
              <a:path w="45" h="48">
                <a:moveTo>
                  <a:pt x="f8" y="f5"/>
                </a:moveTo>
                <a:cubicBezTo>
                  <a:pt x="f9" y="f10"/>
                  <a:pt x="f6" y="f11"/>
                  <a:pt x="f6" y="f12"/>
                </a:cubicBezTo>
                <a:cubicBezTo>
                  <a:pt x="f6" y="f13"/>
                  <a:pt x="f9" y="f14"/>
                  <a:pt x="f15" y="f14"/>
                </a:cubicBezTo>
                <a:cubicBezTo>
                  <a:pt x="f16" y="f17"/>
                  <a:pt x="f18" y="f8"/>
                  <a:pt x="f18" y="f7"/>
                </a:cubicBezTo>
                <a:cubicBezTo>
                  <a:pt x="f19" y="f7"/>
                  <a:pt x="f20" y="f7"/>
                  <a:pt x="f21" y="f7"/>
                </a:cubicBezTo>
                <a:cubicBezTo>
                  <a:pt x="f22" y="f23"/>
                  <a:pt x="f5" y="f24"/>
                  <a:pt x="f25" y="f26"/>
                </a:cubicBezTo>
                <a:cubicBezTo>
                  <a:pt x="f27" y="f27"/>
                  <a:pt x="f28" y="f29"/>
                  <a:pt x="f29" y="f14"/>
                </a:cubicBezTo>
                <a:cubicBezTo>
                  <a:pt x="f30" y="f31"/>
                  <a:pt x="f32" y="f33"/>
                  <a:pt x="f34" y="f34"/>
                </a:cubicBezTo>
                <a:cubicBezTo>
                  <a:pt x="f35" y="f33"/>
                  <a:pt x="f35" y="f31"/>
                  <a:pt x="f31" y="f14"/>
                </a:cubicBezTo>
                <a:cubicBezTo>
                  <a:pt x="f36" y="f29"/>
                  <a:pt x="f16" y="f37"/>
                  <a:pt x="f8" y="f5"/>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30">
            <a:extLst>
              <a:ext uri="{FF2B5EF4-FFF2-40B4-BE49-F238E27FC236}">
                <a16:creationId xmlns:a16="http://schemas.microsoft.com/office/drawing/2014/main" id="{877A75D0-94FE-99F9-8B00-0494E1A7F1B4}"/>
              </a:ext>
            </a:extLst>
          </p:cNvPr>
          <p:cNvSpPr/>
          <p:nvPr/>
        </p:nvSpPr>
        <p:spPr>
          <a:xfrm>
            <a:off x="3939253" y="3248021"/>
            <a:ext cx="514350" cy="857250"/>
          </a:xfrm>
          <a:custGeom>
            <a:avLst/>
            <a:gdLst>
              <a:gd name="f0" fmla="val 10800000"/>
              <a:gd name="f1" fmla="val 5400000"/>
              <a:gd name="f2" fmla="val 180"/>
              <a:gd name="f3" fmla="val w"/>
              <a:gd name="f4" fmla="val h"/>
              <a:gd name="f5" fmla="val 0"/>
              <a:gd name="f6" fmla="val 29"/>
              <a:gd name="f7" fmla="val 49"/>
              <a:gd name="f8" fmla="val 23"/>
              <a:gd name="f9" fmla="val 16"/>
              <a:gd name="f10" fmla="val 24"/>
              <a:gd name="f11" fmla="val 31"/>
              <a:gd name="f12" fmla="val 26"/>
              <a:gd name="f13" fmla="val 48"/>
              <a:gd name="f14" fmla="val 45"/>
              <a:gd name="f15" fmla="val 21"/>
              <a:gd name="f16" fmla="val 43"/>
              <a:gd name="f17" fmla="val 19"/>
              <a:gd name="f18" fmla="val 41"/>
              <a:gd name="f19" fmla="val 17"/>
              <a:gd name="f20" fmla="val 11"/>
              <a:gd name="f21" fmla="val 47"/>
              <a:gd name="f22" fmla="val 5"/>
              <a:gd name="f23" fmla="val 2"/>
              <a:gd name="f24" fmla="val 1"/>
              <a:gd name="f25" fmla="val 46"/>
              <a:gd name="f26" fmla="val 42"/>
              <a:gd name="f27" fmla="val 28"/>
              <a:gd name="f28" fmla="val 14"/>
              <a:gd name="f29" fmla="val 7"/>
              <a:gd name="f30" fmla="+- 0 0 -90"/>
              <a:gd name="f31" fmla="*/ f3 1 29"/>
              <a:gd name="f32" fmla="*/ f4 1 49"/>
              <a:gd name="f33" fmla="val f5"/>
              <a:gd name="f34" fmla="val f6"/>
              <a:gd name="f35" fmla="val f7"/>
              <a:gd name="f36" fmla="*/ f30 f0 1"/>
              <a:gd name="f37" fmla="+- f35 0 f33"/>
              <a:gd name="f38" fmla="+- f34 0 f33"/>
              <a:gd name="f39" fmla="*/ f36 1 f2"/>
              <a:gd name="f40" fmla="*/ f38 1 29"/>
              <a:gd name="f41" fmla="*/ f37 1 49"/>
              <a:gd name="f42" fmla="*/ 29 f38 1"/>
              <a:gd name="f43" fmla="*/ 0 f37 1"/>
              <a:gd name="f44" fmla="*/ 26 f38 1"/>
              <a:gd name="f45" fmla="*/ 48 f37 1"/>
              <a:gd name="f46" fmla="*/ 19 f38 1"/>
              <a:gd name="f47" fmla="*/ 41 f37 1"/>
              <a:gd name="f48" fmla="*/ 5 f38 1"/>
              <a:gd name="f49" fmla="*/ 47 f37 1"/>
              <a:gd name="f50" fmla="*/ 1 f38 1"/>
              <a:gd name="f51" fmla="*/ 42 f37 1"/>
              <a:gd name="f52" fmla="+- f39 0 f1"/>
              <a:gd name="f53" fmla="*/ f42 1 29"/>
              <a:gd name="f54" fmla="*/ f43 1 49"/>
              <a:gd name="f55" fmla="*/ f44 1 29"/>
              <a:gd name="f56" fmla="*/ f45 1 49"/>
              <a:gd name="f57" fmla="*/ f46 1 29"/>
              <a:gd name="f58" fmla="*/ f47 1 49"/>
              <a:gd name="f59" fmla="*/ f48 1 29"/>
              <a:gd name="f60" fmla="*/ f49 1 49"/>
              <a:gd name="f61" fmla="*/ f50 1 29"/>
              <a:gd name="f62" fmla="*/ f51 1 49"/>
              <a:gd name="f63" fmla="*/ 0 1 f40"/>
              <a:gd name="f64" fmla="*/ f34 1 f40"/>
              <a:gd name="f65" fmla="*/ 0 1 f41"/>
              <a:gd name="f66" fmla="*/ f35 1 f41"/>
              <a:gd name="f67" fmla="*/ f53 1 f40"/>
              <a:gd name="f68" fmla="*/ f54 1 f41"/>
              <a:gd name="f69" fmla="*/ f55 1 f40"/>
              <a:gd name="f70" fmla="*/ f56 1 f41"/>
              <a:gd name="f71" fmla="*/ f57 1 f40"/>
              <a:gd name="f72" fmla="*/ f58 1 f41"/>
              <a:gd name="f73" fmla="*/ f59 1 f40"/>
              <a:gd name="f74" fmla="*/ f60 1 f41"/>
              <a:gd name="f75" fmla="*/ f61 1 f40"/>
              <a:gd name="f76" fmla="*/ f62 1 f41"/>
              <a:gd name="f77" fmla="*/ f63 f31 1"/>
              <a:gd name="f78" fmla="*/ f64 f31 1"/>
              <a:gd name="f79" fmla="*/ f66 f32 1"/>
              <a:gd name="f80" fmla="*/ f65 f32 1"/>
              <a:gd name="f81" fmla="*/ f67 f31 1"/>
              <a:gd name="f82" fmla="*/ f68 f32 1"/>
              <a:gd name="f83" fmla="*/ f69 f31 1"/>
              <a:gd name="f84" fmla="*/ f70 f32 1"/>
              <a:gd name="f85" fmla="*/ f71 f31 1"/>
              <a:gd name="f86" fmla="*/ f72 f32 1"/>
              <a:gd name="f87" fmla="*/ f73 f31 1"/>
              <a:gd name="f88" fmla="*/ f74 f32 1"/>
              <a:gd name="f89" fmla="*/ f75 f31 1"/>
              <a:gd name="f90" fmla="*/ f76 f32 1"/>
            </a:gdLst>
            <a:ahLst/>
            <a:cxnLst>
              <a:cxn ang="3cd4">
                <a:pos x="hc" y="t"/>
              </a:cxn>
              <a:cxn ang="0">
                <a:pos x="r" y="vc"/>
              </a:cxn>
              <a:cxn ang="cd4">
                <a:pos x="hc" y="b"/>
              </a:cxn>
              <a:cxn ang="cd2">
                <a:pos x="l" y="vc"/>
              </a:cxn>
              <a:cxn ang="f52">
                <a:pos x="f81" y="f82"/>
              </a:cxn>
              <a:cxn ang="f52">
                <a:pos x="f83" y="f84"/>
              </a:cxn>
              <a:cxn ang="f52">
                <a:pos x="f85" y="f86"/>
              </a:cxn>
              <a:cxn ang="f52">
                <a:pos x="f87" y="f88"/>
              </a:cxn>
              <a:cxn ang="f52">
                <a:pos x="f89" y="f90"/>
              </a:cxn>
              <a:cxn ang="f52">
                <a:pos x="f81" y="f82"/>
              </a:cxn>
            </a:cxnLst>
            <a:rect l="f77" t="f80" r="f78" b="f79"/>
            <a:pathLst>
              <a:path w="29" h="49">
                <a:moveTo>
                  <a:pt x="f6" y="f5"/>
                </a:moveTo>
                <a:cubicBezTo>
                  <a:pt x="f8" y="f9"/>
                  <a:pt x="f10" y="f11"/>
                  <a:pt x="f12" y="f13"/>
                </a:cubicBezTo>
                <a:cubicBezTo>
                  <a:pt x="f8" y="f14"/>
                  <a:pt x="f15" y="f16"/>
                  <a:pt x="f17" y="f18"/>
                </a:cubicBezTo>
                <a:cubicBezTo>
                  <a:pt x="f19" y="f7"/>
                  <a:pt x="f20" y="f21"/>
                  <a:pt x="f22" y="f21"/>
                </a:cubicBezTo>
                <a:cubicBezTo>
                  <a:pt x="f23" y="f21"/>
                  <a:pt x="f24" y="f25"/>
                  <a:pt x="f24" y="f26"/>
                </a:cubicBezTo>
                <a:cubicBezTo>
                  <a:pt x="f5" y="f27"/>
                  <a:pt x="f28" y="f29"/>
                  <a:pt x="f6" y="f5"/>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31">
            <a:extLst>
              <a:ext uri="{FF2B5EF4-FFF2-40B4-BE49-F238E27FC236}">
                <a16:creationId xmlns:a16="http://schemas.microsoft.com/office/drawing/2014/main" id="{302D4D46-3672-3E9C-2077-1A3222664A7E}"/>
              </a:ext>
            </a:extLst>
          </p:cNvPr>
          <p:cNvSpPr/>
          <p:nvPr/>
        </p:nvSpPr>
        <p:spPr>
          <a:xfrm>
            <a:off x="5393405" y="3265486"/>
            <a:ext cx="479429" cy="822329"/>
          </a:xfrm>
          <a:custGeom>
            <a:avLst/>
            <a:gdLst>
              <a:gd name="f0" fmla="val 10800000"/>
              <a:gd name="f1" fmla="val 5400000"/>
              <a:gd name="f2" fmla="val 180"/>
              <a:gd name="f3" fmla="val w"/>
              <a:gd name="f4" fmla="val h"/>
              <a:gd name="f5" fmla="val 0"/>
              <a:gd name="f6" fmla="val 27"/>
              <a:gd name="f7" fmla="val 47"/>
              <a:gd name="f8" fmla="val 13"/>
              <a:gd name="f9" fmla="val 46"/>
              <a:gd name="f10" fmla="val 38"/>
              <a:gd name="f11" fmla="val 11"/>
              <a:gd name="f12" fmla="val 32"/>
              <a:gd name="f13" fmla="val 4"/>
              <a:gd name="f14" fmla="val 28"/>
              <a:gd name="f15" fmla="val 3"/>
              <a:gd name="f16" fmla="val 26"/>
              <a:gd name="f17" fmla="val 2"/>
              <a:gd name="f18" fmla="val 17"/>
              <a:gd name="f19" fmla="val 1"/>
              <a:gd name="f20" fmla="val 8"/>
              <a:gd name="f21" fmla="val 6"/>
              <a:gd name="f22" fmla="val 40"/>
              <a:gd name="f23" fmla="val 44"/>
              <a:gd name="f24" fmla="val 25"/>
              <a:gd name="f25" fmla="val 21"/>
              <a:gd name="f26" fmla="val 19"/>
              <a:gd name="f27" fmla="val 16"/>
              <a:gd name="f28" fmla="+- 0 0 -90"/>
              <a:gd name="f29" fmla="*/ f3 1 27"/>
              <a:gd name="f30" fmla="*/ f4 1 47"/>
              <a:gd name="f31" fmla="val f5"/>
              <a:gd name="f32" fmla="val f6"/>
              <a:gd name="f33" fmla="val f7"/>
              <a:gd name="f34" fmla="*/ f28 f0 1"/>
              <a:gd name="f35" fmla="+- f33 0 f31"/>
              <a:gd name="f36" fmla="+- f32 0 f31"/>
              <a:gd name="f37" fmla="*/ f34 1 f2"/>
              <a:gd name="f38" fmla="*/ f36 1 27"/>
              <a:gd name="f39" fmla="*/ f35 1 47"/>
              <a:gd name="f40" fmla="*/ 13 f36 1"/>
              <a:gd name="f41" fmla="*/ 46 f35 1"/>
              <a:gd name="f42" fmla="*/ 4 f36 1"/>
              <a:gd name="f43" fmla="*/ 28 f35 1"/>
              <a:gd name="f44" fmla="*/ 3 f36 1"/>
              <a:gd name="f45" fmla="*/ 26 f35 1"/>
              <a:gd name="f46" fmla="*/ 0 f36 1"/>
              <a:gd name="f47" fmla="*/ 0 f35 1"/>
              <a:gd name="f48" fmla="*/ 26 f36 1"/>
              <a:gd name="f49" fmla="*/ 40 f35 1"/>
              <a:gd name="f50" fmla="*/ 21 f36 1"/>
              <a:gd name="f51" fmla="+- f37 0 f1"/>
              <a:gd name="f52" fmla="*/ f40 1 27"/>
              <a:gd name="f53" fmla="*/ f41 1 47"/>
              <a:gd name="f54" fmla="*/ f42 1 27"/>
              <a:gd name="f55" fmla="*/ f43 1 47"/>
              <a:gd name="f56" fmla="*/ f44 1 27"/>
              <a:gd name="f57" fmla="*/ f45 1 47"/>
              <a:gd name="f58" fmla="*/ f46 1 27"/>
              <a:gd name="f59" fmla="*/ f47 1 47"/>
              <a:gd name="f60" fmla="*/ f48 1 27"/>
              <a:gd name="f61" fmla="*/ f49 1 47"/>
              <a:gd name="f62" fmla="*/ f50 1 27"/>
              <a:gd name="f63" fmla="*/ 0 1 f38"/>
              <a:gd name="f64" fmla="*/ f32 1 f38"/>
              <a:gd name="f65" fmla="*/ 0 1 f39"/>
              <a:gd name="f66" fmla="*/ f33 1 f39"/>
              <a:gd name="f67" fmla="*/ f52 1 f38"/>
              <a:gd name="f68" fmla="*/ f53 1 f39"/>
              <a:gd name="f69" fmla="*/ f54 1 f38"/>
              <a:gd name="f70" fmla="*/ f55 1 f39"/>
              <a:gd name="f71" fmla="*/ f56 1 f38"/>
              <a:gd name="f72" fmla="*/ f57 1 f39"/>
              <a:gd name="f73" fmla="*/ f58 1 f38"/>
              <a:gd name="f74" fmla="*/ f59 1 f39"/>
              <a:gd name="f75" fmla="*/ f60 1 f38"/>
              <a:gd name="f76" fmla="*/ f61 1 f39"/>
              <a:gd name="f77" fmla="*/ f62 1 f38"/>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29 1"/>
              <a:gd name="f89" fmla="*/ f74 f30 1"/>
              <a:gd name="f90" fmla="*/ f75 f29 1"/>
              <a:gd name="f91" fmla="*/ f76 f30 1"/>
              <a:gd name="f92" fmla="*/ f77 f29 1"/>
            </a:gdLst>
            <a:ahLst/>
            <a:cxnLst>
              <a:cxn ang="3cd4">
                <a:pos x="hc" y="t"/>
              </a:cxn>
              <a:cxn ang="0">
                <a:pos x="r" y="vc"/>
              </a:cxn>
              <a:cxn ang="cd4">
                <a:pos x="hc" y="b"/>
              </a:cxn>
              <a:cxn ang="cd2">
                <a:pos x="l" y="vc"/>
              </a:cxn>
              <a:cxn ang="f51">
                <a:pos x="f82" y="f83"/>
              </a:cxn>
              <a:cxn ang="f51">
                <a:pos x="f84" y="f85"/>
              </a:cxn>
              <a:cxn ang="f51">
                <a:pos x="f86" y="f87"/>
              </a:cxn>
              <a:cxn ang="f51">
                <a:pos x="f88" y="f89"/>
              </a:cxn>
              <a:cxn ang="f51">
                <a:pos x="f90" y="f91"/>
              </a:cxn>
              <a:cxn ang="f51">
                <a:pos x="f92" y="f83"/>
              </a:cxn>
              <a:cxn ang="f51">
                <a:pos x="f82" y="f83"/>
              </a:cxn>
            </a:cxnLst>
            <a:rect l="f78" t="f81" r="f79" b="f80"/>
            <a:pathLst>
              <a:path w="27" h="47">
                <a:moveTo>
                  <a:pt x="f8" y="f9"/>
                </a:moveTo>
                <a:cubicBezTo>
                  <a:pt x="f8" y="f10"/>
                  <a:pt x="f11" y="f12"/>
                  <a:pt x="f13" y="f14"/>
                </a:cubicBezTo>
                <a:cubicBezTo>
                  <a:pt x="f15" y="f14"/>
                  <a:pt x="f15" y="f6"/>
                  <a:pt x="f15" y="f16"/>
                </a:cubicBezTo>
                <a:cubicBezTo>
                  <a:pt x="f17" y="f18"/>
                  <a:pt x="f19" y="f20"/>
                  <a:pt x="f5" y="f5"/>
                </a:cubicBezTo>
                <a:cubicBezTo>
                  <a:pt x="f8" y="f21"/>
                  <a:pt x="f6" y="f16"/>
                  <a:pt x="f16" y="f22"/>
                </a:cubicBezTo>
                <a:cubicBezTo>
                  <a:pt x="f16" y="f23"/>
                  <a:pt x="f24" y="f9"/>
                  <a:pt x="f25" y="f9"/>
                </a:cubicBezTo>
                <a:cubicBezTo>
                  <a:pt x="f26" y="f7"/>
                  <a:pt x="f27" y="f9"/>
                  <a:pt x="f8" y="f9"/>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32">
            <a:extLst>
              <a:ext uri="{FF2B5EF4-FFF2-40B4-BE49-F238E27FC236}">
                <a16:creationId xmlns:a16="http://schemas.microsoft.com/office/drawing/2014/main" id="{713574CC-E514-3A50-36C5-2D0AB38EEB78}"/>
              </a:ext>
            </a:extLst>
          </p:cNvPr>
          <p:cNvSpPr/>
          <p:nvPr/>
        </p:nvSpPr>
        <p:spPr>
          <a:xfrm>
            <a:off x="4985418" y="3843342"/>
            <a:ext cx="514350" cy="1066803"/>
          </a:xfrm>
          <a:custGeom>
            <a:avLst/>
            <a:gdLst>
              <a:gd name="f0" fmla="val 10800000"/>
              <a:gd name="f1" fmla="val 5400000"/>
              <a:gd name="f2" fmla="val 180"/>
              <a:gd name="f3" fmla="val w"/>
              <a:gd name="f4" fmla="val h"/>
              <a:gd name="f5" fmla="val 0"/>
              <a:gd name="f6" fmla="val 29"/>
              <a:gd name="f7" fmla="val 61"/>
              <a:gd name="f8" fmla="val 11"/>
              <a:gd name="f9" fmla="val 13"/>
              <a:gd name="f10" fmla="val 3"/>
              <a:gd name="f11" fmla="val 17"/>
              <a:gd name="f12" fmla="val 22"/>
              <a:gd name="f13" fmla="val 1"/>
              <a:gd name="f14" fmla="val 27"/>
              <a:gd name="f15" fmla="val 2"/>
              <a:gd name="f16" fmla="val 6"/>
              <a:gd name="f17" fmla="val 28"/>
              <a:gd name="f18" fmla="val 10"/>
              <a:gd name="f19" fmla="val 9"/>
              <a:gd name="f20" fmla="val 25"/>
              <a:gd name="f21" fmla="val 7"/>
              <a:gd name="f22" fmla="val 37"/>
              <a:gd name="f23" fmla="val 49"/>
              <a:gd name="f24" fmla="val 51"/>
              <a:gd name="f25" fmla="val 54"/>
              <a:gd name="f26" fmla="val 56"/>
              <a:gd name="f27" fmla="val 57"/>
              <a:gd name="f28" fmla="val 59"/>
              <a:gd name="f29" fmla="val 60"/>
              <a:gd name="f30" fmla="val 4"/>
              <a:gd name="f31" fmla="val 53"/>
              <a:gd name="f32" fmla="val 40"/>
              <a:gd name="f33" fmla="val 32"/>
              <a:gd name="f34" fmla="val 23"/>
              <a:gd name="f35" fmla="val 21"/>
              <a:gd name="f36" fmla="val 18"/>
              <a:gd name="f37" fmla="val 15"/>
              <a:gd name="f38" fmla="val 5"/>
              <a:gd name="f39" fmla="+- 0 0 -90"/>
              <a:gd name="f40" fmla="*/ f3 1 29"/>
              <a:gd name="f41" fmla="*/ f4 1 61"/>
              <a:gd name="f42" fmla="val f5"/>
              <a:gd name="f43" fmla="val f6"/>
              <a:gd name="f44" fmla="val f7"/>
              <a:gd name="f45" fmla="*/ f39 f0 1"/>
              <a:gd name="f46" fmla="+- f44 0 f42"/>
              <a:gd name="f47" fmla="+- f43 0 f42"/>
              <a:gd name="f48" fmla="*/ f45 1 f2"/>
              <a:gd name="f49" fmla="*/ f47 1 29"/>
              <a:gd name="f50" fmla="*/ f46 1 61"/>
              <a:gd name="f51" fmla="*/ 11 f47 1"/>
              <a:gd name="f52" fmla="*/ 11 f46 1"/>
              <a:gd name="f53" fmla="*/ 22 f47 1"/>
              <a:gd name="f54" fmla="*/ 1 f46 1"/>
              <a:gd name="f55" fmla="*/ 28 f47 1"/>
              <a:gd name="f56" fmla="*/ 13 f46 1"/>
              <a:gd name="f57" fmla="*/ 10 f47 1"/>
              <a:gd name="f58" fmla="*/ 7 f47 1"/>
              <a:gd name="f59" fmla="*/ 49 f46 1"/>
              <a:gd name="f60" fmla="*/ 56 f46 1"/>
              <a:gd name="f61" fmla="*/ 60 f46 1"/>
              <a:gd name="f62" fmla="*/ 6 f47 1"/>
              <a:gd name="f63" fmla="*/ 61 f46 1"/>
              <a:gd name="f64" fmla="*/ 0 f47 1"/>
              <a:gd name="f65" fmla="*/ 3 f47 1"/>
              <a:gd name="f66" fmla="*/ 23 f46 1"/>
              <a:gd name="f67" fmla="*/ 4 f47 1"/>
              <a:gd name="f68" fmla="*/ 15 f46 1"/>
              <a:gd name="f69" fmla="+- f48 0 f1"/>
              <a:gd name="f70" fmla="*/ f51 1 29"/>
              <a:gd name="f71" fmla="*/ f52 1 61"/>
              <a:gd name="f72" fmla="*/ f53 1 29"/>
              <a:gd name="f73" fmla="*/ f54 1 61"/>
              <a:gd name="f74" fmla="*/ f55 1 29"/>
              <a:gd name="f75" fmla="*/ f56 1 61"/>
              <a:gd name="f76" fmla="*/ f57 1 29"/>
              <a:gd name="f77" fmla="*/ f58 1 29"/>
              <a:gd name="f78" fmla="*/ f59 1 61"/>
              <a:gd name="f79" fmla="*/ f60 1 61"/>
              <a:gd name="f80" fmla="*/ f61 1 61"/>
              <a:gd name="f81" fmla="*/ f62 1 29"/>
              <a:gd name="f82" fmla="*/ f63 1 61"/>
              <a:gd name="f83" fmla="*/ f64 1 29"/>
              <a:gd name="f84" fmla="*/ f65 1 29"/>
              <a:gd name="f85" fmla="*/ f66 1 61"/>
              <a:gd name="f86" fmla="*/ f67 1 29"/>
              <a:gd name="f87" fmla="*/ f68 1 61"/>
              <a:gd name="f88" fmla="*/ 0 1 f49"/>
              <a:gd name="f89" fmla="*/ f43 1 f49"/>
              <a:gd name="f90" fmla="*/ 0 1 f50"/>
              <a:gd name="f91" fmla="*/ f44 1 f50"/>
              <a:gd name="f92" fmla="*/ f70 1 f49"/>
              <a:gd name="f93" fmla="*/ f71 1 f50"/>
              <a:gd name="f94" fmla="*/ f72 1 f49"/>
              <a:gd name="f95" fmla="*/ f73 1 f50"/>
              <a:gd name="f96" fmla="*/ f74 1 f49"/>
              <a:gd name="f97" fmla="*/ f75 1 f50"/>
              <a:gd name="f98" fmla="*/ f76 1 f49"/>
              <a:gd name="f99" fmla="*/ f77 1 f49"/>
              <a:gd name="f100" fmla="*/ f78 1 f50"/>
              <a:gd name="f101" fmla="*/ f79 1 f50"/>
              <a:gd name="f102" fmla="*/ f80 1 f50"/>
              <a:gd name="f103" fmla="*/ f81 1 f49"/>
              <a:gd name="f104" fmla="*/ f82 1 f50"/>
              <a:gd name="f105" fmla="*/ f83 1 f49"/>
              <a:gd name="f106" fmla="*/ f84 1 f49"/>
              <a:gd name="f107" fmla="*/ f85 1 f50"/>
              <a:gd name="f108" fmla="*/ f86 1 f49"/>
              <a:gd name="f109" fmla="*/ f87 1 f50"/>
              <a:gd name="f110" fmla="*/ f88 f40 1"/>
              <a:gd name="f111" fmla="*/ f89 f40 1"/>
              <a:gd name="f112" fmla="*/ f91 f41 1"/>
              <a:gd name="f113" fmla="*/ f90 f41 1"/>
              <a:gd name="f114" fmla="*/ f92 f40 1"/>
              <a:gd name="f115" fmla="*/ f93 f41 1"/>
              <a:gd name="f116" fmla="*/ f94 f40 1"/>
              <a:gd name="f117" fmla="*/ f95 f41 1"/>
              <a:gd name="f118" fmla="*/ f96 f40 1"/>
              <a:gd name="f119" fmla="*/ f97 f41 1"/>
              <a:gd name="f120" fmla="*/ f98 f40 1"/>
              <a:gd name="f121" fmla="*/ f99 f40 1"/>
              <a:gd name="f122" fmla="*/ f100 f41 1"/>
              <a:gd name="f123" fmla="*/ f101 f41 1"/>
              <a:gd name="f124" fmla="*/ f102 f41 1"/>
              <a:gd name="f125" fmla="*/ f103 f40 1"/>
              <a:gd name="f126" fmla="*/ f104 f41 1"/>
              <a:gd name="f127" fmla="*/ f105 f40 1"/>
              <a:gd name="f128" fmla="*/ f106 f40 1"/>
              <a:gd name="f129" fmla="*/ f107 f41 1"/>
              <a:gd name="f130" fmla="*/ f108 f40 1"/>
              <a:gd name="f131" fmla="*/ f109 f41 1"/>
            </a:gdLst>
            <a:ahLst/>
            <a:cxnLst>
              <a:cxn ang="3cd4">
                <a:pos x="hc" y="t"/>
              </a:cxn>
              <a:cxn ang="0">
                <a:pos x="r" y="vc"/>
              </a:cxn>
              <a:cxn ang="cd4">
                <a:pos x="hc" y="b"/>
              </a:cxn>
              <a:cxn ang="cd2">
                <a:pos x="l" y="vc"/>
              </a:cxn>
              <a:cxn ang="f69">
                <a:pos x="f114" y="f115"/>
              </a:cxn>
              <a:cxn ang="f69">
                <a:pos x="f116" y="f117"/>
              </a:cxn>
              <a:cxn ang="f69">
                <a:pos x="f118" y="f119"/>
              </a:cxn>
              <a:cxn ang="f69">
                <a:pos x="f120" y="f119"/>
              </a:cxn>
              <a:cxn ang="f69">
                <a:pos x="f121" y="f122"/>
              </a:cxn>
              <a:cxn ang="f69">
                <a:pos x="f120" y="f123"/>
              </a:cxn>
              <a:cxn ang="f69">
                <a:pos x="f114" y="f124"/>
              </a:cxn>
              <a:cxn ang="f69">
                <a:pos x="f125" y="f126"/>
              </a:cxn>
              <a:cxn ang="f69">
                <a:pos x="f127" y="f122"/>
              </a:cxn>
              <a:cxn ang="f69">
                <a:pos x="f128" y="f129"/>
              </a:cxn>
              <a:cxn ang="f69">
                <a:pos x="f130" y="f131"/>
              </a:cxn>
              <a:cxn ang="f69">
                <a:pos x="f114" y="f115"/>
              </a:cxn>
            </a:cxnLst>
            <a:rect l="f110" t="f113" r="f111" b="f112"/>
            <a:pathLst>
              <a:path w="29" h="61">
                <a:moveTo>
                  <a:pt x="f8" y="f8"/>
                </a:moveTo>
                <a:cubicBezTo>
                  <a:pt x="f9" y="f10"/>
                  <a:pt x="f11" y="f5"/>
                  <a:pt x="f12" y="f13"/>
                </a:cubicBezTo>
                <a:cubicBezTo>
                  <a:pt x="f14" y="f15"/>
                  <a:pt x="f6" y="f16"/>
                  <a:pt x="f17" y="f9"/>
                </a:cubicBezTo>
                <a:cubicBezTo>
                  <a:pt x="f12" y="f9"/>
                  <a:pt x="f11" y="f9"/>
                  <a:pt x="f18" y="f9"/>
                </a:cubicBezTo>
                <a:cubicBezTo>
                  <a:pt x="f19" y="f20"/>
                  <a:pt x="f21" y="f22"/>
                  <a:pt x="f21" y="f23"/>
                </a:cubicBezTo>
                <a:cubicBezTo>
                  <a:pt x="f16" y="f24"/>
                  <a:pt x="f19" y="f25"/>
                  <a:pt x="f18" y="f26"/>
                </a:cubicBezTo>
                <a:cubicBezTo>
                  <a:pt x="f8" y="f27"/>
                  <a:pt x="f18" y="f28"/>
                  <a:pt x="f8" y="f29"/>
                </a:cubicBezTo>
                <a:cubicBezTo>
                  <a:pt x="f19" y="f29"/>
                  <a:pt x="f21" y="f7"/>
                  <a:pt x="f16" y="f7"/>
                </a:cubicBezTo>
                <a:cubicBezTo>
                  <a:pt x="f30" y="f27"/>
                  <a:pt x="f13" y="f31"/>
                  <a:pt x="f5" y="f23"/>
                </a:cubicBezTo>
                <a:cubicBezTo>
                  <a:pt x="f5" y="f32"/>
                  <a:pt x="f15" y="f33"/>
                  <a:pt x="f10" y="f34"/>
                </a:cubicBezTo>
                <a:cubicBezTo>
                  <a:pt x="f10" y="f35"/>
                  <a:pt x="f10" y="f36"/>
                  <a:pt x="f30" y="f37"/>
                </a:cubicBezTo>
                <a:cubicBezTo>
                  <a:pt x="f38" y="f18"/>
                  <a:pt x="f38" y="f19"/>
                  <a:pt x="f8" y="f8"/>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33">
            <a:extLst>
              <a:ext uri="{FF2B5EF4-FFF2-40B4-BE49-F238E27FC236}">
                <a16:creationId xmlns:a16="http://schemas.microsoft.com/office/drawing/2014/main" id="{5B58A4AB-02D7-DA78-79B9-54ED1C49E2CF}"/>
              </a:ext>
            </a:extLst>
          </p:cNvPr>
          <p:cNvSpPr/>
          <p:nvPr/>
        </p:nvSpPr>
        <p:spPr>
          <a:xfrm>
            <a:off x="4293272" y="3125784"/>
            <a:ext cx="496884" cy="1522411"/>
          </a:xfrm>
          <a:custGeom>
            <a:avLst/>
            <a:gdLst>
              <a:gd name="f0" fmla="val 10800000"/>
              <a:gd name="f1" fmla="val 5400000"/>
              <a:gd name="f2" fmla="val 180"/>
              <a:gd name="f3" fmla="val w"/>
              <a:gd name="f4" fmla="val h"/>
              <a:gd name="f5" fmla="val 0"/>
              <a:gd name="f6" fmla="val 28"/>
              <a:gd name="f7" fmla="val 87"/>
              <a:gd name="f8" fmla="val 13"/>
              <a:gd name="f9" fmla="val 59"/>
              <a:gd name="f10" fmla="val 15"/>
              <a:gd name="f11" fmla="val 60"/>
              <a:gd name="f12" fmla="val 17"/>
              <a:gd name="f13" fmla="val 18"/>
              <a:gd name="f14" fmla="val 24"/>
              <a:gd name="f15" fmla="val 62"/>
              <a:gd name="f16" fmla="val 68"/>
              <a:gd name="f17" fmla="val 27"/>
              <a:gd name="f18" fmla="val 74"/>
              <a:gd name="f19" fmla="val 80"/>
              <a:gd name="f20" fmla="val 23"/>
              <a:gd name="f21" fmla="val 84"/>
              <a:gd name="f22" fmla="val 86"/>
              <a:gd name="f23" fmla="val 11"/>
              <a:gd name="f24" fmla="val 5"/>
              <a:gd name="f25" fmla="val 3"/>
              <a:gd name="f26" fmla="val 79"/>
              <a:gd name="f27" fmla="val 73"/>
              <a:gd name="f28" fmla="val 1"/>
              <a:gd name="f29" fmla="val 67"/>
              <a:gd name="f30" fmla="val 6"/>
              <a:gd name="f31" fmla="val 63"/>
              <a:gd name="f32" fmla="val 9"/>
              <a:gd name="f33" fmla="val 61"/>
              <a:gd name="f34" fmla="val 10"/>
              <a:gd name="f35" fmla="val 58"/>
              <a:gd name="f36" fmla="val 55"/>
              <a:gd name="f37" fmla="val 7"/>
              <a:gd name="f38" fmla="val 41"/>
              <a:gd name="f39" fmla="val 14"/>
              <a:gd name="f40" fmla="val 16"/>
              <a:gd name="f41" fmla="val 19"/>
              <a:gd name="f42" fmla="val 20"/>
              <a:gd name="f43" fmla="val 29"/>
              <a:gd name="f44" fmla="val 12"/>
              <a:gd name="f45" fmla="val 42"/>
              <a:gd name="f46" fmla="val 48"/>
              <a:gd name="f47" fmla="val 54"/>
              <a:gd name="f48" fmla="val 64"/>
              <a:gd name="f49" fmla="val 77"/>
              <a:gd name="f50" fmla="val 82"/>
              <a:gd name="f51" fmla="val 78"/>
              <a:gd name="f52" fmla="+- 0 0 -90"/>
              <a:gd name="f53" fmla="*/ f3 1 28"/>
              <a:gd name="f54" fmla="*/ f4 1 87"/>
              <a:gd name="f55" fmla="val f5"/>
              <a:gd name="f56" fmla="val f6"/>
              <a:gd name="f57" fmla="val f7"/>
              <a:gd name="f58" fmla="*/ f52 f0 1"/>
              <a:gd name="f59" fmla="+- f57 0 f55"/>
              <a:gd name="f60" fmla="+- f56 0 f55"/>
              <a:gd name="f61" fmla="*/ f58 1 f2"/>
              <a:gd name="f62" fmla="*/ f60 1 28"/>
              <a:gd name="f63" fmla="*/ f59 1 87"/>
              <a:gd name="f64" fmla="*/ 13 f60 1"/>
              <a:gd name="f65" fmla="*/ 59 f59 1"/>
              <a:gd name="f66" fmla="*/ 18 f60 1"/>
              <a:gd name="f67" fmla="*/ 60 f59 1"/>
              <a:gd name="f68" fmla="*/ 27 f60 1"/>
              <a:gd name="f69" fmla="*/ 74 f59 1"/>
              <a:gd name="f70" fmla="*/ 17 f60 1"/>
              <a:gd name="f71" fmla="*/ 86 f59 1"/>
              <a:gd name="f72" fmla="*/ 3 f60 1"/>
              <a:gd name="f73" fmla="*/ 79 f59 1"/>
              <a:gd name="f74" fmla="*/ 6 f60 1"/>
              <a:gd name="f75" fmla="*/ 63 f59 1"/>
              <a:gd name="f76" fmla="*/ 9 f60 1"/>
              <a:gd name="f77" fmla="*/ 55 f59 1"/>
              <a:gd name="f78" fmla="*/ 10 f60 1"/>
              <a:gd name="f79" fmla="*/ 13 f59 1"/>
              <a:gd name="f80" fmla="*/ 16 f60 1"/>
              <a:gd name="f81" fmla="*/ 1 f59 1"/>
              <a:gd name="f82" fmla="*/ 19 f60 1"/>
              <a:gd name="f83" fmla="*/ 0 f59 1"/>
              <a:gd name="f84" fmla="*/ 3 f59 1"/>
              <a:gd name="f85" fmla="*/ 12 f60 1"/>
              <a:gd name="f86" fmla="*/ 42 f59 1"/>
              <a:gd name="f87" fmla="*/ 24 f60 1"/>
              <a:gd name="f88" fmla="*/ 73 f59 1"/>
              <a:gd name="f89" fmla="*/ 15 f60 1"/>
              <a:gd name="f90" fmla="*/ 64 f59 1"/>
              <a:gd name="f91" fmla="*/ 5 f60 1"/>
              <a:gd name="f92" fmla="*/ 14 f60 1"/>
              <a:gd name="f93" fmla="*/ 82 f59 1"/>
              <a:gd name="f94" fmla="+- f61 0 f1"/>
              <a:gd name="f95" fmla="*/ f64 1 28"/>
              <a:gd name="f96" fmla="*/ f65 1 87"/>
              <a:gd name="f97" fmla="*/ f66 1 28"/>
              <a:gd name="f98" fmla="*/ f67 1 87"/>
              <a:gd name="f99" fmla="*/ f68 1 28"/>
              <a:gd name="f100" fmla="*/ f69 1 87"/>
              <a:gd name="f101" fmla="*/ f70 1 28"/>
              <a:gd name="f102" fmla="*/ f71 1 87"/>
              <a:gd name="f103" fmla="*/ f72 1 28"/>
              <a:gd name="f104" fmla="*/ f73 1 87"/>
              <a:gd name="f105" fmla="*/ f74 1 28"/>
              <a:gd name="f106" fmla="*/ f75 1 87"/>
              <a:gd name="f107" fmla="*/ f76 1 28"/>
              <a:gd name="f108" fmla="*/ f77 1 87"/>
              <a:gd name="f109" fmla="*/ f78 1 28"/>
              <a:gd name="f110" fmla="*/ f79 1 87"/>
              <a:gd name="f111" fmla="*/ f80 1 28"/>
              <a:gd name="f112" fmla="*/ f81 1 87"/>
              <a:gd name="f113" fmla="*/ f82 1 28"/>
              <a:gd name="f114" fmla="*/ f83 1 87"/>
              <a:gd name="f115" fmla="*/ f84 1 87"/>
              <a:gd name="f116" fmla="*/ f85 1 28"/>
              <a:gd name="f117" fmla="*/ f86 1 87"/>
              <a:gd name="f118" fmla="*/ f87 1 28"/>
              <a:gd name="f119" fmla="*/ f88 1 87"/>
              <a:gd name="f120" fmla="*/ f89 1 28"/>
              <a:gd name="f121" fmla="*/ f90 1 87"/>
              <a:gd name="f122" fmla="*/ f91 1 28"/>
              <a:gd name="f123" fmla="*/ f92 1 28"/>
              <a:gd name="f124" fmla="*/ f93 1 87"/>
              <a:gd name="f125" fmla="*/ 0 1 f62"/>
              <a:gd name="f126" fmla="*/ f56 1 f62"/>
              <a:gd name="f127" fmla="*/ 0 1 f63"/>
              <a:gd name="f128" fmla="*/ f57 1 f63"/>
              <a:gd name="f129" fmla="*/ f95 1 f62"/>
              <a:gd name="f130" fmla="*/ f96 1 f63"/>
              <a:gd name="f131" fmla="*/ f97 1 f62"/>
              <a:gd name="f132" fmla="*/ f98 1 f63"/>
              <a:gd name="f133" fmla="*/ f99 1 f62"/>
              <a:gd name="f134" fmla="*/ f100 1 f63"/>
              <a:gd name="f135" fmla="*/ f101 1 f62"/>
              <a:gd name="f136" fmla="*/ f102 1 f63"/>
              <a:gd name="f137" fmla="*/ f103 1 f62"/>
              <a:gd name="f138" fmla="*/ f104 1 f63"/>
              <a:gd name="f139" fmla="*/ f105 1 f62"/>
              <a:gd name="f140" fmla="*/ f106 1 f63"/>
              <a:gd name="f141" fmla="*/ f107 1 f62"/>
              <a:gd name="f142" fmla="*/ f108 1 f63"/>
              <a:gd name="f143" fmla="*/ f109 1 f62"/>
              <a:gd name="f144" fmla="*/ f110 1 f63"/>
              <a:gd name="f145" fmla="*/ f111 1 f62"/>
              <a:gd name="f146" fmla="*/ f112 1 f63"/>
              <a:gd name="f147" fmla="*/ f113 1 f62"/>
              <a:gd name="f148" fmla="*/ f114 1 f63"/>
              <a:gd name="f149" fmla="*/ f115 1 f63"/>
              <a:gd name="f150" fmla="*/ f116 1 f62"/>
              <a:gd name="f151" fmla="*/ f117 1 f63"/>
              <a:gd name="f152" fmla="*/ f118 1 f62"/>
              <a:gd name="f153" fmla="*/ f119 1 f63"/>
              <a:gd name="f154" fmla="*/ f120 1 f62"/>
              <a:gd name="f155" fmla="*/ f121 1 f63"/>
              <a:gd name="f156" fmla="*/ f122 1 f62"/>
              <a:gd name="f157" fmla="*/ f123 1 f62"/>
              <a:gd name="f158" fmla="*/ f124 1 f63"/>
              <a:gd name="f159" fmla="*/ f125 f53 1"/>
              <a:gd name="f160" fmla="*/ f126 f53 1"/>
              <a:gd name="f161" fmla="*/ f128 f54 1"/>
              <a:gd name="f162" fmla="*/ f127 f54 1"/>
              <a:gd name="f163" fmla="*/ f129 f53 1"/>
              <a:gd name="f164" fmla="*/ f130 f54 1"/>
              <a:gd name="f165" fmla="*/ f131 f53 1"/>
              <a:gd name="f166" fmla="*/ f132 f54 1"/>
              <a:gd name="f167" fmla="*/ f133 f53 1"/>
              <a:gd name="f168" fmla="*/ f134 f54 1"/>
              <a:gd name="f169" fmla="*/ f135 f53 1"/>
              <a:gd name="f170" fmla="*/ f136 f54 1"/>
              <a:gd name="f171" fmla="*/ f137 f53 1"/>
              <a:gd name="f172" fmla="*/ f138 f54 1"/>
              <a:gd name="f173" fmla="*/ f139 f53 1"/>
              <a:gd name="f174" fmla="*/ f140 f54 1"/>
              <a:gd name="f175" fmla="*/ f141 f53 1"/>
              <a:gd name="f176" fmla="*/ f142 f54 1"/>
              <a:gd name="f177" fmla="*/ f143 f53 1"/>
              <a:gd name="f178" fmla="*/ f144 f54 1"/>
              <a:gd name="f179" fmla="*/ f145 f53 1"/>
              <a:gd name="f180" fmla="*/ f146 f54 1"/>
              <a:gd name="f181" fmla="*/ f147 f53 1"/>
              <a:gd name="f182" fmla="*/ f148 f54 1"/>
              <a:gd name="f183" fmla="*/ f149 f54 1"/>
              <a:gd name="f184" fmla="*/ f150 f53 1"/>
              <a:gd name="f185" fmla="*/ f151 f54 1"/>
              <a:gd name="f186" fmla="*/ f152 f53 1"/>
              <a:gd name="f187" fmla="*/ f153 f54 1"/>
              <a:gd name="f188" fmla="*/ f154 f53 1"/>
              <a:gd name="f189" fmla="*/ f155 f54 1"/>
              <a:gd name="f190" fmla="*/ f156 f53 1"/>
              <a:gd name="f191" fmla="*/ f157 f53 1"/>
              <a:gd name="f192" fmla="*/ f158 f54 1"/>
            </a:gdLst>
            <a:ahLst/>
            <a:cxnLst>
              <a:cxn ang="3cd4">
                <a:pos x="hc" y="t"/>
              </a:cxn>
              <a:cxn ang="0">
                <a:pos x="r" y="vc"/>
              </a:cxn>
              <a:cxn ang="cd4">
                <a:pos x="hc" y="b"/>
              </a:cxn>
              <a:cxn ang="cd2">
                <a:pos x="l" y="vc"/>
              </a:cxn>
              <a:cxn ang="f94">
                <a:pos x="f163" y="f164"/>
              </a:cxn>
              <a:cxn ang="f94">
                <a:pos x="f165" y="f166"/>
              </a:cxn>
              <a:cxn ang="f94">
                <a:pos x="f167" y="f168"/>
              </a:cxn>
              <a:cxn ang="f94">
                <a:pos x="f169" y="f170"/>
              </a:cxn>
              <a:cxn ang="f94">
                <a:pos x="f171" y="f172"/>
              </a:cxn>
              <a:cxn ang="f94">
                <a:pos x="f173" y="f174"/>
              </a:cxn>
              <a:cxn ang="f94">
                <a:pos x="f175" y="f176"/>
              </a:cxn>
              <a:cxn ang="f94">
                <a:pos x="f177" y="f178"/>
              </a:cxn>
              <a:cxn ang="f94">
                <a:pos x="f179" y="f180"/>
              </a:cxn>
              <a:cxn ang="f94">
                <a:pos x="f181" y="f182"/>
              </a:cxn>
              <a:cxn ang="f94">
                <a:pos x="f181" y="f183"/>
              </a:cxn>
              <a:cxn ang="f94">
                <a:pos x="f184" y="f185"/>
              </a:cxn>
              <a:cxn ang="f94">
                <a:pos x="f163" y="f164"/>
              </a:cxn>
              <a:cxn ang="f94">
                <a:pos x="f186" y="f187"/>
              </a:cxn>
              <a:cxn ang="f94">
                <a:pos x="f188" y="f189"/>
              </a:cxn>
              <a:cxn ang="f94">
                <a:pos x="f190" y="f187"/>
              </a:cxn>
              <a:cxn ang="f94">
                <a:pos x="f191" y="f192"/>
              </a:cxn>
              <a:cxn ang="f94">
                <a:pos x="f186" y="f187"/>
              </a:cxn>
            </a:cxnLst>
            <a:rect l="f159" t="f162" r="f160" b="f161"/>
            <a:pathLst>
              <a:path w="28" h="87">
                <a:moveTo>
                  <a:pt x="f8" y="f9"/>
                </a:moveTo>
                <a:cubicBezTo>
                  <a:pt x="f10" y="f11"/>
                  <a:pt x="f12" y="f11"/>
                  <a:pt x="f13" y="f11"/>
                </a:cubicBezTo>
                <a:cubicBezTo>
                  <a:pt x="f14" y="f15"/>
                  <a:pt x="f6" y="f16"/>
                  <a:pt x="f17" y="f18"/>
                </a:cubicBezTo>
                <a:cubicBezTo>
                  <a:pt x="f17" y="f19"/>
                  <a:pt x="f20" y="f21"/>
                  <a:pt x="f12" y="f22"/>
                </a:cubicBezTo>
                <a:cubicBezTo>
                  <a:pt x="f23" y="f7"/>
                  <a:pt x="f24" y="f21"/>
                  <a:pt x="f25" y="f26"/>
                </a:cubicBezTo>
                <a:cubicBezTo>
                  <a:pt x="f5" y="f27"/>
                  <a:pt x="f28" y="f29"/>
                  <a:pt x="f30" y="f31"/>
                </a:cubicBezTo>
                <a:cubicBezTo>
                  <a:pt x="f32" y="f33"/>
                  <a:pt x="f34" y="f35"/>
                  <a:pt x="f32" y="f36"/>
                </a:cubicBezTo>
                <a:cubicBezTo>
                  <a:pt x="f37" y="f38"/>
                  <a:pt x="f30" y="f17"/>
                  <a:pt x="f34" y="f8"/>
                </a:cubicBezTo>
                <a:cubicBezTo>
                  <a:pt x="f23" y="f32"/>
                  <a:pt x="f39" y="f24"/>
                  <a:pt x="f40" y="f28"/>
                </a:cubicBezTo>
                <a:cubicBezTo>
                  <a:pt x="f12" y="f28"/>
                  <a:pt x="f13" y="f28"/>
                  <a:pt x="f41" y="f5"/>
                </a:cubicBezTo>
                <a:cubicBezTo>
                  <a:pt x="f41" y="f28"/>
                  <a:pt x="f42" y="f25"/>
                  <a:pt x="f41" y="f25"/>
                </a:cubicBezTo>
                <a:cubicBezTo>
                  <a:pt x="f34" y="f10"/>
                  <a:pt x="f23" y="f43"/>
                  <a:pt x="f44" y="f45"/>
                </a:cubicBezTo>
                <a:cubicBezTo>
                  <a:pt x="f44" y="f46"/>
                  <a:pt x="f8" y="f47"/>
                  <a:pt x="f8" y="f9"/>
                </a:cubicBezTo>
                <a:close/>
                <a:moveTo>
                  <a:pt x="f14" y="f27"/>
                </a:moveTo>
                <a:cubicBezTo>
                  <a:pt x="f14" y="f16"/>
                  <a:pt x="f42" y="f48"/>
                  <a:pt x="f10" y="f48"/>
                </a:cubicBezTo>
                <a:cubicBezTo>
                  <a:pt x="f34" y="f31"/>
                  <a:pt x="f24" y="f16"/>
                  <a:pt x="f24" y="f27"/>
                </a:cubicBezTo>
                <a:cubicBezTo>
                  <a:pt x="f24" y="f49"/>
                  <a:pt x="f32" y="f50"/>
                  <a:pt x="f39" y="f50"/>
                </a:cubicBezTo>
                <a:cubicBezTo>
                  <a:pt x="f41" y="f50"/>
                  <a:pt x="f20" y="f51"/>
                  <a:pt x="f14" y="f27"/>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34">
            <a:extLst>
              <a:ext uri="{FF2B5EF4-FFF2-40B4-BE49-F238E27FC236}">
                <a16:creationId xmlns:a16="http://schemas.microsoft.com/office/drawing/2014/main" id="{78D1A79B-CBEF-1CCD-6EC0-933FF9EB4600}"/>
              </a:ext>
            </a:extLst>
          </p:cNvPr>
          <p:cNvSpPr/>
          <p:nvPr/>
        </p:nvSpPr>
        <p:spPr>
          <a:xfrm>
            <a:off x="5252121" y="4087816"/>
            <a:ext cx="336554" cy="857250"/>
          </a:xfrm>
          <a:custGeom>
            <a:avLst/>
            <a:gdLst>
              <a:gd name="f0" fmla="val 10800000"/>
              <a:gd name="f1" fmla="val 5400000"/>
              <a:gd name="f2" fmla="val 180"/>
              <a:gd name="f3" fmla="val w"/>
              <a:gd name="f4" fmla="val h"/>
              <a:gd name="f5" fmla="val 0"/>
              <a:gd name="f6" fmla="val 19"/>
              <a:gd name="f7" fmla="val 49"/>
              <a:gd name="f8" fmla="val 3"/>
              <a:gd name="f9" fmla="val 17"/>
              <a:gd name="f10" fmla="val 15"/>
              <a:gd name="f11" fmla="val 16"/>
              <a:gd name="f12" fmla="val 27"/>
              <a:gd name="f13" fmla="val 13"/>
              <a:gd name="f14" fmla="val 39"/>
              <a:gd name="f15" fmla="val 12"/>
              <a:gd name="f16" fmla="val 42"/>
              <a:gd name="f17" fmla="val 8"/>
              <a:gd name="f18" fmla="val 45"/>
              <a:gd name="f19" fmla="val 5"/>
              <a:gd name="f20" fmla="val 4"/>
              <a:gd name="f21" fmla="val 2"/>
              <a:gd name="f22" fmla="val 48"/>
              <a:gd name="f23" fmla="val 1"/>
              <a:gd name="f24" fmla="val 46"/>
              <a:gd name="f25" fmla="val 44"/>
              <a:gd name="f26" fmla="val 43"/>
              <a:gd name="f27" fmla="val 6"/>
              <a:gd name="f28" fmla="val 41"/>
              <a:gd name="f29" fmla="val 37"/>
              <a:gd name="f30" fmla="val 33"/>
              <a:gd name="f31" fmla="val 10"/>
              <a:gd name="f32" fmla="val 23"/>
              <a:gd name="f33" fmla="val 11"/>
              <a:gd name="f34" fmla="val 18"/>
              <a:gd name="f35" fmla="+- 0 0 -90"/>
              <a:gd name="f36" fmla="*/ f3 1 19"/>
              <a:gd name="f37" fmla="*/ f4 1 49"/>
              <a:gd name="f38" fmla="val f5"/>
              <a:gd name="f39" fmla="val f6"/>
              <a:gd name="f40" fmla="val f7"/>
              <a:gd name="f41" fmla="*/ f35 f0 1"/>
              <a:gd name="f42" fmla="+- f40 0 f38"/>
              <a:gd name="f43" fmla="+- f39 0 f38"/>
              <a:gd name="f44" fmla="*/ f41 1 f2"/>
              <a:gd name="f45" fmla="*/ f43 1 19"/>
              <a:gd name="f46" fmla="*/ f42 1 49"/>
              <a:gd name="f47" fmla="*/ 19 f43 1"/>
              <a:gd name="f48" fmla="*/ 3 f42 1"/>
              <a:gd name="f49" fmla="*/ 13 f43 1"/>
              <a:gd name="f50" fmla="*/ 39 f42 1"/>
              <a:gd name="f51" fmla="*/ 5 f43 1"/>
              <a:gd name="f52" fmla="*/ 49 f42 1"/>
              <a:gd name="f53" fmla="*/ 0 f43 1"/>
              <a:gd name="f54" fmla="*/ 48 f42 1"/>
              <a:gd name="f55" fmla="*/ 2 f43 1"/>
              <a:gd name="f56" fmla="*/ 43 f42 1"/>
              <a:gd name="f57" fmla="*/ 8 f43 1"/>
              <a:gd name="f58" fmla="*/ 33 f42 1"/>
              <a:gd name="f59" fmla="*/ 4 f42 1"/>
              <a:gd name="f60" fmla="*/ 16 f43 1"/>
              <a:gd name="f61" fmla="*/ 0 f42 1"/>
              <a:gd name="f62" fmla="+- f44 0 f1"/>
              <a:gd name="f63" fmla="*/ f47 1 19"/>
              <a:gd name="f64" fmla="*/ f48 1 49"/>
              <a:gd name="f65" fmla="*/ f49 1 19"/>
              <a:gd name="f66" fmla="*/ f50 1 49"/>
              <a:gd name="f67" fmla="*/ f51 1 19"/>
              <a:gd name="f68" fmla="*/ f52 1 49"/>
              <a:gd name="f69" fmla="*/ f53 1 19"/>
              <a:gd name="f70" fmla="*/ f54 1 49"/>
              <a:gd name="f71" fmla="*/ f55 1 19"/>
              <a:gd name="f72" fmla="*/ f56 1 49"/>
              <a:gd name="f73" fmla="*/ f57 1 19"/>
              <a:gd name="f74" fmla="*/ f58 1 49"/>
              <a:gd name="f75" fmla="*/ f59 1 49"/>
              <a:gd name="f76" fmla="*/ f60 1 19"/>
              <a:gd name="f77" fmla="*/ f61 1 49"/>
              <a:gd name="f78" fmla="*/ 0 1 f45"/>
              <a:gd name="f79" fmla="*/ f39 1 f45"/>
              <a:gd name="f80" fmla="*/ 0 1 f46"/>
              <a:gd name="f81" fmla="*/ f40 1 f46"/>
              <a:gd name="f82" fmla="*/ f63 1 f45"/>
              <a:gd name="f83" fmla="*/ f64 1 f46"/>
              <a:gd name="f84" fmla="*/ f65 1 f45"/>
              <a:gd name="f85" fmla="*/ f66 1 f46"/>
              <a:gd name="f86" fmla="*/ f67 1 f45"/>
              <a:gd name="f87" fmla="*/ f68 1 f46"/>
              <a:gd name="f88" fmla="*/ f69 1 f45"/>
              <a:gd name="f89" fmla="*/ f70 1 f46"/>
              <a:gd name="f90" fmla="*/ f71 1 f45"/>
              <a:gd name="f91" fmla="*/ f72 1 f46"/>
              <a:gd name="f92" fmla="*/ f73 1 f45"/>
              <a:gd name="f93" fmla="*/ f74 1 f46"/>
              <a:gd name="f94" fmla="*/ f75 1 f46"/>
              <a:gd name="f95" fmla="*/ f76 1 f45"/>
              <a:gd name="f96" fmla="*/ f77 1 f46"/>
              <a:gd name="f97" fmla="*/ f78 f36 1"/>
              <a:gd name="f98" fmla="*/ f79 f36 1"/>
              <a:gd name="f99" fmla="*/ f81 f37 1"/>
              <a:gd name="f100" fmla="*/ f80 f37 1"/>
              <a:gd name="f101" fmla="*/ f82 f36 1"/>
              <a:gd name="f102" fmla="*/ f83 f37 1"/>
              <a:gd name="f103" fmla="*/ f84 f36 1"/>
              <a:gd name="f104" fmla="*/ f85 f37 1"/>
              <a:gd name="f105" fmla="*/ f86 f36 1"/>
              <a:gd name="f106" fmla="*/ f87 f37 1"/>
              <a:gd name="f107" fmla="*/ f88 f36 1"/>
              <a:gd name="f108" fmla="*/ f89 f37 1"/>
              <a:gd name="f109" fmla="*/ f90 f36 1"/>
              <a:gd name="f110" fmla="*/ f91 f37 1"/>
              <a:gd name="f111" fmla="*/ f92 f36 1"/>
              <a:gd name="f112" fmla="*/ f93 f37 1"/>
              <a:gd name="f113" fmla="*/ f94 f37 1"/>
              <a:gd name="f114" fmla="*/ f95 f36 1"/>
              <a:gd name="f115" fmla="*/ f96 f37 1"/>
            </a:gdLst>
            <a:ahLst/>
            <a:cxnLst>
              <a:cxn ang="3cd4">
                <a:pos x="hc" y="t"/>
              </a:cxn>
              <a:cxn ang="0">
                <a:pos x="r" y="vc"/>
              </a:cxn>
              <a:cxn ang="cd4">
                <a:pos x="hc" y="b"/>
              </a:cxn>
              <a:cxn ang="cd2">
                <a:pos x="l" y="vc"/>
              </a:cxn>
              <a:cxn ang="f62">
                <a:pos x="f101" y="f102"/>
              </a:cxn>
              <a:cxn ang="f62">
                <a:pos x="f103" y="f104"/>
              </a:cxn>
              <a:cxn ang="f62">
                <a:pos x="f105" y="f106"/>
              </a:cxn>
              <a:cxn ang="f62">
                <a:pos x="f107" y="f108"/>
              </a:cxn>
              <a:cxn ang="f62">
                <a:pos x="f109" y="f110"/>
              </a:cxn>
              <a:cxn ang="f62">
                <a:pos x="f111" y="f112"/>
              </a:cxn>
              <a:cxn ang="f62">
                <a:pos x="f103" y="f113"/>
              </a:cxn>
              <a:cxn ang="f62">
                <a:pos x="f114" y="f115"/>
              </a:cxn>
              <a:cxn ang="f62">
                <a:pos x="f101" y="f102"/>
              </a:cxn>
            </a:cxnLst>
            <a:rect l="f97" t="f100" r="f98" b="f99"/>
            <a:pathLst>
              <a:path w="19" h="49">
                <a:moveTo>
                  <a:pt x="f6" y="f8"/>
                </a:moveTo>
                <a:cubicBezTo>
                  <a:pt x="f9" y="f10"/>
                  <a:pt x="f11" y="f12"/>
                  <a:pt x="f13" y="f14"/>
                </a:cubicBezTo>
                <a:cubicBezTo>
                  <a:pt x="f15" y="f16"/>
                  <a:pt x="f17" y="f18"/>
                  <a:pt x="f19" y="f7"/>
                </a:cubicBezTo>
                <a:cubicBezTo>
                  <a:pt x="f20" y="f7"/>
                  <a:pt x="f21" y="f22"/>
                  <a:pt x="f5" y="f22"/>
                </a:cubicBezTo>
                <a:cubicBezTo>
                  <a:pt x="f23" y="f24"/>
                  <a:pt x="f23" y="f25"/>
                  <a:pt x="f21" y="f26"/>
                </a:cubicBezTo>
                <a:cubicBezTo>
                  <a:pt x="f27" y="f28"/>
                  <a:pt x="f17" y="f29"/>
                  <a:pt x="f17" y="f30"/>
                </a:cubicBezTo>
                <a:cubicBezTo>
                  <a:pt x="f31" y="f32"/>
                  <a:pt x="f33" y="f13"/>
                  <a:pt x="f13" y="f20"/>
                </a:cubicBezTo>
                <a:cubicBezTo>
                  <a:pt x="f13" y="f21"/>
                  <a:pt x="f10" y="f23"/>
                  <a:pt x="f11" y="f5"/>
                </a:cubicBezTo>
                <a:cubicBezTo>
                  <a:pt x="f9" y="f23"/>
                  <a:pt x="f34" y="f21"/>
                  <a:pt x="f6" y="f8"/>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35">
            <a:extLst>
              <a:ext uri="{FF2B5EF4-FFF2-40B4-BE49-F238E27FC236}">
                <a16:creationId xmlns:a16="http://schemas.microsoft.com/office/drawing/2014/main" id="{BB7EA58B-3F17-6042-085F-E6AE6FC6064D}"/>
              </a:ext>
            </a:extLst>
          </p:cNvPr>
          <p:cNvSpPr/>
          <p:nvPr/>
        </p:nvSpPr>
        <p:spPr>
          <a:xfrm>
            <a:off x="5180679" y="3125784"/>
            <a:ext cx="212726" cy="366710"/>
          </a:xfrm>
          <a:custGeom>
            <a:avLst/>
            <a:gdLst>
              <a:gd name="f0" fmla="val 10800000"/>
              <a:gd name="f1" fmla="val 5400000"/>
              <a:gd name="f2" fmla="val 180"/>
              <a:gd name="f3" fmla="val w"/>
              <a:gd name="f4" fmla="val h"/>
              <a:gd name="f5" fmla="val 0"/>
              <a:gd name="f6" fmla="val 12"/>
              <a:gd name="f7" fmla="val 21"/>
              <a:gd name="f8" fmla="val 8"/>
              <a:gd name="f9" fmla="val 4"/>
              <a:gd name="f10" fmla="val 15"/>
              <a:gd name="f11" fmla="val 10"/>
              <a:gd name="f12" fmla="val 7"/>
              <a:gd name="f13" fmla="val 14"/>
              <a:gd name="f14" fmla="+- 0 0 -90"/>
              <a:gd name="f15" fmla="*/ f3 1 12"/>
              <a:gd name="f16" fmla="*/ f4 1 21"/>
              <a:gd name="f17" fmla="val f5"/>
              <a:gd name="f18" fmla="val f6"/>
              <a:gd name="f19" fmla="val f7"/>
              <a:gd name="f20" fmla="*/ f14 f0 1"/>
              <a:gd name="f21" fmla="+- f19 0 f17"/>
              <a:gd name="f22" fmla="+- f18 0 f17"/>
              <a:gd name="f23" fmla="*/ f20 1 f2"/>
              <a:gd name="f24" fmla="*/ f22 1 12"/>
              <a:gd name="f25" fmla="*/ f21 1 21"/>
              <a:gd name="f26" fmla="*/ 0 f22 1"/>
              <a:gd name="f27" fmla="*/ 0 f21 1"/>
              <a:gd name="f28" fmla="*/ 10 f22 1"/>
              <a:gd name="f29" fmla="*/ 21 f21 1"/>
              <a:gd name="f30" fmla="+- f23 0 f1"/>
              <a:gd name="f31" fmla="*/ f26 1 12"/>
              <a:gd name="f32" fmla="*/ f27 1 21"/>
              <a:gd name="f33" fmla="*/ f28 1 12"/>
              <a:gd name="f34" fmla="*/ f29 1 2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12" h="21">
                <a:moveTo>
                  <a:pt x="f5" y="f5"/>
                </a:moveTo>
                <a:cubicBezTo>
                  <a:pt x="f8" y="f9"/>
                  <a:pt x="f6" y="f10"/>
                  <a:pt x="f11" y="f7"/>
                </a:cubicBezTo>
                <a:cubicBezTo>
                  <a:pt x="f12" y="f13"/>
                  <a:pt x="f9" y="f12"/>
                  <a:pt x="f5" y="f5"/>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36">
            <a:extLst>
              <a:ext uri="{FF2B5EF4-FFF2-40B4-BE49-F238E27FC236}">
                <a16:creationId xmlns:a16="http://schemas.microsoft.com/office/drawing/2014/main" id="{C3809975-A8A3-DB26-A785-5ADFE60689C2}"/>
              </a:ext>
            </a:extLst>
          </p:cNvPr>
          <p:cNvSpPr/>
          <p:nvPr/>
        </p:nvSpPr>
        <p:spPr>
          <a:xfrm>
            <a:off x="4612352" y="2336804"/>
            <a:ext cx="142875" cy="141283"/>
          </a:xfrm>
          <a:custGeom>
            <a:avLst/>
            <a:gdLst>
              <a:gd name="f0" fmla="val 10800000"/>
              <a:gd name="f1" fmla="val 5400000"/>
              <a:gd name="f2" fmla="val 180"/>
              <a:gd name="f3" fmla="val w"/>
              <a:gd name="f4" fmla="val h"/>
              <a:gd name="f5" fmla="val 0"/>
              <a:gd name="f6" fmla="val 8"/>
              <a:gd name="f7" fmla="val 4"/>
              <a:gd name="f8" fmla="val 6"/>
              <a:gd name="f9" fmla="val 3"/>
              <a:gd name="f10" fmla="val 1"/>
              <a:gd name="f11" fmla="val 2"/>
              <a:gd name="f12" fmla="+- 0 0 -90"/>
              <a:gd name="f13" fmla="*/ f3 1 8"/>
              <a:gd name="f14" fmla="*/ f4 1 8"/>
              <a:gd name="f15" fmla="val f5"/>
              <a:gd name="f16" fmla="val f6"/>
              <a:gd name="f17" fmla="*/ f12 f0 1"/>
              <a:gd name="f18" fmla="+- f16 0 f15"/>
              <a:gd name="f19" fmla="*/ f17 1 f2"/>
              <a:gd name="f20" fmla="*/ f18 1 8"/>
              <a:gd name="f21" fmla="*/ 8 f18 1"/>
              <a:gd name="f22" fmla="*/ 4 f18 1"/>
              <a:gd name="f23" fmla="*/ 3 f18 1"/>
              <a:gd name="f24" fmla="*/ 0 f18 1"/>
              <a:gd name="f25" fmla="+- f19 0 f1"/>
              <a:gd name="f26" fmla="*/ f21 1 8"/>
              <a:gd name="f27" fmla="*/ f22 1 8"/>
              <a:gd name="f28" fmla="*/ f23 1 8"/>
              <a:gd name="f29" fmla="*/ f24 1 8"/>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2 f14 1"/>
              <a:gd name="f44" fmla="*/ f35 f13 1"/>
              <a:gd name="f45" fmla="*/ f35 f14 1"/>
            </a:gdLst>
            <a:ahLst/>
            <a:cxnLst>
              <a:cxn ang="3cd4">
                <a:pos x="hc" y="t"/>
              </a:cxn>
              <a:cxn ang="0">
                <a:pos x="r" y="vc"/>
              </a:cxn>
              <a:cxn ang="cd4">
                <a:pos x="hc" y="b"/>
              </a:cxn>
              <a:cxn ang="cd2">
                <a:pos x="l" y="vc"/>
              </a:cxn>
              <a:cxn ang="f25">
                <a:pos x="f40" y="f41"/>
              </a:cxn>
              <a:cxn ang="f25">
                <a:pos x="f42" y="f43"/>
              </a:cxn>
              <a:cxn ang="f25">
                <a:pos x="f44" y="f41"/>
              </a:cxn>
              <a:cxn ang="f25">
                <a:pos x="f42" y="f45"/>
              </a:cxn>
              <a:cxn ang="f25">
                <a:pos x="f40" y="f41"/>
              </a:cxn>
            </a:cxnLst>
            <a:rect l="f36" t="f39" r="f37" b="f38"/>
            <a:pathLst>
              <a:path w="8" h="8">
                <a:moveTo>
                  <a:pt x="f6" y="f7"/>
                </a:moveTo>
                <a:cubicBezTo>
                  <a:pt x="f8" y="f8"/>
                  <a:pt x="f7" y="f6"/>
                  <a:pt x="f9" y="f6"/>
                </a:cubicBezTo>
                <a:cubicBezTo>
                  <a:pt x="f10" y="f6"/>
                  <a:pt x="f5" y="f8"/>
                  <a:pt x="f5" y="f7"/>
                </a:cubicBezTo>
                <a:cubicBezTo>
                  <a:pt x="f5" y="f9"/>
                  <a:pt x="f11" y="f5"/>
                  <a:pt x="f9" y="f5"/>
                </a:cubicBezTo>
                <a:cubicBezTo>
                  <a:pt x="f7" y="f5"/>
                  <a:pt x="f8" y="f11"/>
                  <a:pt x="f6" y="f7"/>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37">
            <a:extLst>
              <a:ext uri="{FF2B5EF4-FFF2-40B4-BE49-F238E27FC236}">
                <a16:creationId xmlns:a16="http://schemas.microsoft.com/office/drawing/2014/main" id="{E455C559-162C-BE60-E799-54E7A79742CE}"/>
              </a:ext>
            </a:extLst>
          </p:cNvPr>
          <p:cNvSpPr/>
          <p:nvPr/>
        </p:nvSpPr>
        <p:spPr>
          <a:xfrm>
            <a:off x="5091781" y="2336804"/>
            <a:ext cx="125409" cy="158748"/>
          </a:xfrm>
          <a:custGeom>
            <a:avLst/>
            <a:gdLst>
              <a:gd name="f0" fmla="val 10800000"/>
              <a:gd name="f1" fmla="val 5400000"/>
              <a:gd name="f2" fmla="val 180"/>
              <a:gd name="f3" fmla="val w"/>
              <a:gd name="f4" fmla="val h"/>
              <a:gd name="f5" fmla="val 0"/>
              <a:gd name="f6" fmla="val 7"/>
              <a:gd name="f7" fmla="val 9"/>
              <a:gd name="f8" fmla="val 3"/>
              <a:gd name="f9" fmla="val 2"/>
              <a:gd name="f10" fmla="val 6"/>
              <a:gd name="f11" fmla="val 4"/>
              <a:gd name="f12" fmla="val 1"/>
              <a:gd name="f13" fmla="val 5"/>
              <a:gd name="f14" fmla="+- 0 0 -90"/>
              <a:gd name="f15" fmla="*/ f3 1 7"/>
              <a:gd name="f16" fmla="*/ f4 1 9"/>
              <a:gd name="f17" fmla="val f5"/>
              <a:gd name="f18" fmla="val f6"/>
              <a:gd name="f19" fmla="val f7"/>
              <a:gd name="f20" fmla="*/ f14 f0 1"/>
              <a:gd name="f21" fmla="+- f19 0 f17"/>
              <a:gd name="f22" fmla="+- f18 0 f17"/>
              <a:gd name="f23" fmla="*/ f20 1 f2"/>
              <a:gd name="f24" fmla="*/ f22 1 7"/>
              <a:gd name="f25" fmla="*/ f21 1 9"/>
              <a:gd name="f26" fmla="*/ 3 f22 1"/>
              <a:gd name="f27" fmla="*/ 9 f21 1"/>
              <a:gd name="f28" fmla="*/ 0 f22 1"/>
              <a:gd name="f29" fmla="*/ 4 f21 1"/>
              <a:gd name="f30" fmla="*/ 0 f21 1"/>
              <a:gd name="f31" fmla="*/ 7 f22 1"/>
              <a:gd name="f32" fmla="*/ 5 f22 1"/>
              <a:gd name="f33" fmla="+- f23 0 f1"/>
              <a:gd name="f34" fmla="*/ f26 1 7"/>
              <a:gd name="f35" fmla="*/ f27 1 9"/>
              <a:gd name="f36" fmla="*/ f28 1 7"/>
              <a:gd name="f37" fmla="*/ f29 1 9"/>
              <a:gd name="f38" fmla="*/ f30 1 9"/>
              <a:gd name="f39" fmla="*/ f31 1 7"/>
              <a:gd name="f40" fmla="*/ f32 1 7"/>
              <a:gd name="f41" fmla="*/ 0 1 f24"/>
              <a:gd name="f42" fmla="*/ f18 1 f24"/>
              <a:gd name="f43" fmla="*/ 0 1 f25"/>
              <a:gd name="f44" fmla="*/ f19 1 f25"/>
              <a:gd name="f45" fmla="*/ f34 1 f24"/>
              <a:gd name="f46" fmla="*/ f35 1 f25"/>
              <a:gd name="f47" fmla="*/ f36 1 f24"/>
              <a:gd name="f48" fmla="*/ f37 1 f25"/>
              <a:gd name="f49" fmla="*/ f38 1 f25"/>
              <a:gd name="f50" fmla="*/ f39 1 f24"/>
              <a:gd name="f51" fmla="*/ f40 1 f24"/>
              <a:gd name="f52" fmla="*/ f41 f15 1"/>
              <a:gd name="f53" fmla="*/ f42 f15 1"/>
              <a:gd name="f54" fmla="*/ f44 f16 1"/>
              <a:gd name="f55" fmla="*/ f43 f16 1"/>
              <a:gd name="f56" fmla="*/ f45 f15 1"/>
              <a:gd name="f57" fmla="*/ f46 f16 1"/>
              <a:gd name="f58" fmla="*/ f47 f15 1"/>
              <a:gd name="f59" fmla="*/ f48 f16 1"/>
              <a:gd name="f60" fmla="*/ f49 f16 1"/>
              <a:gd name="f61" fmla="*/ f50 f15 1"/>
              <a:gd name="f62" fmla="*/ f51 f15 1"/>
            </a:gdLst>
            <a:ahLst/>
            <a:cxnLst>
              <a:cxn ang="3cd4">
                <a:pos x="hc" y="t"/>
              </a:cxn>
              <a:cxn ang="0">
                <a:pos x="r" y="vc"/>
              </a:cxn>
              <a:cxn ang="cd4">
                <a:pos x="hc" y="b"/>
              </a:cxn>
              <a:cxn ang="cd2">
                <a:pos x="l" y="vc"/>
              </a:cxn>
              <a:cxn ang="f33">
                <a:pos x="f56" y="f57"/>
              </a:cxn>
              <a:cxn ang="f33">
                <a:pos x="f58" y="f59"/>
              </a:cxn>
              <a:cxn ang="f33">
                <a:pos x="f56" y="f60"/>
              </a:cxn>
              <a:cxn ang="f33">
                <a:pos x="f61" y="f59"/>
              </a:cxn>
              <a:cxn ang="f33">
                <a:pos x="f62" y="f57"/>
              </a:cxn>
              <a:cxn ang="f33">
                <a:pos x="f56" y="f57"/>
              </a:cxn>
            </a:cxnLst>
            <a:rect l="f52" t="f55" r="f53" b="f54"/>
            <a:pathLst>
              <a:path w="7" h="9">
                <a:moveTo>
                  <a:pt x="f8" y="f7"/>
                </a:moveTo>
                <a:cubicBezTo>
                  <a:pt x="f9" y="f6"/>
                  <a:pt x="f5" y="f10"/>
                  <a:pt x="f5" y="f11"/>
                </a:cubicBezTo>
                <a:cubicBezTo>
                  <a:pt x="f5" y="f8"/>
                  <a:pt x="f9" y="f12"/>
                  <a:pt x="f8" y="f5"/>
                </a:cubicBezTo>
                <a:cubicBezTo>
                  <a:pt x="f13" y="f12"/>
                  <a:pt x="f6" y="f8"/>
                  <a:pt x="f6" y="f11"/>
                </a:cubicBezTo>
                <a:cubicBezTo>
                  <a:pt x="f6" y="f10"/>
                  <a:pt x="f10" y="f6"/>
                  <a:pt x="f13" y="f7"/>
                </a:cubicBezTo>
                <a:cubicBezTo>
                  <a:pt x="f11" y="f7"/>
                  <a:pt x="f8" y="f7"/>
                  <a:pt x="f8" y="f7"/>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38">
            <a:extLst>
              <a:ext uri="{FF2B5EF4-FFF2-40B4-BE49-F238E27FC236}">
                <a16:creationId xmlns:a16="http://schemas.microsoft.com/office/drawing/2014/main" id="{F96C1ACE-5B9A-0450-39B2-D485429B3EA9}"/>
              </a:ext>
            </a:extLst>
          </p:cNvPr>
          <p:cNvSpPr/>
          <p:nvPr/>
        </p:nvSpPr>
        <p:spPr>
          <a:xfrm>
            <a:off x="4755227" y="1427158"/>
            <a:ext cx="301623" cy="296859"/>
          </a:xfrm>
          <a:custGeom>
            <a:avLst/>
            <a:gdLst>
              <a:gd name="f0" fmla="val 10800000"/>
              <a:gd name="f1" fmla="val 5400000"/>
              <a:gd name="f2" fmla="val 180"/>
              <a:gd name="f3" fmla="val w"/>
              <a:gd name="f4" fmla="val h"/>
              <a:gd name="f5" fmla="val 0"/>
              <a:gd name="f6" fmla="val 17"/>
              <a:gd name="f7" fmla="val 5"/>
              <a:gd name="f8" fmla="val 6"/>
              <a:gd name="f9" fmla="val 4"/>
              <a:gd name="f10" fmla="val 7"/>
              <a:gd name="f11" fmla="val 2"/>
              <a:gd name="f12" fmla="val 8"/>
              <a:gd name="f13" fmla="val 10"/>
              <a:gd name="f14" fmla="val 11"/>
              <a:gd name="f15" fmla="val 12"/>
              <a:gd name="f16" fmla="val 14"/>
              <a:gd name="f17" fmla="val 15"/>
              <a:gd name="f18" fmla="val 9"/>
              <a:gd name="f19" fmla="val 13"/>
              <a:gd name="f20" fmla="+- 0 0 -90"/>
              <a:gd name="f21" fmla="*/ f3 1 17"/>
              <a:gd name="f22" fmla="*/ f4 1 17"/>
              <a:gd name="f23" fmla="val f5"/>
              <a:gd name="f24" fmla="val f6"/>
              <a:gd name="f25" fmla="*/ f20 f0 1"/>
              <a:gd name="f26" fmla="+- f24 0 f23"/>
              <a:gd name="f27" fmla="*/ f25 1 f2"/>
              <a:gd name="f28" fmla="*/ f26 1 17"/>
              <a:gd name="f29" fmla="*/ 5 f26 1"/>
              <a:gd name="f30" fmla="*/ 8 f26 1"/>
              <a:gd name="f31" fmla="*/ 0 f26 1"/>
              <a:gd name="f32" fmla="*/ 12 f26 1"/>
              <a:gd name="f33" fmla="*/ 6 f26 1"/>
              <a:gd name="f34" fmla="*/ 17 f26 1"/>
              <a:gd name="f35" fmla="*/ 9 f26 1"/>
              <a:gd name="f36" fmla="*/ 13 f26 1"/>
              <a:gd name="f37" fmla="+- f27 0 f1"/>
              <a:gd name="f38" fmla="*/ f29 1 17"/>
              <a:gd name="f39" fmla="*/ f30 1 17"/>
              <a:gd name="f40" fmla="*/ f31 1 17"/>
              <a:gd name="f41" fmla="*/ f32 1 17"/>
              <a:gd name="f42" fmla="*/ f33 1 17"/>
              <a:gd name="f43" fmla="*/ f34 1 17"/>
              <a:gd name="f44" fmla="*/ f35 1 17"/>
              <a:gd name="f45" fmla="*/ f36 1 17"/>
              <a:gd name="f46" fmla="*/ 0 1 f28"/>
              <a:gd name="f47" fmla="*/ f24 1 f28"/>
              <a:gd name="f48" fmla="*/ f38 1 f28"/>
              <a:gd name="f49" fmla="*/ f39 1 f28"/>
              <a:gd name="f50" fmla="*/ f40 1 f28"/>
              <a:gd name="f51" fmla="*/ f41 1 f28"/>
              <a:gd name="f52" fmla="*/ f42 1 f28"/>
              <a:gd name="f53" fmla="*/ f43 1 f28"/>
              <a:gd name="f54" fmla="*/ f44 1 f28"/>
              <a:gd name="f55" fmla="*/ f45 1 f28"/>
              <a:gd name="f56" fmla="*/ f46 f21 1"/>
              <a:gd name="f57" fmla="*/ f47 f21 1"/>
              <a:gd name="f58" fmla="*/ f47 f22 1"/>
              <a:gd name="f59" fmla="*/ f46 f22 1"/>
              <a:gd name="f60" fmla="*/ f48 f21 1"/>
              <a:gd name="f61" fmla="*/ f48 f22 1"/>
              <a:gd name="f62" fmla="*/ f49 f21 1"/>
              <a:gd name="f63" fmla="*/ f50 f22 1"/>
              <a:gd name="f64" fmla="*/ f51 f21 1"/>
              <a:gd name="f65" fmla="*/ f52 f22 1"/>
              <a:gd name="f66" fmla="*/ f53 f21 1"/>
              <a:gd name="f67" fmla="*/ f54 f22 1"/>
              <a:gd name="f68" fmla="*/ f55 f22 1"/>
              <a:gd name="f69" fmla="*/ f54 f21 1"/>
              <a:gd name="f70" fmla="*/ f53 f22 1"/>
              <a:gd name="f71" fmla="*/ f51 f22 1"/>
              <a:gd name="f72" fmla="*/ f50 f21 1"/>
            </a:gdLst>
            <a:ahLst/>
            <a:cxnLst>
              <a:cxn ang="3cd4">
                <a:pos x="hc" y="t"/>
              </a:cxn>
              <a:cxn ang="0">
                <a:pos x="r" y="vc"/>
              </a:cxn>
              <a:cxn ang="cd4">
                <a:pos x="hc" y="b"/>
              </a:cxn>
              <a:cxn ang="cd2">
                <a:pos x="l" y="vc"/>
              </a:cxn>
              <a:cxn ang="f37">
                <a:pos x="f60" y="f61"/>
              </a:cxn>
              <a:cxn ang="f37">
                <a:pos x="f62" y="f63"/>
              </a:cxn>
              <a:cxn ang="f37">
                <a:pos x="f64" y="f65"/>
              </a:cxn>
              <a:cxn ang="f37">
                <a:pos x="f66" y="f67"/>
              </a:cxn>
              <a:cxn ang="f37">
                <a:pos x="f64" y="f68"/>
              </a:cxn>
              <a:cxn ang="f37">
                <a:pos x="f69" y="f70"/>
              </a:cxn>
              <a:cxn ang="f37">
                <a:pos x="f60" y="f71"/>
              </a:cxn>
              <a:cxn ang="f37">
                <a:pos x="f72" y="f67"/>
              </a:cxn>
              <a:cxn ang="f37">
                <a:pos x="f60" y="f61"/>
              </a:cxn>
            </a:cxnLst>
            <a:rect l="f56" t="f59" r="f57" b="f58"/>
            <a:pathLst>
              <a:path w="17" h="17">
                <a:moveTo>
                  <a:pt x="f7" y="f7"/>
                </a:moveTo>
                <a:cubicBezTo>
                  <a:pt x="f8" y="f9"/>
                  <a:pt x="f10" y="f11"/>
                  <a:pt x="f12" y="f5"/>
                </a:cubicBezTo>
                <a:cubicBezTo>
                  <a:pt x="f13" y="f11"/>
                  <a:pt x="f14" y="f9"/>
                  <a:pt x="f15" y="f8"/>
                </a:cubicBezTo>
                <a:cubicBezTo>
                  <a:pt x="f16" y="f8"/>
                  <a:pt x="f17" y="f10"/>
                  <a:pt x="f6" y="f18"/>
                </a:cubicBezTo>
                <a:cubicBezTo>
                  <a:pt x="f17" y="f13"/>
                  <a:pt x="f16" y="f14"/>
                  <a:pt x="f15" y="f19"/>
                </a:cubicBezTo>
                <a:cubicBezTo>
                  <a:pt x="f14" y="f16"/>
                  <a:pt x="f13" y="f17"/>
                  <a:pt x="f18" y="f6"/>
                </a:cubicBezTo>
                <a:cubicBezTo>
                  <a:pt x="f10" y="f17"/>
                  <a:pt x="f8" y="f16"/>
                  <a:pt x="f7" y="f15"/>
                </a:cubicBezTo>
                <a:cubicBezTo>
                  <a:pt x="f9" y="f14"/>
                  <a:pt x="f11" y="f13"/>
                  <a:pt x="f5" y="f18"/>
                </a:cubicBezTo>
                <a:cubicBezTo>
                  <a:pt x="f11" y="f10"/>
                  <a:pt x="f9" y="f8"/>
                  <a:pt x="f7" y="f7"/>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39">
            <a:extLst>
              <a:ext uri="{FF2B5EF4-FFF2-40B4-BE49-F238E27FC236}">
                <a16:creationId xmlns:a16="http://schemas.microsoft.com/office/drawing/2014/main" id="{7FE30D9F-A206-431E-D285-217E8584372D}"/>
              </a:ext>
            </a:extLst>
          </p:cNvPr>
          <p:cNvSpPr/>
          <p:nvPr/>
        </p:nvSpPr>
        <p:spPr>
          <a:xfrm>
            <a:off x="4436147" y="4297359"/>
            <a:ext cx="230191" cy="211134"/>
          </a:xfrm>
          <a:custGeom>
            <a:avLst/>
            <a:gdLst>
              <a:gd name="f0" fmla="val 10800000"/>
              <a:gd name="f1" fmla="val 5400000"/>
              <a:gd name="f2" fmla="val 180"/>
              <a:gd name="f3" fmla="val w"/>
              <a:gd name="f4" fmla="val h"/>
              <a:gd name="f5" fmla="val 0"/>
              <a:gd name="f6" fmla="val 13"/>
              <a:gd name="f7" fmla="val 12"/>
              <a:gd name="f8" fmla="val 8"/>
              <a:gd name="f9" fmla="val 2"/>
              <a:gd name="f10" fmla="val 11"/>
              <a:gd name="f11" fmla="val 9"/>
              <a:gd name="f12" fmla="val 1"/>
              <a:gd name="f13" fmla="val 5"/>
              <a:gd name="f14" fmla="val 3"/>
              <a:gd name="f15" fmla="val 6"/>
              <a:gd name="f16" fmla="val 10"/>
              <a:gd name="f17" fmla="+- 0 0 -90"/>
              <a:gd name="f18" fmla="*/ f3 1 13"/>
              <a:gd name="f19" fmla="*/ f4 1 12"/>
              <a:gd name="f20" fmla="val f5"/>
              <a:gd name="f21" fmla="val f6"/>
              <a:gd name="f22" fmla="val f7"/>
              <a:gd name="f23" fmla="*/ f17 f0 1"/>
              <a:gd name="f24" fmla="+- f22 0 f20"/>
              <a:gd name="f25" fmla="+- f21 0 f20"/>
              <a:gd name="f26" fmla="*/ f23 1 f2"/>
              <a:gd name="f27" fmla="*/ f25 1 13"/>
              <a:gd name="f28" fmla="*/ f24 1 12"/>
              <a:gd name="f29" fmla="*/ 8 f25 1"/>
              <a:gd name="f30" fmla="*/ 12 f24 1"/>
              <a:gd name="f31" fmla="*/ 1 f25 1"/>
              <a:gd name="f32" fmla="*/ 5 f24 1"/>
              <a:gd name="f33" fmla="*/ 6 f25 1"/>
              <a:gd name="f34" fmla="*/ 0 f24 1"/>
              <a:gd name="f35" fmla="*/ 12 f25 1"/>
              <a:gd name="f36" fmla="*/ 6 f24 1"/>
              <a:gd name="f37" fmla="+- f26 0 f1"/>
              <a:gd name="f38" fmla="*/ f29 1 13"/>
              <a:gd name="f39" fmla="*/ f30 1 12"/>
              <a:gd name="f40" fmla="*/ f31 1 13"/>
              <a:gd name="f41" fmla="*/ f32 1 12"/>
              <a:gd name="f42" fmla="*/ f33 1 13"/>
              <a:gd name="f43" fmla="*/ f34 1 12"/>
              <a:gd name="f44" fmla="*/ f35 1 13"/>
              <a:gd name="f45" fmla="*/ f36 1 12"/>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13" h="12">
                <a:moveTo>
                  <a:pt x="f8" y="f7"/>
                </a:moveTo>
                <a:cubicBezTo>
                  <a:pt x="f9" y="f10"/>
                  <a:pt x="f5" y="f11"/>
                  <a:pt x="f12" y="f13"/>
                </a:cubicBezTo>
                <a:cubicBezTo>
                  <a:pt x="f12" y="f9"/>
                  <a:pt x="f14" y="f5"/>
                  <a:pt x="f15" y="f5"/>
                </a:cubicBezTo>
                <a:cubicBezTo>
                  <a:pt x="f16" y="f5"/>
                  <a:pt x="f6" y="f9"/>
                  <a:pt x="f7" y="f15"/>
                </a:cubicBezTo>
                <a:cubicBezTo>
                  <a:pt x="f7" y="f8"/>
                  <a:pt x="f11" y="f16"/>
                  <a:pt x="f8" y="f7"/>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26" name="Grupo 3029">
            <a:extLst>
              <a:ext uri="{FF2B5EF4-FFF2-40B4-BE49-F238E27FC236}">
                <a16:creationId xmlns:a16="http://schemas.microsoft.com/office/drawing/2014/main" id="{FCEB82E3-4E6B-B94C-A8E4-6C75ADEFC098}"/>
              </a:ext>
            </a:extLst>
          </p:cNvPr>
          <p:cNvGrpSpPr/>
          <p:nvPr/>
        </p:nvGrpSpPr>
        <p:grpSpPr>
          <a:xfrm>
            <a:off x="5795970" y="987076"/>
            <a:ext cx="1382709" cy="1931989"/>
            <a:chOff x="5795970" y="987076"/>
            <a:chExt cx="1382709" cy="1931989"/>
          </a:xfrm>
        </p:grpSpPr>
        <p:sp>
          <p:nvSpPr>
            <p:cNvPr id="27" name="Freeform 43">
              <a:extLst>
                <a:ext uri="{FF2B5EF4-FFF2-40B4-BE49-F238E27FC236}">
                  <a16:creationId xmlns:a16="http://schemas.microsoft.com/office/drawing/2014/main" id="{C6556C35-76EF-1356-522D-032AD2B7BE2A}"/>
                </a:ext>
              </a:extLst>
            </p:cNvPr>
            <p:cNvSpPr/>
            <p:nvPr/>
          </p:nvSpPr>
          <p:spPr>
            <a:xfrm>
              <a:off x="5795970" y="2066580"/>
              <a:ext cx="1382709" cy="852485"/>
            </a:xfrm>
            <a:custGeom>
              <a:avLst/>
              <a:gdLst>
                <a:gd name="f0" fmla="val 10800000"/>
                <a:gd name="f1" fmla="val 5400000"/>
                <a:gd name="f2" fmla="val 180"/>
                <a:gd name="f3" fmla="val w"/>
                <a:gd name="f4" fmla="val h"/>
                <a:gd name="f5" fmla="val 0"/>
                <a:gd name="f6" fmla="val 450"/>
                <a:gd name="f7" fmla="val 278"/>
                <a:gd name="f8" fmla="val 123"/>
                <a:gd name="f9" fmla="val 1"/>
                <a:gd name="f10" fmla="val 117"/>
                <a:gd name="f11" fmla="val 15"/>
                <a:gd name="f12" fmla="val 113"/>
                <a:gd name="f13" fmla="val 29"/>
                <a:gd name="f14" fmla="val 106"/>
                <a:gd name="f15" fmla="val 42"/>
                <a:gd name="f16" fmla="val 102"/>
                <a:gd name="f17" fmla="val 50"/>
                <a:gd name="f18" fmla="val 97"/>
                <a:gd name="f19" fmla="val 58"/>
                <a:gd name="f20" fmla="val 86"/>
                <a:gd name="f21" fmla="val 61"/>
                <a:gd name="f22" fmla="val 73"/>
                <a:gd name="f23" fmla="val 64"/>
                <a:gd name="f24" fmla="val 62"/>
                <a:gd name="f25" fmla="val 72"/>
                <a:gd name="f26" fmla="val 56"/>
                <a:gd name="f27" fmla="val 87"/>
                <a:gd name="f28" fmla="val 51"/>
                <a:gd name="f29" fmla="val 101"/>
                <a:gd name="f30" fmla="val 41"/>
                <a:gd name="f31" fmla="val 36"/>
                <a:gd name="f32" fmla="val 127"/>
                <a:gd name="f33" fmla="val 27"/>
                <a:gd name="f34" fmla="val 151"/>
                <a:gd name="f35" fmla="val 32"/>
                <a:gd name="f36" fmla="val 163"/>
                <a:gd name="f37" fmla="val 52"/>
                <a:gd name="f38" fmla="val 179"/>
                <a:gd name="f39" fmla="val 187"/>
                <a:gd name="f40" fmla="val 68"/>
                <a:gd name="f41" fmla="val 185"/>
                <a:gd name="f42" fmla="val 70"/>
                <a:gd name="f43" fmla="val 174"/>
                <a:gd name="f44" fmla="val 165"/>
                <a:gd name="f45" fmla="val 69"/>
                <a:gd name="f46" fmla="val 59"/>
                <a:gd name="f47" fmla="val 43"/>
                <a:gd name="f48" fmla="val 164"/>
                <a:gd name="f49" fmla="val 38"/>
                <a:gd name="f50" fmla="val 158"/>
                <a:gd name="f51" fmla="val 40"/>
                <a:gd name="f52" fmla="val 142"/>
                <a:gd name="f53" fmla="val 125"/>
                <a:gd name="f54" fmla="val 49"/>
                <a:gd name="f55" fmla="val 108"/>
                <a:gd name="f56" fmla="val 96"/>
                <a:gd name="f57" fmla="val 81"/>
                <a:gd name="f58" fmla="val 79"/>
                <a:gd name="f59" fmla="val 92"/>
                <a:gd name="f60" fmla="val 74"/>
                <a:gd name="f61" fmla="val 112"/>
                <a:gd name="f62" fmla="val 75"/>
                <a:gd name="f63" fmla="val 119"/>
                <a:gd name="f64" fmla="val 85"/>
                <a:gd name="f65" fmla="val 135"/>
                <a:gd name="f66" fmla="val 107"/>
                <a:gd name="f67" fmla="val 138"/>
                <a:gd name="f68" fmla="val 132"/>
                <a:gd name="f69" fmla="val 131"/>
                <a:gd name="f70" fmla="val 159"/>
                <a:gd name="f71" fmla="val 130"/>
                <a:gd name="f72" fmla="val 129"/>
                <a:gd name="f73" fmla="val 167"/>
                <a:gd name="f74" fmla="val 126"/>
                <a:gd name="f75" fmla="val 170"/>
                <a:gd name="f76" fmla="val 121"/>
                <a:gd name="f77" fmla="val 115"/>
                <a:gd name="f78" fmla="val 175"/>
                <a:gd name="f79" fmla="val 169"/>
                <a:gd name="f80" fmla="val 90"/>
                <a:gd name="f81" fmla="val 177"/>
                <a:gd name="f82" fmla="val 89"/>
                <a:gd name="f83" fmla="val 181"/>
                <a:gd name="f84" fmla="val 188"/>
                <a:gd name="f85" fmla="val 189"/>
                <a:gd name="f86" fmla="val 95"/>
                <a:gd name="f87" fmla="val 191"/>
                <a:gd name="f88" fmla="val 192"/>
                <a:gd name="f89" fmla="val 105"/>
                <a:gd name="f90" fmla="val 190"/>
                <a:gd name="f91" fmla="val 182"/>
                <a:gd name="f92" fmla="val 141"/>
                <a:gd name="f93" fmla="val 172"/>
                <a:gd name="f94" fmla="val 143"/>
                <a:gd name="f95" fmla="val 140"/>
                <a:gd name="f96" fmla="val 139"/>
                <a:gd name="f97" fmla="val 99"/>
                <a:gd name="f98" fmla="val 136"/>
                <a:gd name="f99" fmla="val 133"/>
                <a:gd name="f100" fmla="val 77"/>
                <a:gd name="f101" fmla="val 60"/>
                <a:gd name="f102" fmla="val 47"/>
                <a:gd name="f103" fmla="val 35"/>
                <a:gd name="f104" fmla="val 23"/>
                <a:gd name="f105" fmla="val 11"/>
                <a:gd name="f106" fmla="val 137"/>
                <a:gd name="f107" fmla="val 37"/>
                <a:gd name="f108" fmla="val 162"/>
                <a:gd name="f109" fmla="val 198"/>
                <a:gd name="f110" fmla="val 71"/>
                <a:gd name="f111" fmla="val 204"/>
                <a:gd name="f112" fmla="val 210"/>
                <a:gd name="f113" fmla="val 216"/>
                <a:gd name="f114" fmla="val 233"/>
                <a:gd name="f115" fmla="val 240"/>
                <a:gd name="f116" fmla="val 246"/>
                <a:gd name="f117" fmla="val 252"/>
                <a:gd name="f118" fmla="val 258"/>
                <a:gd name="f119" fmla="val 287"/>
                <a:gd name="f120" fmla="val 309"/>
                <a:gd name="f121" fmla="val 311"/>
                <a:gd name="f122" fmla="val 333"/>
                <a:gd name="f123" fmla="val 17"/>
                <a:gd name="f124" fmla="val 343"/>
                <a:gd name="f125" fmla="val 352"/>
                <a:gd name="f126" fmla="val 65"/>
                <a:gd name="f127" fmla="val 341"/>
                <a:gd name="f128" fmla="val 334"/>
                <a:gd name="f129" fmla="val 80"/>
                <a:gd name="f130" fmla="val 93"/>
                <a:gd name="f131" fmla="val 109"/>
                <a:gd name="f132" fmla="val 345"/>
                <a:gd name="f133" fmla="val 122"/>
                <a:gd name="f134" fmla="val 361"/>
                <a:gd name="f135" fmla="val 124"/>
                <a:gd name="f136" fmla="val 376"/>
                <a:gd name="f137" fmla="val 391"/>
                <a:gd name="f138" fmla="val 394"/>
                <a:gd name="f139" fmla="val 100"/>
                <a:gd name="f140" fmla="val 397"/>
                <a:gd name="f141" fmla="val 84"/>
                <a:gd name="f142" fmla="val 389"/>
                <a:gd name="f143" fmla="val 373"/>
                <a:gd name="f144" fmla="val 63"/>
                <a:gd name="f145" fmla="val 357"/>
                <a:gd name="f146" fmla="val 353"/>
                <a:gd name="f147" fmla="val 346"/>
                <a:gd name="f148" fmla="val 31"/>
                <a:gd name="f149" fmla="val 336"/>
                <a:gd name="f150" fmla="val 16"/>
                <a:gd name="f151" fmla="val 328"/>
                <a:gd name="f152" fmla="val 355"/>
                <a:gd name="f153" fmla="val 384"/>
                <a:gd name="f154" fmla="val 28"/>
                <a:gd name="f155" fmla="val 407"/>
                <a:gd name="f156" fmla="val 431"/>
                <a:gd name="f157" fmla="val 441"/>
                <a:gd name="f158" fmla="val 445"/>
                <a:gd name="f159" fmla="val 134"/>
                <a:gd name="f160" fmla="val 447"/>
                <a:gd name="f161" fmla="val 156"/>
                <a:gd name="f162" fmla="val 178"/>
                <a:gd name="f163" fmla="val 449"/>
                <a:gd name="f164" fmla="val 200"/>
                <a:gd name="f165" fmla="val 209"/>
                <a:gd name="f166" fmla="val 213"/>
                <a:gd name="f167" fmla="val 439"/>
                <a:gd name="f168" fmla="val 217"/>
                <a:gd name="f169" fmla="val 239"/>
                <a:gd name="f170" fmla="val 347"/>
                <a:gd name="f171" fmla="val 254"/>
                <a:gd name="f172" fmla="val 298"/>
                <a:gd name="f173" fmla="val 262"/>
                <a:gd name="f174" fmla="val 197"/>
                <a:gd name="f175" fmla="val 261"/>
                <a:gd name="f176" fmla="val 9"/>
                <a:gd name="f177" fmla="val 3"/>
                <a:gd name="f178" fmla="val 202"/>
                <a:gd name="f179" fmla="val 4"/>
                <a:gd name="f180" fmla="val 171"/>
                <a:gd name="f181" fmla="val 5"/>
                <a:gd name="f182" fmla="val 10"/>
                <a:gd name="f183" fmla="val 110"/>
                <a:gd name="f184" fmla="val 14"/>
                <a:gd name="f185" fmla="val 82"/>
                <a:gd name="f186" fmla="val 30"/>
                <a:gd name="f187" fmla="val 53"/>
                <a:gd name="f188" fmla="val 24"/>
                <a:gd name="f189" fmla="val 12"/>
                <a:gd name="f190" fmla="+- 0 0 -90"/>
                <a:gd name="f191" fmla="*/ f3 1 450"/>
                <a:gd name="f192" fmla="*/ f4 1 278"/>
                <a:gd name="f193" fmla="val f5"/>
                <a:gd name="f194" fmla="val f6"/>
                <a:gd name="f195" fmla="val f7"/>
                <a:gd name="f196" fmla="*/ f190 f0 1"/>
                <a:gd name="f197" fmla="+- f195 0 f193"/>
                <a:gd name="f198" fmla="+- f194 0 f193"/>
                <a:gd name="f199" fmla="*/ f196 1 f2"/>
                <a:gd name="f200" fmla="*/ f198 1 450"/>
                <a:gd name="f201" fmla="*/ f197 1 278"/>
                <a:gd name="f202" fmla="*/ 123 f198 1"/>
                <a:gd name="f203" fmla="*/ 1 f197 1"/>
                <a:gd name="f204" fmla="*/ 106 f198 1"/>
                <a:gd name="f205" fmla="*/ 42 f197 1"/>
                <a:gd name="f206" fmla="*/ 86 f198 1"/>
                <a:gd name="f207" fmla="*/ 61 f197 1"/>
                <a:gd name="f208" fmla="*/ 56 f198 1"/>
                <a:gd name="f209" fmla="*/ 87 f197 1"/>
                <a:gd name="f210" fmla="*/ 36 f198 1"/>
                <a:gd name="f211" fmla="*/ 127 f197 1"/>
                <a:gd name="f212" fmla="*/ 52 f198 1"/>
                <a:gd name="f213" fmla="*/ 179 f197 1"/>
                <a:gd name="f214" fmla="*/ 70 f198 1"/>
                <a:gd name="f215" fmla="*/ 174 f197 1"/>
                <a:gd name="f216" fmla="*/ 59 f198 1"/>
                <a:gd name="f217" fmla="*/ 163 f197 1"/>
                <a:gd name="f218" fmla="*/ 40 f198 1"/>
                <a:gd name="f219" fmla="*/ 142 f197 1"/>
                <a:gd name="f220" fmla="*/ 61 f198 1"/>
                <a:gd name="f221" fmla="*/ 96 f197 1"/>
                <a:gd name="f222" fmla="*/ 92 f198 1"/>
                <a:gd name="f223" fmla="*/ 74 f197 1"/>
                <a:gd name="f224" fmla="*/ 119 f198 1"/>
                <a:gd name="f225" fmla="*/ 85 f197 1"/>
                <a:gd name="f226" fmla="*/ 131 f198 1"/>
                <a:gd name="f227" fmla="*/ 159 f197 1"/>
                <a:gd name="f228" fmla="*/ 126 f198 1"/>
                <a:gd name="f229" fmla="*/ 170 f197 1"/>
                <a:gd name="f230" fmla="*/ 175 f197 1"/>
                <a:gd name="f231" fmla="*/ 90 f198 1"/>
                <a:gd name="f232" fmla="*/ 177 f197 1"/>
                <a:gd name="f233" fmla="*/ 189 f197 1"/>
                <a:gd name="f234" fmla="*/ 105 f198 1"/>
                <a:gd name="f235" fmla="*/ 190 f197 1"/>
                <a:gd name="f236" fmla="*/ 142 f198 1"/>
                <a:gd name="f237" fmla="*/ 143 f197 1"/>
                <a:gd name="f238" fmla="*/ 140 f198 1"/>
                <a:gd name="f239" fmla="*/ 108 f197 1"/>
                <a:gd name="f240" fmla="*/ 133 f198 1"/>
                <a:gd name="f241" fmla="*/ 81 f197 1"/>
                <a:gd name="f242" fmla="*/ 125 f198 1"/>
                <a:gd name="f243" fmla="*/ 70 f197 1"/>
                <a:gd name="f244" fmla="*/ 117 f198 1"/>
                <a:gd name="f245" fmla="*/ 35 f197 1"/>
                <a:gd name="f246" fmla="*/ 137 f198 1"/>
                <a:gd name="f247" fmla="*/ 0 f197 1"/>
                <a:gd name="f248" fmla="*/ 192 f198 1"/>
                <a:gd name="f249" fmla="*/ 210 f198 1"/>
                <a:gd name="f250" fmla="*/ 52 f197 1"/>
                <a:gd name="f251" fmla="*/ 240 f198 1"/>
                <a:gd name="f252" fmla="*/ 258 f198 1"/>
                <a:gd name="f253" fmla="*/ 311 f198 1"/>
                <a:gd name="f254" fmla="*/ 352 f198 1"/>
                <a:gd name="f255" fmla="*/ 65 f197 1"/>
                <a:gd name="f256" fmla="*/ 334 f198 1"/>
                <a:gd name="f257" fmla="*/ 93 f197 1"/>
                <a:gd name="f258" fmla="*/ 361 f198 1"/>
                <a:gd name="f259" fmla="*/ 124 f197 1"/>
                <a:gd name="f260" fmla="*/ 394 f198 1"/>
                <a:gd name="f261" fmla="*/ 100 f197 1"/>
                <a:gd name="f262" fmla="*/ 373 f198 1"/>
                <a:gd name="f263" fmla="*/ 353 f198 1"/>
                <a:gd name="f264" fmla="*/ 47 f197 1"/>
                <a:gd name="f265" fmla="*/ 328 f198 1"/>
                <a:gd name="f266" fmla="*/ 407 f198 1"/>
                <a:gd name="f267" fmla="*/ 50 f197 1"/>
                <a:gd name="f268" fmla="*/ 445 f198 1"/>
                <a:gd name="f269" fmla="*/ 134 f197 1"/>
                <a:gd name="f270" fmla="*/ 449 f198 1"/>
                <a:gd name="f271" fmla="*/ 200 f197 1"/>
                <a:gd name="f272" fmla="*/ 439 f198 1"/>
                <a:gd name="f273" fmla="*/ 217 f197 1"/>
                <a:gd name="f274" fmla="*/ 298 f198 1"/>
                <a:gd name="f275" fmla="*/ 262 f197 1"/>
                <a:gd name="f276" fmla="*/ 9 f198 1"/>
                <a:gd name="f277" fmla="*/ 216 f197 1"/>
                <a:gd name="f278" fmla="*/ 0 f198 1"/>
                <a:gd name="f279" fmla="*/ 202 f197 1"/>
                <a:gd name="f280" fmla="*/ 10 f198 1"/>
                <a:gd name="f281" fmla="*/ 110 f197 1"/>
                <a:gd name="f282" fmla="*/ 53 f198 1"/>
                <a:gd name="f283" fmla="*/ 41 f197 1"/>
                <a:gd name="f284" fmla="+- f199 0 f1"/>
                <a:gd name="f285" fmla="*/ f202 1 450"/>
                <a:gd name="f286" fmla="*/ f203 1 278"/>
                <a:gd name="f287" fmla="*/ f204 1 450"/>
                <a:gd name="f288" fmla="*/ f205 1 278"/>
                <a:gd name="f289" fmla="*/ f206 1 450"/>
                <a:gd name="f290" fmla="*/ f207 1 278"/>
                <a:gd name="f291" fmla="*/ f208 1 450"/>
                <a:gd name="f292" fmla="*/ f209 1 278"/>
                <a:gd name="f293" fmla="*/ f210 1 450"/>
                <a:gd name="f294" fmla="*/ f211 1 278"/>
                <a:gd name="f295" fmla="*/ f212 1 450"/>
                <a:gd name="f296" fmla="*/ f213 1 278"/>
                <a:gd name="f297" fmla="*/ f214 1 450"/>
                <a:gd name="f298" fmla="*/ f215 1 278"/>
                <a:gd name="f299" fmla="*/ f216 1 450"/>
                <a:gd name="f300" fmla="*/ f217 1 278"/>
                <a:gd name="f301" fmla="*/ f218 1 450"/>
                <a:gd name="f302" fmla="*/ f219 1 278"/>
                <a:gd name="f303" fmla="*/ f220 1 450"/>
                <a:gd name="f304" fmla="*/ f221 1 278"/>
                <a:gd name="f305" fmla="*/ f222 1 450"/>
                <a:gd name="f306" fmla="*/ f223 1 278"/>
                <a:gd name="f307" fmla="*/ f224 1 450"/>
                <a:gd name="f308" fmla="*/ f225 1 278"/>
                <a:gd name="f309" fmla="*/ f226 1 450"/>
                <a:gd name="f310" fmla="*/ f227 1 278"/>
                <a:gd name="f311" fmla="*/ f228 1 450"/>
                <a:gd name="f312" fmla="*/ f229 1 278"/>
                <a:gd name="f313" fmla="*/ f230 1 278"/>
                <a:gd name="f314" fmla="*/ f231 1 450"/>
                <a:gd name="f315" fmla="*/ f232 1 278"/>
                <a:gd name="f316" fmla="*/ f233 1 278"/>
                <a:gd name="f317" fmla="*/ f234 1 450"/>
                <a:gd name="f318" fmla="*/ f235 1 278"/>
                <a:gd name="f319" fmla="*/ f236 1 450"/>
                <a:gd name="f320" fmla="*/ f237 1 278"/>
                <a:gd name="f321" fmla="*/ f238 1 450"/>
                <a:gd name="f322" fmla="*/ f239 1 278"/>
                <a:gd name="f323" fmla="*/ f240 1 450"/>
                <a:gd name="f324" fmla="*/ f241 1 278"/>
                <a:gd name="f325" fmla="*/ f242 1 450"/>
                <a:gd name="f326" fmla="*/ f243 1 278"/>
                <a:gd name="f327" fmla="*/ f244 1 450"/>
                <a:gd name="f328" fmla="*/ f245 1 278"/>
                <a:gd name="f329" fmla="*/ f246 1 450"/>
                <a:gd name="f330" fmla="*/ f247 1 278"/>
                <a:gd name="f331" fmla="*/ f248 1 450"/>
                <a:gd name="f332" fmla="*/ f249 1 450"/>
                <a:gd name="f333" fmla="*/ f250 1 278"/>
                <a:gd name="f334" fmla="*/ f251 1 450"/>
                <a:gd name="f335" fmla="*/ f252 1 450"/>
                <a:gd name="f336" fmla="*/ f253 1 450"/>
                <a:gd name="f337" fmla="*/ f254 1 450"/>
                <a:gd name="f338" fmla="*/ f255 1 278"/>
                <a:gd name="f339" fmla="*/ f256 1 450"/>
                <a:gd name="f340" fmla="*/ f257 1 278"/>
                <a:gd name="f341" fmla="*/ f258 1 450"/>
                <a:gd name="f342" fmla="*/ f259 1 278"/>
                <a:gd name="f343" fmla="*/ f260 1 450"/>
                <a:gd name="f344" fmla="*/ f261 1 278"/>
                <a:gd name="f345" fmla="*/ f262 1 450"/>
                <a:gd name="f346" fmla="*/ f263 1 450"/>
                <a:gd name="f347" fmla="*/ f264 1 278"/>
                <a:gd name="f348" fmla="*/ f265 1 450"/>
                <a:gd name="f349" fmla="*/ f266 1 450"/>
                <a:gd name="f350" fmla="*/ f267 1 278"/>
                <a:gd name="f351" fmla="*/ f268 1 450"/>
                <a:gd name="f352" fmla="*/ f269 1 278"/>
                <a:gd name="f353" fmla="*/ f270 1 450"/>
                <a:gd name="f354" fmla="*/ f271 1 278"/>
                <a:gd name="f355" fmla="*/ f272 1 450"/>
                <a:gd name="f356" fmla="*/ f273 1 278"/>
                <a:gd name="f357" fmla="*/ f274 1 450"/>
                <a:gd name="f358" fmla="*/ f275 1 278"/>
                <a:gd name="f359" fmla="*/ f276 1 450"/>
                <a:gd name="f360" fmla="*/ f277 1 278"/>
                <a:gd name="f361" fmla="*/ f278 1 450"/>
                <a:gd name="f362" fmla="*/ f279 1 278"/>
                <a:gd name="f363" fmla="*/ f280 1 450"/>
                <a:gd name="f364" fmla="*/ f281 1 278"/>
                <a:gd name="f365" fmla="*/ f282 1 450"/>
                <a:gd name="f366" fmla="*/ f283 1 278"/>
                <a:gd name="f367" fmla="*/ 0 1 f200"/>
                <a:gd name="f368" fmla="*/ f194 1 f200"/>
                <a:gd name="f369" fmla="*/ 0 1 f201"/>
                <a:gd name="f370" fmla="*/ f195 1 f201"/>
                <a:gd name="f371" fmla="*/ f285 1 f200"/>
                <a:gd name="f372" fmla="*/ f286 1 f201"/>
                <a:gd name="f373" fmla="*/ f287 1 f200"/>
                <a:gd name="f374" fmla="*/ f288 1 f201"/>
                <a:gd name="f375" fmla="*/ f289 1 f200"/>
                <a:gd name="f376" fmla="*/ f290 1 f201"/>
                <a:gd name="f377" fmla="*/ f291 1 f200"/>
                <a:gd name="f378" fmla="*/ f292 1 f201"/>
                <a:gd name="f379" fmla="*/ f293 1 f200"/>
                <a:gd name="f380" fmla="*/ f294 1 f201"/>
                <a:gd name="f381" fmla="*/ f295 1 f200"/>
                <a:gd name="f382" fmla="*/ f296 1 f201"/>
                <a:gd name="f383" fmla="*/ f297 1 f200"/>
                <a:gd name="f384" fmla="*/ f298 1 f201"/>
                <a:gd name="f385" fmla="*/ f299 1 f200"/>
                <a:gd name="f386" fmla="*/ f300 1 f201"/>
                <a:gd name="f387" fmla="*/ f301 1 f200"/>
                <a:gd name="f388" fmla="*/ f302 1 f201"/>
                <a:gd name="f389" fmla="*/ f303 1 f200"/>
                <a:gd name="f390" fmla="*/ f304 1 f201"/>
                <a:gd name="f391" fmla="*/ f305 1 f200"/>
                <a:gd name="f392" fmla="*/ f306 1 f201"/>
                <a:gd name="f393" fmla="*/ f307 1 f200"/>
                <a:gd name="f394" fmla="*/ f308 1 f201"/>
                <a:gd name="f395" fmla="*/ f309 1 f200"/>
                <a:gd name="f396" fmla="*/ f310 1 f201"/>
                <a:gd name="f397" fmla="*/ f311 1 f200"/>
                <a:gd name="f398" fmla="*/ f312 1 f201"/>
                <a:gd name="f399" fmla="*/ f313 1 f201"/>
                <a:gd name="f400" fmla="*/ f314 1 f200"/>
                <a:gd name="f401" fmla="*/ f315 1 f201"/>
                <a:gd name="f402" fmla="*/ f316 1 f201"/>
                <a:gd name="f403" fmla="*/ f317 1 f200"/>
                <a:gd name="f404" fmla="*/ f318 1 f201"/>
                <a:gd name="f405" fmla="*/ f319 1 f200"/>
                <a:gd name="f406" fmla="*/ f320 1 f201"/>
                <a:gd name="f407" fmla="*/ f321 1 f200"/>
                <a:gd name="f408" fmla="*/ f322 1 f201"/>
                <a:gd name="f409" fmla="*/ f323 1 f200"/>
                <a:gd name="f410" fmla="*/ f324 1 f201"/>
                <a:gd name="f411" fmla="*/ f325 1 f200"/>
                <a:gd name="f412" fmla="*/ f326 1 f201"/>
                <a:gd name="f413" fmla="*/ f327 1 f200"/>
                <a:gd name="f414" fmla="*/ f328 1 f201"/>
                <a:gd name="f415" fmla="*/ f329 1 f200"/>
                <a:gd name="f416" fmla="*/ f330 1 f201"/>
                <a:gd name="f417" fmla="*/ f331 1 f200"/>
                <a:gd name="f418" fmla="*/ f332 1 f200"/>
                <a:gd name="f419" fmla="*/ f333 1 f201"/>
                <a:gd name="f420" fmla="*/ f334 1 f200"/>
                <a:gd name="f421" fmla="*/ f335 1 f200"/>
                <a:gd name="f422" fmla="*/ f336 1 f200"/>
                <a:gd name="f423" fmla="*/ f337 1 f200"/>
                <a:gd name="f424" fmla="*/ f338 1 f201"/>
                <a:gd name="f425" fmla="*/ f339 1 f200"/>
                <a:gd name="f426" fmla="*/ f340 1 f201"/>
                <a:gd name="f427" fmla="*/ f341 1 f200"/>
                <a:gd name="f428" fmla="*/ f342 1 f201"/>
                <a:gd name="f429" fmla="*/ f343 1 f200"/>
                <a:gd name="f430" fmla="*/ f344 1 f201"/>
                <a:gd name="f431" fmla="*/ f345 1 f200"/>
                <a:gd name="f432" fmla="*/ f346 1 f200"/>
                <a:gd name="f433" fmla="*/ f347 1 f201"/>
                <a:gd name="f434" fmla="*/ f348 1 f200"/>
                <a:gd name="f435" fmla="*/ f349 1 f200"/>
                <a:gd name="f436" fmla="*/ f350 1 f201"/>
                <a:gd name="f437" fmla="*/ f351 1 f200"/>
                <a:gd name="f438" fmla="*/ f352 1 f201"/>
                <a:gd name="f439" fmla="*/ f353 1 f200"/>
                <a:gd name="f440" fmla="*/ f354 1 f201"/>
                <a:gd name="f441" fmla="*/ f355 1 f200"/>
                <a:gd name="f442" fmla="*/ f356 1 f201"/>
                <a:gd name="f443" fmla="*/ f357 1 f200"/>
                <a:gd name="f444" fmla="*/ f358 1 f201"/>
                <a:gd name="f445" fmla="*/ f359 1 f200"/>
                <a:gd name="f446" fmla="*/ f360 1 f201"/>
                <a:gd name="f447" fmla="*/ f361 1 f200"/>
                <a:gd name="f448" fmla="*/ f362 1 f201"/>
                <a:gd name="f449" fmla="*/ f363 1 f200"/>
                <a:gd name="f450" fmla="*/ f364 1 f201"/>
                <a:gd name="f451" fmla="*/ f365 1 f200"/>
                <a:gd name="f452" fmla="*/ f366 1 f201"/>
                <a:gd name="f453" fmla="*/ f367 f191 1"/>
                <a:gd name="f454" fmla="*/ f368 f191 1"/>
                <a:gd name="f455" fmla="*/ f370 f192 1"/>
                <a:gd name="f456" fmla="*/ f369 f192 1"/>
                <a:gd name="f457" fmla="*/ f371 f191 1"/>
                <a:gd name="f458" fmla="*/ f372 f192 1"/>
                <a:gd name="f459" fmla="*/ f373 f191 1"/>
                <a:gd name="f460" fmla="*/ f374 f192 1"/>
                <a:gd name="f461" fmla="*/ f375 f191 1"/>
                <a:gd name="f462" fmla="*/ f376 f192 1"/>
                <a:gd name="f463" fmla="*/ f377 f191 1"/>
                <a:gd name="f464" fmla="*/ f378 f192 1"/>
                <a:gd name="f465" fmla="*/ f379 f191 1"/>
                <a:gd name="f466" fmla="*/ f380 f192 1"/>
                <a:gd name="f467" fmla="*/ f381 f191 1"/>
                <a:gd name="f468" fmla="*/ f382 f192 1"/>
                <a:gd name="f469" fmla="*/ f383 f191 1"/>
                <a:gd name="f470" fmla="*/ f384 f192 1"/>
                <a:gd name="f471" fmla="*/ f385 f191 1"/>
                <a:gd name="f472" fmla="*/ f386 f192 1"/>
                <a:gd name="f473" fmla="*/ f387 f191 1"/>
                <a:gd name="f474" fmla="*/ f388 f192 1"/>
                <a:gd name="f475" fmla="*/ f389 f191 1"/>
                <a:gd name="f476" fmla="*/ f390 f192 1"/>
                <a:gd name="f477" fmla="*/ f391 f191 1"/>
                <a:gd name="f478" fmla="*/ f392 f192 1"/>
                <a:gd name="f479" fmla="*/ f393 f191 1"/>
                <a:gd name="f480" fmla="*/ f394 f192 1"/>
                <a:gd name="f481" fmla="*/ f395 f191 1"/>
                <a:gd name="f482" fmla="*/ f396 f192 1"/>
                <a:gd name="f483" fmla="*/ f397 f191 1"/>
                <a:gd name="f484" fmla="*/ f398 f192 1"/>
                <a:gd name="f485" fmla="*/ f399 f192 1"/>
                <a:gd name="f486" fmla="*/ f400 f191 1"/>
                <a:gd name="f487" fmla="*/ f401 f192 1"/>
                <a:gd name="f488" fmla="*/ f402 f192 1"/>
                <a:gd name="f489" fmla="*/ f403 f191 1"/>
                <a:gd name="f490" fmla="*/ f404 f192 1"/>
                <a:gd name="f491" fmla="*/ f405 f191 1"/>
                <a:gd name="f492" fmla="*/ f406 f192 1"/>
                <a:gd name="f493" fmla="*/ f407 f191 1"/>
                <a:gd name="f494" fmla="*/ f408 f192 1"/>
                <a:gd name="f495" fmla="*/ f409 f191 1"/>
                <a:gd name="f496" fmla="*/ f410 f192 1"/>
                <a:gd name="f497" fmla="*/ f411 f191 1"/>
                <a:gd name="f498" fmla="*/ f412 f192 1"/>
                <a:gd name="f499" fmla="*/ f413 f191 1"/>
                <a:gd name="f500" fmla="*/ f414 f192 1"/>
                <a:gd name="f501" fmla="*/ f415 f191 1"/>
                <a:gd name="f502" fmla="*/ f416 f192 1"/>
                <a:gd name="f503" fmla="*/ f417 f191 1"/>
                <a:gd name="f504" fmla="*/ f418 f191 1"/>
                <a:gd name="f505" fmla="*/ f419 f192 1"/>
                <a:gd name="f506" fmla="*/ f420 f191 1"/>
                <a:gd name="f507" fmla="*/ f421 f191 1"/>
                <a:gd name="f508" fmla="*/ f422 f191 1"/>
                <a:gd name="f509" fmla="*/ f423 f191 1"/>
                <a:gd name="f510" fmla="*/ f424 f192 1"/>
                <a:gd name="f511" fmla="*/ f425 f191 1"/>
                <a:gd name="f512" fmla="*/ f426 f192 1"/>
                <a:gd name="f513" fmla="*/ f427 f191 1"/>
                <a:gd name="f514" fmla="*/ f428 f192 1"/>
                <a:gd name="f515" fmla="*/ f429 f191 1"/>
                <a:gd name="f516" fmla="*/ f430 f192 1"/>
                <a:gd name="f517" fmla="*/ f431 f191 1"/>
                <a:gd name="f518" fmla="*/ f432 f191 1"/>
                <a:gd name="f519" fmla="*/ f433 f192 1"/>
                <a:gd name="f520" fmla="*/ f434 f191 1"/>
                <a:gd name="f521" fmla="*/ f435 f191 1"/>
                <a:gd name="f522" fmla="*/ f436 f192 1"/>
                <a:gd name="f523" fmla="*/ f437 f191 1"/>
                <a:gd name="f524" fmla="*/ f438 f192 1"/>
                <a:gd name="f525" fmla="*/ f439 f191 1"/>
                <a:gd name="f526" fmla="*/ f440 f192 1"/>
                <a:gd name="f527" fmla="*/ f441 f191 1"/>
                <a:gd name="f528" fmla="*/ f442 f192 1"/>
                <a:gd name="f529" fmla="*/ f443 f191 1"/>
                <a:gd name="f530" fmla="*/ f444 f192 1"/>
                <a:gd name="f531" fmla="*/ f445 f191 1"/>
                <a:gd name="f532" fmla="*/ f446 f192 1"/>
                <a:gd name="f533" fmla="*/ f447 f191 1"/>
                <a:gd name="f534" fmla="*/ f448 f192 1"/>
                <a:gd name="f535" fmla="*/ f449 f191 1"/>
                <a:gd name="f536" fmla="*/ f450 f192 1"/>
                <a:gd name="f537" fmla="*/ f451 f191 1"/>
                <a:gd name="f538" fmla="*/ f452 f192 1"/>
              </a:gdLst>
              <a:ahLst/>
              <a:cxnLst>
                <a:cxn ang="3cd4">
                  <a:pos x="hc" y="t"/>
                </a:cxn>
                <a:cxn ang="0">
                  <a:pos x="r" y="vc"/>
                </a:cxn>
                <a:cxn ang="cd4">
                  <a:pos x="hc" y="b"/>
                </a:cxn>
                <a:cxn ang="cd2">
                  <a:pos x="l" y="vc"/>
                </a:cxn>
                <a:cxn ang="f284">
                  <a:pos x="f457" y="f458"/>
                </a:cxn>
                <a:cxn ang="f284">
                  <a:pos x="f459" y="f460"/>
                </a:cxn>
                <a:cxn ang="f284">
                  <a:pos x="f461" y="f462"/>
                </a:cxn>
                <a:cxn ang="f284">
                  <a:pos x="f463" y="f464"/>
                </a:cxn>
                <a:cxn ang="f284">
                  <a:pos x="f465" y="f466"/>
                </a:cxn>
                <a:cxn ang="f284">
                  <a:pos x="f467" y="f468"/>
                </a:cxn>
                <a:cxn ang="f284">
                  <a:pos x="f469" y="f470"/>
                </a:cxn>
                <a:cxn ang="f284">
                  <a:pos x="f471" y="f472"/>
                </a:cxn>
                <a:cxn ang="f284">
                  <a:pos x="f473" y="f474"/>
                </a:cxn>
                <a:cxn ang="f284">
                  <a:pos x="f475" y="f476"/>
                </a:cxn>
                <a:cxn ang="f284">
                  <a:pos x="f477" y="f478"/>
                </a:cxn>
                <a:cxn ang="f284">
                  <a:pos x="f479" y="f480"/>
                </a:cxn>
                <a:cxn ang="f284">
                  <a:pos x="f481" y="f482"/>
                </a:cxn>
                <a:cxn ang="f284">
                  <a:pos x="f483" y="f484"/>
                </a:cxn>
                <a:cxn ang="f284">
                  <a:pos x="f459" y="f485"/>
                </a:cxn>
                <a:cxn ang="f284">
                  <a:pos x="f486" y="f487"/>
                </a:cxn>
                <a:cxn ang="f284">
                  <a:pos x="f486" y="f488"/>
                </a:cxn>
                <a:cxn ang="f284">
                  <a:pos x="f489" y="f490"/>
                </a:cxn>
                <a:cxn ang="f284">
                  <a:pos x="f491" y="f492"/>
                </a:cxn>
                <a:cxn ang="f284">
                  <a:pos x="f493" y="f494"/>
                </a:cxn>
                <a:cxn ang="f284">
                  <a:pos x="f495" y="f496"/>
                </a:cxn>
                <a:cxn ang="f284">
                  <a:pos x="f497" y="f498"/>
                </a:cxn>
                <a:cxn ang="f284">
                  <a:pos x="f499" y="f500"/>
                </a:cxn>
                <a:cxn ang="f284">
                  <a:pos x="f501" y="f502"/>
                </a:cxn>
                <a:cxn ang="f284">
                  <a:pos x="f503" y="f496"/>
                </a:cxn>
                <a:cxn ang="f284">
                  <a:pos x="f504" y="f505"/>
                </a:cxn>
                <a:cxn ang="f284">
                  <a:pos x="f506" y="f505"/>
                </a:cxn>
                <a:cxn ang="f284">
                  <a:pos x="f507" y="f496"/>
                </a:cxn>
                <a:cxn ang="f284">
                  <a:pos x="f508" y="f502"/>
                </a:cxn>
                <a:cxn ang="f284">
                  <a:pos x="f509" y="f510"/>
                </a:cxn>
                <a:cxn ang="f284">
                  <a:pos x="f511" y="f512"/>
                </a:cxn>
                <a:cxn ang="f284">
                  <a:pos x="f513" y="f514"/>
                </a:cxn>
                <a:cxn ang="f284">
                  <a:pos x="f515" y="f516"/>
                </a:cxn>
                <a:cxn ang="f284">
                  <a:pos x="f517" y="f510"/>
                </a:cxn>
                <a:cxn ang="f284">
                  <a:pos x="f518" y="f519"/>
                </a:cxn>
                <a:cxn ang="f284">
                  <a:pos x="f520" y="f458"/>
                </a:cxn>
                <a:cxn ang="f284">
                  <a:pos x="f521" y="f522"/>
                </a:cxn>
                <a:cxn ang="f284">
                  <a:pos x="f523" y="f524"/>
                </a:cxn>
                <a:cxn ang="f284">
                  <a:pos x="f525" y="f526"/>
                </a:cxn>
                <a:cxn ang="f284">
                  <a:pos x="f527" y="f528"/>
                </a:cxn>
                <a:cxn ang="f284">
                  <a:pos x="f529" y="f530"/>
                </a:cxn>
                <a:cxn ang="f284">
                  <a:pos x="f531" y="f532"/>
                </a:cxn>
                <a:cxn ang="f284">
                  <a:pos x="f533" y="f534"/>
                </a:cxn>
                <a:cxn ang="f284">
                  <a:pos x="f535" y="f536"/>
                </a:cxn>
                <a:cxn ang="f284">
                  <a:pos x="f537" y="f538"/>
                </a:cxn>
                <a:cxn ang="f284">
                  <a:pos x="f457" y="f458"/>
                </a:cxn>
              </a:cxnLst>
              <a:rect l="f453" t="f456" r="f454" b="f455"/>
              <a:pathLst>
                <a:path w="450" h="278">
                  <a:moveTo>
                    <a:pt x="f8" y="f9"/>
                  </a:moveTo>
                  <a:cubicBezTo>
                    <a:pt x="f10" y="f11"/>
                    <a:pt x="f12" y="f13"/>
                    <a:pt x="f14" y="f15"/>
                  </a:cubicBezTo>
                  <a:cubicBezTo>
                    <a:pt x="f16" y="f17"/>
                    <a:pt x="f18" y="f19"/>
                    <a:pt x="f20" y="f21"/>
                  </a:cubicBezTo>
                  <a:cubicBezTo>
                    <a:pt x="f22" y="f23"/>
                    <a:pt x="f24" y="f25"/>
                    <a:pt x="f26" y="f27"/>
                  </a:cubicBezTo>
                  <a:cubicBezTo>
                    <a:pt x="f28" y="f29"/>
                    <a:pt x="f30" y="f12"/>
                    <a:pt x="f31" y="f32"/>
                  </a:cubicBezTo>
                  <a:cubicBezTo>
                    <a:pt x="f33" y="f34"/>
                    <a:pt x="f35" y="f36"/>
                    <a:pt x="f37" y="f38"/>
                  </a:cubicBezTo>
                  <a:cubicBezTo>
                    <a:pt x="f24" y="f39"/>
                    <a:pt x="f40" y="f41"/>
                    <a:pt x="f42" y="f43"/>
                  </a:cubicBezTo>
                  <a:cubicBezTo>
                    <a:pt x="f25" y="f44"/>
                    <a:pt x="f45" y="f36"/>
                    <a:pt x="f46" y="f36"/>
                  </a:cubicBezTo>
                  <a:cubicBezTo>
                    <a:pt x="f47" y="f48"/>
                    <a:pt x="f49" y="f50"/>
                    <a:pt x="f51" y="f52"/>
                  </a:cubicBezTo>
                  <a:cubicBezTo>
                    <a:pt x="f47" y="f53"/>
                    <a:pt x="f54" y="f55"/>
                    <a:pt x="f21" y="f56"/>
                  </a:cubicBezTo>
                  <a:cubicBezTo>
                    <a:pt x="f45" y="f27"/>
                    <a:pt x="f57" y="f58"/>
                    <a:pt x="f59" y="f60"/>
                  </a:cubicBezTo>
                  <a:cubicBezTo>
                    <a:pt x="f29" y="f45"/>
                    <a:pt x="f61" y="f62"/>
                    <a:pt x="f63" y="f64"/>
                  </a:cubicBezTo>
                  <a:cubicBezTo>
                    <a:pt x="f65" y="f66"/>
                    <a:pt x="f67" y="f68"/>
                    <a:pt x="f69" y="f70"/>
                  </a:cubicBezTo>
                  <a:cubicBezTo>
                    <a:pt x="f71" y="f36"/>
                    <a:pt x="f72" y="f73"/>
                    <a:pt x="f74" y="f75"/>
                  </a:cubicBezTo>
                  <a:cubicBezTo>
                    <a:pt x="f76" y="f38"/>
                    <a:pt x="f77" y="f2"/>
                    <a:pt x="f14" y="f78"/>
                  </a:cubicBezTo>
                  <a:cubicBezTo>
                    <a:pt x="f18" y="f79"/>
                    <a:pt x="f59" y="f79"/>
                    <a:pt x="f80" y="f81"/>
                  </a:cubicBezTo>
                  <a:cubicBezTo>
                    <a:pt x="f82" y="f83"/>
                    <a:pt x="f82" y="f84"/>
                    <a:pt x="f80" y="f85"/>
                  </a:cubicBezTo>
                  <a:cubicBezTo>
                    <a:pt x="f86" y="f87"/>
                    <a:pt x="f29" y="f88"/>
                    <a:pt x="f89" y="f90"/>
                  </a:cubicBezTo>
                  <a:cubicBezTo>
                    <a:pt x="f68" y="f91"/>
                    <a:pt x="f92" y="f93"/>
                    <a:pt x="f52" y="f94"/>
                  </a:cubicBezTo>
                  <a:cubicBezTo>
                    <a:pt x="f52" y="f69"/>
                    <a:pt x="f92" y="f63"/>
                    <a:pt x="f95" y="f55"/>
                  </a:cubicBezTo>
                  <a:cubicBezTo>
                    <a:pt x="f96" y="f97"/>
                    <a:pt x="f98" y="f80"/>
                    <a:pt x="f99" y="f57"/>
                  </a:cubicBezTo>
                  <a:cubicBezTo>
                    <a:pt x="f68" y="f100"/>
                    <a:pt x="f72" y="f22"/>
                    <a:pt x="f53" y="f42"/>
                  </a:cubicBezTo>
                  <a:cubicBezTo>
                    <a:pt x="f12" y="f101"/>
                    <a:pt x="f61" y="f102"/>
                    <a:pt x="f10" y="f103"/>
                  </a:cubicBezTo>
                  <a:cubicBezTo>
                    <a:pt x="f76" y="f104"/>
                    <a:pt x="f72" y="f105"/>
                    <a:pt x="f106" y="f5"/>
                  </a:cubicBezTo>
                  <a:cubicBezTo>
                    <a:pt x="f92" y="f107"/>
                    <a:pt x="f108" y="f24"/>
                    <a:pt x="f88" y="f57"/>
                  </a:cubicBezTo>
                  <a:cubicBezTo>
                    <a:pt x="f109" y="f110"/>
                    <a:pt x="f111" y="f21"/>
                    <a:pt x="f112" y="f37"/>
                  </a:cubicBezTo>
                  <a:cubicBezTo>
                    <a:pt x="f113" y="f15"/>
                    <a:pt x="f114" y="f15"/>
                    <a:pt x="f115" y="f37"/>
                  </a:cubicBezTo>
                  <a:cubicBezTo>
                    <a:pt x="f116" y="f21"/>
                    <a:pt x="f117" y="f110"/>
                    <a:pt x="f118" y="f57"/>
                  </a:cubicBezTo>
                  <a:cubicBezTo>
                    <a:pt x="f119" y="f24"/>
                    <a:pt x="f120" y="f49"/>
                    <a:pt x="f121" y="f5"/>
                  </a:cubicBezTo>
                  <a:cubicBezTo>
                    <a:pt x="f122" y="f123"/>
                    <a:pt x="f124" y="f51"/>
                    <a:pt x="f125" y="f126"/>
                  </a:cubicBezTo>
                  <a:cubicBezTo>
                    <a:pt x="f127" y="f110"/>
                    <a:pt x="f128" y="f129"/>
                    <a:pt x="f128" y="f130"/>
                  </a:cubicBezTo>
                  <a:cubicBezTo>
                    <a:pt x="f128" y="f131"/>
                    <a:pt x="f132" y="f133"/>
                    <a:pt x="f134" y="f135"/>
                  </a:cubicBezTo>
                  <a:cubicBezTo>
                    <a:pt x="f136" y="f53"/>
                    <a:pt x="f137" y="f77"/>
                    <a:pt x="f138" y="f139"/>
                  </a:cubicBezTo>
                  <a:cubicBezTo>
                    <a:pt x="f140" y="f141"/>
                    <a:pt x="f142" y="f40"/>
                    <a:pt x="f143" y="f126"/>
                  </a:cubicBezTo>
                  <a:cubicBezTo>
                    <a:pt x="f134" y="f144"/>
                    <a:pt x="f145" y="f26"/>
                    <a:pt x="f146" y="f102"/>
                  </a:cubicBezTo>
                  <a:cubicBezTo>
                    <a:pt x="f147" y="f148"/>
                    <a:pt x="f149" y="f150"/>
                    <a:pt x="f151" y="f9"/>
                  </a:cubicBezTo>
                  <a:cubicBezTo>
                    <a:pt x="f152" y="f11"/>
                    <a:pt x="f153" y="f154"/>
                    <a:pt x="f155" y="f17"/>
                  </a:cubicBezTo>
                  <a:cubicBezTo>
                    <a:pt x="f156" y="f22"/>
                    <a:pt x="f157" y="f16"/>
                    <a:pt x="f158" y="f159"/>
                  </a:cubicBezTo>
                  <a:cubicBezTo>
                    <a:pt x="f160" y="f161"/>
                    <a:pt x="f160" y="f162"/>
                    <a:pt x="f163" y="f164"/>
                  </a:cubicBezTo>
                  <a:cubicBezTo>
                    <a:pt x="f6" y="f165"/>
                    <a:pt x="f160" y="f166"/>
                    <a:pt x="f167" y="f168"/>
                  </a:cubicBezTo>
                  <a:cubicBezTo>
                    <a:pt x="f138" y="f169"/>
                    <a:pt x="f170" y="f171"/>
                    <a:pt x="f172" y="f173"/>
                  </a:cubicBezTo>
                  <a:cubicBezTo>
                    <a:pt x="f174" y="f7"/>
                    <a:pt x="f29" y="f175"/>
                    <a:pt x="f176" y="f113"/>
                  </a:cubicBezTo>
                  <a:cubicBezTo>
                    <a:pt x="f177" y="f166"/>
                    <a:pt x="f5" y="f165"/>
                    <a:pt x="f5" y="f178"/>
                  </a:cubicBezTo>
                  <a:cubicBezTo>
                    <a:pt x="f179" y="f180"/>
                    <a:pt x="f181" y="f92"/>
                    <a:pt x="f182" y="f183"/>
                  </a:cubicBezTo>
                  <a:cubicBezTo>
                    <a:pt x="f184" y="f185"/>
                    <a:pt x="f186" y="f19"/>
                    <a:pt x="f187" y="f30"/>
                  </a:cubicBezTo>
                  <a:cubicBezTo>
                    <a:pt x="f62" y="f188"/>
                    <a:pt x="f97" y="f189"/>
                    <a:pt x="f8" y="f9"/>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44">
              <a:extLst>
                <a:ext uri="{FF2B5EF4-FFF2-40B4-BE49-F238E27FC236}">
                  <a16:creationId xmlns:a16="http://schemas.microsoft.com/office/drawing/2014/main" id="{04B6D1A8-F31D-3CB7-2AF3-9D657DD0B731}"/>
                </a:ext>
              </a:extLst>
            </p:cNvPr>
            <p:cNvSpPr/>
            <p:nvPr/>
          </p:nvSpPr>
          <p:spPr>
            <a:xfrm>
              <a:off x="6026152" y="987076"/>
              <a:ext cx="919164" cy="1052510"/>
            </a:xfrm>
            <a:custGeom>
              <a:avLst/>
              <a:gdLst>
                <a:gd name="f0" fmla="val 10800000"/>
                <a:gd name="f1" fmla="val 5400000"/>
                <a:gd name="f2" fmla="val 180"/>
                <a:gd name="f3" fmla="val w"/>
                <a:gd name="f4" fmla="val h"/>
                <a:gd name="f5" fmla="val 0"/>
                <a:gd name="f6" fmla="val 299"/>
                <a:gd name="f7" fmla="val 343"/>
                <a:gd name="f8" fmla="val 188"/>
                <a:gd name="f9" fmla="val 222"/>
                <a:gd name="f10" fmla="val 321"/>
                <a:gd name="f11" fmla="val 234"/>
                <a:gd name="f12" fmla="val 288"/>
                <a:gd name="f13" fmla="val 240"/>
                <a:gd name="f14" fmla="val 253"/>
                <a:gd name="f15" fmla="val 247"/>
                <a:gd name="f16" fmla="val 205"/>
                <a:gd name="f17" fmla="val 214"/>
                <a:gd name="f18" fmla="val 161"/>
                <a:gd name="f19" fmla="val 166"/>
                <a:gd name="f20" fmla="val 155"/>
                <a:gd name="f21" fmla="val 127"/>
                <a:gd name="f22" fmla="val 151"/>
                <a:gd name="f23" fmla="val 93"/>
                <a:gd name="f24" fmla="val 160"/>
                <a:gd name="f25" fmla="val 71"/>
                <a:gd name="f26" fmla="val 195"/>
                <a:gd name="f27" fmla="val 56"/>
                <a:gd name="f28" fmla="val 220"/>
                <a:gd name="f29" fmla="val 64"/>
                <a:gd name="f30" fmla="val 274"/>
                <a:gd name="f31" fmla="val 72"/>
                <a:gd name="f32" fmla="val 301"/>
                <a:gd name="f33" fmla="val 84"/>
                <a:gd name="f34" fmla="val 326"/>
                <a:gd name="f35" fmla="val 109"/>
                <a:gd name="f36" fmla="val 342"/>
                <a:gd name="f37" fmla="val 79"/>
                <a:gd name="f38" fmla="val 339"/>
                <a:gd name="f39" fmla="val 50"/>
                <a:gd name="f40" fmla="val 333"/>
                <a:gd name="f41" fmla="val 24"/>
                <a:gd name="f42" fmla="val 315"/>
                <a:gd name="f43" fmla="val 8"/>
                <a:gd name="f44" fmla="val 303"/>
                <a:gd name="f45" fmla="val 1"/>
                <a:gd name="f46" fmla="val 268"/>
                <a:gd name="f47" fmla="val 2"/>
                <a:gd name="f48" fmla="val 223"/>
                <a:gd name="f49" fmla="val 11"/>
                <a:gd name="f50" fmla="val 181"/>
                <a:gd name="f51" fmla="val 34"/>
                <a:gd name="f52" fmla="val 142"/>
                <a:gd name="f53" fmla="val 21"/>
                <a:gd name="f54" fmla="val 137"/>
                <a:gd name="f55" fmla="val 19"/>
                <a:gd name="f56" fmla="val 124"/>
                <a:gd name="f57" fmla="val 16"/>
                <a:gd name="f58" fmla="val 112"/>
                <a:gd name="f59" fmla="val 12"/>
                <a:gd name="f60" fmla="val 99"/>
                <a:gd name="f61" fmla="val 9"/>
                <a:gd name="f62" fmla="val 85"/>
                <a:gd name="f63" fmla="val 5"/>
                <a:gd name="f64" fmla="val 60"/>
                <a:gd name="f65" fmla="val 51"/>
                <a:gd name="f66" fmla="val 15"/>
                <a:gd name="f67" fmla="val 44"/>
                <a:gd name="f68" fmla="val 54"/>
                <a:gd name="f69" fmla="val 14"/>
                <a:gd name="f70" fmla="val 98"/>
                <a:gd name="f71" fmla="val 147"/>
                <a:gd name="f72" fmla="val 198"/>
                <a:gd name="f73" fmla="val 244"/>
                <a:gd name="f74" fmla="val 13"/>
                <a:gd name="f75" fmla="val 285"/>
                <a:gd name="f76" fmla="val 295"/>
                <a:gd name="f77" fmla="val 52"/>
                <a:gd name="f78" fmla="val 298"/>
                <a:gd name="f79" fmla="val 61"/>
                <a:gd name="f80" fmla="val 73"/>
                <a:gd name="f81" fmla="val 290"/>
                <a:gd name="f82" fmla="val 88"/>
                <a:gd name="f83" fmla="val 287"/>
                <a:gd name="f84" fmla="val 103"/>
                <a:gd name="f85" fmla="val 282"/>
                <a:gd name="f86" fmla="val 117"/>
                <a:gd name="f87" fmla="val 279"/>
                <a:gd name="f88" fmla="val 273"/>
                <a:gd name="f89" fmla="val 135"/>
                <a:gd name="f90" fmla="val 146"/>
                <a:gd name="f91" fmla="val 289"/>
                <a:gd name="f92" fmla="val 224"/>
                <a:gd name="f93" fmla="val 291"/>
                <a:gd name="f94" fmla="val 275"/>
                <a:gd name="f95" fmla="val 314"/>
                <a:gd name="f96" fmla="val 250"/>
                <a:gd name="f97" fmla="val 221"/>
                <a:gd name="f98" fmla="val 159"/>
                <a:gd name="f99" fmla="val 90"/>
                <a:gd name="f100" fmla="val 87"/>
                <a:gd name="f101" fmla="val 81"/>
                <a:gd name="f102" fmla="val 157"/>
                <a:gd name="f103" fmla="val 70"/>
                <a:gd name="f104" fmla="val 162"/>
                <a:gd name="f105" fmla="val 67"/>
                <a:gd name="f106" fmla="val 172"/>
                <a:gd name="f107" fmla="val 68"/>
                <a:gd name="f108" fmla="val 175"/>
                <a:gd name="f109" fmla="val 69"/>
                <a:gd name="f110" fmla="val 179"/>
                <a:gd name="f111" fmla="val 182"/>
                <a:gd name="f112" fmla="val 174"/>
                <a:gd name="f113" fmla="val 167"/>
                <a:gd name="f114" fmla="val 42"/>
                <a:gd name="f115" fmla="val 35"/>
                <a:gd name="f116" fmla="val 28"/>
                <a:gd name="f117" fmla="val 152"/>
                <a:gd name="f118" fmla="val 140"/>
                <a:gd name="f119" fmla="val 36"/>
                <a:gd name="f120" fmla="val 132"/>
                <a:gd name="f121" fmla="val 125"/>
                <a:gd name="f122" fmla="val 118"/>
                <a:gd name="f123" fmla="val 57"/>
                <a:gd name="f124" fmla="val 62"/>
                <a:gd name="f125" fmla="val 141"/>
                <a:gd name="f126" fmla="val 76"/>
                <a:gd name="f127" fmla="val 83"/>
                <a:gd name="f128" fmla="val 153"/>
                <a:gd name="f129" fmla="+- 0 0 -90"/>
                <a:gd name="f130" fmla="*/ f3 1 299"/>
                <a:gd name="f131" fmla="*/ f4 1 343"/>
                <a:gd name="f132" fmla="val f5"/>
                <a:gd name="f133" fmla="val f6"/>
                <a:gd name="f134" fmla="val f7"/>
                <a:gd name="f135" fmla="*/ f129 f0 1"/>
                <a:gd name="f136" fmla="+- f134 0 f132"/>
                <a:gd name="f137" fmla="+- f133 0 f132"/>
                <a:gd name="f138" fmla="*/ f135 1 f2"/>
                <a:gd name="f139" fmla="*/ f137 1 299"/>
                <a:gd name="f140" fmla="*/ f136 1 343"/>
                <a:gd name="f141" fmla="*/ 188 f137 1"/>
                <a:gd name="f142" fmla="*/ 343 f136 1"/>
                <a:gd name="f143" fmla="*/ 240 f137 1"/>
                <a:gd name="f144" fmla="*/ 253 f136 1"/>
                <a:gd name="f145" fmla="*/ 166 f137 1"/>
                <a:gd name="f146" fmla="*/ 155 f136 1"/>
                <a:gd name="f147" fmla="*/ 71 f137 1"/>
                <a:gd name="f148" fmla="*/ 195 f136 1"/>
                <a:gd name="f149" fmla="*/ 64 f137 1"/>
                <a:gd name="f150" fmla="*/ 274 f136 1"/>
                <a:gd name="f151" fmla="*/ 109 f137 1"/>
                <a:gd name="f152" fmla="*/ 342 f136 1"/>
                <a:gd name="f153" fmla="*/ 24 f137 1"/>
                <a:gd name="f154" fmla="*/ 315 f136 1"/>
                <a:gd name="f155" fmla="*/ 1 f137 1"/>
                <a:gd name="f156" fmla="*/ 268 f136 1"/>
                <a:gd name="f157" fmla="*/ 34 f137 1"/>
                <a:gd name="f158" fmla="*/ 142 f136 1"/>
                <a:gd name="f159" fmla="*/ 16 f137 1"/>
                <a:gd name="f160" fmla="*/ 112 f136 1"/>
                <a:gd name="f161" fmla="*/ 5 f137 1"/>
                <a:gd name="f162" fmla="*/ 72 f136 1"/>
                <a:gd name="f163" fmla="*/ 15 f137 1"/>
                <a:gd name="f164" fmla="*/ 44 f136 1"/>
                <a:gd name="f165" fmla="*/ 147 f137 1"/>
                <a:gd name="f166" fmla="*/ 0 f136 1"/>
                <a:gd name="f167" fmla="*/ 285 f137 1"/>
                <a:gd name="f168" fmla="*/ 295 f137 1"/>
                <a:gd name="f169" fmla="*/ 73 f136 1"/>
                <a:gd name="f170" fmla="*/ 282 f137 1"/>
                <a:gd name="f171" fmla="*/ 117 f136 1"/>
                <a:gd name="f172" fmla="*/ 268 f137 1"/>
                <a:gd name="f173" fmla="*/ 146 f136 1"/>
                <a:gd name="f174" fmla="*/ 299 f137 1"/>
                <a:gd name="f175" fmla="*/ 275 f137 1"/>
                <a:gd name="f176" fmla="*/ 314 f136 1"/>
                <a:gd name="f177" fmla="*/ 159 f137 1"/>
                <a:gd name="f178" fmla="*/ 90 f136 1"/>
                <a:gd name="f179" fmla="*/ 81 f136 1"/>
                <a:gd name="f180" fmla="*/ 172 f137 1"/>
                <a:gd name="f181" fmla="*/ 68 f136 1"/>
                <a:gd name="f182" fmla="*/ 182 f137 1"/>
                <a:gd name="f183" fmla="*/ 51 f136 1"/>
                <a:gd name="f184" fmla="*/ 160 f137 1"/>
                <a:gd name="f185" fmla="*/ 50 f136 1"/>
                <a:gd name="f186" fmla="*/ 28 f136 1"/>
                <a:gd name="f187" fmla="*/ 140 f137 1"/>
                <a:gd name="f188" fmla="*/ 118 f137 1"/>
                <a:gd name="f189" fmla="*/ 69 f136 1"/>
                <a:gd name="f190" fmla="*/ 141 f137 1"/>
                <a:gd name="f191" fmla="+- f138 0 f1"/>
                <a:gd name="f192" fmla="*/ f141 1 299"/>
                <a:gd name="f193" fmla="*/ f142 1 343"/>
                <a:gd name="f194" fmla="*/ f143 1 299"/>
                <a:gd name="f195" fmla="*/ f144 1 343"/>
                <a:gd name="f196" fmla="*/ f145 1 299"/>
                <a:gd name="f197" fmla="*/ f146 1 343"/>
                <a:gd name="f198" fmla="*/ f147 1 299"/>
                <a:gd name="f199" fmla="*/ f148 1 343"/>
                <a:gd name="f200" fmla="*/ f149 1 299"/>
                <a:gd name="f201" fmla="*/ f150 1 343"/>
                <a:gd name="f202" fmla="*/ f151 1 299"/>
                <a:gd name="f203" fmla="*/ f152 1 343"/>
                <a:gd name="f204" fmla="*/ f153 1 299"/>
                <a:gd name="f205" fmla="*/ f154 1 343"/>
                <a:gd name="f206" fmla="*/ f155 1 299"/>
                <a:gd name="f207" fmla="*/ f156 1 343"/>
                <a:gd name="f208" fmla="*/ f157 1 299"/>
                <a:gd name="f209" fmla="*/ f158 1 343"/>
                <a:gd name="f210" fmla="*/ f159 1 299"/>
                <a:gd name="f211" fmla="*/ f160 1 343"/>
                <a:gd name="f212" fmla="*/ f161 1 299"/>
                <a:gd name="f213" fmla="*/ f162 1 343"/>
                <a:gd name="f214" fmla="*/ f163 1 299"/>
                <a:gd name="f215" fmla="*/ f164 1 343"/>
                <a:gd name="f216" fmla="*/ f165 1 299"/>
                <a:gd name="f217" fmla="*/ f166 1 343"/>
                <a:gd name="f218" fmla="*/ f167 1 299"/>
                <a:gd name="f219" fmla="*/ f168 1 299"/>
                <a:gd name="f220" fmla="*/ f169 1 343"/>
                <a:gd name="f221" fmla="*/ f170 1 299"/>
                <a:gd name="f222" fmla="*/ f171 1 343"/>
                <a:gd name="f223" fmla="*/ f172 1 299"/>
                <a:gd name="f224" fmla="*/ f173 1 343"/>
                <a:gd name="f225" fmla="*/ f174 1 299"/>
                <a:gd name="f226" fmla="*/ f175 1 299"/>
                <a:gd name="f227" fmla="*/ f176 1 343"/>
                <a:gd name="f228" fmla="*/ f177 1 299"/>
                <a:gd name="f229" fmla="*/ f178 1 343"/>
                <a:gd name="f230" fmla="*/ f179 1 343"/>
                <a:gd name="f231" fmla="*/ f180 1 299"/>
                <a:gd name="f232" fmla="*/ f181 1 343"/>
                <a:gd name="f233" fmla="*/ f182 1 299"/>
                <a:gd name="f234" fmla="*/ f183 1 343"/>
                <a:gd name="f235" fmla="*/ f184 1 299"/>
                <a:gd name="f236" fmla="*/ f185 1 343"/>
                <a:gd name="f237" fmla="*/ f186 1 343"/>
                <a:gd name="f238" fmla="*/ f187 1 299"/>
                <a:gd name="f239" fmla="*/ f188 1 299"/>
                <a:gd name="f240" fmla="*/ f189 1 343"/>
                <a:gd name="f241" fmla="*/ f190 1 299"/>
                <a:gd name="f242" fmla="*/ 0 1 f139"/>
                <a:gd name="f243" fmla="*/ f133 1 f139"/>
                <a:gd name="f244" fmla="*/ 0 1 f140"/>
                <a:gd name="f245" fmla="*/ f134 1 f140"/>
                <a:gd name="f246" fmla="*/ f192 1 f139"/>
                <a:gd name="f247" fmla="*/ f193 1 f140"/>
                <a:gd name="f248" fmla="*/ f194 1 f139"/>
                <a:gd name="f249" fmla="*/ f195 1 f140"/>
                <a:gd name="f250" fmla="*/ f196 1 f139"/>
                <a:gd name="f251" fmla="*/ f197 1 f140"/>
                <a:gd name="f252" fmla="*/ f198 1 f139"/>
                <a:gd name="f253" fmla="*/ f199 1 f140"/>
                <a:gd name="f254" fmla="*/ f200 1 f139"/>
                <a:gd name="f255" fmla="*/ f201 1 f140"/>
                <a:gd name="f256" fmla="*/ f202 1 f139"/>
                <a:gd name="f257" fmla="*/ f203 1 f140"/>
                <a:gd name="f258" fmla="*/ f204 1 f139"/>
                <a:gd name="f259" fmla="*/ f205 1 f140"/>
                <a:gd name="f260" fmla="*/ f206 1 f139"/>
                <a:gd name="f261" fmla="*/ f207 1 f140"/>
                <a:gd name="f262" fmla="*/ f208 1 f139"/>
                <a:gd name="f263" fmla="*/ f209 1 f140"/>
                <a:gd name="f264" fmla="*/ f210 1 f139"/>
                <a:gd name="f265" fmla="*/ f211 1 f140"/>
                <a:gd name="f266" fmla="*/ f212 1 f139"/>
                <a:gd name="f267" fmla="*/ f213 1 f140"/>
                <a:gd name="f268" fmla="*/ f214 1 f139"/>
                <a:gd name="f269" fmla="*/ f215 1 f140"/>
                <a:gd name="f270" fmla="*/ f216 1 f139"/>
                <a:gd name="f271" fmla="*/ f217 1 f140"/>
                <a:gd name="f272" fmla="*/ f218 1 f139"/>
                <a:gd name="f273" fmla="*/ f219 1 f139"/>
                <a:gd name="f274" fmla="*/ f220 1 f140"/>
                <a:gd name="f275" fmla="*/ f221 1 f139"/>
                <a:gd name="f276" fmla="*/ f222 1 f140"/>
                <a:gd name="f277" fmla="*/ f223 1 f139"/>
                <a:gd name="f278" fmla="*/ f224 1 f140"/>
                <a:gd name="f279" fmla="*/ f225 1 f139"/>
                <a:gd name="f280" fmla="*/ f226 1 f139"/>
                <a:gd name="f281" fmla="*/ f227 1 f140"/>
                <a:gd name="f282" fmla="*/ f228 1 f139"/>
                <a:gd name="f283" fmla="*/ f229 1 f140"/>
                <a:gd name="f284" fmla="*/ f230 1 f140"/>
                <a:gd name="f285" fmla="*/ f231 1 f139"/>
                <a:gd name="f286" fmla="*/ f232 1 f140"/>
                <a:gd name="f287" fmla="*/ f233 1 f139"/>
                <a:gd name="f288" fmla="*/ f234 1 f140"/>
                <a:gd name="f289" fmla="*/ f235 1 f139"/>
                <a:gd name="f290" fmla="*/ f236 1 f140"/>
                <a:gd name="f291" fmla="*/ f237 1 f140"/>
                <a:gd name="f292" fmla="*/ f238 1 f139"/>
                <a:gd name="f293" fmla="*/ f239 1 f139"/>
                <a:gd name="f294" fmla="*/ f240 1 f140"/>
                <a:gd name="f295" fmla="*/ f241 1 f139"/>
                <a:gd name="f296" fmla="*/ f242 f130 1"/>
                <a:gd name="f297" fmla="*/ f243 f130 1"/>
                <a:gd name="f298" fmla="*/ f245 f131 1"/>
                <a:gd name="f299" fmla="*/ f244 f131 1"/>
                <a:gd name="f300" fmla="*/ f246 f130 1"/>
                <a:gd name="f301" fmla="*/ f247 f131 1"/>
                <a:gd name="f302" fmla="*/ f248 f130 1"/>
                <a:gd name="f303" fmla="*/ f249 f131 1"/>
                <a:gd name="f304" fmla="*/ f250 f130 1"/>
                <a:gd name="f305" fmla="*/ f251 f131 1"/>
                <a:gd name="f306" fmla="*/ f252 f130 1"/>
                <a:gd name="f307" fmla="*/ f253 f131 1"/>
                <a:gd name="f308" fmla="*/ f254 f130 1"/>
                <a:gd name="f309" fmla="*/ f255 f131 1"/>
                <a:gd name="f310" fmla="*/ f256 f130 1"/>
                <a:gd name="f311" fmla="*/ f257 f131 1"/>
                <a:gd name="f312" fmla="*/ f258 f130 1"/>
                <a:gd name="f313" fmla="*/ f259 f131 1"/>
                <a:gd name="f314" fmla="*/ f260 f130 1"/>
                <a:gd name="f315" fmla="*/ f261 f131 1"/>
                <a:gd name="f316" fmla="*/ f262 f130 1"/>
                <a:gd name="f317" fmla="*/ f263 f131 1"/>
                <a:gd name="f318" fmla="*/ f264 f130 1"/>
                <a:gd name="f319" fmla="*/ f265 f131 1"/>
                <a:gd name="f320" fmla="*/ f266 f130 1"/>
                <a:gd name="f321" fmla="*/ f267 f131 1"/>
                <a:gd name="f322" fmla="*/ f268 f130 1"/>
                <a:gd name="f323" fmla="*/ f269 f131 1"/>
                <a:gd name="f324" fmla="*/ f270 f130 1"/>
                <a:gd name="f325" fmla="*/ f271 f131 1"/>
                <a:gd name="f326" fmla="*/ f272 f130 1"/>
                <a:gd name="f327" fmla="*/ f273 f130 1"/>
                <a:gd name="f328" fmla="*/ f274 f131 1"/>
                <a:gd name="f329" fmla="*/ f275 f130 1"/>
                <a:gd name="f330" fmla="*/ f276 f131 1"/>
                <a:gd name="f331" fmla="*/ f277 f130 1"/>
                <a:gd name="f332" fmla="*/ f278 f131 1"/>
                <a:gd name="f333" fmla="*/ f279 f130 1"/>
                <a:gd name="f334" fmla="*/ f280 f130 1"/>
                <a:gd name="f335" fmla="*/ f281 f131 1"/>
                <a:gd name="f336" fmla="*/ f282 f130 1"/>
                <a:gd name="f337" fmla="*/ f283 f131 1"/>
                <a:gd name="f338" fmla="*/ f284 f131 1"/>
                <a:gd name="f339" fmla="*/ f285 f130 1"/>
                <a:gd name="f340" fmla="*/ f286 f131 1"/>
                <a:gd name="f341" fmla="*/ f287 f130 1"/>
                <a:gd name="f342" fmla="*/ f288 f131 1"/>
                <a:gd name="f343" fmla="*/ f289 f130 1"/>
                <a:gd name="f344" fmla="*/ f290 f131 1"/>
                <a:gd name="f345" fmla="*/ f291 f131 1"/>
                <a:gd name="f346" fmla="*/ f292 f130 1"/>
                <a:gd name="f347" fmla="*/ f293 f130 1"/>
                <a:gd name="f348" fmla="*/ f294 f131 1"/>
                <a:gd name="f349" fmla="*/ f295 f130 1"/>
              </a:gdLst>
              <a:ahLst/>
              <a:cxnLst>
                <a:cxn ang="3cd4">
                  <a:pos x="hc" y="t"/>
                </a:cxn>
                <a:cxn ang="0">
                  <a:pos x="r" y="vc"/>
                </a:cxn>
                <a:cxn ang="cd4">
                  <a:pos x="hc" y="b"/>
                </a:cxn>
                <a:cxn ang="cd2">
                  <a:pos x="l" y="vc"/>
                </a:cxn>
                <a:cxn ang="f191">
                  <a:pos x="f300" y="f301"/>
                </a:cxn>
                <a:cxn ang="f191">
                  <a:pos x="f302" y="f303"/>
                </a:cxn>
                <a:cxn ang="f191">
                  <a:pos x="f304" y="f305"/>
                </a:cxn>
                <a:cxn ang="f191">
                  <a:pos x="f306" y="f307"/>
                </a:cxn>
                <a:cxn ang="f191">
                  <a:pos x="f308" y="f309"/>
                </a:cxn>
                <a:cxn ang="f191">
                  <a:pos x="f310" y="f311"/>
                </a:cxn>
                <a:cxn ang="f191">
                  <a:pos x="f312" y="f313"/>
                </a:cxn>
                <a:cxn ang="f191">
                  <a:pos x="f314" y="f315"/>
                </a:cxn>
                <a:cxn ang="f191">
                  <a:pos x="f316" y="f317"/>
                </a:cxn>
                <a:cxn ang="f191">
                  <a:pos x="f318" y="f319"/>
                </a:cxn>
                <a:cxn ang="f191">
                  <a:pos x="f320" y="f321"/>
                </a:cxn>
                <a:cxn ang="f191">
                  <a:pos x="f322" y="f323"/>
                </a:cxn>
                <a:cxn ang="f191">
                  <a:pos x="f324" y="f325"/>
                </a:cxn>
                <a:cxn ang="f191">
                  <a:pos x="f326" y="f323"/>
                </a:cxn>
                <a:cxn ang="f191">
                  <a:pos x="f327" y="f328"/>
                </a:cxn>
                <a:cxn ang="f191">
                  <a:pos x="f329" y="f330"/>
                </a:cxn>
                <a:cxn ang="f191">
                  <a:pos x="f331" y="f332"/>
                </a:cxn>
                <a:cxn ang="f191">
                  <a:pos x="f333" y="f315"/>
                </a:cxn>
                <a:cxn ang="f191">
                  <a:pos x="f334" y="f335"/>
                </a:cxn>
                <a:cxn ang="f191">
                  <a:pos x="f300" y="f301"/>
                </a:cxn>
                <a:cxn ang="f191">
                  <a:pos x="f336" y="f337"/>
                </a:cxn>
                <a:cxn ang="f191">
                  <a:pos x="f336" y="f338"/>
                </a:cxn>
                <a:cxn ang="f191">
                  <a:pos x="f339" y="f340"/>
                </a:cxn>
                <a:cxn ang="f191">
                  <a:pos x="f341" y="f340"/>
                </a:cxn>
                <a:cxn ang="f191">
                  <a:pos x="f341" y="f342"/>
                </a:cxn>
                <a:cxn ang="f191">
                  <a:pos x="f343" y="f344"/>
                </a:cxn>
                <a:cxn ang="f191">
                  <a:pos x="f336" y="f345"/>
                </a:cxn>
                <a:cxn ang="f191">
                  <a:pos x="f346" y="f345"/>
                </a:cxn>
                <a:cxn ang="f191">
                  <a:pos x="f346" y="f342"/>
                </a:cxn>
                <a:cxn ang="f191">
                  <a:pos x="f347" y="f342"/>
                </a:cxn>
                <a:cxn ang="f191">
                  <a:pos x="f347" y="f348"/>
                </a:cxn>
                <a:cxn ang="f191">
                  <a:pos x="f349" y="f348"/>
                </a:cxn>
                <a:cxn ang="f191">
                  <a:pos x="f349" y="f337"/>
                </a:cxn>
                <a:cxn ang="f191">
                  <a:pos x="f336" y="f337"/>
                </a:cxn>
              </a:cxnLst>
              <a:rect l="f296" t="f299" r="f297" b="f298"/>
              <a:pathLst>
                <a:path w="299" h="343">
                  <a:moveTo>
                    <a:pt x="f8" y="f7"/>
                  </a:moveTo>
                  <a:cubicBezTo>
                    <a:pt x="f9" y="f10"/>
                    <a:pt x="f11" y="f12"/>
                    <a:pt x="f13" y="f14"/>
                  </a:cubicBezTo>
                  <a:cubicBezTo>
                    <a:pt x="f15" y="f16"/>
                    <a:pt x="f17" y="f18"/>
                    <a:pt x="f19" y="f20"/>
                  </a:cubicBezTo>
                  <a:cubicBezTo>
                    <a:pt x="f21" y="f22"/>
                    <a:pt x="f23" y="f24"/>
                    <a:pt x="f25" y="f26"/>
                  </a:cubicBezTo>
                  <a:cubicBezTo>
                    <a:pt x="f27" y="f28"/>
                    <a:pt x="f27" y="f15"/>
                    <a:pt x="f29" y="f30"/>
                  </a:cubicBezTo>
                  <a:cubicBezTo>
                    <a:pt x="f31" y="f32"/>
                    <a:pt x="f33" y="f34"/>
                    <a:pt x="f35" y="f36"/>
                  </a:cubicBezTo>
                  <a:cubicBezTo>
                    <a:pt x="f37" y="f38"/>
                    <a:pt x="f39" y="f40"/>
                    <a:pt x="f41" y="f42"/>
                  </a:cubicBezTo>
                  <a:cubicBezTo>
                    <a:pt x="f43" y="f44"/>
                    <a:pt x="f5" y="f12"/>
                    <a:pt x="f45" y="f46"/>
                  </a:cubicBezTo>
                  <a:cubicBezTo>
                    <a:pt x="f47" y="f48"/>
                    <a:pt x="f49" y="f50"/>
                    <a:pt x="f51" y="f52"/>
                  </a:cubicBezTo>
                  <a:cubicBezTo>
                    <a:pt x="f53" y="f54"/>
                    <a:pt x="f55" y="f56"/>
                    <a:pt x="f57" y="f58"/>
                  </a:cubicBezTo>
                  <a:cubicBezTo>
                    <a:pt x="f59" y="f60"/>
                    <a:pt x="f61" y="f62"/>
                    <a:pt x="f63" y="f31"/>
                  </a:cubicBezTo>
                  <a:cubicBezTo>
                    <a:pt x="f45" y="f64"/>
                    <a:pt x="f63" y="f65"/>
                    <a:pt x="f66" y="f67"/>
                  </a:cubicBezTo>
                  <a:cubicBezTo>
                    <a:pt x="f68" y="f69"/>
                    <a:pt x="f70" y="f45"/>
                    <a:pt x="f71" y="f5"/>
                  </a:cubicBezTo>
                  <a:cubicBezTo>
                    <a:pt x="f72" y="f5"/>
                    <a:pt x="f73" y="f74"/>
                    <a:pt x="f75" y="f67"/>
                  </a:cubicBezTo>
                  <a:cubicBezTo>
                    <a:pt x="f76" y="f77"/>
                    <a:pt x="f78" y="f79"/>
                    <a:pt x="f76" y="f80"/>
                  </a:cubicBezTo>
                  <a:cubicBezTo>
                    <a:pt x="f81" y="f82"/>
                    <a:pt x="f83" y="f84"/>
                    <a:pt x="f85" y="f86"/>
                  </a:cubicBezTo>
                  <a:cubicBezTo>
                    <a:pt x="f87" y="f21"/>
                    <a:pt x="f88" y="f89"/>
                    <a:pt x="f46" y="f90"/>
                  </a:cubicBezTo>
                  <a:cubicBezTo>
                    <a:pt x="f91" y="f50"/>
                    <a:pt x="f78" y="f92"/>
                    <a:pt x="f6" y="f46"/>
                  </a:cubicBezTo>
                  <a:cubicBezTo>
                    <a:pt x="f6" y="f12"/>
                    <a:pt x="f93" y="f44"/>
                    <a:pt x="f94" y="f95"/>
                  </a:cubicBezTo>
                  <a:cubicBezTo>
                    <a:pt x="f96" y="f40"/>
                    <a:pt x="f97" y="f38"/>
                    <a:pt x="f8" y="f7"/>
                  </a:cubicBezTo>
                  <a:close/>
                  <a:moveTo>
                    <a:pt x="f98" y="f99"/>
                  </a:moveTo>
                  <a:cubicBezTo>
                    <a:pt x="f98" y="f100"/>
                    <a:pt x="f24" y="f33"/>
                    <a:pt x="f98" y="f101"/>
                  </a:cubicBezTo>
                  <a:cubicBezTo>
                    <a:pt x="f102" y="f103"/>
                    <a:pt x="f104" y="f105"/>
                    <a:pt x="f106" y="f107"/>
                  </a:cubicBezTo>
                  <a:cubicBezTo>
                    <a:pt x="f108" y="f109"/>
                    <a:pt x="f110" y="f107"/>
                    <a:pt x="f111" y="f107"/>
                  </a:cubicBezTo>
                  <a:cubicBezTo>
                    <a:pt x="f111" y="f79"/>
                    <a:pt x="f111" y="f27"/>
                    <a:pt x="f111" y="f65"/>
                  </a:cubicBezTo>
                  <a:cubicBezTo>
                    <a:pt x="f112" y="f39"/>
                    <a:pt x="f113" y="f39"/>
                    <a:pt x="f24" y="f39"/>
                  </a:cubicBezTo>
                  <a:cubicBezTo>
                    <a:pt x="f98" y="f114"/>
                    <a:pt x="f98" y="f115"/>
                    <a:pt x="f98" y="f116"/>
                  </a:cubicBezTo>
                  <a:cubicBezTo>
                    <a:pt x="f117" y="f116"/>
                    <a:pt x="f71" y="f116"/>
                    <a:pt x="f118" y="f116"/>
                  </a:cubicBezTo>
                  <a:cubicBezTo>
                    <a:pt x="f118" y="f119"/>
                    <a:pt x="f118" y="f114"/>
                    <a:pt x="f118" y="f65"/>
                  </a:cubicBezTo>
                  <a:cubicBezTo>
                    <a:pt x="f120" y="f65"/>
                    <a:pt x="f121" y="f65"/>
                    <a:pt x="f122" y="f65"/>
                  </a:cubicBezTo>
                  <a:cubicBezTo>
                    <a:pt x="f122" y="f123"/>
                    <a:pt x="f122" y="f124"/>
                    <a:pt x="f122" y="f109"/>
                  </a:cubicBezTo>
                  <a:cubicBezTo>
                    <a:pt x="f121" y="f109"/>
                    <a:pt x="f120" y="f109"/>
                    <a:pt x="f125" y="f109"/>
                  </a:cubicBezTo>
                  <a:cubicBezTo>
                    <a:pt x="f125" y="f126"/>
                    <a:pt x="f125" y="f127"/>
                    <a:pt x="f125" y="f99"/>
                  </a:cubicBezTo>
                  <a:cubicBezTo>
                    <a:pt x="f71" y="f99"/>
                    <a:pt x="f128" y="f99"/>
                    <a:pt x="f98" y="f99"/>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29" name="Freeform 4">
            <a:extLst>
              <a:ext uri="{FF2B5EF4-FFF2-40B4-BE49-F238E27FC236}">
                <a16:creationId xmlns:a16="http://schemas.microsoft.com/office/drawing/2014/main" id="{1566F916-B95C-4903-03F5-E6941D2772B1}"/>
              </a:ext>
            </a:extLst>
          </p:cNvPr>
          <p:cNvSpPr/>
          <p:nvPr/>
        </p:nvSpPr>
        <p:spPr>
          <a:xfrm>
            <a:off x="6088395" y="3069905"/>
            <a:ext cx="587648" cy="1840229"/>
          </a:xfrm>
          <a:custGeom>
            <a:avLst/>
            <a:gdLst>
              <a:gd name="f0" fmla="val 10800000"/>
              <a:gd name="f1" fmla="val 5400000"/>
              <a:gd name="f2" fmla="val 360"/>
              <a:gd name="f3" fmla="val 180"/>
              <a:gd name="f4" fmla="val w"/>
              <a:gd name="f5" fmla="val h"/>
              <a:gd name="f6" fmla="val 0"/>
              <a:gd name="f7" fmla="val 599"/>
              <a:gd name="f8" fmla="val 1881"/>
              <a:gd name="f9" fmla="val 543"/>
              <a:gd name="f10" fmla="val 1808"/>
              <a:gd name="f11" fmla="val 514"/>
              <a:gd name="f12" fmla="val 1794"/>
              <a:gd name="f13" fmla="val 484"/>
              <a:gd name="f14" fmla="val 1782"/>
              <a:gd name="f15" fmla="val 460"/>
              <a:gd name="f16" fmla="val 1759"/>
              <a:gd name="f17" fmla="val 453"/>
              <a:gd name="f18" fmla="val 1637"/>
              <a:gd name="f19" fmla="val 448"/>
              <a:gd name="f20" fmla="val 1514"/>
              <a:gd name="f21" fmla="val 449"/>
              <a:gd name="f22" fmla="val 1391"/>
              <a:gd name="f23" fmla="val 451"/>
              <a:gd name="f24" fmla="val 1280"/>
              <a:gd name="f25" fmla="val 454"/>
              <a:gd name="f26" fmla="val 1170"/>
              <a:gd name="f27" fmla="val 457"/>
              <a:gd name="f28" fmla="val 1060"/>
              <a:gd name="f29" fmla="val 458"/>
              <a:gd name="f30" fmla="val 1056"/>
              <a:gd name="f31" fmla="val 1052"/>
              <a:gd name="f32" fmla="val 1049"/>
              <a:gd name="f33" fmla="val 1031"/>
              <a:gd name="f34" fmla="val 459"/>
              <a:gd name="f35" fmla="val 1013"/>
              <a:gd name="f36" fmla="val 995"/>
              <a:gd name="f37" fmla="val 467"/>
              <a:gd name="f38" fmla="val 989"/>
              <a:gd name="f39" fmla="val 982"/>
              <a:gd name="f40" fmla="val 974"/>
              <a:gd name="f41" fmla="val 463"/>
              <a:gd name="f42" fmla="val 886"/>
              <a:gd name="f43" fmla="val 798"/>
              <a:gd name="f44" fmla="val 447"/>
              <a:gd name="f45" fmla="val 711"/>
              <a:gd name="f46" fmla="val 705"/>
              <a:gd name="f47" fmla="val 699"/>
              <a:gd name="f48" fmla="val 444"/>
              <a:gd name="f49" fmla="val 694"/>
              <a:gd name="f50" fmla="val 465"/>
              <a:gd name="f51" fmla="val 687"/>
              <a:gd name="f52" fmla="val 487"/>
              <a:gd name="f53" fmla="val 696"/>
              <a:gd name="f54" fmla="val 508"/>
              <a:gd name="f55" fmla="val 516"/>
              <a:gd name="f56" fmla="val 688"/>
              <a:gd name="f57" fmla="val 524"/>
              <a:gd name="f58" fmla="val 689"/>
              <a:gd name="f59" fmla="val 532"/>
              <a:gd name="f60" fmla="val 690"/>
              <a:gd name="f61" fmla="val 557"/>
              <a:gd name="f62" fmla="val 691"/>
              <a:gd name="f63" fmla="val 565"/>
              <a:gd name="f64" fmla="val 684"/>
              <a:gd name="f65" fmla="val 658"/>
              <a:gd name="f66" fmla="val 632"/>
              <a:gd name="f67" fmla="val 556"/>
              <a:gd name="f68" fmla="val 608"/>
              <a:gd name="f69" fmla="val 544"/>
              <a:gd name="f70" fmla="val 586"/>
              <a:gd name="f71" fmla="val 579"/>
              <a:gd name="f72" fmla="val 546"/>
              <a:gd name="f73" fmla="val 573"/>
              <a:gd name="f74" fmla="val 548"/>
              <a:gd name="f75" fmla="val 567"/>
              <a:gd name="f76" fmla="val 564"/>
              <a:gd name="f77" fmla="val 521"/>
              <a:gd name="f78" fmla="val 585"/>
              <a:gd name="f79" fmla="val 477"/>
              <a:gd name="f80" fmla="val 431"/>
              <a:gd name="f81" fmla="val 421"/>
              <a:gd name="f82" fmla="val 592"/>
              <a:gd name="f83" fmla="val 419"/>
              <a:gd name="f84" fmla="val 584"/>
              <a:gd name="f85" fmla="val 563"/>
              <a:gd name="f86" fmla="val 541"/>
              <a:gd name="f87" fmla="val 420"/>
              <a:gd name="f88" fmla="val 520"/>
              <a:gd name="f89" fmla="val 497"/>
              <a:gd name="f90" fmla="val 416"/>
              <a:gd name="f91" fmla="val 475"/>
              <a:gd name="f92" fmla="val 415"/>
              <a:gd name="f93" fmla="val 452"/>
              <a:gd name="f94" fmla="val 436"/>
              <a:gd name="f95" fmla="val 370"/>
              <a:gd name="f96" fmla="val 411"/>
              <a:gd name="f97" fmla="val 335"/>
              <a:gd name="f98" fmla="val 359"/>
              <a:gd name="f99" fmla="val 330"/>
              <a:gd name="f100" fmla="val 352"/>
              <a:gd name="f101" fmla="val 329"/>
              <a:gd name="f102" fmla="val 344"/>
              <a:gd name="f103" fmla="val 324"/>
              <a:gd name="f104" fmla="val 337"/>
              <a:gd name="f105" fmla="val 321"/>
              <a:gd name="f106" fmla="val 333"/>
              <a:gd name="f107" fmla="val 319"/>
              <a:gd name="f108" fmla="val 331"/>
              <a:gd name="f109" fmla="val 320"/>
              <a:gd name="f110" fmla="val 323"/>
              <a:gd name="f111" fmla="val 313"/>
              <a:gd name="f112" fmla="val 317"/>
              <a:gd name="f113" fmla="val 310"/>
              <a:gd name="f114" fmla="val 308"/>
              <a:gd name="f115" fmla="val 302"/>
              <a:gd name="f116" fmla="val 346"/>
              <a:gd name="f117" fmla="val 292"/>
              <a:gd name="f118" fmla="val 354"/>
              <a:gd name="f119" fmla="val 271"/>
              <a:gd name="f120" fmla="val 262"/>
              <a:gd name="f121" fmla="val 365"/>
              <a:gd name="f122" fmla="val 254"/>
              <a:gd name="f123" fmla="val 371"/>
              <a:gd name="f124" fmla="val 245"/>
              <a:gd name="f125" fmla="val 380"/>
              <a:gd name="f126" fmla="val 230"/>
              <a:gd name="f127" fmla="val 389"/>
              <a:gd name="f128" fmla="val 215"/>
              <a:gd name="f129" fmla="val 387"/>
              <a:gd name="f130" fmla="val 196"/>
              <a:gd name="f131" fmla="val 388"/>
              <a:gd name="f132" fmla="val 194"/>
              <a:gd name="f133" fmla="val 193"/>
              <a:gd name="f134" fmla="val 192"/>
              <a:gd name="f135" fmla="val 391"/>
              <a:gd name="f136" fmla="val 186"/>
              <a:gd name="f137" fmla="val 394"/>
              <a:gd name="f138" fmla="val 181"/>
              <a:gd name="f139" fmla="val 396"/>
              <a:gd name="f140" fmla="val 175"/>
              <a:gd name="f141" fmla="val 400"/>
              <a:gd name="f142" fmla="val 173"/>
              <a:gd name="f143" fmla="val 402"/>
              <a:gd name="f144" fmla="val 171"/>
              <a:gd name="f145" fmla="val 403"/>
              <a:gd name="f146" fmla="val 167"/>
              <a:gd name="f147" fmla="val 405"/>
              <a:gd name="f148" fmla="val 162"/>
              <a:gd name="f149" fmla="val 407"/>
              <a:gd name="f150" fmla="val 157"/>
              <a:gd name="f151" fmla="val 409"/>
              <a:gd name="f152" fmla="val 151"/>
              <a:gd name="f153" fmla="val 424"/>
              <a:gd name="f154" fmla="val 113"/>
              <a:gd name="f155" fmla="val 417"/>
              <a:gd name="f156" fmla="val 76"/>
              <a:gd name="f157" fmla="val 399"/>
              <a:gd name="f158" fmla="val 39"/>
              <a:gd name="f159" fmla="val 17"/>
              <a:gd name="f160" fmla="val 372"/>
              <a:gd name="f161" fmla="val 7"/>
              <a:gd name="f162" fmla="val 349"/>
              <a:gd name="f163" fmla="val 4"/>
              <a:gd name="f164" fmla="val 326"/>
              <a:gd name="f165" fmla="val 1"/>
              <a:gd name="f166" fmla="val 304"/>
              <a:gd name="f167" fmla="val 281"/>
              <a:gd name="f168" fmla="val 260"/>
              <a:gd name="f169" fmla="val 241"/>
              <a:gd name="f170" fmla="val 14"/>
              <a:gd name="f171" fmla="val 228"/>
              <a:gd name="f172" fmla="val 31"/>
              <a:gd name="f173" fmla="val 219"/>
              <a:gd name="f174" fmla="val 36"/>
              <a:gd name="f175" fmla="val 213"/>
              <a:gd name="f176" fmla="val 45"/>
              <a:gd name="f177" fmla="val 209"/>
              <a:gd name="f178" fmla="val 54"/>
              <a:gd name="f179" fmla="val 195"/>
              <a:gd name="f180" fmla="val 90"/>
              <a:gd name="f181" fmla="val 129"/>
              <a:gd name="f182" fmla="val 200"/>
              <a:gd name="f183" fmla="val 199"/>
              <a:gd name="f184" fmla="val 170"/>
              <a:gd name="f185" fmla="val 177"/>
              <a:gd name="f186" fmla="val 198"/>
              <a:gd name="f187" fmla="val 179"/>
              <a:gd name="f188" fmla="val 201"/>
              <a:gd name="f189" fmla="val 184"/>
              <a:gd name="f190" fmla="val 244"/>
              <a:gd name="f191" fmla="val 224"/>
              <a:gd name="f192" fmla="val 266"/>
              <a:gd name="f193" fmla="val 226"/>
              <a:gd name="f194" fmla="val 267"/>
              <a:gd name="f195" fmla="val 225"/>
              <a:gd name="f196" fmla="val 272"/>
              <a:gd name="f197" fmla="val 275"/>
              <a:gd name="f198" fmla="val 289"/>
              <a:gd name="f199" fmla="val 222"/>
              <a:gd name="f200" fmla="val 301"/>
              <a:gd name="f201" fmla="val 207"/>
              <a:gd name="f202" fmla="val 307"/>
              <a:gd name="f203" fmla="val 204"/>
              <a:gd name="f204" fmla="val 303"/>
              <a:gd name="f205" fmla="val 197"/>
              <a:gd name="f206" fmla="val 143"/>
              <a:gd name="f207" fmla="val 325"/>
              <a:gd name="f208" fmla="val 114"/>
              <a:gd name="f209" fmla="val 77"/>
              <a:gd name="f210" fmla="val 343"/>
              <a:gd name="f211" fmla="val 51"/>
              <a:gd name="f212" fmla="val 368"/>
              <a:gd name="f213" fmla="val 40"/>
              <a:gd name="f214" fmla="val 406"/>
              <a:gd name="f215" fmla="val 26"/>
              <a:gd name="f216" fmla="val 16"/>
              <a:gd name="f217" fmla="val 511"/>
              <a:gd name="f218" fmla="val 580"/>
              <a:gd name="f219" fmla="val 3"/>
              <a:gd name="f220" fmla="val 589"/>
              <a:gd name="f221" fmla="val 18"/>
              <a:gd name="f222" fmla="val 596"/>
              <a:gd name="f223" fmla="val 628"/>
              <a:gd name="f224" fmla="val 12"/>
              <a:gd name="f225" fmla="val 660"/>
              <a:gd name="f226" fmla="val 693"/>
              <a:gd name="f227" fmla="val 729"/>
              <a:gd name="f228" fmla="val 745"/>
              <a:gd name="f229" fmla="val 71"/>
              <a:gd name="f230" fmla="val 740"/>
              <a:gd name="f231" fmla="val 95"/>
              <a:gd name="f232" fmla="val 737"/>
              <a:gd name="f233" fmla="val 117"/>
              <a:gd name="f234" fmla="val 727"/>
              <a:gd name="f235" fmla="val 140"/>
              <a:gd name="f236" fmla="val 722"/>
              <a:gd name="f237" fmla="val 744"/>
              <a:gd name="f238" fmla="val 131"/>
              <a:gd name="f239" fmla="val 765"/>
              <a:gd name="f240" fmla="val 123"/>
              <a:gd name="f241" fmla="val 785"/>
              <a:gd name="f242" fmla="val 101"/>
              <a:gd name="f243" fmla="val 839"/>
              <a:gd name="f244" fmla="val 896"/>
              <a:gd name="f245" fmla="val 99"/>
              <a:gd name="f246" fmla="val 953"/>
              <a:gd name="f247" fmla="val 102"/>
              <a:gd name="f248" fmla="val 1005"/>
              <a:gd name="f249" fmla="val 119"/>
              <a:gd name="f250" fmla="val 1108"/>
              <a:gd name="f251" fmla="val 1109"/>
              <a:gd name="f252" fmla="val 1110"/>
              <a:gd name="f253" fmla="val 1198"/>
              <a:gd name="f254" fmla="val 1285"/>
              <a:gd name="f255" fmla="val 106"/>
              <a:gd name="f256" fmla="val 1372"/>
              <a:gd name="f257" fmla="val 91"/>
              <a:gd name="f258" fmla="val 1492"/>
              <a:gd name="f259" fmla="val 86"/>
              <a:gd name="f260" fmla="val 1613"/>
              <a:gd name="f261" fmla="val 1734"/>
              <a:gd name="f262" fmla="val 1744"/>
              <a:gd name="f263" fmla="val 97"/>
              <a:gd name="f264" fmla="val 1753"/>
              <a:gd name="f265" fmla="val 104"/>
              <a:gd name="f266" fmla="val 1789"/>
              <a:gd name="f267" fmla="val 93"/>
              <a:gd name="f268" fmla="val 1818"/>
              <a:gd name="f269" fmla="val 105"/>
              <a:gd name="f270" fmla="val 1847"/>
              <a:gd name="f271" fmla="val 1857"/>
              <a:gd name="f272" fmla="val 1863"/>
              <a:gd name="f273" fmla="val 121"/>
              <a:gd name="f274" fmla="val 1867"/>
              <a:gd name="f275" fmla="val 150"/>
              <a:gd name="f276" fmla="val 1878"/>
              <a:gd name="f277" fmla="val 210"/>
              <a:gd name="f278" fmla="val 1874"/>
              <a:gd name="f279" fmla="val 1871"/>
              <a:gd name="f280" fmla="val 1864"/>
              <a:gd name="f281" fmla="val 231"/>
              <a:gd name="f282" fmla="val 1851"/>
              <a:gd name="f283" fmla="val 239"/>
              <a:gd name="f284" fmla="val 1825"/>
              <a:gd name="f285" fmla="val 232"/>
              <a:gd name="f286" fmla="val 1800"/>
              <a:gd name="f287" fmla="val 1775"/>
              <a:gd name="f288" fmla="val 243"/>
              <a:gd name="f289" fmla="val 1768"/>
              <a:gd name="f290" fmla="val 248"/>
              <a:gd name="f291" fmla="val 1756"/>
              <a:gd name="f292" fmla="val 249"/>
              <a:gd name="f293" fmla="val 1736"/>
              <a:gd name="f294" fmla="val 250"/>
              <a:gd name="f295" fmla="val 1696"/>
              <a:gd name="f296" fmla="val 1657"/>
              <a:gd name="f297" fmla="val 258"/>
              <a:gd name="f298" fmla="val 1618"/>
              <a:gd name="f299" fmla="val 1522"/>
              <a:gd name="f300" fmla="val 1427"/>
              <a:gd name="f301" fmla="val 284"/>
              <a:gd name="f302" fmla="val 1331"/>
              <a:gd name="f303" fmla="val 288"/>
              <a:gd name="f304" fmla="val 1289"/>
              <a:gd name="f305" fmla="val 1248"/>
              <a:gd name="f306" fmla="val 296"/>
              <a:gd name="f307" fmla="val 1206"/>
              <a:gd name="f308" fmla="val 1218"/>
              <a:gd name="f309" fmla="val 299"/>
              <a:gd name="f310" fmla="val 1231"/>
              <a:gd name="f311" fmla="val 298"/>
              <a:gd name="f312" fmla="val 1244"/>
              <a:gd name="f313" fmla="val 1315"/>
              <a:gd name="f314" fmla="val 291"/>
              <a:gd name="f315" fmla="val 1387"/>
              <a:gd name="f316" fmla="val 290"/>
              <a:gd name="f317" fmla="val 1458"/>
              <a:gd name="f318" fmla="val 287"/>
              <a:gd name="f319" fmla="val 1556"/>
              <a:gd name="f320" fmla="val 1653"/>
              <a:gd name="f321" fmla="val 305"/>
              <a:gd name="f322" fmla="val 1751"/>
              <a:gd name="f323" fmla="val 306"/>
              <a:gd name="f324" fmla="val 1762"/>
              <a:gd name="f325" fmla="val 1772"/>
              <a:gd name="f326" fmla="val 1778"/>
              <a:gd name="f327" fmla="val 1792"/>
              <a:gd name="f328" fmla="val 314"/>
              <a:gd name="f329" fmla="val 1805"/>
              <a:gd name="f330" fmla="val 1819"/>
              <a:gd name="f331" fmla="val 1840"/>
              <a:gd name="f332" fmla="val 351"/>
              <a:gd name="f333" fmla="val 1841"/>
              <a:gd name="f334" fmla="val 382"/>
              <a:gd name="f335" fmla="val 1843"/>
              <a:gd name="f336" fmla="val 412"/>
              <a:gd name="f337" fmla="val 1848"/>
              <a:gd name="f338" fmla="val 442"/>
              <a:gd name="f339" fmla="val 1853"/>
              <a:gd name="f340" fmla="val 481"/>
              <a:gd name="f341" fmla="val 1860"/>
              <a:gd name="f342" fmla="val 1866"/>
              <a:gd name="f343" fmla="val 561"/>
              <a:gd name="f344" fmla="val 1856"/>
              <a:gd name="f345" fmla="val 570"/>
              <a:gd name="f346" fmla="val 582"/>
              <a:gd name="f347" fmla="val 1839"/>
              <a:gd name="f348" fmla="val 576"/>
              <a:gd name="f349" fmla="val 1820"/>
              <a:gd name="f350" fmla="val 558"/>
              <a:gd name="f351" fmla="val 1816"/>
              <a:gd name="f352" fmla="val 103"/>
              <a:gd name="f353" fmla="val 638"/>
              <a:gd name="f354" fmla="val 107"/>
              <a:gd name="f355" fmla="val 627"/>
              <a:gd name="f356" fmla="val 621"/>
              <a:gd name="f357" fmla="val 111"/>
              <a:gd name="f358" fmla="val 620"/>
              <a:gd name="f359" fmla="val 116"/>
              <a:gd name="f360" fmla="val 619"/>
              <a:gd name="f361" fmla="val 616"/>
              <a:gd name="f362" fmla="val 122"/>
              <a:gd name="f363" fmla="val 615"/>
              <a:gd name="f364" fmla="val 127"/>
              <a:gd name="f365" fmla="val 625"/>
              <a:gd name="f366" fmla="val 132"/>
              <a:gd name="f367" fmla="val 635"/>
              <a:gd name="f368" fmla="val 135"/>
              <a:gd name="f369" fmla="val 647"/>
              <a:gd name="f370" fmla="val 648"/>
              <a:gd name="f371" fmla="val 649"/>
              <a:gd name="f372" fmla="val 650"/>
              <a:gd name="f373" fmla="val 128"/>
              <a:gd name="f374" fmla="val 652"/>
              <a:gd name="f375" fmla="val 654"/>
              <a:gd name="f376" fmla="val 98"/>
              <a:gd name="f377" fmla="val 1758"/>
              <a:gd name="f378" fmla="+- 0 0 -90"/>
              <a:gd name="f379" fmla="*/ f4 1 599"/>
              <a:gd name="f380" fmla="*/ f5 1 1881"/>
              <a:gd name="f381" fmla="val f6"/>
              <a:gd name="f382" fmla="val f7"/>
              <a:gd name="f383" fmla="val f8"/>
              <a:gd name="f384" fmla="*/ f378 f0 1"/>
              <a:gd name="f385" fmla="+- f383 0 f381"/>
              <a:gd name="f386" fmla="+- f382 0 f381"/>
              <a:gd name="f387" fmla="*/ f384 1 f3"/>
              <a:gd name="f388" fmla="*/ f386 1 599"/>
              <a:gd name="f389" fmla="*/ f385 1 1881"/>
              <a:gd name="f390" fmla="*/ 460 f386 1"/>
              <a:gd name="f391" fmla="*/ 1759 f385 1"/>
              <a:gd name="f392" fmla="*/ 457 f386 1"/>
              <a:gd name="f393" fmla="*/ 1060 f385 1"/>
              <a:gd name="f394" fmla="*/ 995 f385 1"/>
              <a:gd name="f395" fmla="*/ 447 f386 1"/>
              <a:gd name="f396" fmla="*/ 711 f385 1"/>
              <a:gd name="f397" fmla="*/ 444 f386 1"/>
              <a:gd name="f398" fmla="*/ 694 f385 1"/>
              <a:gd name="f399" fmla="*/ 508 f386 1"/>
              <a:gd name="f400" fmla="*/ 687 f385 1"/>
              <a:gd name="f401" fmla="*/ 565 f386 1"/>
              <a:gd name="f402" fmla="*/ 658 f385 1"/>
              <a:gd name="f403" fmla="*/ 544 f386 1"/>
              <a:gd name="f404" fmla="*/ 586 f385 1"/>
              <a:gd name="f405" fmla="*/ 548 f386 1"/>
              <a:gd name="f406" fmla="*/ 567 f385 1"/>
              <a:gd name="f407" fmla="*/ 599 f386 1"/>
              <a:gd name="f408" fmla="*/ 431 f385 1"/>
              <a:gd name="f409" fmla="*/ 520 f386 1"/>
              <a:gd name="f410" fmla="*/ 420 f385 1"/>
              <a:gd name="f411" fmla="*/ 452 f386 1"/>
              <a:gd name="f412" fmla="*/ 415 f385 1"/>
              <a:gd name="f413" fmla="*/ 359 f386 1"/>
              <a:gd name="f414" fmla="*/ 330 f385 1"/>
              <a:gd name="f415" fmla="*/ 329 f386 1"/>
              <a:gd name="f416" fmla="*/ 323 f385 1"/>
              <a:gd name="f417" fmla="*/ 354 f386 1"/>
              <a:gd name="f418" fmla="*/ 271 f385 1"/>
              <a:gd name="f419" fmla="*/ 387 f386 1"/>
              <a:gd name="f420" fmla="*/ 196 f385 1"/>
              <a:gd name="f421" fmla="*/ 389 f386 1"/>
              <a:gd name="f422" fmla="*/ 192 f385 1"/>
              <a:gd name="f423" fmla="*/ 396 f386 1"/>
              <a:gd name="f424" fmla="*/ 175 f385 1"/>
              <a:gd name="f425" fmla="*/ 403 f386 1"/>
              <a:gd name="f426" fmla="*/ 167 f385 1"/>
              <a:gd name="f427" fmla="*/ 409 f386 1"/>
              <a:gd name="f428" fmla="*/ 151 f385 1"/>
              <a:gd name="f429" fmla="*/ 349 f386 1"/>
              <a:gd name="f430" fmla="*/ 4 f385 1"/>
              <a:gd name="f431" fmla="*/ 228 f386 1"/>
              <a:gd name="f432" fmla="*/ 31 f385 1"/>
              <a:gd name="f433" fmla="*/ 200 f386 1"/>
              <a:gd name="f434" fmla="*/ 196 f386 1"/>
              <a:gd name="f435" fmla="*/ 177 f385 1"/>
              <a:gd name="f436" fmla="*/ 201 f386 1"/>
              <a:gd name="f437" fmla="*/ 184 f385 1"/>
              <a:gd name="f438" fmla="*/ 224 f386 1"/>
              <a:gd name="f439" fmla="*/ 266 f385 1"/>
              <a:gd name="f440" fmla="*/ 225 f386 1"/>
              <a:gd name="f441" fmla="*/ 275 f385 1"/>
              <a:gd name="f442" fmla="*/ 207 f386 1"/>
              <a:gd name="f443" fmla="*/ 307 f385 1"/>
              <a:gd name="f444" fmla="*/ 197 f386 1"/>
              <a:gd name="f445" fmla="*/ 304 f385 1"/>
              <a:gd name="f446" fmla="*/ 40 f386 1"/>
              <a:gd name="f447" fmla="*/ 406 f385 1"/>
              <a:gd name="f448" fmla="*/ 18 f386 1"/>
              <a:gd name="f449" fmla="*/ 596 f385 1"/>
              <a:gd name="f450" fmla="*/ 71 f386 1"/>
              <a:gd name="f451" fmla="*/ 740 f385 1"/>
              <a:gd name="f452" fmla="*/ 123 f386 1"/>
              <a:gd name="f453" fmla="*/ 785 f385 1"/>
              <a:gd name="f454" fmla="*/ 113 f386 1"/>
              <a:gd name="f455" fmla="*/ 1108 f385 1"/>
              <a:gd name="f456" fmla="*/ 106 f386 1"/>
              <a:gd name="f457" fmla="*/ 1372 f385 1"/>
              <a:gd name="f458" fmla="*/ 104 f386 1"/>
              <a:gd name="f459" fmla="*/ 121 f386 1"/>
              <a:gd name="f460" fmla="*/ 1867 f385 1"/>
              <a:gd name="f461" fmla="*/ 231 f386 1"/>
              <a:gd name="f462" fmla="*/ 1851 f385 1"/>
              <a:gd name="f463" fmla="*/ 249 f386 1"/>
              <a:gd name="f464" fmla="*/ 1736 f385 1"/>
              <a:gd name="f465" fmla="*/ 284 f386 1"/>
              <a:gd name="f466" fmla="*/ 1331 f385 1"/>
              <a:gd name="f467" fmla="*/ 298 f386 1"/>
              <a:gd name="f468" fmla="*/ 1244 f385 1"/>
              <a:gd name="f469" fmla="*/ 305 f386 1"/>
              <a:gd name="f470" fmla="*/ 1751 f385 1"/>
              <a:gd name="f471" fmla="*/ 317 f386 1"/>
              <a:gd name="f472" fmla="*/ 1819 f385 1"/>
              <a:gd name="f473" fmla="*/ 442 f386 1"/>
              <a:gd name="f474" fmla="*/ 1853 f385 1"/>
              <a:gd name="f475" fmla="*/ 584 f386 1"/>
              <a:gd name="f476" fmla="*/ 1839 f385 1"/>
              <a:gd name="f477" fmla="*/ 103 f386 1"/>
              <a:gd name="f478" fmla="*/ 638 f385 1"/>
              <a:gd name="f479" fmla="*/ 616 f385 1"/>
              <a:gd name="f480" fmla="*/ 135 f386 1"/>
              <a:gd name="f481" fmla="*/ 647 f385 1"/>
              <a:gd name="f482" fmla="*/ 652 f385 1"/>
              <a:gd name="f483" fmla="*/ 107 f386 1"/>
              <a:gd name="f484" fmla="*/ 1758 f385 1"/>
              <a:gd name="f485" fmla="+- f387 0 f1"/>
              <a:gd name="f486" fmla="*/ f390 1 599"/>
              <a:gd name="f487" fmla="*/ f391 1 1881"/>
              <a:gd name="f488" fmla="*/ f392 1 599"/>
              <a:gd name="f489" fmla="*/ f393 1 1881"/>
              <a:gd name="f490" fmla="*/ f394 1 1881"/>
              <a:gd name="f491" fmla="*/ f395 1 599"/>
              <a:gd name="f492" fmla="*/ f396 1 1881"/>
              <a:gd name="f493" fmla="*/ f397 1 599"/>
              <a:gd name="f494" fmla="*/ f398 1 1881"/>
              <a:gd name="f495" fmla="*/ f399 1 599"/>
              <a:gd name="f496" fmla="*/ f400 1 1881"/>
              <a:gd name="f497" fmla="*/ f401 1 599"/>
              <a:gd name="f498" fmla="*/ f402 1 1881"/>
              <a:gd name="f499" fmla="*/ f403 1 599"/>
              <a:gd name="f500" fmla="*/ f404 1 1881"/>
              <a:gd name="f501" fmla="*/ f405 1 599"/>
              <a:gd name="f502" fmla="*/ f406 1 1881"/>
              <a:gd name="f503" fmla="*/ f407 1 599"/>
              <a:gd name="f504" fmla="*/ f408 1 1881"/>
              <a:gd name="f505" fmla="*/ f409 1 599"/>
              <a:gd name="f506" fmla="*/ f410 1 1881"/>
              <a:gd name="f507" fmla="*/ f411 1 599"/>
              <a:gd name="f508" fmla="*/ f412 1 1881"/>
              <a:gd name="f509" fmla="*/ f413 1 599"/>
              <a:gd name="f510" fmla="*/ f414 1 1881"/>
              <a:gd name="f511" fmla="*/ f415 1 599"/>
              <a:gd name="f512" fmla="*/ f416 1 1881"/>
              <a:gd name="f513" fmla="*/ f417 1 599"/>
              <a:gd name="f514" fmla="*/ f418 1 1881"/>
              <a:gd name="f515" fmla="*/ f419 1 599"/>
              <a:gd name="f516" fmla="*/ f420 1 1881"/>
              <a:gd name="f517" fmla="*/ f421 1 599"/>
              <a:gd name="f518" fmla="*/ f422 1 1881"/>
              <a:gd name="f519" fmla="*/ f423 1 599"/>
              <a:gd name="f520" fmla="*/ f424 1 1881"/>
              <a:gd name="f521" fmla="*/ f425 1 599"/>
              <a:gd name="f522" fmla="*/ f426 1 1881"/>
              <a:gd name="f523" fmla="*/ f427 1 599"/>
              <a:gd name="f524" fmla="*/ f428 1 1881"/>
              <a:gd name="f525" fmla="*/ f429 1 599"/>
              <a:gd name="f526" fmla="*/ f430 1 1881"/>
              <a:gd name="f527" fmla="*/ f431 1 599"/>
              <a:gd name="f528" fmla="*/ f432 1 1881"/>
              <a:gd name="f529" fmla="*/ f433 1 599"/>
              <a:gd name="f530" fmla="*/ f434 1 599"/>
              <a:gd name="f531" fmla="*/ f435 1 1881"/>
              <a:gd name="f532" fmla="*/ f436 1 599"/>
              <a:gd name="f533" fmla="*/ f437 1 1881"/>
              <a:gd name="f534" fmla="*/ f438 1 599"/>
              <a:gd name="f535" fmla="*/ f439 1 1881"/>
              <a:gd name="f536" fmla="*/ f440 1 599"/>
              <a:gd name="f537" fmla="*/ f441 1 1881"/>
              <a:gd name="f538" fmla="*/ f442 1 599"/>
              <a:gd name="f539" fmla="*/ f443 1 1881"/>
              <a:gd name="f540" fmla="*/ f444 1 599"/>
              <a:gd name="f541" fmla="*/ f445 1 1881"/>
              <a:gd name="f542" fmla="*/ f446 1 599"/>
              <a:gd name="f543" fmla="*/ f447 1 1881"/>
              <a:gd name="f544" fmla="*/ f448 1 599"/>
              <a:gd name="f545" fmla="*/ f449 1 1881"/>
              <a:gd name="f546" fmla="*/ f450 1 599"/>
              <a:gd name="f547" fmla="*/ f451 1 1881"/>
              <a:gd name="f548" fmla="*/ f452 1 599"/>
              <a:gd name="f549" fmla="*/ f453 1 1881"/>
              <a:gd name="f550" fmla="*/ f454 1 599"/>
              <a:gd name="f551" fmla="*/ f455 1 1881"/>
              <a:gd name="f552" fmla="*/ f456 1 599"/>
              <a:gd name="f553" fmla="*/ f457 1 1881"/>
              <a:gd name="f554" fmla="*/ f458 1 599"/>
              <a:gd name="f555" fmla="*/ f459 1 599"/>
              <a:gd name="f556" fmla="*/ f460 1 1881"/>
              <a:gd name="f557" fmla="*/ f461 1 599"/>
              <a:gd name="f558" fmla="*/ f462 1 1881"/>
              <a:gd name="f559" fmla="*/ f463 1 599"/>
              <a:gd name="f560" fmla="*/ f464 1 1881"/>
              <a:gd name="f561" fmla="*/ f465 1 599"/>
              <a:gd name="f562" fmla="*/ f466 1 1881"/>
              <a:gd name="f563" fmla="*/ f467 1 599"/>
              <a:gd name="f564" fmla="*/ f468 1 1881"/>
              <a:gd name="f565" fmla="*/ f469 1 599"/>
              <a:gd name="f566" fmla="*/ f470 1 1881"/>
              <a:gd name="f567" fmla="*/ f471 1 599"/>
              <a:gd name="f568" fmla="*/ f472 1 1881"/>
              <a:gd name="f569" fmla="*/ f473 1 599"/>
              <a:gd name="f570" fmla="*/ f474 1 1881"/>
              <a:gd name="f571" fmla="*/ f475 1 599"/>
              <a:gd name="f572" fmla="*/ f476 1 1881"/>
              <a:gd name="f573" fmla="*/ f477 1 599"/>
              <a:gd name="f574" fmla="*/ f478 1 1881"/>
              <a:gd name="f575" fmla="*/ f479 1 1881"/>
              <a:gd name="f576" fmla="*/ f480 1 599"/>
              <a:gd name="f577" fmla="*/ f481 1 1881"/>
              <a:gd name="f578" fmla="*/ f482 1 1881"/>
              <a:gd name="f579" fmla="*/ f483 1 599"/>
              <a:gd name="f580" fmla="*/ f484 1 1881"/>
              <a:gd name="f581" fmla="*/ 0 1 f388"/>
              <a:gd name="f582" fmla="*/ f382 1 f388"/>
              <a:gd name="f583" fmla="*/ 0 1 f389"/>
              <a:gd name="f584" fmla="*/ f383 1 f389"/>
              <a:gd name="f585" fmla="*/ f486 1 f388"/>
              <a:gd name="f586" fmla="*/ f487 1 f389"/>
              <a:gd name="f587" fmla="*/ f488 1 f388"/>
              <a:gd name="f588" fmla="*/ f489 1 f389"/>
              <a:gd name="f589" fmla="*/ f490 1 f389"/>
              <a:gd name="f590" fmla="*/ f491 1 f388"/>
              <a:gd name="f591" fmla="*/ f492 1 f389"/>
              <a:gd name="f592" fmla="*/ f493 1 f388"/>
              <a:gd name="f593" fmla="*/ f494 1 f389"/>
              <a:gd name="f594" fmla="*/ f495 1 f388"/>
              <a:gd name="f595" fmla="*/ f496 1 f389"/>
              <a:gd name="f596" fmla="*/ f497 1 f388"/>
              <a:gd name="f597" fmla="*/ f498 1 f389"/>
              <a:gd name="f598" fmla="*/ f499 1 f388"/>
              <a:gd name="f599" fmla="*/ f500 1 f389"/>
              <a:gd name="f600" fmla="*/ f501 1 f388"/>
              <a:gd name="f601" fmla="*/ f502 1 f389"/>
              <a:gd name="f602" fmla="*/ f503 1 f388"/>
              <a:gd name="f603" fmla="*/ f504 1 f389"/>
              <a:gd name="f604" fmla="*/ f505 1 f388"/>
              <a:gd name="f605" fmla="*/ f506 1 f389"/>
              <a:gd name="f606" fmla="*/ f507 1 f388"/>
              <a:gd name="f607" fmla="*/ f508 1 f389"/>
              <a:gd name="f608" fmla="*/ f509 1 f388"/>
              <a:gd name="f609" fmla="*/ f510 1 f389"/>
              <a:gd name="f610" fmla="*/ f511 1 f388"/>
              <a:gd name="f611" fmla="*/ f512 1 f389"/>
              <a:gd name="f612" fmla="*/ f513 1 f388"/>
              <a:gd name="f613" fmla="*/ f514 1 f389"/>
              <a:gd name="f614" fmla="*/ f515 1 f388"/>
              <a:gd name="f615" fmla="*/ f516 1 f389"/>
              <a:gd name="f616" fmla="*/ f517 1 f388"/>
              <a:gd name="f617" fmla="*/ f518 1 f389"/>
              <a:gd name="f618" fmla="*/ f519 1 f388"/>
              <a:gd name="f619" fmla="*/ f520 1 f389"/>
              <a:gd name="f620" fmla="*/ f521 1 f388"/>
              <a:gd name="f621" fmla="*/ f522 1 f389"/>
              <a:gd name="f622" fmla="*/ f523 1 f388"/>
              <a:gd name="f623" fmla="*/ f524 1 f389"/>
              <a:gd name="f624" fmla="*/ f525 1 f388"/>
              <a:gd name="f625" fmla="*/ f526 1 f389"/>
              <a:gd name="f626" fmla="*/ f527 1 f388"/>
              <a:gd name="f627" fmla="*/ f528 1 f389"/>
              <a:gd name="f628" fmla="*/ f529 1 f388"/>
              <a:gd name="f629" fmla="*/ f530 1 f388"/>
              <a:gd name="f630" fmla="*/ f531 1 f389"/>
              <a:gd name="f631" fmla="*/ f532 1 f388"/>
              <a:gd name="f632" fmla="*/ f533 1 f389"/>
              <a:gd name="f633" fmla="*/ f534 1 f388"/>
              <a:gd name="f634" fmla="*/ f535 1 f389"/>
              <a:gd name="f635" fmla="*/ f536 1 f388"/>
              <a:gd name="f636" fmla="*/ f537 1 f389"/>
              <a:gd name="f637" fmla="*/ f538 1 f388"/>
              <a:gd name="f638" fmla="*/ f539 1 f389"/>
              <a:gd name="f639" fmla="*/ f540 1 f388"/>
              <a:gd name="f640" fmla="*/ f541 1 f389"/>
              <a:gd name="f641" fmla="*/ f542 1 f388"/>
              <a:gd name="f642" fmla="*/ f543 1 f389"/>
              <a:gd name="f643" fmla="*/ f544 1 f388"/>
              <a:gd name="f644" fmla="*/ f545 1 f389"/>
              <a:gd name="f645" fmla="*/ f546 1 f388"/>
              <a:gd name="f646" fmla="*/ f547 1 f389"/>
              <a:gd name="f647" fmla="*/ f548 1 f388"/>
              <a:gd name="f648" fmla="*/ f549 1 f389"/>
              <a:gd name="f649" fmla="*/ f550 1 f388"/>
              <a:gd name="f650" fmla="*/ f551 1 f389"/>
              <a:gd name="f651" fmla="*/ f552 1 f388"/>
              <a:gd name="f652" fmla="*/ f553 1 f389"/>
              <a:gd name="f653" fmla="*/ f554 1 f388"/>
              <a:gd name="f654" fmla="*/ f555 1 f388"/>
              <a:gd name="f655" fmla="*/ f556 1 f389"/>
              <a:gd name="f656" fmla="*/ f557 1 f388"/>
              <a:gd name="f657" fmla="*/ f558 1 f389"/>
              <a:gd name="f658" fmla="*/ f559 1 f388"/>
              <a:gd name="f659" fmla="*/ f560 1 f389"/>
              <a:gd name="f660" fmla="*/ f561 1 f388"/>
              <a:gd name="f661" fmla="*/ f562 1 f389"/>
              <a:gd name="f662" fmla="*/ f563 1 f388"/>
              <a:gd name="f663" fmla="*/ f564 1 f389"/>
              <a:gd name="f664" fmla="*/ f565 1 f388"/>
              <a:gd name="f665" fmla="*/ f566 1 f389"/>
              <a:gd name="f666" fmla="*/ f567 1 f388"/>
              <a:gd name="f667" fmla="*/ f568 1 f389"/>
              <a:gd name="f668" fmla="*/ f569 1 f388"/>
              <a:gd name="f669" fmla="*/ f570 1 f389"/>
              <a:gd name="f670" fmla="*/ f571 1 f388"/>
              <a:gd name="f671" fmla="*/ f572 1 f389"/>
              <a:gd name="f672" fmla="*/ f573 1 f388"/>
              <a:gd name="f673" fmla="*/ f574 1 f389"/>
              <a:gd name="f674" fmla="*/ f575 1 f389"/>
              <a:gd name="f675" fmla="*/ f576 1 f388"/>
              <a:gd name="f676" fmla="*/ f577 1 f389"/>
              <a:gd name="f677" fmla="*/ f578 1 f389"/>
              <a:gd name="f678" fmla="*/ f579 1 f388"/>
              <a:gd name="f679" fmla="*/ f580 1 f389"/>
              <a:gd name="f680" fmla="*/ f581 f379 1"/>
              <a:gd name="f681" fmla="*/ f582 f379 1"/>
              <a:gd name="f682" fmla="*/ f584 f380 1"/>
              <a:gd name="f683" fmla="*/ f583 f380 1"/>
              <a:gd name="f684" fmla="*/ f585 f379 1"/>
              <a:gd name="f685" fmla="*/ f586 f380 1"/>
              <a:gd name="f686" fmla="*/ f587 f379 1"/>
              <a:gd name="f687" fmla="*/ f588 f380 1"/>
              <a:gd name="f688" fmla="*/ f589 f380 1"/>
              <a:gd name="f689" fmla="*/ f590 f379 1"/>
              <a:gd name="f690" fmla="*/ f591 f380 1"/>
              <a:gd name="f691" fmla="*/ f592 f379 1"/>
              <a:gd name="f692" fmla="*/ f593 f380 1"/>
              <a:gd name="f693" fmla="*/ f594 f379 1"/>
              <a:gd name="f694" fmla="*/ f595 f380 1"/>
              <a:gd name="f695" fmla="*/ f596 f379 1"/>
              <a:gd name="f696" fmla="*/ f597 f380 1"/>
              <a:gd name="f697" fmla="*/ f598 f379 1"/>
              <a:gd name="f698" fmla="*/ f599 f380 1"/>
              <a:gd name="f699" fmla="*/ f600 f379 1"/>
              <a:gd name="f700" fmla="*/ f601 f380 1"/>
              <a:gd name="f701" fmla="*/ f602 f379 1"/>
              <a:gd name="f702" fmla="*/ f603 f380 1"/>
              <a:gd name="f703" fmla="*/ f604 f379 1"/>
              <a:gd name="f704" fmla="*/ f605 f380 1"/>
              <a:gd name="f705" fmla="*/ f606 f379 1"/>
              <a:gd name="f706" fmla="*/ f607 f380 1"/>
              <a:gd name="f707" fmla="*/ f608 f379 1"/>
              <a:gd name="f708" fmla="*/ f609 f380 1"/>
              <a:gd name="f709" fmla="*/ f610 f379 1"/>
              <a:gd name="f710" fmla="*/ f611 f380 1"/>
              <a:gd name="f711" fmla="*/ f612 f379 1"/>
              <a:gd name="f712" fmla="*/ f613 f380 1"/>
              <a:gd name="f713" fmla="*/ f614 f379 1"/>
              <a:gd name="f714" fmla="*/ f615 f380 1"/>
              <a:gd name="f715" fmla="*/ f616 f379 1"/>
              <a:gd name="f716" fmla="*/ f617 f380 1"/>
              <a:gd name="f717" fmla="*/ f618 f379 1"/>
              <a:gd name="f718" fmla="*/ f619 f380 1"/>
              <a:gd name="f719" fmla="*/ f620 f379 1"/>
              <a:gd name="f720" fmla="*/ f621 f380 1"/>
              <a:gd name="f721" fmla="*/ f622 f379 1"/>
              <a:gd name="f722" fmla="*/ f623 f380 1"/>
              <a:gd name="f723" fmla="*/ f624 f379 1"/>
              <a:gd name="f724" fmla="*/ f625 f380 1"/>
              <a:gd name="f725" fmla="*/ f626 f379 1"/>
              <a:gd name="f726" fmla="*/ f627 f380 1"/>
              <a:gd name="f727" fmla="*/ f628 f379 1"/>
              <a:gd name="f728" fmla="*/ f629 f379 1"/>
              <a:gd name="f729" fmla="*/ f630 f380 1"/>
              <a:gd name="f730" fmla="*/ f631 f379 1"/>
              <a:gd name="f731" fmla="*/ f632 f380 1"/>
              <a:gd name="f732" fmla="*/ f633 f379 1"/>
              <a:gd name="f733" fmla="*/ f634 f380 1"/>
              <a:gd name="f734" fmla="*/ f635 f379 1"/>
              <a:gd name="f735" fmla="*/ f636 f380 1"/>
              <a:gd name="f736" fmla="*/ f637 f379 1"/>
              <a:gd name="f737" fmla="*/ f638 f380 1"/>
              <a:gd name="f738" fmla="*/ f639 f379 1"/>
              <a:gd name="f739" fmla="*/ f640 f380 1"/>
              <a:gd name="f740" fmla="*/ f641 f379 1"/>
              <a:gd name="f741" fmla="*/ f642 f380 1"/>
              <a:gd name="f742" fmla="*/ f643 f379 1"/>
              <a:gd name="f743" fmla="*/ f644 f380 1"/>
              <a:gd name="f744" fmla="*/ f645 f379 1"/>
              <a:gd name="f745" fmla="*/ f646 f380 1"/>
              <a:gd name="f746" fmla="*/ f647 f379 1"/>
              <a:gd name="f747" fmla="*/ f648 f380 1"/>
              <a:gd name="f748" fmla="*/ f649 f379 1"/>
              <a:gd name="f749" fmla="*/ f650 f380 1"/>
              <a:gd name="f750" fmla="*/ f651 f379 1"/>
              <a:gd name="f751" fmla="*/ f652 f380 1"/>
              <a:gd name="f752" fmla="*/ f653 f379 1"/>
              <a:gd name="f753" fmla="*/ f654 f379 1"/>
              <a:gd name="f754" fmla="*/ f655 f380 1"/>
              <a:gd name="f755" fmla="*/ f656 f379 1"/>
              <a:gd name="f756" fmla="*/ f657 f380 1"/>
              <a:gd name="f757" fmla="*/ f658 f379 1"/>
              <a:gd name="f758" fmla="*/ f659 f380 1"/>
              <a:gd name="f759" fmla="*/ f660 f379 1"/>
              <a:gd name="f760" fmla="*/ f661 f380 1"/>
              <a:gd name="f761" fmla="*/ f662 f379 1"/>
              <a:gd name="f762" fmla="*/ f663 f380 1"/>
              <a:gd name="f763" fmla="*/ f664 f379 1"/>
              <a:gd name="f764" fmla="*/ f665 f380 1"/>
              <a:gd name="f765" fmla="*/ f666 f379 1"/>
              <a:gd name="f766" fmla="*/ f667 f380 1"/>
              <a:gd name="f767" fmla="*/ f668 f379 1"/>
              <a:gd name="f768" fmla="*/ f669 f380 1"/>
              <a:gd name="f769" fmla="*/ f670 f379 1"/>
              <a:gd name="f770" fmla="*/ f671 f380 1"/>
              <a:gd name="f771" fmla="*/ f672 f379 1"/>
              <a:gd name="f772" fmla="*/ f673 f380 1"/>
              <a:gd name="f773" fmla="*/ f674 f380 1"/>
              <a:gd name="f774" fmla="*/ f675 f379 1"/>
              <a:gd name="f775" fmla="*/ f676 f380 1"/>
              <a:gd name="f776" fmla="*/ f677 f380 1"/>
              <a:gd name="f777" fmla="*/ f678 f379 1"/>
              <a:gd name="f778" fmla="*/ f679 f380 1"/>
            </a:gdLst>
            <a:ahLst/>
            <a:cxnLst>
              <a:cxn ang="3cd4">
                <a:pos x="hc" y="t"/>
              </a:cxn>
              <a:cxn ang="0">
                <a:pos x="r" y="vc"/>
              </a:cxn>
              <a:cxn ang="cd4">
                <a:pos x="hc" y="b"/>
              </a:cxn>
              <a:cxn ang="cd2">
                <a:pos x="l" y="vc"/>
              </a:cxn>
              <a:cxn ang="f485">
                <a:pos x="f684" y="f685"/>
              </a:cxn>
              <a:cxn ang="f485">
                <a:pos x="f686" y="f687"/>
              </a:cxn>
              <a:cxn ang="f485">
                <a:pos x="f684" y="f688"/>
              </a:cxn>
              <a:cxn ang="f485">
                <a:pos x="f689" y="f690"/>
              </a:cxn>
              <a:cxn ang="f485">
                <a:pos x="f691" y="f692"/>
              </a:cxn>
              <a:cxn ang="f485">
                <a:pos x="f693" y="f694"/>
              </a:cxn>
              <a:cxn ang="f485">
                <a:pos x="f695" y="f696"/>
              </a:cxn>
              <a:cxn ang="f485">
                <a:pos x="f697" y="f698"/>
              </a:cxn>
              <a:cxn ang="f485">
                <a:pos x="f699" y="f700"/>
              </a:cxn>
              <a:cxn ang="f485">
                <a:pos x="f701" y="f702"/>
              </a:cxn>
              <a:cxn ang="f485">
                <a:pos x="f703" y="f704"/>
              </a:cxn>
              <a:cxn ang="f485">
                <a:pos x="f703" y="f704"/>
              </a:cxn>
              <a:cxn ang="f485">
                <a:pos x="f705" y="f706"/>
              </a:cxn>
              <a:cxn ang="f485">
                <a:pos x="f707" y="f708"/>
              </a:cxn>
              <a:cxn ang="f485">
                <a:pos x="f709" y="f710"/>
              </a:cxn>
              <a:cxn ang="f485">
                <a:pos x="f711" y="f712"/>
              </a:cxn>
              <a:cxn ang="f485">
                <a:pos x="f713" y="f714"/>
              </a:cxn>
              <a:cxn ang="f485">
                <a:pos x="f713" y="f714"/>
              </a:cxn>
              <a:cxn ang="f485">
                <a:pos x="f715" y="f716"/>
              </a:cxn>
              <a:cxn ang="f485">
                <a:pos x="f717" y="f718"/>
              </a:cxn>
              <a:cxn ang="f485">
                <a:pos x="f717" y="f718"/>
              </a:cxn>
              <a:cxn ang="f485">
                <a:pos x="f719" y="f720"/>
              </a:cxn>
              <a:cxn ang="f485">
                <a:pos x="f721" y="f722"/>
              </a:cxn>
              <a:cxn ang="f485">
                <a:pos x="f723" y="f724"/>
              </a:cxn>
              <a:cxn ang="f485">
                <a:pos x="f725" y="f726"/>
              </a:cxn>
              <a:cxn ang="f485">
                <a:pos x="f727" y="f720"/>
              </a:cxn>
              <a:cxn ang="f485">
                <a:pos x="f728" y="f729"/>
              </a:cxn>
              <a:cxn ang="f485">
                <a:pos x="f730" y="f731"/>
              </a:cxn>
              <a:cxn ang="f485">
                <a:pos x="f732" y="f733"/>
              </a:cxn>
              <a:cxn ang="f485">
                <a:pos x="f734" y="f735"/>
              </a:cxn>
              <a:cxn ang="f485">
                <a:pos x="f736" y="f737"/>
              </a:cxn>
              <a:cxn ang="f485">
                <a:pos x="f738" y="f739"/>
              </a:cxn>
              <a:cxn ang="f485">
                <a:pos x="f740" y="f741"/>
              </a:cxn>
              <a:cxn ang="f485">
                <a:pos x="f742" y="f743"/>
              </a:cxn>
              <a:cxn ang="f485">
                <a:pos x="f744" y="f745"/>
              </a:cxn>
              <a:cxn ang="f485">
                <a:pos x="f746" y="f747"/>
              </a:cxn>
              <a:cxn ang="f485">
                <a:pos x="f748" y="f749"/>
              </a:cxn>
              <a:cxn ang="f485">
                <a:pos x="f750" y="f751"/>
              </a:cxn>
              <a:cxn ang="f485">
                <a:pos x="f752" y="f685"/>
              </a:cxn>
              <a:cxn ang="f485">
                <a:pos x="f753" y="f754"/>
              </a:cxn>
              <a:cxn ang="f485">
                <a:pos x="f755" y="f756"/>
              </a:cxn>
              <a:cxn ang="f485">
                <a:pos x="f755" y="f756"/>
              </a:cxn>
              <a:cxn ang="f485">
                <a:pos x="f757" y="f758"/>
              </a:cxn>
              <a:cxn ang="f485">
                <a:pos x="f759" y="f760"/>
              </a:cxn>
              <a:cxn ang="f485">
                <a:pos x="f761" y="f762"/>
              </a:cxn>
              <a:cxn ang="f485">
                <a:pos x="f763" y="f764"/>
              </a:cxn>
              <a:cxn ang="f485">
                <a:pos x="f765" y="f766"/>
              </a:cxn>
              <a:cxn ang="f485">
                <a:pos x="f767" y="f768"/>
              </a:cxn>
              <a:cxn ang="f485">
                <a:pos x="f769" y="f770"/>
              </a:cxn>
              <a:cxn ang="f485">
                <a:pos x="f769" y="f770"/>
              </a:cxn>
              <a:cxn ang="f485">
                <a:pos x="f771" y="f772"/>
              </a:cxn>
              <a:cxn ang="f485">
                <a:pos x="f753" y="f773"/>
              </a:cxn>
              <a:cxn ang="f485">
                <a:pos x="f774" y="f775"/>
              </a:cxn>
              <a:cxn ang="f485">
                <a:pos x="f748" y="f776"/>
              </a:cxn>
              <a:cxn ang="f485">
                <a:pos x="f777" y="f778"/>
              </a:cxn>
              <a:cxn ang="f485">
                <a:pos x="f777" y="f778"/>
              </a:cxn>
              <a:cxn ang="f485">
                <a:pos x="f777" y="f778"/>
              </a:cxn>
            </a:cxnLst>
            <a:rect l="f680" t="f683" r="f681" b="f682"/>
            <a:pathLst>
              <a:path w="599" h="1881">
                <a:moveTo>
                  <a:pt x="f9" y="f10"/>
                </a:moveTo>
                <a:cubicBezTo>
                  <a:pt x="f11" y="f12"/>
                  <a:pt x="f13" y="f14"/>
                  <a:pt x="f15" y="f16"/>
                </a:cubicBezTo>
                <a:cubicBezTo>
                  <a:pt x="f17" y="f18"/>
                  <a:pt x="f19" y="f20"/>
                  <a:pt x="f21" y="f22"/>
                </a:cubicBezTo>
                <a:cubicBezTo>
                  <a:pt x="f23" y="f24"/>
                  <a:pt x="f25" y="f26"/>
                  <a:pt x="f27" y="f28"/>
                </a:cubicBezTo>
                <a:cubicBezTo>
                  <a:pt x="f29" y="f30"/>
                  <a:pt x="f29" y="f31"/>
                  <a:pt x="f29" y="f32"/>
                </a:cubicBezTo>
                <a:cubicBezTo>
                  <a:pt x="f15" y="f33"/>
                  <a:pt x="f34" y="f35"/>
                  <a:pt x="f15" y="f36"/>
                </a:cubicBezTo>
                <a:cubicBezTo>
                  <a:pt x="f37" y="f38"/>
                  <a:pt x="f37" y="f39"/>
                  <a:pt x="f37" y="f40"/>
                </a:cubicBezTo>
                <a:cubicBezTo>
                  <a:pt x="f41" y="f42"/>
                  <a:pt x="f27" y="f43"/>
                  <a:pt x="f44" y="f45"/>
                </a:cubicBezTo>
                <a:cubicBezTo>
                  <a:pt x="f19" y="f46"/>
                  <a:pt x="f19" y="f47"/>
                  <a:pt x="f48" y="f49"/>
                </a:cubicBezTo>
                <a:cubicBezTo>
                  <a:pt x="f48" y="f49"/>
                  <a:pt x="f48" y="f49"/>
                  <a:pt x="f48" y="f49"/>
                </a:cubicBezTo>
                <a:cubicBezTo>
                  <a:pt x="f48" y="f49"/>
                  <a:pt x="f48" y="f49"/>
                  <a:pt x="f48" y="f49"/>
                </a:cubicBezTo>
                <a:cubicBezTo>
                  <a:pt x="f50" y="f51"/>
                  <a:pt x="f52" y="f53"/>
                  <a:pt x="f54" y="f51"/>
                </a:cubicBezTo>
                <a:cubicBezTo>
                  <a:pt x="f55" y="f56"/>
                  <a:pt x="f57" y="f58"/>
                  <a:pt x="f59" y="f60"/>
                </a:cubicBezTo>
                <a:cubicBezTo>
                  <a:pt x="f61" y="f62"/>
                  <a:pt x="f63" y="f64"/>
                  <a:pt x="f63" y="f65"/>
                </a:cubicBezTo>
                <a:cubicBezTo>
                  <a:pt x="f63" y="f66"/>
                  <a:pt x="f67" y="f68"/>
                  <a:pt x="f69" y="f70"/>
                </a:cubicBezTo>
                <a:cubicBezTo>
                  <a:pt x="f69" y="f70"/>
                  <a:pt x="f69" y="f70"/>
                  <a:pt x="f69" y="f70"/>
                </a:cubicBezTo>
                <a:cubicBezTo>
                  <a:pt x="f69" y="f70"/>
                  <a:pt x="f69" y="f70"/>
                  <a:pt x="f69" y="f70"/>
                </a:cubicBezTo>
                <a:cubicBezTo>
                  <a:pt x="f69" y="f71"/>
                  <a:pt x="f72" y="f73"/>
                  <a:pt x="f74" y="f75"/>
                </a:cubicBezTo>
                <a:cubicBezTo>
                  <a:pt x="f76" y="f77"/>
                  <a:pt x="f78" y="f79"/>
                  <a:pt x="f7" y="f80"/>
                </a:cubicBezTo>
                <a:cubicBezTo>
                  <a:pt x="f7" y="f80"/>
                  <a:pt x="f7" y="f80"/>
                  <a:pt x="f7" y="f80"/>
                </a:cubicBezTo>
                <a:cubicBezTo>
                  <a:pt x="f7" y="f81"/>
                  <a:pt x="f82" y="f83"/>
                  <a:pt x="f84" y="f83"/>
                </a:cubicBezTo>
                <a:cubicBezTo>
                  <a:pt x="f85" y="f83"/>
                  <a:pt x="f86" y="f87"/>
                  <a:pt x="f88" y="f87"/>
                </a:cubicBezTo>
                <a:cubicBezTo>
                  <a:pt x="f88" y="f87"/>
                  <a:pt x="f88" y="f87"/>
                  <a:pt x="f88" y="f87"/>
                </a:cubicBezTo>
                <a:cubicBezTo>
                  <a:pt x="f88" y="f87"/>
                  <a:pt x="f88" y="f87"/>
                  <a:pt x="f88" y="f87"/>
                </a:cubicBezTo>
                <a:cubicBezTo>
                  <a:pt x="f89" y="f90"/>
                  <a:pt x="f91" y="f92"/>
                  <a:pt x="f93" y="f92"/>
                </a:cubicBezTo>
                <a:cubicBezTo>
                  <a:pt x="f93" y="f92"/>
                  <a:pt x="f93" y="f92"/>
                  <a:pt x="f93" y="f92"/>
                </a:cubicBezTo>
                <a:cubicBezTo>
                  <a:pt x="f93" y="f92"/>
                  <a:pt x="f93" y="f92"/>
                  <a:pt x="f93" y="f92"/>
                </a:cubicBezTo>
                <a:cubicBezTo>
                  <a:pt x="f94" y="f95"/>
                  <a:pt x="f96" y="f97"/>
                  <a:pt x="f98" y="f99"/>
                </a:cubicBezTo>
                <a:cubicBezTo>
                  <a:pt x="f100" y="f101"/>
                  <a:pt x="f102" y="f103"/>
                  <a:pt x="f104" y="f105"/>
                </a:cubicBezTo>
                <a:cubicBezTo>
                  <a:pt x="f106" y="f107"/>
                  <a:pt x="f108" y="f109"/>
                  <a:pt x="f101" y="f110"/>
                </a:cubicBezTo>
                <a:cubicBezTo>
                  <a:pt x="f109" y="f105"/>
                  <a:pt x="f111" y="f112"/>
                  <a:pt x="f113" y="f114"/>
                </a:cubicBezTo>
                <a:cubicBezTo>
                  <a:pt x="f99" y="f115"/>
                  <a:pt x="f116" y="f117"/>
                  <a:pt x="f118" y="f119"/>
                </a:cubicBezTo>
                <a:cubicBezTo>
                  <a:pt x="f2" y="f120"/>
                  <a:pt x="f121" y="f122"/>
                  <a:pt x="f123" y="f124"/>
                </a:cubicBezTo>
                <a:cubicBezTo>
                  <a:pt x="f125" y="f126"/>
                  <a:pt x="f127" y="f128"/>
                  <a:pt x="f129" y="f130"/>
                </a:cubicBezTo>
                <a:cubicBezTo>
                  <a:pt x="f129" y="f130"/>
                  <a:pt x="f129" y="f130"/>
                  <a:pt x="f129" y="f130"/>
                </a:cubicBezTo>
                <a:cubicBezTo>
                  <a:pt x="f129" y="f130"/>
                  <a:pt x="f129" y="f130"/>
                  <a:pt x="f129" y="f130"/>
                </a:cubicBezTo>
                <a:cubicBezTo>
                  <a:pt x="f131" y="f132"/>
                  <a:pt x="f131" y="f133"/>
                  <a:pt x="f127" y="f134"/>
                </a:cubicBezTo>
                <a:cubicBezTo>
                  <a:pt x="f127" y="f134"/>
                  <a:pt x="f127" y="f134"/>
                  <a:pt x="f127" y="f134"/>
                </a:cubicBezTo>
                <a:cubicBezTo>
                  <a:pt x="f127" y="f134"/>
                  <a:pt x="f127" y="f134"/>
                  <a:pt x="f127" y="f134"/>
                </a:cubicBezTo>
                <a:cubicBezTo>
                  <a:pt x="f135" y="f136"/>
                  <a:pt x="f137" y="f138"/>
                  <a:pt x="f139" y="f140"/>
                </a:cubicBezTo>
                <a:cubicBezTo>
                  <a:pt x="f139" y="f140"/>
                  <a:pt x="f139" y="f140"/>
                  <a:pt x="f139" y="f140"/>
                </a:cubicBezTo>
                <a:cubicBezTo>
                  <a:pt x="f139" y="f140"/>
                  <a:pt x="f139" y="f140"/>
                  <a:pt x="f139" y="f140"/>
                </a:cubicBezTo>
                <a:cubicBezTo>
                  <a:pt x="f141" y="f142"/>
                  <a:pt x="f143" y="f144"/>
                  <a:pt x="f145" y="f146"/>
                </a:cubicBezTo>
                <a:cubicBezTo>
                  <a:pt x="f145" y="f146"/>
                  <a:pt x="f145" y="f146"/>
                  <a:pt x="f145" y="f146"/>
                </a:cubicBezTo>
                <a:cubicBezTo>
                  <a:pt x="f147" y="f148"/>
                  <a:pt x="f149" y="f150"/>
                  <a:pt x="f151" y="f152"/>
                </a:cubicBezTo>
                <a:cubicBezTo>
                  <a:pt x="f151" y="f152"/>
                  <a:pt x="f151" y="f152"/>
                  <a:pt x="f151" y="f152"/>
                </a:cubicBezTo>
                <a:cubicBezTo>
                  <a:pt x="f153" y="f154"/>
                  <a:pt x="f155" y="f156"/>
                  <a:pt x="f157" y="f158"/>
                </a:cubicBezTo>
                <a:cubicBezTo>
                  <a:pt x="f127" y="f159"/>
                  <a:pt x="f160" y="f161"/>
                  <a:pt x="f162" y="f163"/>
                </a:cubicBezTo>
                <a:cubicBezTo>
                  <a:pt x="f164" y="f165"/>
                  <a:pt x="f166" y="f6"/>
                  <a:pt x="f167" y="f163"/>
                </a:cubicBezTo>
                <a:cubicBezTo>
                  <a:pt x="f168" y="f161"/>
                  <a:pt x="f169" y="f170"/>
                  <a:pt x="f171" y="f172"/>
                </a:cubicBezTo>
                <a:cubicBezTo>
                  <a:pt x="f173" y="f174"/>
                  <a:pt x="f175" y="f176"/>
                  <a:pt x="f177" y="f178"/>
                </a:cubicBezTo>
                <a:cubicBezTo>
                  <a:pt x="f179" y="f180"/>
                  <a:pt x="f179" y="f181"/>
                  <a:pt x="f182" y="f146"/>
                </a:cubicBezTo>
                <a:cubicBezTo>
                  <a:pt x="f183" y="f184"/>
                  <a:pt x="f179" y="f142"/>
                  <a:pt x="f130" y="f185"/>
                </a:cubicBezTo>
                <a:cubicBezTo>
                  <a:pt x="f130" y="f185"/>
                  <a:pt x="f130" y="f185"/>
                  <a:pt x="f130" y="f185"/>
                </a:cubicBezTo>
                <a:cubicBezTo>
                  <a:pt x="f186" y="f187"/>
                  <a:pt x="f182" y="f138"/>
                  <a:pt x="f188" y="f189"/>
                </a:cubicBezTo>
                <a:cubicBezTo>
                  <a:pt x="f188" y="f189"/>
                  <a:pt x="f188" y="f189"/>
                  <a:pt x="f188" y="f189"/>
                </a:cubicBezTo>
                <a:cubicBezTo>
                  <a:pt x="f188" y="f189"/>
                  <a:pt x="f188" y="f189"/>
                  <a:pt x="f188" y="f189"/>
                </a:cubicBezTo>
                <a:cubicBezTo>
                  <a:pt x="f182" y="f175"/>
                  <a:pt x="f179" y="f190"/>
                  <a:pt x="f191" y="f192"/>
                </a:cubicBezTo>
                <a:cubicBezTo>
                  <a:pt x="f193" y="f194"/>
                  <a:pt x="f195" y="f196"/>
                  <a:pt x="f195" y="f197"/>
                </a:cubicBezTo>
                <a:cubicBezTo>
                  <a:pt x="f195" y="f197"/>
                  <a:pt x="f195" y="f197"/>
                  <a:pt x="f195" y="f197"/>
                </a:cubicBezTo>
                <a:cubicBezTo>
                  <a:pt x="f191" y="f198"/>
                  <a:pt x="f199" y="f200"/>
                  <a:pt x="f201" y="f202"/>
                </a:cubicBezTo>
                <a:cubicBezTo>
                  <a:pt x="f201" y="f202"/>
                  <a:pt x="f201" y="f202"/>
                  <a:pt x="f201" y="f202"/>
                </a:cubicBezTo>
                <a:cubicBezTo>
                  <a:pt x="f201" y="f202"/>
                  <a:pt x="f201" y="f202"/>
                  <a:pt x="f201" y="f202"/>
                </a:cubicBezTo>
                <a:cubicBezTo>
                  <a:pt x="f203" y="f204"/>
                  <a:pt x="f188" y="f115"/>
                  <a:pt x="f205" y="f166"/>
                </a:cubicBezTo>
                <a:cubicBezTo>
                  <a:pt x="f144" y="f112"/>
                  <a:pt x="f206" y="f207"/>
                  <a:pt x="f208" y="f106"/>
                </a:cubicBezTo>
                <a:cubicBezTo>
                  <a:pt x="f209" y="f210"/>
                  <a:pt x="f211" y="f212"/>
                  <a:pt x="f213" y="f214"/>
                </a:cubicBezTo>
                <a:cubicBezTo>
                  <a:pt x="f215" y="f29"/>
                  <a:pt x="f216" y="f217"/>
                  <a:pt x="f163" y="f85"/>
                </a:cubicBezTo>
                <a:cubicBezTo>
                  <a:pt x="f6" y="f218"/>
                  <a:pt x="f219" y="f220"/>
                  <a:pt x="f221" y="f222"/>
                </a:cubicBezTo>
                <a:cubicBezTo>
                  <a:pt x="f216" y="f223"/>
                  <a:pt x="f224" y="f225"/>
                  <a:pt x="f170" y="f226"/>
                </a:cubicBezTo>
                <a:cubicBezTo>
                  <a:pt x="f216" y="f227"/>
                  <a:pt x="f174" y="f228"/>
                  <a:pt x="f229" y="f230"/>
                </a:cubicBezTo>
                <a:cubicBezTo>
                  <a:pt x="f231" y="f232"/>
                  <a:pt x="f233" y="f234"/>
                  <a:pt x="f235" y="f236"/>
                </a:cubicBezTo>
                <a:cubicBezTo>
                  <a:pt x="f235" y="f237"/>
                  <a:pt x="f238" y="f239"/>
                  <a:pt x="f240" y="f241"/>
                </a:cubicBezTo>
                <a:cubicBezTo>
                  <a:pt x="f242" y="f243"/>
                  <a:pt x="f231" y="f244"/>
                  <a:pt x="f245" y="f246"/>
                </a:cubicBezTo>
                <a:cubicBezTo>
                  <a:pt x="f247" y="f248"/>
                  <a:pt x="f249" y="f30"/>
                  <a:pt x="f154" y="f250"/>
                </a:cubicBezTo>
                <a:cubicBezTo>
                  <a:pt x="f154" y="f251"/>
                  <a:pt x="f154" y="f252"/>
                  <a:pt x="f154" y="f252"/>
                </a:cubicBezTo>
                <a:cubicBezTo>
                  <a:pt x="f154" y="f253"/>
                  <a:pt x="f233" y="f254"/>
                  <a:pt x="f255" y="f256"/>
                </a:cubicBezTo>
                <a:cubicBezTo>
                  <a:pt x="f257" y="f258"/>
                  <a:pt x="f259" y="f260"/>
                  <a:pt x="f231" y="f261"/>
                </a:cubicBezTo>
                <a:cubicBezTo>
                  <a:pt x="f231" y="f262"/>
                  <a:pt x="f263" y="f264"/>
                  <a:pt x="f265" y="f16"/>
                </a:cubicBezTo>
                <a:cubicBezTo>
                  <a:pt x="f245" y="f266"/>
                  <a:pt x="f267" y="f268"/>
                  <a:pt x="f269" y="f270"/>
                </a:cubicBezTo>
                <a:cubicBezTo>
                  <a:pt x="f269" y="f271"/>
                  <a:pt x="f154" y="f272"/>
                  <a:pt x="f273" y="f274"/>
                </a:cubicBezTo>
                <a:cubicBezTo>
                  <a:pt x="f275" y="f276"/>
                  <a:pt x="f3" y="f8"/>
                  <a:pt x="f277" y="f278"/>
                </a:cubicBezTo>
                <a:cubicBezTo>
                  <a:pt x="f199" y="f279"/>
                  <a:pt x="f126" y="f280"/>
                  <a:pt x="f281" y="f282"/>
                </a:cubicBezTo>
                <a:cubicBezTo>
                  <a:pt x="f281" y="f282"/>
                  <a:pt x="f281" y="f282"/>
                  <a:pt x="f281" y="f282"/>
                </a:cubicBezTo>
                <a:cubicBezTo>
                  <a:pt x="f281" y="f282"/>
                  <a:pt x="f281" y="f282"/>
                  <a:pt x="f281" y="f282"/>
                </a:cubicBezTo>
                <a:cubicBezTo>
                  <a:pt x="f283" y="f284"/>
                  <a:pt x="f285" y="f286"/>
                  <a:pt x="f191" y="f287"/>
                </a:cubicBezTo>
                <a:cubicBezTo>
                  <a:pt x="f288" y="f289"/>
                  <a:pt x="f290" y="f291"/>
                  <a:pt x="f292" y="f293"/>
                </a:cubicBezTo>
                <a:cubicBezTo>
                  <a:pt x="f294" y="f295"/>
                  <a:pt x="f122" y="f296"/>
                  <a:pt x="f297" y="f298"/>
                </a:cubicBezTo>
                <a:cubicBezTo>
                  <a:pt x="f192" y="f299"/>
                  <a:pt x="f197" y="f300"/>
                  <a:pt x="f301" y="f302"/>
                </a:cubicBezTo>
                <a:cubicBezTo>
                  <a:pt x="f303" y="f304"/>
                  <a:pt x="f117" y="f305"/>
                  <a:pt x="f306" y="f307"/>
                </a:cubicBezTo>
                <a:cubicBezTo>
                  <a:pt x="f200" y="f308"/>
                  <a:pt x="f309" y="f310"/>
                  <a:pt x="f311" y="f312"/>
                </a:cubicBezTo>
                <a:cubicBezTo>
                  <a:pt x="f306" y="f313"/>
                  <a:pt x="f314" y="f315"/>
                  <a:pt x="f316" y="f317"/>
                </a:cubicBezTo>
                <a:cubicBezTo>
                  <a:pt x="f318" y="f319"/>
                  <a:pt x="f311" y="f320"/>
                  <a:pt x="f321" y="f322"/>
                </a:cubicBezTo>
                <a:cubicBezTo>
                  <a:pt x="f323" y="f324"/>
                  <a:pt x="f113" y="f325"/>
                  <a:pt x="f105" y="f326"/>
                </a:cubicBezTo>
                <a:cubicBezTo>
                  <a:pt x="f107" y="f327"/>
                  <a:pt x="f328" y="f329"/>
                  <a:pt x="f112" y="f330"/>
                </a:cubicBezTo>
                <a:cubicBezTo>
                  <a:pt x="f109" y="f331"/>
                  <a:pt x="f104" y="f331"/>
                  <a:pt x="f332" y="f333"/>
                </a:cubicBezTo>
                <a:cubicBezTo>
                  <a:pt x="f334" y="f335"/>
                  <a:pt x="f336" y="f337"/>
                  <a:pt x="f338" y="f339"/>
                </a:cubicBezTo>
                <a:cubicBezTo>
                  <a:pt x="f340" y="f341"/>
                  <a:pt x="f77" y="f342"/>
                  <a:pt x="f343" y="f344"/>
                </a:cubicBezTo>
                <a:cubicBezTo>
                  <a:pt x="f345" y="f339"/>
                  <a:pt x="f346" y="f339"/>
                  <a:pt x="f84" y="f347"/>
                </a:cubicBezTo>
                <a:cubicBezTo>
                  <a:pt x="f84" y="f347"/>
                  <a:pt x="f84" y="f347"/>
                  <a:pt x="f84" y="f347"/>
                </a:cubicBezTo>
                <a:cubicBezTo>
                  <a:pt x="f84" y="f347"/>
                  <a:pt x="f84" y="f347"/>
                  <a:pt x="f84" y="f347"/>
                </a:cubicBezTo>
                <a:cubicBezTo>
                  <a:pt x="f348" y="f349"/>
                  <a:pt x="f350" y="f351"/>
                  <a:pt x="f9" y="f10"/>
                </a:cubicBezTo>
                <a:close/>
                <a:moveTo>
                  <a:pt x="f352" y="f353"/>
                </a:moveTo>
                <a:cubicBezTo>
                  <a:pt x="f269" y="f66"/>
                  <a:pt x="f354" y="f355"/>
                  <a:pt x="f269" y="f356"/>
                </a:cubicBezTo>
                <a:cubicBezTo>
                  <a:pt x="f357" y="f358"/>
                  <a:pt x="f359" y="f360"/>
                  <a:pt x="f273" y="f361"/>
                </a:cubicBezTo>
                <a:cubicBezTo>
                  <a:pt x="f273" y="f361"/>
                  <a:pt x="f362" y="f363"/>
                  <a:pt x="f362" y="f363"/>
                </a:cubicBezTo>
                <a:cubicBezTo>
                  <a:pt x="f364" y="f365"/>
                  <a:pt x="f366" y="f367"/>
                  <a:pt x="f368" y="f369"/>
                </a:cubicBezTo>
                <a:cubicBezTo>
                  <a:pt x="f368" y="f370"/>
                  <a:pt x="f368" y="f371"/>
                  <a:pt x="f368" y="f372"/>
                </a:cubicBezTo>
                <a:cubicBezTo>
                  <a:pt x="f373" y="f372"/>
                  <a:pt x="f273" y="f372"/>
                  <a:pt x="f154" y="f374"/>
                </a:cubicBezTo>
                <a:cubicBezTo>
                  <a:pt x="f245" y="f375"/>
                  <a:pt x="f376" y="f371"/>
                  <a:pt x="f352" y="f353"/>
                </a:cubicBezTo>
                <a:close/>
                <a:moveTo>
                  <a:pt x="f354" y="f377"/>
                </a:moveTo>
                <a:cubicBezTo>
                  <a:pt x="f354" y="f377"/>
                  <a:pt x="f354" y="f377"/>
                  <a:pt x="f354" y="f377"/>
                </a:cubicBezTo>
                <a:cubicBezTo>
                  <a:pt x="f354" y="f377"/>
                  <a:pt x="f354" y="f377"/>
                  <a:pt x="f354" y="f377"/>
                </a:cubicBezTo>
                <a:cubicBezTo>
                  <a:pt x="f354" y="f377"/>
                  <a:pt x="f354" y="f377"/>
                  <a:pt x="f354" y="f377"/>
                </a:cubicBezTo>
                <a:cubicBezTo>
                  <a:pt x="f354" y="f377"/>
                  <a:pt x="f354" y="f377"/>
                  <a:pt x="f354" y="f377"/>
                </a:cubicBezTo>
                <a:cubicBezTo>
                  <a:pt x="f354" y="f377"/>
                  <a:pt x="f354" y="f377"/>
                  <a:pt x="f354" y="f37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30" name="Grupo 3027">
            <a:extLst>
              <a:ext uri="{FF2B5EF4-FFF2-40B4-BE49-F238E27FC236}">
                <a16:creationId xmlns:a16="http://schemas.microsoft.com/office/drawing/2014/main" id="{71D7643C-F700-CDE2-EBD0-7B68265556F7}"/>
              </a:ext>
            </a:extLst>
          </p:cNvPr>
          <p:cNvGrpSpPr/>
          <p:nvPr/>
        </p:nvGrpSpPr>
        <p:grpSpPr>
          <a:xfrm>
            <a:off x="6949577" y="3241255"/>
            <a:ext cx="771817" cy="1668880"/>
            <a:chOff x="6949577" y="3241255"/>
            <a:chExt cx="771817" cy="1668880"/>
          </a:xfrm>
        </p:grpSpPr>
        <p:sp>
          <p:nvSpPr>
            <p:cNvPr id="31" name="Freeform 5">
              <a:extLst>
                <a:ext uri="{FF2B5EF4-FFF2-40B4-BE49-F238E27FC236}">
                  <a16:creationId xmlns:a16="http://schemas.microsoft.com/office/drawing/2014/main" id="{7496A208-DB1E-BE31-27EE-D4CBC17C88A3}"/>
                </a:ext>
              </a:extLst>
            </p:cNvPr>
            <p:cNvSpPr/>
            <p:nvPr/>
          </p:nvSpPr>
          <p:spPr>
            <a:xfrm>
              <a:off x="7111032" y="3541004"/>
              <a:ext cx="519123" cy="759500"/>
            </a:xfrm>
            <a:custGeom>
              <a:avLst/>
              <a:gdLst>
                <a:gd name="f0" fmla="val 10800000"/>
                <a:gd name="f1" fmla="val 5400000"/>
                <a:gd name="f2" fmla="val 180"/>
                <a:gd name="f3" fmla="val w"/>
                <a:gd name="f4" fmla="val h"/>
                <a:gd name="f5" fmla="val 0"/>
                <a:gd name="f6" fmla="val 148"/>
                <a:gd name="f7" fmla="val 218"/>
                <a:gd name="f8" fmla="val 111"/>
                <a:gd name="f9" fmla="val 140"/>
                <a:gd name="f10" fmla="val 115"/>
                <a:gd name="f11" fmla="val 156"/>
                <a:gd name="f12" fmla="val 118"/>
                <a:gd name="f13" fmla="val 172"/>
                <a:gd name="f14" fmla="val 121"/>
                <a:gd name="f15" fmla="val 189"/>
                <a:gd name="f16" fmla="val 123"/>
                <a:gd name="f17" fmla="val 197"/>
                <a:gd name="f18" fmla="val 126"/>
                <a:gd name="f19" fmla="val 206"/>
                <a:gd name="f20" fmla="val 215"/>
                <a:gd name="f21" fmla="val 120"/>
                <a:gd name="f22" fmla="val 103"/>
                <a:gd name="f23" fmla="val 95"/>
                <a:gd name="f24" fmla="val 217"/>
                <a:gd name="f25" fmla="val 87"/>
                <a:gd name="f26" fmla="val 85"/>
                <a:gd name="f27" fmla="val 213"/>
                <a:gd name="f28" fmla="val 80"/>
                <a:gd name="f29" fmla="val 76"/>
                <a:gd name="f30" fmla="val 214"/>
                <a:gd name="f31" fmla="val 74"/>
                <a:gd name="f32" fmla="val 71"/>
                <a:gd name="f33" fmla="val 69"/>
                <a:gd name="f34" fmla="val 64"/>
                <a:gd name="f35" fmla="val 60"/>
                <a:gd name="f36" fmla="val 211"/>
                <a:gd name="f37" fmla="val 58"/>
                <a:gd name="f38" fmla="val 205"/>
                <a:gd name="f39" fmla="val 207"/>
                <a:gd name="f40" fmla="val 209"/>
                <a:gd name="f41" fmla="val 57"/>
                <a:gd name="f42" fmla="val 54"/>
                <a:gd name="f43" fmla="val 51"/>
                <a:gd name="f44" fmla="val 43"/>
                <a:gd name="f45" fmla="val 35"/>
                <a:gd name="f46" fmla="val 28"/>
                <a:gd name="f47" fmla="val 210"/>
                <a:gd name="f48" fmla="val 27"/>
                <a:gd name="f49" fmla="val 26"/>
                <a:gd name="f50" fmla="val 20"/>
                <a:gd name="f51" fmla="val 15"/>
                <a:gd name="f52" fmla="val 10"/>
                <a:gd name="f53" fmla="val 203"/>
                <a:gd name="f54" fmla="val 4"/>
                <a:gd name="f55" fmla="val 199"/>
                <a:gd name="f56" fmla="val 2"/>
                <a:gd name="f57" fmla="val 194"/>
                <a:gd name="f58" fmla="val 3"/>
                <a:gd name="f59" fmla="val 187"/>
                <a:gd name="f60" fmla="val 7"/>
                <a:gd name="f61" fmla="val 170"/>
                <a:gd name="f62" fmla="val 12"/>
                <a:gd name="f63" fmla="val 153"/>
                <a:gd name="f64" fmla="val 136"/>
                <a:gd name="f65" fmla="val 19"/>
                <a:gd name="f66" fmla="val 114"/>
                <a:gd name="f67" fmla="val 91"/>
                <a:gd name="f68" fmla="val 68"/>
                <a:gd name="f69" fmla="val 61"/>
                <a:gd name="f70" fmla="val 23"/>
                <a:gd name="f71" fmla="val 55"/>
                <a:gd name="f72" fmla="val 22"/>
                <a:gd name="f73" fmla="val 49"/>
                <a:gd name="f74" fmla="val 21"/>
                <a:gd name="f75" fmla="val 46"/>
                <a:gd name="f76" fmla="val 45"/>
                <a:gd name="f77" fmla="val 17"/>
                <a:gd name="f78" fmla="val 6"/>
                <a:gd name="f79" fmla="val 44"/>
                <a:gd name="f80" fmla="val 5"/>
                <a:gd name="f81" fmla="val 34"/>
                <a:gd name="f82" fmla="val 29"/>
                <a:gd name="f83" fmla="val 24"/>
                <a:gd name="f84" fmla="val 16"/>
                <a:gd name="f85" fmla="val 14"/>
                <a:gd name="f86" fmla="val 11"/>
                <a:gd name="f87" fmla="val 9"/>
                <a:gd name="f88" fmla="val 32"/>
                <a:gd name="f89" fmla="val 39"/>
                <a:gd name="f90" fmla="val 41"/>
                <a:gd name="f91" fmla="val 48"/>
                <a:gd name="f92" fmla="val 52"/>
                <a:gd name="f93" fmla="val 8"/>
                <a:gd name="f94" fmla="val 47"/>
                <a:gd name="f95" fmla="val 18"/>
                <a:gd name="f96" fmla="val 30"/>
                <a:gd name="f97" fmla="val 38"/>
                <a:gd name="f98" fmla="val 50"/>
                <a:gd name="f99" fmla="val 53"/>
                <a:gd name="f100" fmla="val 56"/>
                <a:gd name="f101" fmla="val 59"/>
                <a:gd name="f102" fmla="val 37"/>
                <a:gd name="f103" fmla="val 1"/>
                <a:gd name="f104" fmla="val 63"/>
                <a:gd name="f105" fmla="val 66"/>
                <a:gd name="f106" fmla="val 67"/>
                <a:gd name="f107" fmla="val 70"/>
                <a:gd name="f108" fmla="val 40"/>
                <a:gd name="f109" fmla="val 75"/>
                <a:gd name="f110" fmla="val 25"/>
                <a:gd name="f111" fmla="val 83"/>
                <a:gd name="f112" fmla="val 13"/>
                <a:gd name="f113" fmla="val 88"/>
                <a:gd name="f114" fmla="val 89"/>
                <a:gd name="f115" fmla="val 92"/>
                <a:gd name="f116" fmla="val 96"/>
                <a:gd name="f117" fmla="val 99"/>
                <a:gd name="f118" fmla="val 97"/>
                <a:gd name="f119" fmla="val 33"/>
                <a:gd name="f120" fmla="val 78"/>
                <a:gd name="f121" fmla="val 77"/>
                <a:gd name="f122" fmla="val 79"/>
                <a:gd name="f123" fmla="val 81"/>
                <a:gd name="f124" fmla="val 82"/>
                <a:gd name="f125" fmla="val 100"/>
                <a:gd name="f126" fmla="val 130"/>
                <a:gd name="f127" fmla="val 138"/>
                <a:gd name="f128" fmla="val 144"/>
                <a:gd name="f129" fmla="val 147"/>
                <a:gd name="f130" fmla="val 143"/>
                <a:gd name="f131" fmla="val 141"/>
                <a:gd name="f132" fmla="val 134"/>
                <a:gd name="f133" fmla="val 137"/>
                <a:gd name="f134" fmla="val 133"/>
                <a:gd name="f135" fmla="val 127"/>
                <a:gd name="f136" fmla="val 122"/>
                <a:gd name="f137" fmla="val 65"/>
                <a:gd name="f138" fmla="val 119"/>
                <a:gd name="f139" fmla="val 117"/>
                <a:gd name="f140" fmla="val 109"/>
                <a:gd name="f141" fmla="val 106"/>
                <a:gd name="f142" fmla="val 112"/>
                <a:gd name="f143" fmla="val 107"/>
                <a:gd name="f144" fmla="val 105"/>
                <a:gd name="f145" fmla="val 102"/>
                <a:gd name="f146" fmla="val 124"/>
                <a:gd name="f147" fmla="val 90"/>
                <a:gd name="f148" fmla="val 93"/>
                <a:gd name="f149" fmla="val 98"/>
                <a:gd name="f150" fmla="val 125"/>
                <a:gd name="f151" fmla="val 101"/>
                <a:gd name="f152" fmla="val 128"/>
                <a:gd name="f153" fmla="val 132"/>
                <a:gd name="f154" fmla="val 135"/>
                <a:gd name="f155" fmla="val 94"/>
                <a:gd name="f156" fmla="val 131"/>
                <a:gd name="f157" fmla="val 139"/>
                <a:gd name="f158" fmla="val 142"/>
                <a:gd name="f159" fmla="+- 0 0 -90"/>
                <a:gd name="f160" fmla="*/ f3 1 148"/>
                <a:gd name="f161" fmla="*/ f4 1 218"/>
                <a:gd name="f162" fmla="val f5"/>
                <a:gd name="f163" fmla="val f6"/>
                <a:gd name="f164" fmla="val f7"/>
                <a:gd name="f165" fmla="*/ f159 f0 1"/>
                <a:gd name="f166" fmla="+- f164 0 f162"/>
                <a:gd name="f167" fmla="+- f163 0 f162"/>
                <a:gd name="f168" fmla="*/ f165 1 f2"/>
                <a:gd name="f169" fmla="*/ f167 1 148"/>
                <a:gd name="f170" fmla="*/ f166 1 218"/>
                <a:gd name="f171" fmla="*/ 121 f167 1"/>
                <a:gd name="f172" fmla="*/ 189 f166 1"/>
                <a:gd name="f173" fmla="*/ 111 f167 1"/>
                <a:gd name="f174" fmla="*/ 218 f166 1"/>
                <a:gd name="f175" fmla="*/ 76 f167 1"/>
                <a:gd name="f176" fmla="*/ 214 f166 1"/>
                <a:gd name="f177" fmla="*/ 58 f167 1"/>
                <a:gd name="f178" fmla="*/ 205 f166 1"/>
                <a:gd name="f179" fmla="*/ 51 f167 1"/>
                <a:gd name="f180" fmla="*/ 215 f166 1"/>
                <a:gd name="f181" fmla="*/ 26 f167 1"/>
                <a:gd name="f182" fmla="*/ 209 f166 1"/>
                <a:gd name="f183" fmla="*/ 3 f167 1"/>
                <a:gd name="f184" fmla="*/ 187 f166 1"/>
                <a:gd name="f185" fmla="*/ 68 f166 1"/>
                <a:gd name="f186" fmla="*/ 17 f167 1"/>
                <a:gd name="f187" fmla="*/ 45 f166 1"/>
                <a:gd name="f188" fmla="*/ 2 f167 1"/>
                <a:gd name="f189" fmla="*/ 19 f166 1"/>
                <a:gd name="f190" fmla="*/ 32 f167 1"/>
                <a:gd name="f191" fmla="*/ 5 f166 1"/>
                <a:gd name="f192" fmla="*/ 52 f167 1"/>
                <a:gd name="f193" fmla="*/ 8 f166 1"/>
                <a:gd name="f194" fmla="*/ 46 f167 1"/>
                <a:gd name="f195" fmla="*/ 22 f166 1"/>
                <a:gd name="f196" fmla="*/ 48 f167 1"/>
                <a:gd name="f197" fmla="*/ 55 f166 1"/>
                <a:gd name="f198" fmla="*/ 60 f166 1"/>
                <a:gd name="f199" fmla="*/ 56 f167 1"/>
                <a:gd name="f200" fmla="*/ 44 f166 1"/>
                <a:gd name="f201" fmla="*/ 11 f166 1"/>
                <a:gd name="f202" fmla="*/ 61 f167 1"/>
                <a:gd name="f203" fmla="*/ 0 f166 1"/>
                <a:gd name="f204" fmla="*/ 67 f167 1"/>
                <a:gd name="f205" fmla="*/ 20 f166 1"/>
                <a:gd name="f206" fmla="*/ 80 f167 1"/>
                <a:gd name="f207" fmla="*/ 92 f167 1"/>
                <a:gd name="f208" fmla="*/ 97 f167 1"/>
                <a:gd name="f209" fmla="*/ 23 f166 1"/>
                <a:gd name="f210" fmla="*/ 77 f167 1"/>
                <a:gd name="f211" fmla="*/ 58 f166 1"/>
                <a:gd name="f212" fmla="*/ 83 f167 1"/>
                <a:gd name="f213" fmla="*/ 54 f166 1"/>
                <a:gd name="f214" fmla="*/ 99 f167 1"/>
                <a:gd name="f215" fmla="*/ 138 f167 1"/>
                <a:gd name="f216" fmla="*/ 34 f166 1"/>
                <a:gd name="f217" fmla="*/ 141 f167 1"/>
                <a:gd name="f218" fmla="*/ 136 f167 1"/>
                <a:gd name="f219" fmla="*/ 67 f166 1"/>
                <a:gd name="f220" fmla="*/ 117 f167 1"/>
                <a:gd name="f221" fmla="*/ 71 f166 1"/>
                <a:gd name="f222" fmla="*/ 106 f167 1"/>
                <a:gd name="f223" fmla="*/ 120 f166 1"/>
                <a:gd name="f224" fmla="*/ 87 f167 1"/>
                <a:gd name="f225" fmla="*/ 124 f166 1"/>
                <a:gd name="f226" fmla="*/ 100 f167 1"/>
                <a:gd name="f227" fmla="*/ 125 f166 1"/>
                <a:gd name="f228" fmla="*/ 85 f167 1"/>
                <a:gd name="f229" fmla="*/ 136 f166 1"/>
                <a:gd name="f230" fmla="*/ 98 f167 1"/>
                <a:gd name="f231" fmla="*/ 131 f166 1"/>
                <a:gd name="f232" fmla="*/ 135 f166 1"/>
                <a:gd name="f233" fmla="*/ 93 f167 1"/>
                <a:gd name="f234" fmla="*/ 141 f166 1"/>
                <a:gd name="f235" fmla="*/ 105 f167 1"/>
                <a:gd name="f236" fmla="+- f168 0 f1"/>
                <a:gd name="f237" fmla="*/ f171 1 148"/>
                <a:gd name="f238" fmla="*/ f172 1 218"/>
                <a:gd name="f239" fmla="*/ f173 1 148"/>
                <a:gd name="f240" fmla="*/ f174 1 218"/>
                <a:gd name="f241" fmla="*/ f175 1 148"/>
                <a:gd name="f242" fmla="*/ f176 1 218"/>
                <a:gd name="f243" fmla="*/ f177 1 148"/>
                <a:gd name="f244" fmla="*/ f178 1 218"/>
                <a:gd name="f245" fmla="*/ f179 1 148"/>
                <a:gd name="f246" fmla="*/ f180 1 218"/>
                <a:gd name="f247" fmla="*/ f181 1 148"/>
                <a:gd name="f248" fmla="*/ f182 1 218"/>
                <a:gd name="f249" fmla="*/ f183 1 148"/>
                <a:gd name="f250" fmla="*/ f184 1 218"/>
                <a:gd name="f251" fmla="*/ f185 1 218"/>
                <a:gd name="f252" fmla="*/ f186 1 148"/>
                <a:gd name="f253" fmla="*/ f187 1 218"/>
                <a:gd name="f254" fmla="*/ f188 1 148"/>
                <a:gd name="f255" fmla="*/ f189 1 218"/>
                <a:gd name="f256" fmla="*/ f190 1 148"/>
                <a:gd name="f257" fmla="*/ f191 1 218"/>
                <a:gd name="f258" fmla="*/ f192 1 148"/>
                <a:gd name="f259" fmla="*/ f193 1 218"/>
                <a:gd name="f260" fmla="*/ f194 1 148"/>
                <a:gd name="f261" fmla="*/ f195 1 218"/>
                <a:gd name="f262" fmla="*/ f196 1 148"/>
                <a:gd name="f263" fmla="*/ f197 1 218"/>
                <a:gd name="f264" fmla="*/ f198 1 218"/>
                <a:gd name="f265" fmla="*/ f199 1 148"/>
                <a:gd name="f266" fmla="*/ f200 1 218"/>
                <a:gd name="f267" fmla="*/ f201 1 218"/>
                <a:gd name="f268" fmla="*/ f202 1 148"/>
                <a:gd name="f269" fmla="*/ f203 1 218"/>
                <a:gd name="f270" fmla="*/ f204 1 148"/>
                <a:gd name="f271" fmla="*/ f205 1 218"/>
                <a:gd name="f272" fmla="*/ f206 1 148"/>
                <a:gd name="f273" fmla="*/ f207 1 148"/>
                <a:gd name="f274" fmla="*/ f208 1 148"/>
                <a:gd name="f275" fmla="*/ f209 1 218"/>
                <a:gd name="f276" fmla="*/ f210 1 148"/>
                <a:gd name="f277" fmla="*/ f211 1 218"/>
                <a:gd name="f278" fmla="*/ f212 1 148"/>
                <a:gd name="f279" fmla="*/ f213 1 218"/>
                <a:gd name="f280" fmla="*/ f214 1 148"/>
                <a:gd name="f281" fmla="*/ f215 1 148"/>
                <a:gd name="f282" fmla="*/ f216 1 218"/>
                <a:gd name="f283" fmla="*/ f217 1 148"/>
                <a:gd name="f284" fmla="*/ f218 1 148"/>
                <a:gd name="f285" fmla="*/ f219 1 218"/>
                <a:gd name="f286" fmla="*/ f220 1 148"/>
                <a:gd name="f287" fmla="*/ f221 1 218"/>
                <a:gd name="f288" fmla="*/ f222 1 148"/>
                <a:gd name="f289" fmla="*/ f223 1 218"/>
                <a:gd name="f290" fmla="*/ f224 1 148"/>
                <a:gd name="f291" fmla="*/ f225 1 218"/>
                <a:gd name="f292" fmla="*/ f226 1 148"/>
                <a:gd name="f293" fmla="*/ f227 1 218"/>
                <a:gd name="f294" fmla="*/ f228 1 148"/>
                <a:gd name="f295" fmla="*/ f229 1 218"/>
                <a:gd name="f296" fmla="*/ f230 1 148"/>
                <a:gd name="f297" fmla="*/ f231 1 218"/>
                <a:gd name="f298" fmla="*/ f232 1 218"/>
                <a:gd name="f299" fmla="*/ f233 1 148"/>
                <a:gd name="f300" fmla="*/ f234 1 218"/>
                <a:gd name="f301" fmla="*/ f235 1 148"/>
                <a:gd name="f302" fmla="*/ 0 1 f169"/>
                <a:gd name="f303" fmla="*/ f163 1 f169"/>
                <a:gd name="f304" fmla="*/ 0 1 f170"/>
                <a:gd name="f305" fmla="*/ f164 1 f170"/>
                <a:gd name="f306" fmla="*/ f237 1 f169"/>
                <a:gd name="f307" fmla="*/ f238 1 f170"/>
                <a:gd name="f308" fmla="*/ f239 1 f169"/>
                <a:gd name="f309" fmla="*/ f240 1 f170"/>
                <a:gd name="f310" fmla="*/ f241 1 f169"/>
                <a:gd name="f311" fmla="*/ f242 1 f170"/>
                <a:gd name="f312" fmla="*/ f243 1 f169"/>
                <a:gd name="f313" fmla="*/ f244 1 f170"/>
                <a:gd name="f314" fmla="*/ f245 1 f169"/>
                <a:gd name="f315" fmla="*/ f246 1 f170"/>
                <a:gd name="f316" fmla="*/ f247 1 f169"/>
                <a:gd name="f317" fmla="*/ f248 1 f170"/>
                <a:gd name="f318" fmla="*/ f249 1 f169"/>
                <a:gd name="f319" fmla="*/ f250 1 f170"/>
                <a:gd name="f320" fmla="*/ f251 1 f170"/>
                <a:gd name="f321" fmla="*/ f252 1 f169"/>
                <a:gd name="f322" fmla="*/ f253 1 f170"/>
                <a:gd name="f323" fmla="*/ f254 1 f169"/>
                <a:gd name="f324" fmla="*/ f255 1 f170"/>
                <a:gd name="f325" fmla="*/ f256 1 f169"/>
                <a:gd name="f326" fmla="*/ f257 1 f170"/>
                <a:gd name="f327" fmla="*/ f258 1 f169"/>
                <a:gd name="f328" fmla="*/ f259 1 f170"/>
                <a:gd name="f329" fmla="*/ f260 1 f169"/>
                <a:gd name="f330" fmla="*/ f261 1 f170"/>
                <a:gd name="f331" fmla="*/ f262 1 f169"/>
                <a:gd name="f332" fmla="*/ f263 1 f170"/>
                <a:gd name="f333" fmla="*/ f264 1 f170"/>
                <a:gd name="f334" fmla="*/ f265 1 f169"/>
                <a:gd name="f335" fmla="*/ f266 1 f170"/>
                <a:gd name="f336" fmla="*/ f267 1 f170"/>
                <a:gd name="f337" fmla="*/ f268 1 f169"/>
                <a:gd name="f338" fmla="*/ f269 1 f170"/>
                <a:gd name="f339" fmla="*/ f270 1 f169"/>
                <a:gd name="f340" fmla="*/ f271 1 f170"/>
                <a:gd name="f341" fmla="*/ f272 1 f169"/>
                <a:gd name="f342" fmla="*/ f273 1 f169"/>
                <a:gd name="f343" fmla="*/ f274 1 f169"/>
                <a:gd name="f344" fmla="*/ f275 1 f170"/>
                <a:gd name="f345" fmla="*/ f276 1 f169"/>
                <a:gd name="f346" fmla="*/ f277 1 f170"/>
                <a:gd name="f347" fmla="*/ f278 1 f169"/>
                <a:gd name="f348" fmla="*/ f279 1 f170"/>
                <a:gd name="f349" fmla="*/ f280 1 f169"/>
                <a:gd name="f350" fmla="*/ f281 1 f169"/>
                <a:gd name="f351" fmla="*/ f282 1 f170"/>
                <a:gd name="f352" fmla="*/ f283 1 f169"/>
                <a:gd name="f353" fmla="*/ f284 1 f169"/>
                <a:gd name="f354" fmla="*/ f285 1 f170"/>
                <a:gd name="f355" fmla="*/ f286 1 f169"/>
                <a:gd name="f356" fmla="*/ f287 1 f170"/>
                <a:gd name="f357" fmla="*/ f288 1 f169"/>
                <a:gd name="f358" fmla="*/ f289 1 f170"/>
                <a:gd name="f359" fmla="*/ f290 1 f169"/>
                <a:gd name="f360" fmla="*/ f291 1 f170"/>
                <a:gd name="f361" fmla="*/ f292 1 f169"/>
                <a:gd name="f362" fmla="*/ f293 1 f170"/>
                <a:gd name="f363" fmla="*/ f294 1 f169"/>
                <a:gd name="f364" fmla="*/ f295 1 f170"/>
                <a:gd name="f365" fmla="*/ f296 1 f169"/>
                <a:gd name="f366" fmla="*/ f297 1 f170"/>
                <a:gd name="f367" fmla="*/ f298 1 f170"/>
                <a:gd name="f368" fmla="*/ f299 1 f169"/>
                <a:gd name="f369" fmla="*/ f300 1 f170"/>
                <a:gd name="f370" fmla="*/ f301 1 f169"/>
                <a:gd name="f371" fmla="*/ f302 f160 1"/>
                <a:gd name="f372" fmla="*/ f303 f160 1"/>
                <a:gd name="f373" fmla="*/ f305 f161 1"/>
                <a:gd name="f374" fmla="*/ f304 f161 1"/>
                <a:gd name="f375" fmla="*/ f306 f160 1"/>
                <a:gd name="f376" fmla="*/ f307 f161 1"/>
                <a:gd name="f377" fmla="*/ f308 f160 1"/>
                <a:gd name="f378" fmla="*/ f309 f161 1"/>
                <a:gd name="f379" fmla="*/ f310 f160 1"/>
                <a:gd name="f380" fmla="*/ f311 f161 1"/>
                <a:gd name="f381" fmla="*/ f312 f160 1"/>
                <a:gd name="f382" fmla="*/ f313 f161 1"/>
                <a:gd name="f383" fmla="*/ f314 f160 1"/>
                <a:gd name="f384" fmla="*/ f315 f161 1"/>
                <a:gd name="f385" fmla="*/ f316 f160 1"/>
                <a:gd name="f386" fmla="*/ f317 f161 1"/>
                <a:gd name="f387" fmla="*/ f318 f160 1"/>
                <a:gd name="f388" fmla="*/ f319 f161 1"/>
                <a:gd name="f389" fmla="*/ f320 f161 1"/>
                <a:gd name="f390" fmla="*/ f321 f160 1"/>
                <a:gd name="f391" fmla="*/ f322 f161 1"/>
                <a:gd name="f392" fmla="*/ f323 f160 1"/>
                <a:gd name="f393" fmla="*/ f324 f161 1"/>
                <a:gd name="f394" fmla="*/ f325 f160 1"/>
                <a:gd name="f395" fmla="*/ f326 f161 1"/>
                <a:gd name="f396" fmla="*/ f327 f160 1"/>
                <a:gd name="f397" fmla="*/ f328 f161 1"/>
                <a:gd name="f398" fmla="*/ f329 f160 1"/>
                <a:gd name="f399" fmla="*/ f330 f161 1"/>
                <a:gd name="f400" fmla="*/ f331 f160 1"/>
                <a:gd name="f401" fmla="*/ f332 f161 1"/>
                <a:gd name="f402" fmla="*/ f333 f161 1"/>
                <a:gd name="f403" fmla="*/ f334 f160 1"/>
                <a:gd name="f404" fmla="*/ f335 f161 1"/>
                <a:gd name="f405" fmla="*/ f336 f161 1"/>
                <a:gd name="f406" fmla="*/ f337 f160 1"/>
                <a:gd name="f407" fmla="*/ f338 f161 1"/>
                <a:gd name="f408" fmla="*/ f339 f160 1"/>
                <a:gd name="f409" fmla="*/ f340 f161 1"/>
                <a:gd name="f410" fmla="*/ f341 f160 1"/>
                <a:gd name="f411" fmla="*/ f342 f160 1"/>
                <a:gd name="f412" fmla="*/ f343 f160 1"/>
                <a:gd name="f413" fmla="*/ f344 f161 1"/>
                <a:gd name="f414" fmla="*/ f345 f160 1"/>
                <a:gd name="f415" fmla="*/ f346 f161 1"/>
                <a:gd name="f416" fmla="*/ f347 f160 1"/>
                <a:gd name="f417" fmla="*/ f348 f161 1"/>
                <a:gd name="f418" fmla="*/ f349 f160 1"/>
                <a:gd name="f419" fmla="*/ f350 f160 1"/>
                <a:gd name="f420" fmla="*/ f351 f161 1"/>
                <a:gd name="f421" fmla="*/ f352 f160 1"/>
                <a:gd name="f422" fmla="*/ f353 f160 1"/>
                <a:gd name="f423" fmla="*/ f354 f161 1"/>
                <a:gd name="f424" fmla="*/ f355 f160 1"/>
                <a:gd name="f425" fmla="*/ f356 f161 1"/>
                <a:gd name="f426" fmla="*/ f357 f160 1"/>
                <a:gd name="f427" fmla="*/ f358 f161 1"/>
                <a:gd name="f428" fmla="*/ f359 f160 1"/>
                <a:gd name="f429" fmla="*/ f360 f161 1"/>
                <a:gd name="f430" fmla="*/ f361 f160 1"/>
                <a:gd name="f431" fmla="*/ f362 f161 1"/>
                <a:gd name="f432" fmla="*/ f363 f160 1"/>
                <a:gd name="f433" fmla="*/ f364 f161 1"/>
                <a:gd name="f434" fmla="*/ f365 f160 1"/>
                <a:gd name="f435" fmla="*/ f366 f161 1"/>
                <a:gd name="f436" fmla="*/ f367 f161 1"/>
                <a:gd name="f437" fmla="*/ f368 f160 1"/>
                <a:gd name="f438" fmla="*/ f369 f161 1"/>
                <a:gd name="f439" fmla="*/ f370 f160 1"/>
              </a:gdLst>
              <a:ahLst/>
              <a:cxnLst>
                <a:cxn ang="3cd4">
                  <a:pos x="hc" y="t"/>
                </a:cxn>
                <a:cxn ang="0">
                  <a:pos x="r" y="vc"/>
                </a:cxn>
                <a:cxn ang="cd4">
                  <a:pos x="hc" y="b"/>
                </a:cxn>
                <a:cxn ang="cd2">
                  <a:pos x="l" y="vc"/>
                </a:cxn>
                <a:cxn ang="f236">
                  <a:pos x="f375" y="f376"/>
                </a:cxn>
                <a:cxn ang="f236">
                  <a:pos x="f377" y="f378"/>
                </a:cxn>
                <a:cxn ang="f236">
                  <a:pos x="f379" y="f380"/>
                </a:cxn>
                <a:cxn ang="f236">
                  <a:pos x="f381" y="f382"/>
                </a:cxn>
                <a:cxn ang="f236">
                  <a:pos x="f383" y="f384"/>
                </a:cxn>
                <a:cxn ang="f236">
                  <a:pos x="f385" y="f386"/>
                </a:cxn>
                <a:cxn ang="f236">
                  <a:pos x="f387" y="f388"/>
                </a:cxn>
                <a:cxn ang="f236">
                  <a:pos x="f385" y="f389"/>
                </a:cxn>
                <a:cxn ang="f236">
                  <a:pos x="f390" y="f391"/>
                </a:cxn>
                <a:cxn ang="f236">
                  <a:pos x="f392" y="f393"/>
                </a:cxn>
                <a:cxn ang="f236">
                  <a:pos x="f394" y="f395"/>
                </a:cxn>
                <a:cxn ang="f236">
                  <a:pos x="f396" y="f397"/>
                </a:cxn>
                <a:cxn ang="f236">
                  <a:pos x="f398" y="f399"/>
                </a:cxn>
                <a:cxn ang="f236">
                  <a:pos x="f400" y="f401"/>
                </a:cxn>
                <a:cxn ang="f236">
                  <a:pos x="f398" y="f402"/>
                </a:cxn>
                <a:cxn ang="f236">
                  <a:pos x="f403" y="f404"/>
                </a:cxn>
                <a:cxn ang="f236">
                  <a:pos x="f403" y="f405"/>
                </a:cxn>
                <a:cxn ang="f236">
                  <a:pos x="f406" y="f407"/>
                </a:cxn>
                <a:cxn ang="f236">
                  <a:pos x="f408" y="f409"/>
                </a:cxn>
                <a:cxn ang="f236">
                  <a:pos x="f410" y="f393"/>
                </a:cxn>
                <a:cxn ang="f236">
                  <a:pos x="f411" y="f395"/>
                </a:cxn>
                <a:cxn ang="f236">
                  <a:pos x="f412" y="f413"/>
                </a:cxn>
                <a:cxn ang="f236">
                  <a:pos x="f414" y="f415"/>
                </a:cxn>
                <a:cxn ang="f236">
                  <a:pos x="f416" y="f417"/>
                </a:cxn>
                <a:cxn ang="f236">
                  <a:pos x="f418" y="f405"/>
                </a:cxn>
                <a:cxn ang="f236">
                  <a:pos x="f419" y="f420"/>
                </a:cxn>
                <a:cxn ang="f236">
                  <a:pos x="f421" y="f401"/>
                </a:cxn>
                <a:cxn ang="f236">
                  <a:pos x="f422" y="f423"/>
                </a:cxn>
                <a:cxn ang="f236">
                  <a:pos x="f424" y="f425"/>
                </a:cxn>
                <a:cxn ang="f236">
                  <a:pos x="f426" y="f427"/>
                </a:cxn>
                <a:cxn ang="f236">
                  <a:pos x="f428" y="f429"/>
                </a:cxn>
                <a:cxn ang="f236">
                  <a:pos x="f430" y="f431"/>
                </a:cxn>
                <a:cxn ang="f236">
                  <a:pos x="f432" y="f433"/>
                </a:cxn>
                <a:cxn ang="f236">
                  <a:pos x="f434" y="f435"/>
                </a:cxn>
                <a:cxn ang="f236">
                  <a:pos x="f430" y="f436"/>
                </a:cxn>
                <a:cxn ang="f236">
                  <a:pos x="f437" y="f438"/>
                </a:cxn>
                <a:cxn ang="f236">
                  <a:pos x="f439" y="f438"/>
                </a:cxn>
              </a:cxnLst>
              <a:rect l="f371" t="f374" r="f372" b="f373"/>
              <a:pathLst>
                <a:path w="148" h="218">
                  <a:moveTo>
                    <a:pt x="f8" y="f9"/>
                  </a:moveTo>
                  <a:cubicBezTo>
                    <a:pt x="f10" y="f11"/>
                    <a:pt x="f12" y="f13"/>
                    <a:pt x="f14" y="f15"/>
                  </a:cubicBezTo>
                  <a:cubicBezTo>
                    <a:pt x="f16" y="f17"/>
                    <a:pt x="f18" y="f19"/>
                    <a:pt x="f16" y="f20"/>
                  </a:cubicBezTo>
                  <a:cubicBezTo>
                    <a:pt x="f21" y="f7"/>
                    <a:pt x="f10" y="f7"/>
                    <a:pt x="f8" y="f7"/>
                  </a:cubicBezTo>
                  <a:cubicBezTo>
                    <a:pt x="f22" y="f7"/>
                    <a:pt x="f23" y="f24"/>
                    <a:pt x="f25" y="f7"/>
                  </a:cubicBezTo>
                  <a:cubicBezTo>
                    <a:pt x="f26" y="f27"/>
                    <a:pt x="f28" y="f20"/>
                    <a:pt x="f29" y="f30"/>
                  </a:cubicBezTo>
                  <a:cubicBezTo>
                    <a:pt x="f31" y="f27"/>
                    <a:pt x="f32" y="f27"/>
                    <a:pt x="f33" y="f27"/>
                  </a:cubicBezTo>
                  <a:cubicBezTo>
                    <a:pt x="f34" y="f27"/>
                    <a:pt x="f35" y="f36"/>
                    <a:pt x="f37" y="f38"/>
                  </a:cubicBezTo>
                  <a:cubicBezTo>
                    <a:pt x="f37" y="f39"/>
                    <a:pt x="f37" y="f40"/>
                    <a:pt x="f37" y="f36"/>
                  </a:cubicBezTo>
                  <a:cubicBezTo>
                    <a:pt x="f41" y="f30"/>
                    <a:pt x="f42" y="f20"/>
                    <a:pt x="f43" y="f20"/>
                  </a:cubicBezTo>
                  <a:cubicBezTo>
                    <a:pt x="f44" y="f30"/>
                    <a:pt x="f45" y="f27"/>
                    <a:pt x="f46" y="f47"/>
                  </a:cubicBezTo>
                  <a:cubicBezTo>
                    <a:pt x="f48" y="f47"/>
                    <a:pt x="f49" y="f40"/>
                    <a:pt x="f49" y="f40"/>
                  </a:cubicBezTo>
                  <a:cubicBezTo>
                    <a:pt x="f50" y="f39"/>
                    <a:pt x="f51" y="f38"/>
                    <a:pt x="f52" y="f53"/>
                  </a:cubicBezTo>
                  <a:cubicBezTo>
                    <a:pt x="f54" y="f55"/>
                    <a:pt x="f56" y="f57"/>
                    <a:pt x="f58" y="f59"/>
                  </a:cubicBezTo>
                  <a:cubicBezTo>
                    <a:pt x="f60" y="f61"/>
                    <a:pt x="f62" y="f63"/>
                    <a:pt x="f51" y="f64"/>
                  </a:cubicBezTo>
                  <a:cubicBezTo>
                    <a:pt x="f65" y="f66"/>
                    <a:pt x="f49" y="f67"/>
                    <a:pt x="f49" y="f68"/>
                  </a:cubicBezTo>
                  <a:cubicBezTo>
                    <a:pt x="f49" y="f69"/>
                    <a:pt x="f70" y="f71"/>
                    <a:pt x="f72" y="f73"/>
                  </a:cubicBezTo>
                  <a:cubicBezTo>
                    <a:pt x="f74" y="f75"/>
                    <a:pt x="f65" y="f76"/>
                    <a:pt x="f77" y="f76"/>
                  </a:cubicBezTo>
                  <a:cubicBezTo>
                    <a:pt x="f60" y="f76"/>
                    <a:pt x="f78" y="f79"/>
                    <a:pt x="f80" y="f81"/>
                  </a:cubicBezTo>
                  <a:cubicBezTo>
                    <a:pt x="f80" y="f82"/>
                    <a:pt x="f54" y="f83"/>
                    <a:pt x="f56" y="f65"/>
                  </a:cubicBezTo>
                  <a:cubicBezTo>
                    <a:pt x="f56" y="f84"/>
                    <a:pt x="f5" y="f85"/>
                    <a:pt x="f56" y="f86"/>
                  </a:cubicBezTo>
                  <a:cubicBezTo>
                    <a:pt x="f62" y="f87"/>
                    <a:pt x="f72" y="f87"/>
                    <a:pt x="f88" y="f80"/>
                  </a:cubicBezTo>
                  <a:cubicBezTo>
                    <a:pt x="f45" y="f54"/>
                    <a:pt x="f89" y="f54"/>
                    <a:pt x="f90" y="f60"/>
                  </a:cubicBezTo>
                  <a:cubicBezTo>
                    <a:pt x="f76" y="f52"/>
                    <a:pt x="f91" y="f87"/>
                    <a:pt x="f92" y="f93"/>
                  </a:cubicBezTo>
                  <a:cubicBezTo>
                    <a:pt x="f92" y="f87"/>
                    <a:pt x="f92" y="f52"/>
                    <a:pt x="f43" y="f86"/>
                  </a:cubicBezTo>
                  <a:cubicBezTo>
                    <a:pt x="f73" y="f51"/>
                    <a:pt x="f94" y="f95"/>
                    <a:pt x="f75" y="f72"/>
                  </a:cubicBezTo>
                  <a:cubicBezTo>
                    <a:pt x="f76" y="f96"/>
                    <a:pt x="f79" y="f97"/>
                    <a:pt x="f79" y="f94"/>
                  </a:cubicBezTo>
                  <a:cubicBezTo>
                    <a:pt x="f79" y="f98"/>
                    <a:pt x="f76" y="f99"/>
                    <a:pt x="f91" y="f71"/>
                  </a:cubicBezTo>
                  <a:cubicBezTo>
                    <a:pt x="f73" y="f100"/>
                    <a:pt x="f98" y="f41"/>
                    <a:pt x="f73" y="f37"/>
                  </a:cubicBezTo>
                  <a:cubicBezTo>
                    <a:pt x="f91" y="f101"/>
                    <a:pt x="f94" y="f35"/>
                    <a:pt x="f75" y="f35"/>
                  </a:cubicBezTo>
                  <a:cubicBezTo>
                    <a:pt x="f91" y="f35"/>
                    <a:pt x="f73" y="f101"/>
                    <a:pt x="f98" y="f37"/>
                  </a:cubicBezTo>
                  <a:cubicBezTo>
                    <a:pt x="f100" y="f71"/>
                    <a:pt x="f71" y="f73"/>
                    <a:pt x="f100" y="f79"/>
                  </a:cubicBezTo>
                  <a:cubicBezTo>
                    <a:pt x="f37" y="f102"/>
                    <a:pt x="f37" y="f82"/>
                    <a:pt x="f37" y="f72"/>
                  </a:cubicBezTo>
                  <a:cubicBezTo>
                    <a:pt x="f37" y="f95"/>
                    <a:pt x="f37" y="f51"/>
                    <a:pt x="f100" y="f86"/>
                  </a:cubicBezTo>
                  <a:cubicBezTo>
                    <a:pt x="f71" y="f87"/>
                    <a:pt x="f71" y="f78"/>
                    <a:pt x="f100" y="f54"/>
                  </a:cubicBezTo>
                  <a:cubicBezTo>
                    <a:pt x="f41" y="f56"/>
                    <a:pt x="f101" y="f103"/>
                    <a:pt x="f69" y="f5"/>
                  </a:cubicBezTo>
                  <a:cubicBezTo>
                    <a:pt x="f104" y="f5"/>
                    <a:pt x="f34" y="f103"/>
                    <a:pt x="f34" y="f58"/>
                  </a:cubicBezTo>
                  <a:cubicBezTo>
                    <a:pt x="f104" y="f87"/>
                    <a:pt x="f105" y="f85"/>
                    <a:pt x="f106" y="f50"/>
                  </a:cubicBezTo>
                  <a:cubicBezTo>
                    <a:pt x="f33" y="f49"/>
                    <a:pt x="f107" y="f88"/>
                    <a:pt x="f33" y="f108"/>
                  </a:cubicBezTo>
                  <a:cubicBezTo>
                    <a:pt x="f32" y="f88"/>
                    <a:pt x="f109" y="f110"/>
                    <a:pt x="f28" y="f65"/>
                  </a:cubicBezTo>
                  <a:cubicBezTo>
                    <a:pt x="f111" y="f84"/>
                    <a:pt x="f26" y="f112"/>
                    <a:pt x="f25" y="f87"/>
                  </a:cubicBezTo>
                  <a:cubicBezTo>
                    <a:pt x="f113" y="f60"/>
                    <a:pt x="f114" y="f58"/>
                    <a:pt x="f115" y="f80"/>
                  </a:cubicBezTo>
                  <a:cubicBezTo>
                    <a:pt x="f116" y="f78"/>
                    <a:pt x="f117" y="f93"/>
                    <a:pt x="f117" y="f62"/>
                  </a:cubicBezTo>
                  <a:cubicBezTo>
                    <a:pt x="f117" y="f84"/>
                    <a:pt x="f117" y="f50"/>
                    <a:pt x="f118" y="f70"/>
                  </a:cubicBezTo>
                  <a:cubicBezTo>
                    <a:pt x="f67" y="f119"/>
                    <a:pt x="f25" y="f76"/>
                    <a:pt x="f120" y="f42"/>
                  </a:cubicBezTo>
                  <a:cubicBezTo>
                    <a:pt x="f121" y="f71"/>
                    <a:pt x="f29" y="f100"/>
                    <a:pt x="f121" y="f37"/>
                  </a:cubicBezTo>
                  <a:cubicBezTo>
                    <a:pt x="f122" y="f101"/>
                    <a:pt x="f28" y="f37"/>
                    <a:pt x="f123" y="f41"/>
                  </a:cubicBezTo>
                  <a:cubicBezTo>
                    <a:pt x="f124" y="f100"/>
                    <a:pt x="f111" y="f71"/>
                    <a:pt x="f111" y="f42"/>
                  </a:cubicBezTo>
                  <a:cubicBezTo>
                    <a:pt x="f124" y="f75"/>
                    <a:pt x="f25" y="f90"/>
                    <a:pt x="f67" y="f45"/>
                  </a:cubicBezTo>
                  <a:cubicBezTo>
                    <a:pt x="f23" y="f48"/>
                    <a:pt x="f125" y="f50"/>
                    <a:pt x="f117" y="f86"/>
                  </a:cubicBezTo>
                  <a:cubicBezTo>
                    <a:pt x="f117" y="f52"/>
                    <a:pt x="f125" y="f52"/>
                    <a:pt x="f125" y="f87"/>
                  </a:cubicBezTo>
                  <a:cubicBezTo>
                    <a:pt x="f10" y="f85"/>
                    <a:pt x="f126" y="f95"/>
                    <a:pt x="f127" y="f81"/>
                  </a:cubicBezTo>
                  <a:cubicBezTo>
                    <a:pt x="f9" y="f89"/>
                    <a:pt x="f128" y="f44"/>
                    <a:pt x="f6" y="f91"/>
                  </a:cubicBezTo>
                  <a:cubicBezTo>
                    <a:pt x="f129" y="f92"/>
                    <a:pt x="f130" y="f99"/>
                    <a:pt x="f131" y="f71"/>
                  </a:cubicBezTo>
                  <a:cubicBezTo>
                    <a:pt x="f127" y="f37"/>
                    <a:pt x="f132" y="f69"/>
                    <a:pt x="f133" y="f105"/>
                  </a:cubicBezTo>
                  <a:cubicBezTo>
                    <a:pt x="f127" y="f106"/>
                    <a:pt x="f133" y="f106"/>
                    <a:pt x="f64" y="f106"/>
                  </a:cubicBezTo>
                  <a:cubicBezTo>
                    <a:pt x="f134" y="f33"/>
                    <a:pt x="f126" y="f68"/>
                    <a:pt x="f135" y="f106"/>
                  </a:cubicBezTo>
                  <a:cubicBezTo>
                    <a:pt x="f136" y="f137"/>
                    <a:pt x="f138" y="f106"/>
                    <a:pt x="f139" y="f32"/>
                  </a:cubicBezTo>
                  <a:cubicBezTo>
                    <a:pt x="f140" y="f111"/>
                    <a:pt x="f22" y="f116"/>
                    <a:pt x="f141" y="f142"/>
                  </a:cubicBezTo>
                  <a:cubicBezTo>
                    <a:pt x="f143" y="f10"/>
                    <a:pt x="f143" y="f139"/>
                    <a:pt x="f141" y="f21"/>
                  </a:cubicBezTo>
                  <a:cubicBezTo>
                    <a:pt x="f144" y="f16"/>
                    <a:pt x="f145" y="f136"/>
                    <a:pt x="f125" y="f14"/>
                  </a:cubicBezTo>
                  <a:cubicBezTo>
                    <a:pt x="f116" y="f14"/>
                    <a:pt x="f67" y="f21"/>
                    <a:pt x="f25" y="f146"/>
                  </a:cubicBezTo>
                  <a:cubicBezTo>
                    <a:pt x="f147" y="f146"/>
                    <a:pt x="f148" y="f136"/>
                    <a:pt x="f116" y="f16"/>
                  </a:cubicBezTo>
                  <a:cubicBezTo>
                    <a:pt x="f149" y="f16"/>
                    <a:pt x="f125" y="f16"/>
                    <a:pt x="f125" y="f150"/>
                  </a:cubicBezTo>
                  <a:cubicBezTo>
                    <a:pt x="f151" y="f135"/>
                    <a:pt x="f117" y="f152"/>
                    <a:pt x="f118" y="f152"/>
                  </a:cubicBezTo>
                  <a:cubicBezTo>
                    <a:pt x="f148" y="f126"/>
                    <a:pt x="f114" y="f153"/>
                    <a:pt x="f26" y="f64"/>
                  </a:cubicBezTo>
                  <a:cubicBezTo>
                    <a:pt x="f113" y="f154"/>
                    <a:pt x="f147" y="f132"/>
                    <a:pt x="f115" y="f134"/>
                  </a:cubicBezTo>
                  <a:cubicBezTo>
                    <a:pt x="f155" y="f153"/>
                    <a:pt x="f116" y="f156"/>
                    <a:pt x="f149" y="f156"/>
                  </a:cubicBezTo>
                  <a:cubicBezTo>
                    <a:pt x="f117" y="f156"/>
                    <a:pt x="f151" y="f126"/>
                    <a:pt x="f145" y="f153"/>
                  </a:cubicBezTo>
                  <a:cubicBezTo>
                    <a:pt x="f22" y="f132"/>
                    <a:pt x="f151" y="f132"/>
                    <a:pt x="f125" y="f154"/>
                  </a:cubicBezTo>
                  <a:cubicBezTo>
                    <a:pt x="f118" y="f133"/>
                    <a:pt x="f155" y="f157"/>
                    <a:pt x="f147" y="f9"/>
                  </a:cubicBezTo>
                  <a:cubicBezTo>
                    <a:pt x="f67" y="f131"/>
                    <a:pt x="f115" y="f9"/>
                    <a:pt x="f148" y="f131"/>
                  </a:cubicBezTo>
                  <a:cubicBezTo>
                    <a:pt x="f148" y="f131"/>
                    <a:pt x="f155" y="f131"/>
                    <a:pt x="f23" y="f158"/>
                  </a:cubicBezTo>
                  <a:cubicBezTo>
                    <a:pt x="f149" y="f128"/>
                    <a:pt x="f145" y="f158"/>
                    <a:pt x="f144" y="f131"/>
                  </a:cubicBezTo>
                  <a:cubicBezTo>
                    <a:pt x="f143" y="f131"/>
                    <a:pt x="f140" y="f157"/>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6">
              <a:extLst>
                <a:ext uri="{FF2B5EF4-FFF2-40B4-BE49-F238E27FC236}">
                  <a16:creationId xmlns:a16="http://schemas.microsoft.com/office/drawing/2014/main" id="{431A3B81-95EF-9E5E-32BC-06CD8FA5A9E6}"/>
                </a:ext>
              </a:extLst>
            </p:cNvPr>
            <p:cNvSpPr/>
            <p:nvPr/>
          </p:nvSpPr>
          <p:spPr>
            <a:xfrm>
              <a:off x="7415848" y="4290373"/>
              <a:ext cx="280921" cy="619762"/>
            </a:xfrm>
            <a:custGeom>
              <a:avLst/>
              <a:gdLst>
                <a:gd name="f0" fmla="val 10800000"/>
                <a:gd name="f1" fmla="val 5400000"/>
                <a:gd name="f2" fmla="val 180"/>
                <a:gd name="f3" fmla="val w"/>
                <a:gd name="f4" fmla="val h"/>
                <a:gd name="f5" fmla="val 0"/>
                <a:gd name="f6" fmla="val 80"/>
                <a:gd name="f7" fmla="val 178"/>
                <a:gd name="f8" fmla="val 3"/>
                <a:gd name="f9" fmla="val 1"/>
                <a:gd name="f10" fmla="val 14"/>
                <a:gd name="f11" fmla="val 2"/>
                <a:gd name="f12" fmla="val 25"/>
                <a:gd name="f13" fmla="val 36"/>
                <a:gd name="f14" fmla="val 38"/>
                <a:gd name="f15" fmla="val 12"/>
                <a:gd name="f16" fmla="val 39"/>
                <a:gd name="f17" fmla="val 40"/>
                <a:gd name="f18" fmla="val 37"/>
                <a:gd name="f19" fmla="val 42"/>
                <a:gd name="f20" fmla="val 48"/>
                <a:gd name="f21" fmla="val 47"/>
                <a:gd name="f22" fmla="val 58"/>
                <a:gd name="f23" fmla="val 49"/>
                <a:gd name="f24" fmla="val 69"/>
                <a:gd name="f25" fmla="val 53"/>
                <a:gd name="f26" fmla="val 86"/>
                <a:gd name="f27" fmla="val 55"/>
                <a:gd name="f28" fmla="val 104"/>
                <a:gd name="f29" fmla="val 59"/>
                <a:gd name="f30" fmla="val 122"/>
                <a:gd name="f31" fmla="val 62"/>
                <a:gd name="f32" fmla="val 133"/>
                <a:gd name="f33" fmla="val 65"/>
                <a:gd name="f34" fmla="val 144"/>
                <a:gd name="f35" fmla="val 68"/>
                <a:gd name="f36" fmla="val 154"/>
                <a:gd name="f37" fmla="val 157"/>
                <a:gd name="f38" fmla="val 70"/>
                <a:gd name="f39" fmla="val 159"/>
                <a:gd name="f40" fmla="val 72"/>
                <a:gd name="f41" fmla="val 160"/>
                <a:gd name="f42" fmla="val 74"/>
                <a:gd name="f43" fmla="val 161"/>
                <a:gd name="f44" fmla="val 76"/>
                <a:gd name="f45" fmla="val 162"/>
                <a:gd name="f46" fmla="val 78"/>
                <a:gd name="f47" fmla="val 164"/>
                <a:gd name="f48" fmla="val 167"/>
                <a:gd name="f49" fmla="val 171"/>
                <a:gd name="f50" fmla="val 79"/>
                <a:gd name="f51" fmla="val 174"/>
                <a:gd name="f52" fmla="val 177"/>
                <a:gd name="f53" fmla="val 75"/>
                <a:gd name="f54" fmla="val 56"/>
                <a:gd name="f55" fmla="val 176"/>
                <a:gd name="f56" fmla="val 52"/>
                <a:gd name="f57" fmla="val 163"/>
                <a:gd name="f58" fmla="val 51"/>
                <a:gd name="f59" fmla="val 158"/>
                <a:gd name="f60" fmla="val 153"/>
                <a:gd name="f61" fmla="val 46"/>
                <a:gd name="f62" fmla="val 149"/>
                <a:gd name="f63" fmla="val 148"/>
                <a:gd name="f64" fmla="val 45"/>
                <a:gd name="f65" fmla="val 147"/>
                <a:gd name="f66" fmla="val 44"/>
                <a:gd name="f67" fmla="val 43"/>
                <a:gd name="f68" fmla="val 150"/>
                <a:gd name="f69" fmla="val 41"/>
                <a:gd name="f70" fmla="val 35"/>
                <a:gd name="f71" fmla="val 135"/>
                <a:gd name="f72" fmla="val 34"/>
                <a:gd name="f73" fmla="val 132"/>
                <a:gd name="f74" fmla="val 128"/>
                <a:gd name="f75" fmla="val 125"/>
                <a:gd name="f76" fmla="val 119"/>
                <a:gd name="f77" fmla="val 116"/>
                <a:gd name="f78" fmla="val 106"/>
                <a:gd name="f79" fmla="val 31"/>
                <a:gd name="f80" fmla="val 96"/>
                <a:gd name="f81" fmla="val 27"/>
                <a:gd name="f82" fmla="val 24"/>
                <a:gd name="f83" fmla="val 21"/>
                <a:gd name="f84" fmla="val 20"/>
                <a:gd name="f85" fmla="val 16"/>
                <a:gd name="f86" fmla="val 6"/>
                <a:gd name="f87" fmla="val 23"/>
                <a:gd name="f88" fmla="+- 0 0 -90"/>
                <a:gd name="f89" fmla="*/ f3 1 80"/>
                <a:gd name="f90" fmla="*/ f4 1 178"/>
                <a:gd name="f91" fmla="val f5"/>
                <a:gd name="f92" fmla="val f6"/>
                <a:gd name="f93" fmla="val f7"/>
                <a:gd name="f94" fmla="*/ f88 f0 1"/>
                <a:gd name="f95" fmla="+- f93 0 f91"/>
                <a:gd name="f96" fmla="+- f92 0 f91"/>
                <a:gd name="f97" fmla="*/ f94 1 f2"/>
                <a:gd name="f98" fmla="*/ f96 1 80"/>
                <a:gd name="f99" fmla="*/ f95 1 178"/>
                <a:gd name="f100" fmla="*/ 0 f96 1"/>
                <a:gd name="f101" fmla="*/ 3 f95 1"/>
                <a:gd name="f102" fmla="*/ 3 f96 1"/>
                <a:gd name="f103" fmla="*/ 1 f95 1"/>
                <a:gd name="f104" fmla="*/ 36 f96 1"/>
                <a:gd name="f105" fmla="*/ 0 f95 1"/>
                <a:gd name="f106" fmla="*/ 40 f96 1"/>
                <a:gd name="f107" fmla="*/ 37 f95 1"/>
                <a:gd name="f108" fmla="*/ 49 f96 1"/>
                <a:gd name="f109" fmla="*/ 69 f95 1"/>
                <a:gd name="f110" fmla="*/ 59 f96 1"/>
                <a:gd name="f111" fmla="*/ 122 f95 1"/>
                <a:gd name="f112" fmla="*/ 68 f96 1"/>
                <a:gd name="f113" fmla="*/ 154 f95 1"/>
                <a:gd name="f114" fmla="*/ 72 f96 1"/>
                <a:gd name="f115" fmla="*/ 160 f95 1"/>
                <a:gd name="f116" fmla="*/ 78 f96 1"/>
                <a:gd name="f117" fmla="*/ 164 f95 1"/>
                <a:gd name="f118" fmla="*/ 79 f96 1"/>
                <a:gd name="f119" fmla="*/ 174 f95 1"/>
                <a:gd name="f120" fmla="*/ 178 f95 1"/>
                <a:gd name="f121" fmla="*/ 52 f96 1"/>
                <a:gd name="f122" fmla="*/ 163 f95 1"/>
                <a:gd name="f123" fmla="*/ 46 f96 1"/>
                <a:gd name="f124" fmla="*/ 149 f95 1"/>
                <a:gd name="f125" fmla="*/ 44 f96 1"/>
                <a:gd name="f126" fmla="*/ 147 f95 1"/>
                <a:gd name="f127" fmla="*/ 42 f96 1"/>
                <a:gd name="f128" fmla="*/ 150 f95 1"/>
                <a:gd name="f129" fmla="*/ 41 f96 1"/>
                <a:gd name="f130" fmla="*/ 162 f95 1"/>
                <a:gd name="f131" fmla="*/ 35 f96 1"/>
                <a:gd name="f132" fmla="*/ 135 f95 1"/>
                <a:gd name="f133" fmla="*/ 38 f96 1"/>
                <a:gd name="f134" fmla="*/ 125 f95 1"/>
                <a:gd name="f135" fmla="*/ 39 f96 1"/>
                <a:gd name="f136" fmla="*/ 116 f95 1"/>
                <a:gd name="f137" fmla="*/ 27 f96 1"/>
                <a:gd name="f138" fmla="*/ 86 f95 1"/>
                <a:gd name="f139" fmla="*/ 20 f96 1"/>
                <a:gd name="f140" fmla="*/ 62 f95 1"/>
                <a:gd name="f141" fmla="+- f97 0 f1"/>
                <a:gd name="f142" fmla="*/ f100 1 80"/>
                <a:gd name="f143" fmla="*/ f101 1 178"/>
                <a:gd name="f144" fmla="*/ f102 1 80"/>
                <a:gd name="f145" fmla="*/ f103 1 178"/>
                <a:gd name="f146" fmla="*/ f104 1 80"/>
                <a:gd name="f147" fmla="*/ f105 1 178"/>
                <a:gd name="f148" fmla="*/ f106 1 80"/>
                <a:gd name="f149" fmla="*/ f107 1 178"/>
                <a:gd name="f150" fmla="*/ f108 1 80"/>
                <a:gd name="f151" fmla="*/ f109 1 178"/>
                <a:gd name="f152" fmla="*/ f110 1 80"/>
                <a:gd name="f153" fmla="*/ f111 1 178"/>
                <a:gd name="f154" fmla="*/ f112 1 80"/>
                <a:gd name="f155" fmla="*/ f113 1 178"/>
                <a:gd name="f156" fmla="*/ f114 1 80"/>
                <a:gd name="f157" fmla="*/ f115 1 178"/>
                <a:gd name="f158" fmla="*/ f116 1 80"/>
                <a:gd name="f159" fmla="*/ f117 1 178"/>
                <a:gd name="f160" fmla="*/ f118 1 80"/>
                <a:gd name="f161" fmla="*/ f119 1 178"/>
                <a:gd name="f162" fmla="*/ f120 1 178"/>
                <a:gd name="f163" fmla="*/ f121 1 80"/>
                <a:gd name="f164" fmla="*/ f122 1 178"/>
                <a:gd name="f165" fmla="*/ f123 1 80"/>
                <a:gd name="f166" fmla="*/ f124 1 178"/>
                <a:gd name="f167" fmla="*/ f125 1 80"/>
                <a:gd name="f168" fmla="*/ f126 1 178"/>
                <a:gd name="f169" fmla="*/ f127 1 80"/>
                <a:gd name="f170" fmla="*/ f128 1 178"/>
                <a:gd name="f171" fmla="*/ f129 1 80"/>
                <a:gd name="f172" fmla="*/ f130 1 178"/>
                <a:gd name="f173" fmla="*/ f131 1 80"/>
                <a:gd name="f174" fmla="*/ f132 1 178"/>
                <a:gd name="f175" fmla="*/ f133 1 80"/>
                <a:gd name="f176" fmla="*/ f134 1 178"/>
                <a:gd name="f177" fmla="*/ f135 1 80"/>
                <a:gd name="f178" fmla="*/ f136 1 178"/>
                <a:gd name="f179" fmla="*/ f137 1 80"/>
                <a:gd name="f180" fmla="*/ f138 1 178"/>
                <a:gd name="f181" fmla="*/ f139 1 80"/>
                <a:gd name="f182" fmla="*/ f140 1 178"/>
                <a:gd name="f183" fmla="*/ 0 1 f98"/>
                <a:gd name="f184" fmla="*/ f92 1 f98"/>
                <a:gd name="f185" fmla="*/ 0 1 f99"/>
                <a:gd name="f186" fmla="*/ f93 1 f99"/>
                <a:gd name="f187" fmla="*/ f142 1 f98"/>
                <a:gd name="f188" fmla="*/ f143 1 f99"/>
                <a:gd name="f189" fmla="*/ f144 1 f98"/>
                <a:gd name="f190" fmla="*/ f145 1 f99"/>
                <a:gd name="f191" fmla="*/ f146 1 f98"/>
                <a:gd name="f192" fmla="*/ f147 1 f99"/>
                <a:gd name="f193" fmla="*/ f148 1 f98"/>
                <a:gd name="f194" fmla="*/ f149 1 f99"/>
                <a:gd name="f195" fmla="*/ f150 1 f98"/>
                <a:gd name="f196" fmla="*/ f151 1 f99"/>
                <a:gd name="f197" fmla="*/ f152 1 f98"/>
                <a:gd name="f198" fmla="*/ f153 1 f99"/>
                <a:gd name="f199" fmla="*/ f154 1 f98"/>
                <a:gd name="f200" fmla="*/ f155 1 f99"/>
                <a:gd name="f201" fmla="*/ f156 1 f98"/>
                <a:gd name="f202" fmla="*/ f157 1 f99"/>
                <a:gd name="f203" fmla="*/ f158 1 f98"/>
                <a:gd name="f204" fmla="*/ f159 1 f99"/>
                <a:gd name="f205" fmla="*/ f160 1 f98"/>
                <a:gd name="f206" fmla="*/ f161 1 f99"/>
                <a:gd name="f207" fmla="*/ f162 1 f99"/>
                <a:gd name="f208" fmla="*/ f163 1 f98"/>
                <a:gd name="f209" fmla="*/ f164 1 f99"/>
                <a:gd name="f210" fmla="*/ f165 1 f98"/>
                <a:gd name="f211" fmla="*/ f166 1 f99"/>
                <a:gd name="f212" fmla="*/ f167 1 f98"/>
                <a:gd name="f213" fmla="*/ f168 1 f99"/>
                <a:gd name="f214" fmla="*/ f169 1 f98"/>
                <a:gd name="f215" fmla="*/ f170 1 f99"/>
                <a:gd name="f216" fmla="*/ f171 1 f98"/>
                <a:gd name="f217" fmla="*/ f172 1 f99"/>
                <a:gd name="f218" fmla="*/ f173 1 f98"/>
                <a:gd name="f219" fmla="*/ f174 1 f99"/>
                <a:gd name="f220" fmla="*/ f175 1 f98"/>
                <a:gd name="f221" fmla="*/ f176 1 f99"/>
                <a:gd name="f222" fmla="*/ f177 1 f98"/>
                <a:gd name="f223" fmla="*/ f178 1 f99"/>
                <a:gd name="f224" fmla="*/ f179 1 f98"/>
                <a:gd name="f225" fmla="*/ f180 1 f99"/>
                <a:gd name="f226" fmla="*/ f181 1 f98"/>
                <a:gd name="f227" fmla="*/ f182 1 f99"/>
                <a:gd name="f228" fmla="*/ f183 f89 1"/>
                <a:gd name="f229" fmla="*/ f184 f89 1"/>
                <a:gd name="f230" fmla="*/ f186 f90 1"/>
                <a:gd name="f231" fmla="*/ f185 f90 1"/>
                <a:gd name="f232" fmla="*/ f187 f89 1"/>
                <a:gd name="f233" fmla="*/ f188 f90 1"/>
                <a:gd name="f234" fmla="*/ f189 f89 1"/>
                <a:gd name="f235" fmla="*/ f190 f90 1"/>
                <a:gd name="f236" fmla="*/ f191 f89 1"/>
                <a:gd name="f237" fmla="*/ f192 f90 1"/>
                <a:gd name="f238" fmla="*/ f193 f89 1"/>
                <a:gd name="f239" fmla="*/ f194 f90 1"/>
                <a:gd name="f240" fmla="*/ f195 f89 1"/>
                <a:gd name="f241" fmla="*/ f196 f90 1"/>
                <a:gd name="f242" fmla="*/ f197 f89 1"/>
                <a:gd name="f243" fmla="*/ f198 f90 1"/>
                <a:gd name="f244" fmla="*/ f199 f89 1"/>
                <a:gd name="f245" fmla="*/ f200 f90 1"/>
                <a:gd name="f246" fmla="*/ f201 f89 1"/>
                <a:gd name="f247" fmla="*/ f202 f90 1"/>
                <a:gd name="f248" fmla="*/ f203 f89 1"/>
                <a:gd name="f249" fmla="*/ f204 f90 1"/>
                <a:gd name="f250" fmla="*/ f205 f89 1"/>
                <a:gd name="f251" fmla="*/ f206 f90 1"/>
                <a:gd name="f252" fmla="*/ f207 f90 1"/>
                <a:gd name="f253" fmla="*/ f208 f89 1"/>
                <a:gd name="f254" fmla="*/ f209 f90 1"/>
                <a:gd name="f255" fmla="*/ f210 f89 1"/>
                <a:gd name="f256" fmla="*/ f211 f90 1"/>
                <a:gd name="f257" fmla="*/ f212 f89 1"/>
                <a:gd name="f258" fmla="*/ f213 f90 1"/>
                <a:gd name="f259" fmla="*/ f214 f89 1"/>
                <a:gd name="f260" fmla="*/ f215 f90 1"/>
                <a:gd name="f261" fmla="*/ f216 f89 1"/>
                <a:gd name="f262" fmla="*/ f217 f90 1"/>
                <a:gd name="f263" fmla="*/ f218 f89 1"/>
                <a:gd name="f264" fmla="*/ f219 f90 1"/>
                <a:gd name="f265" fmla="*/ f220 f89 1"/>
                <a:gd name="f266" fmla="*/ f221 f90 1"/>
                <a:gd name="f267" fmla="*/ f222 f89 1"/>
                <a:gd name="f268" fmla="*/ f223 f90 1"/>
                <a:gd name="f269" fmla="*/ f224 f89 1"/>
                <a:gd name="f270" fmla="*/ f225 f90 1"/>
                <a:gd name="f271" fmla="*/ f226 f89 1"/>
                <a:gd name="f272" fmla="*/ f227 f90 1"/>
              </a:gdLst>
              <a:ahLst/>
              <a:cxnLst>
                <a:cxn ang="3cd4">
                  <a:pos x="hc" y="t"/>
                </a:cxn>
                <a:cxn ang="0">
                  <a:pos x="r" y="vc"/>
                </a:cxn>
                <a:cxn ang="cd4">
                  <a:pos x="hc" y="b"/>
                </a:cxn>
                <a:cxn ang="cd2">
                  <a:pos x="l" y="vc"/>
                </a:cxn>
                <a:cxn ang="f141">
                  <a:pos x="f232" y="f233"/>
                </a:cxn>
                <a:cxn ang="f141">
                  <a:pos x="f234" y="f235"/>
                </a:cxn>
                <a:cxn ang="f141">
                  <a:pos x="f236" y="f237"/>
                </a:cxn>
                <a:cxn ang="f141">
                  <a:pos x="f238" y="f239"/>
                </a:cxn>
                <a:cxn ang="f141">
                  <a:pos x="f240" y="f241"/>
                </a:cxn>
                <a:cxn ang="f141">
                  <a:pos x="f242" y="f243"/>
                </a:cxn>
                <a:cxn ang="f141">
                  <a:pos x="f244" y="f245"/>
                </a:cxn>
                <a:cxn ang="f141">
                  <a:pos x="f246" y="f247"/>
                </a:cxn>
                <a:cxn ang="f141">
                  <a:pos x="f248" y="f249"/>
                </a:cxn>
                <a:cxn ang="f141">
                  <a:pos x="f250" y="f251"/>
                </a:cxn>
                <a:cxn ang="f141">
                  <a:pos x="f246" y="f252"/>
                </a:cxn>
                <a:cxn ang="f141">
                  <a:pos x="f253" y="f254"/>
                </a:cxn>
                <a:cxn ang="f141">
                  <a:pos x="f255" y="f256"/>
                </a:cxn>
                <a:cxn ang="f141">
                  <a:pos x="f257" y="f258"/>
                </a:cxn>
                <a:cxn ang="f141">
                  <a:pos x="f259" y="f260"/>
                </a:cxn>
                <a:cxn ang="f141">
                  <a:pos x="f261" y="f262"/>
                </a:cxn>
                <a:cxn ang="f141">
                  <a:pos x="f238" y="f262"/>
                </a:cxn>
                <a:cxn ang="f141">
                  <a:pos x="f263" y="f264"/>
                </a:cxn>
                <a:cxn ang="f141">
                  <a:pos x="f265" y="f266"/>
                </a:cxn>
                <a:cxn ang="f141">
                  <a:pos x="f267" y="f268"/>
                </a:cxn>
                <a:cxn ang="f141">
                  <a:pos x="f269" y="f270"/>
                </a:cxn>
                <a:cxn ang="f141">
                  <a:pos x="f271" y="f272"/>
                </a:cxn>
                <a:cxn ang="f141">
                  <a:pos x="f232" y="f233"/>
                </a:cxn>
              </a:cxnLst>
              <a:rect l="f228" t="f231" r="f229" b="f230"/>
              <a:pathLst>
                <a:path w="80" h="178">
                  <a:moveTo>
                    <a:pt x="f5" y="f8"/>
                  </a:moveTo>
                  <a:cubicBezTo>
                    <a:pt x="f5" y="f9"/>
                    <a:pt x="f9" y="f9"/>
                    <a:pt x="f8" y="f9"/>
                  </a:cubicBezTo>
                  <a:cubicBezTo>
                    <a:pt x="f10" y="f11"/>
                    <a:pt x="f12" y="f9"/>
                    <a:pt x="f13" y="f5"/>
                  </a:cubicBezTo>
                  <a:cubicBezTo>
                    <a:pt x="f14" y="f15"/>
                    <a:pt x="f16" y="f12"/>
                    <a:pt x="f17" y="f18"/>
                  </a:cubicBezTo>
                  <a:cubicBezTo>
                    <a:pt x="f19" y="f20"/>
                    <a:pt x="f21" y="f22"/>
                    <a:pt x="f23" y="f24"/>
                  </a:cubicBezTo>
                  <a:cubicBezTo>
                    <a:pt x="f25" y="f26"/>
                    <a:pt x="f27" y="f28"/>
                    <a:pt x="f29" y="f30"/>
                  </a:cubicBezTo>
                  <a:cubicBezTo>
                    <a:pt x="f31" y="f32"/>
                    <a:pt x="f33" y="f34"/>
                    <a:pt x="f35" y="f36"/>
                  </a:cubicBezTo>
                  <a:cubicBezTo>
                    <a:pt x="f35" y="f37"/>
                    <a:pt x="f38" y="f39"/>
                    <a:pt x="f40" y="f41"/>
                  </a:cubicBezTo>
                  <a:cubicBezTo>
                    <a:pt x="f42" y="f43"/>
                    <a:pt x="f44" y="f45"/>
                    <a:pt x="f46" y="f47"/>
                  </a:cubicBezTo>
                  <a:cubicBezTo>
                    <a:pt x="f6" y="f48"/>
                    <a:pt x="f6" y="f49"/>
                    <a:pt x="f50" y="f51"/>
                  </a:cubicBezTo>
                  <a:cubicBezTo>
                    <a:pt x="f46" y="f52"/>
                    <a:pt x="f53" y="f7"/>
                    <a:pt x="f40" y="f7"/>
                  </a:cubicBezTo>
                  <a:cubicBezTo>
                    <a:pt x="f29" y="f7"/>
                    <a:pt x="f54" y="f55"/>
                    <a:pt x="f56" y="f57"/>
                  </a:cubicBezTo>
                  <a:cubicBezTo>
                    <a:pt x="f58" y="f59"/>
                    <a:pt x="f23" y="f60"/>
                    <a:pt x="f61" y="f62"/>
                  </a:cubicBezTo>
                  <a:cubicBezTo>
                    <a:pt x="f61" y="f63"/>
                    <a:pt x="f64" y="f65"/>
                    <a:pt x="f66" y="f65"/>
                  </a:cubicBezTo>
                  <a:cubicBezTo>
                    <a:pt x="f19" y="f63"/>
                    <a:pt x="f67" y="f62"/>
                    <a:pt x="f19" y="f68"/>
                  </a:cubicBezTo>
                  <a:cubicBezTo>
                    <a:pt x="f19" y="f36"/>
                    <a:pt x="f67" y="f59"/>
                    <a:pt x="f69" y="f45"/>
                  </a:cubicBezTo>
                  <a:cubicBezTo>
                    <a:pt x="f17" y="f45"/>
                    <a:pt x="f17" y="f45"/>
                    <a:pt x="f17" y="f45"/>
                  </a:cubicBezTo>
                  <a:cubicBezTo>
                    <a:pt x="f16" y="f60"/>
                    <a:pt x="f18" y="f34"/>
                    <a:pt x="f70" y="f71"/>
                  </a:cubicBezTo>
                  <a:cubicBezTo>
                    <a:pt x="f72" y="f73"/>
                    <a:pt x="f13" y="f74"/>
                    <a:pt x="f14" y="f75"/>
                  </a:cubicBezTo>
                  <a:cubicBezTo>
                    <a:pt x="f17" y="f30"/>
                    <a:pt x="f17" y="f76"/>
                    <a:pt x="f16" y="f77"/>
                  </a:cubicBezTo>
                  <a:cubicBezTo>
                    <a:pt x="f70" y="f78"/>
                    <a:pt x="f79" y="f80"/>
                    <a:pt x="f81" y="f26"/>
                  </a:cubicBezTo>
                  <a:cubicBezTo>
                    <a:pt x="f82" y="f46"/>
                    <a:pt x="f83" y="f38"/>
                    <a:pt x="f84" y="f31"/>
                  </a:cubicBezTo>
                  <a:cubicBezTo>
                    <a:pt x="f85" y="f69"/>
                    <a:pt x="f86" y="f87"/>
                    <a:pt x="f5" y="f8"/>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7">
              <a:extLst>
                <a:ext uri="{FF2B5EF4-FFF2-40B4-BE49-F238E27FC236}">
                  <a16:creationId xmlns:a16="http://schemas.microsoft.com/office/drawing/2014/main" id="{E5DFCA88-0189-EE59-ADD5-075409FFDF6F}"/>
                </a:ext>
              </a:extLst>
            </p:cNvPr>
            <p:cNvSpPr/>
            <p:nvPr/>
          </p:nvSpPr>
          <p:spPr>
            <a:xfrm>
              <a:off x="7286250" y="3241255"/>
              <a:ext cx="186071" cy="508991"/>
            </a:xfrm>
            <a:custGeom>
              <a:avLst/>
              <a:gdLst>
                <a:gd name="f0" fmla="val 10800000"/>
                <a:gd name="f1" fmla="val 5400000"/>
                <a:gd name="f2" fmla="val 180"/>
                <a:gd name="f3" fmla="val w"/>
                <a:gd name="f4" fmla="val h"/>
                <a:gd name="f5" fmla="val 0"/>
                <a:gd name="f6" fmla="val 53"/>
                <a:gd name="f7" fmla="val 146"/>
                <a:gd name="f8" fmla="val 50"/>
                <a:gd name="f9" fmla="val 95"/>
                <a:gd name="f10" fmla="val 51"/>
                <a:gd name="f11" fmla="val 103"/>
                <a:gd name="f12" fmla="val 48"/>
                <a:gd name="f13" fmla="val 110"/>
                <a:gd name="f14" fmla="val 44"/>
                <a:gd name="f15" fmla="val 117"/>
                <a:gd name="f16" fmla="val 40"/>
                <a:gd name="f17" fmla="val 122"/>
                <a:gd name="f18" fmla="val 37"/>
                <a:gd name="f19" fmla="val 128"/>
                <a:gd name="f20" fmla="val 34"/>
                <a:gd name="f21" fmla="val 134"/>
                <a:gd name="f22" fmla="val 135"/>
                <a:gd name="f23" fmla="val 33"/>
                <a:gd name="f24" fmla="val 136"/>
                <a:gd name="f25" fmla="val 137"/>
                <a:gd name="f26" fmla="val 36"/>
                <a:gd name="f27" fmla="val 142"/>
                <a:gd name="f28" fmla="val 32"/>
                <a:gd name="f29" fmla="val 27"/>
                <a:gd name="f30" fmla="val 25"/>
                <a:gd name="f31" fmla="val 24"/>
                <a:gd name="f32" fmla="val 145"/>
                <a:gd name="f33" fmla="val 143"/>
                <a:gd name="f34" fmla="val 26"/>
                <a:gd name="f35" fmla="val 140"/>
                <a:gd name="f36" fmla="val 139"/>
                <a:gd name="f37" fmla="val 129"/>
                <a:gd name="f38" fmla="val 43"/>
                <a:gd name="f39" fmla="val 47"/>
                <a:gd name="f40" fmla="val 104"/>
                <a:gd name="f41" fmla="val 96"/>
                <a:gd name="f42" fmla="val 94"/>
                <a:gd name="f43" fmla="val 91"/>
                <a:gd name="f44" fmla="val 105"/>
                <a:gd name="f45" fmla="val 21"/>
                <a:gd name="f46" fmla="val 112"/>
                <a:gd name="f47" fmla="val 19"/>
                <a:gd name="f48" fmla="val 114"/>
                <a:gd name="f49" fmla="val 13"/>
                <a:gd name="f50" fmla="val 101"/>
                <a:gd name="f51" fmla="val 12"/>
                <a:gd name="f52" fmla="val 87"/>
                <a:gd name="f53" fmla="val 10"/>
                <a:gd name="f54" fmla="val 8"/>
                <a:gd name="f55" fmla="val 88"/>
                <a:gd name="f56" fmla="val 7"/>
                <a:gd name="f57" fmla="val 90"/>
                <a:gd name="f58" fmla="val 6"/>
                <a:gd name="f59" fmla="val 5"/>
                <a:gd name="f60" fmla="val 86"/>
                <a:gd name="f61" fmla="val 15"/>
                <a:gd name="f62" fmla="val 85"/>
                <a:gd name="f63" fmla="val 14"/>
                <a:gd name="f64" fmla="val 82"/>
                <a:gd name="f65" fmla="val 80"/>
                <a:gd name="f66" fmla="val 74"/>
                <a:gd name="f67" fmla="val 67"/>
                <a:gd name="f68" fmla="val 60"/>
                <a:gd name="f69" fmla="val 4"/>
                <a:gd name="f70" fmla="val 52"/>
                <a:gd name="f71" fmla="val 3"/>
                <a:gd name="f72" fmla="val 35"/>
                <a:gd name="f73" fmla="val 31"/>
                <a:gd name="f74" fmla="val 22"/>
                <a:gd name="f75" fmla="val 9"/>
                <a:gd name="f76" fmla="val 1"/>
                <a:gd name="f77" fmla="val 39"/>
                <a:gd name="f78" fmla="val 49"/>
                <a:gd name="f79" fmla="val 46"/>
                <a:gd name="f80" fmla="val 29"/>
                <a:gd name="f81" fmla="val 54"/>
                <a:gd name="f82" fmla="val 56"/>
                <a:gd name="f83" fmla="val 58"/>
                <a:gd name="f84" fmla="val 62"/>
                <a:gd name="f85" fmla="val 65"/>
                <a:gd name="f86" fmla="val 45"/>
                <a:gd name="f87" fmla="val 66"/>
                <a:gd name="f88" fmla="val 41"/>
                <a:gd name="f89" fmla="val 68"/>
                <a:gd name="f90" fmla="val 73"/>
                <a:gd name="f91" fmla="val 78"/>
                <a:gd name="f92" fmla="val 83"/>
                <a:gd name="f93" fmla="val 38"/>
                <a:gd name="f94" fmla="val 93"/>
                <a:gd name="f95" fmla="+- 0 0 -90"/>
                <a:gd name="f96" fmla="*/ f3 1 53"/>
                <a:gd name="f97" fmla="*/ f4 1 146"/>
                <a:gd name="f98" fmla="val f5"/>
                <a:gd name="f99" fmla="val f6"/>
                <a:gd name="f100" fmla="val f7"/>
                <a:gd name="f101" fmla="*/ f95 f0 1"/>
                <a:gd name="f102" fmla="+- f100 0 f98"/>
                <a:gd name="f103" fmla="+- f99 0 f98"/>
                <a:gd name="f104" fmla="*/ f101 1 f2"/>
                <a:gd name="f105" fmla="*/ f103 1 53"/>
                <a:gd name="f106" fmla="*/ f102 1 146"/>
                <a:gd name="f107" fmla="*/ 50 f103 1"/>
                <a:gd name="f108" fmla="*/ 95 f102 1"/>
                <a:gd name="f109" fmla="*/ 44 f103 1"/>
                <a:gd name="f110" fmla="*/ 117 f102 1"/>
                <a:gd name="f111" fmla="*/ 34 f103 1"/>
                <a:gd name="f112" fmla="*/ 134 f102 1"/>
                <a:gd name="f113" fmla="*/ 137 f102 1"/>
                <a:gd name="f114" fmla="*/ 27 f103 1"/>
                <a:gd name="f115" fmla="*/ 146 f102 1"/>
                <a:gd name="f116" fmla="*/ 24 f103 1"/>
                <a:gd name="f117" fmla="*/ 143 f102 1"/>
                <a:gd name="f118" fmla="*/ 139 f102 1"/>
                <a:gd name="f119" fmla="*/ 47 f103 1"/>
                <a:gd name="f120" fmla="*/ 104 f102 1"/>
                <a:gd name="f121" fmla="*/ 40 f103 1"/>
                <a:gd name="f122" fmla="*/ 91 f102 1"/>
                <a:gd name="f123" fmla="*/ 19 f103 1"/>
                <a:gd name="f124" fmla="*/ 128 f102 1"/>
                <a:gd name="f125" fmla="*/ 12 f103 1"/>
                <a:gd name="f126" fmla="*/ 87 f102 1"/>
                <a:gd name="f127" fmla="*/ 7 f103 1"/>
                <a:gd name="f128" fmla="*/ 90 f102 1"/>
                <a:gd name="f129" fmla="*/ 5 f103 1"/>
                <a:gd name="f130" fmla="*/ 10 f103 1"/>
                <a:gd name="f131" fmla="*/ 86 f102 1"/>
                <a:gd name="f132" fmla="*/ 80 f102 1"/>
                <a:gd name="f133" fmla="*/ 60 f102 1"/>
                <a:gd name="f134" fmla="*/ 35 f102 1"/>
                <a:gd name="f135" fmla="*/ 4 f103 1"/>
                <a:gd name="f136" fmla="*/ 22 f102 1"/>
                <a:gd name="f137" fmla="*/ 0 f102 1"/>
                <a:gd name="f138" fmla="*/ 39 f103 1"/>
                <a:gd name="f139" fmla="*/ 1 f102 1"/>
                <a:gd name="f140" fmla="*/ 48 f103 1"/>
                <a:gd name="f141" fmla="*/ 33 f102 1"/>
                <a:gd name="f142" fmla="*/ 49 f103 1"/>
                <a:gd name="f143" fmla="*/ 54 f102 1"/>
                <a:gd name="f144" fmla="*/ 45 f103 1"/>
                <a:gd name="f145" fmla="*/ 66 f102 1"/>
                <a:gd name="f146" fmla="*/ 78 f102 1"/>
                <a:gd name="f147" fmla="+- f104 0 f1"/>
                <a:gd name="f148" fmla="*/ f107 1 53"/>
                <a:gd name="f149" fmla="*/ f108 1 146"/>
                <a:gd name="f150" fmla="*/ f109 1 53"/>
                <a:gd name="f151" fmla="*/ f110 1 146"/>
                <a:gd name="f152" fmla="*/ f111 1 53"/>
                <a:gd name="f153" fmla="*/ f112 1 146"/>
                <a:gd name="f154" fmla="*/ f113 1 146"/>
                <a:gd name="f155" fmla="*/ f114 1 53"/>
                <a:gd name="f156" fmla="*/ f115 1 146"/>
                <a:gd name="f157" fmla="*/ f116 1 53"/>
                <a:gd name="f158" fmla="*/ f117 1 146"/>
                <a:gd name="f159" fmla="*/ f118 1 146"/>
                <a:gd name="f160" fmla="*/ f119 1 53"/>
                <a:gd name="f161" fmla="*/ f120 1 146"/>
                <a:gd name="f162" fmla="*/ f121 1 53"/>
                <a:gd name="f163" fmla="*/ f122 1 146"/>
                <a:gd name="f164" fmla="*/ f123 1 53"/>
                <a:gd name="f165" fmla="*/ f124 1 146"/>
                <a:gd name="f166" fmla="*/ f125 1 53"/>
                <a:gd name="f167" fmla="*/ f126 1 146"/>
                <a:gd name="f168" fmla="*/ f127 1 53"/>
                <a:gd name="f169" fmla="*/ f128 1 146"/>
                <a:gd name="f170" fmla="*/ f129 1 53"/>
                <a:gd name="f171" fmla="*/ f130 1 53"/>
                <a:gd name="f172" fmla="*/ f131 1 146"/>
                <a:gd name="f173" fmla="*/ f132 1 146"/>
                <a:gd name="f174" fmla="*/ f133 1 146"/>
                <a:gd name="f175" fmla="*/ f134 1 146"/>
                <a:gd name="f176" fmla="*/ f135 1 53"/>
                <a:gd name="f177" fmla="*/ f136 1 146"/>
                <a:gd name="f178" fmla="*/ f137 1 146"/>
                <a:gd name="f179" fmla="*/ f138 1 53"/>
                <a:gd name="f180" fmla="*/ f139 1 146"/>
                <a:gd name="f181" fmla="*/ f140 1 53"/>
                <a:gd name="f182" fmla="*/ f141 1 146"/>
                <a:gd name="f183" fmla="*/ f142 1 53"/>
                <a:gd name="f184" fmla="*/ f143 1 146"/>
                <a:gd name="f185" fmla="*/ f144 1 53"/>
                <a:gd name="f186" fmla="*/ f145 1 146"/>
                <a:gd name="f187" fmla="*/ f146 1 146"/>
                <a:gd name="f188" fmla="*/ 0 1 f105"/>
                <a:gd name="f189" fmla="*/ f99 1 f105"/>
                <a:gd name="f190" fmla="*/ 0 1 f106"/>
                <a:gd name="f191" fmla="*/ f100 1 f106"/>
                <a:gd name="f192" fmla="*/ f148 1 f105"/>
                <a:gd name="f193" fmla="*/ f149 1 f106"/>
                <a:gd name="f194" fmla="*/ f150 1 f105"/>
                <a:gd name="f195" fmla="*/ f151 1 f106"/>
                <a:gd name="f196" fmla="*/ f152 1 f105"/>
                <a:gd name="f197" fmla="*/ f153 1 f106"/>
                <a:gd name="f198" fmla="*/ f154 1 f106"/>
                <a:gd name="f199" fmla="*/ f155 1 f105"/>
                <a:gd name="f200" fmla="*/ f156 1 f106"/>
                <a:gd name="f201" fmla="*/ f157 1 f105"/>
                <a:gd name="f202" fmla="*/ f158 1 f106"/>
                <a:gd name="f203" fmla="*/ f159 1 f106"/>
                <a:gd name="f204" fmla="*/ f160 1 f105"/>
                <a:gd name="f205" fmla="*/ f161 1 f106"/>
                <a:gd name="f206" fmla="*/ f162 1 f105"/>
                <a:gd name="f207" fmla="*/ f163 1 f106"/>
                <a:gd name="f208" fmla="*/ f164 1 f105"/>
                <a:gd name="f209" fmla="*/ f165 1 f106"/>
                <a:gd name="f210" fmla="*/ f166 1 f105"/>
                <a:gd name="f211" fmla="*/ f167 1 f106"/>
                <a:gd name="f212" fmla="*/ f168 1 f105"/>
                <a:gd name="f213" fmla="*/ f169 1 f106"/>
                <a:gd name="f214" fmla="*/ f170 1 f105"/>
                <a:gd name="f215" fmla="*/ f171 1 f105"/>
                <a:gd name="f216" fmla="*/ f172 1 f106"/>
                <a:gd name="f217" fmla="*/ f173 1 f106"/>
                <a:gd name="f218" fmla="*/ f174 1 f106"/>
                <a:gd name="f219" fmla="*/ f175 1 f106"/>
                <a:gd name="f220" fmla="*/ f176 1 f105"/>
                <a:gd name="f221" fmla="*/ f177 1 f106"/>
                <a:gd name="f222" fmla="*/ f178 1 f106"/>
                <a:gd name="f223" fmla="*/ f179 1 f105"/>
                <a:gd name="f224" fmla="*/ f180 1 f106"/>
                <a:gd name="f225" fmla="*/ f181 1 f105"/>
                <a:gd name="f226" fmla="*/ f182 1 f106"/>
                <a:gd name="f227" fmla="*/ f183 1 f105"/>
                <a:gd name="f228" fmla="*/ f184 1 f106"/>
                <a:gd name="f229" fmla="*/ f185 1 f105"/>
                <a:gd name="f230" fmla="*/ f186 1 f106"/>
                <a:gd name="f231" fmla="*/ f187 1 f106"/>
                <a:gd name="f232" fmla="*/ f188 f96 1"/>
                <a:gd name="f233" fmla="*/ f189 f96 1"/>
                <a:gd name="f234" fmla="*/ f191 f97 1"/>
                <a:gd name="f235" fmla="*/ f190 f97 1"/>
                <a:gd name="f236" fmla="*/ f192 f96 1"/>
                <a:gd name="f237" fmla="*/ f193 f97 1"/>
                <a:gd name="f238" fmla="*/ f194 f96 1"/>
                <a:gd name="f239" fmla="*/ f195 f97 1"/>
                <a:gd name="f240" fmla="*/ f196 f96 1"/>
                <a:gd name="f241" fmla="*/ f197 f97 1"/>
                <a:gd name="f242" fmla="*/ f198 f97 1"/>
                <a:gd name="f243" fmla="*/ f199 f96 1"/>
                <a:gd name="f244" fmla="*/ f200 f97 1"/>
                <a:gd name="f245" fmla="*/ f201 f96 1"/>
                <a:gd name="f246" fmla="*/ f202 f97 1"/>
                <a:gd name="f247" fmla="*/ f203 f97 1"/>
                <a:gd name="f248" fmla="*/ f204 f96 1"/>
                <a:gd name="f249" fmla="*/ f205 f97 1"/>
                <a:gd name="f250" fmla="*/ f206 f96 1"/>
                <a:gd name="f251" fmla="*/ f207 f97 1"/>
                <a:gd name="f252" fmla="*/ f208 f96 1"/>
                <a:gd name="f253" fmla="*/ f209 f97 1"/>
                <a:gd name="f254" fmla="*/ f210 f96 1"/>
                <a:gd name="f255" fmla="*/ f211 f97 1"/>
                <a:gd name="f256" fmla="*/ f212 f96 1"/>
                <a:gd name="f257" fmla="*/ f213 f97 1"/>
                <a:gd name="f258" fmla="*/ f214 f96 1"/>
                <a:gd name="f259" fmla="*/ f215 f96 1"/>
                <a:gd name="f260" fmla="*/ f216 f97 1"/>
                <a:gd name="f261" fmla="*/ f217 f97 1"/>
                <a:gd name="f262" fmla="*/ f218 f97 1"/>
                <a:gd name="f263" fmla="*/ f219 f97 1"/>
                <a:gd name="f264" fmla="*/ f220 f96 1"/>
                <a:gd name="f265" fmla="*/ f221 f97 1"/>
                <a:gd name="f266" fmla="*/ f222 f97 1"/>
                <a:gd name="f267" fmla="*/ f223 f96 1"/>
                <a:gd name="f268" fmla="*/ f224 f97 1"/>
                <a:gd name="f269" fmla="*/ f225 f96 1"/>
                <a:gd name="f270" fmla="*/ f226 f97 1"/>
                <a:gd name="f271" fmla="*/ f227 f96 1"/>
                <a:gd name="f272" fmla="*/ f228 f97 1"/>
                <a:gd name="f273" fmla="*/ f229 f96 1"/>
                <a:gd name="f274" fmla="*/ f230 f97 1"/>
                <a:gd name="f275" fmla="*/ f231 f97 1"/>
              </a:gdLst>
              <a:ahLst/>
              <a:cxnLst>
                <a:cxn ang="3cd4">
                  <a:pos x="hc" y="t"/>
                </a:cxn>
                <a:cxn ang="0">
                  <a:pos x="r" y="vc"/>
                </a:cxn>
                <a:cxn ang="cd4">
                  <a:pos x="hc" y="b"/>
                </a:cxn>
                <a:cxn ang="cd2">
                  <a:pos x="l" y="vc"/>
                </a:cxn>
                <a:cxn ang="f147">
                  <a:pos x="f236" y="f237"/>
                </a:cxn>
                <a:cxn ang="f147">
                  <a:pos x="f238" y="f239"/>
                </a:cxn>
                <a:cxn ang="f147">
                  <a:pos x="f240" y="f241"/>
                </a:cxn>
                <a:cxn ang="f147">
                  <a:pos x="f240" y="f242"/>
                </a:cxn>
                <a:cxn ang="f147">
                  <a:pos x="f243" y="f244"/>
                </a:cxn>
                <a:cxn ang="f147">
                  <a:pos x="f245" y="f246"/>
                </a:cxn>
                <a:cxn ang="f147">
                  <a:pos x="f243" y="f247"/>
                </a:cxn>
                <a:cxn ang="f147">
                  <a:pos x="f248" y="f249"/>
                </a:cxn>
                <a:cxn ang="f147">
                  <a:pos x="f250" y="f251"/>
                </a:cxn>
                <a:cxn ang="f147">
                  <a:pos x="f252" y="f253"/>
                </a:cxn>
                <a:cxn ang="f147">
                  <a:pos x="f254" y="f255"/>
                </a:cxn>
                <a:cxn ang="f147">
                  <a:pos x="f256" y="f257"/>
                </a:cxn>
                <a:cxn ang="f147">
                  <a:pos x="f258" y="f257"/>
                </a:cxn>
                <a:cxn ang="f147">
                  <a:pos x="f259" y="f260"/>
                </a:cxn>
                <a:cxn ang="f147">
                  <a:pos x="f254" y="f261"/>
                </a:cxn>
                <a:cxn ang="f147">
                  <a:pos x="f258" y="f262"/>
                </a:cxn>
                <a:cxn ang="f147">
                  <a:pos x="f258" y="f263"/>
                </a:cxn>
                <a:cxn ang="f147">
                  <a:pos x="f264" y="f265"/>
                </a:cxn>
                <a:cxn ang="f147">
                  <a:pos x="f252" y="f266"/>
                </a:cxn>
                <a:cxn ang="f147">
                  <a:pos x="f267" y="f268"/>
                </a:cxn>
                <a:cxn ang="f147">
                  <a:pos x="f269" y="f265"/>
                </a:cxn>
                <a:cxn ang="f147">
                  <a:pos x="f269" y="f270"/>
                </a:cxn>
                <a:cxn ang="f147">
                  <a:pos x="f271" y="f272"/>
                </a:cxn>
                <a:cxn ang="f147">
                  <a:pos x="f269" y="f262"/>
                </a:cxn>
                <a:cxn ang="f147">
                  <a:pos x="f273" y="f274"/>
                </a:cxn>
                <a:cxn ang="f147">
                  <a:pos x="f267" y="f275"/>
                </a:cxn>
                <a:cxn ang="f147">
                  <a:pos x="f238" y="f257"/>
                </a:cxn>
                <a:cxn ang="f147">
                  <a:pos x="f236" y="f237"/>
                </a:cxn>
              </a:cxnLst>
              <a:rect l="f232" t="f235" r="f233" b="f234"/>
              <a:pathLst>
                <a:path w="53" h="146">
                  <a:moveTo>
                    <a:pt x="f8" y="f9"/>
                  </a:moveTo>
                  <a:cubicBezTo>
                    <a:pt x="f10" y="f11"/>
                    <a:pt x="f12" y="f13"/>
                    <a:pt x="f14" y="f15"/>
                  </a:cubicBezTo>
                  <a:cubicBezTo>
                    <a:pt x="f16" y="f17"/>
                    <a:pt x="f18" y="f19"/>
                    <a:pt x="f20" y="f21"/>
                  </a:cubicBezTo>
                  <a:cubicBezTo>
                    <a:pt x="f20" y="f22"/>
                    <a:pt x="f23" y="f24"/>
                    <a:pt x="f20" y="f25"/>
                  </a:cubicBezTo>
                  <a:cubicBezTo>
                    <a:pt x="f26" y="f27"/>
                    <a:pt x="f28" y="f7"/>
                    <a:pt x="f29" y="f7"/>
                  </a:cubicBezTo>
                  <a:cubicBezTo>
                    <a:pt x="f30" y="f7"/>
                    <a:pt x="f31" y="f32"/>
                    <a:pt x="f31" y="f33"/>
                  </a:cubicBezTo>
                  <a:cubicBezTo>
                    <a:pt x="f30" y="f27"/>
                    <a:pt x="f34" y="f35"/>
                    <a:pt x="f29" y="f36"/>
                  </a:cubicBezTo>
                  <a:cubicBezTo>
                    <a:pt x="f18" y="f37"/>
                    <a:pt x="f38" y="f15"/>
                    <a:pt x="f39" y="f40"/>
                  </a:cubicBezTo>
                  <a:cubicBezTo>
                    <a:pt x="f8" y="f41"/>
                    <a:pt x="f12" y="f42"/>
                    <a:pt x="f16" y="f43"/>
                  </a:cubicBezTo>
                  <a:cubicBezTo>
                    <a:pt x="f26" y="f44"/>
                    <a:pt x="f45" y="f46"/>
                    <a:pt x="f47" y="f19"/>
                  </a:cubicBezTo>
                  <a:cubicBezTo>
                    <a:pt x="f47" y="f48"/>
                    <a:pt x="f49" y="f50"/>
                    <a:pt x="f51" y="f52"/>
                  </a:cubicBezTo>
                  <a:cubicBezTo>
                    <a:pt x="f53" y="f52"/>
                    <a:pt x="f54" y="f55"/>
                    <a:pt x="f56" y="f57"/>
                  </a:cubicBezTo>
                  <a:cubicBezTo>
                    <a:pt x="f58" y="f57"/>
                    <a:pt x="f58" y="f57"/>
                    <a:pt x="f59" y="f57"/>
                  </a:cubicBezTo>
                  <a:cubicBezTo>
                    <a:pt x="f58" y="f52"/>
                    <a:pt x="f54" y="f60"/>
                    <a:pt x="f53" y="f60"/>
                  </a:cubicBezTo>
                  <a:cubicBezTo>
                    <a:pt x="f61" y="f62"/>
                    <a:pt x="f63" y="f64"/>
                    <a:pt x="f51" y="f65"/>
                  </a:cubicBezTo>
                  <a:cubicBezTo>
                    <a:pt x="f54" y="f66"/>
                    <a:pt x="f59" y="f67"/>
                    <a:pt x="f59" y="f68"/>
                  </a:cubicBezTo>
                  <a:cubicBezTo>
                    <a:pt x="f69" y="f70"/>
                    <a:pt x="f71" y="f38"/>
                    <a:pt x="f59" y="f72"/>
                  </a:cubicBezTo>
                  <a:cubicBezTo>
                    <a:pt x="f58" y="f73"/>
                    <a:pt x="f58" y="f29"/>
                    <a:pt x="f69" y="f74"/>
                  </a:cubicBezTo>
                  <a:cubicBezTo>
                    <a:pt x="f5" y="f75"/>
                    <a:pt x="f59" y="f76"/>
                    <a:pt x="f47" y="f5"/>
                  </a:cubicBezTo>
                  <a:cubicBezTo>
                    <a:pt x="f34" y="f5"/>
                    <a:pt x="f28" y="f5"/>
                    <a:pt x="f77" y="f76"/>
                  </a:cubicBezTo>
                  <a:cubicBezTo>
                    <a:pt x="f78" y="f69"/>
                    <a:pt x="f6" y="f51"/>
                    <a:pt x="f12" y="f74"/>
                  </a:cubicBezTo>
                  <a:cubicBezTo>
                    <a:pt x="f79" y="f34"/>
                    <a:pt x="f79" y="f80"/>
                    <a:pt x="f12" y="f23"/>
                  </a:cubicBezTo>
                  <a:cubicBezTo>
                    <a:pt x="f70" y="f77"/>
                    <a:pt x="f70" y="f79"/>
                    <a:pt x="f78" y="f81"/>
                  </a:cubicBezTo>
                  <a:cubicBezTo>
                    <a:pt x="f12" y="f82"/>
                    <a:pt x="f12" y="f83"/>
                    <a:pt x="f12" y="f68"/>
                  </a:cubicBezTo>
                  <a:cubicBezTo>
                    <a:pt x="f39" y="f84"/>
                    <a:pt x="f39" y="f85"/>
                    <a:pt x="f86" y="f87"/>
                  </a:cubicBezTo>
                  <a:cubicBezTo>
                    <a:pt x="f88" y="f89"/>
                    <a:pt x="f16" y="f90"/>
                    <a:pt x="f77" y="f91"/>
                  </a:cubicBezTo>
                  <a:cubicBezTo>
                    <a:pt x="f18" y="f92"/>
                    <a:pt x="f93" y="f52"/>
                    <a:pt x="f14" y="f57"/>
                  </a:cubicBezTo>
                  <a:cubicBezTo>
                    <a:pt x="f79" y="f43"/>
                    <a:pt x="f78" y="f94"/>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8">
              <a:extLst>
                <a:ext uri="{FF2B5EF4-FFF2-40B4-BE49-F238E27FC236}">
                  <a16:creationId xmlns:a16="http://schemas.microsoft.com/office/drawing/2014/main" id="{B4403130-9819-D5BB-C011-CAB2CFEBF330}"/>
                </a:ext>
              </a:extLst>
            </p:cNvPr>
            <p:cNvSpPr/>
            <p:nvPr/>
          </p:nvSpPr>
          <p:spPr>
            <a:xfrm>
              <a:off x="7202262" y="4269379"/>
              <a:ext cx="144082" cy="623383"/>
            </a:xfrm>
            <a:custGeom>
              <a:avLst/>
              <a:gdLst>
                <a:gd name="f0" fmla="val 10800000"/>
                <a:gd name="f1" fmla="val 5400000"/>
                <a:gd name="f2" fmla="val 180"/>
                <a:gd name="f3" fmla="val w"/>
                <a:gd name="f4" fmla="val h"/>
                <a:gd name="f5" fmla="val 0"/>
                <a:gd name="f6" fmla="val 41"/>
                <a:gd name="f7" fmla="val 179"/>
                <a:gd name="f8" fmla="val 7"/>
                <a:gd name="f9" fmla="val 1"/>
                <a:gd name="f10" fmla="val 14"/>
                <a:gd name="f11" fmla="val 3"/>
                <a:gd name="f12" fmla="val 21"/>
                <a:gd name="f13" fmla="val 4"/>
                <a:gd name="f14" fmla="val 25"/>
                <a:gd name="f15" fmla="val 5"/>
                <a:gd name="f16" fmla="val 29"/>
                <a:gd name="f17" fmla="val 32"/>
                <a:gd name="f18" fmla="val 2"/>
                <a:gd name="f19" fmla="val 12"/>
                <a:gd name="f20" fmla="val 35"/>
                <a:gd name="f21" fmla="val 22"/>
                <a:gd name="f22" fmla="val 33"/>
                <a:gd name="f23" fmla="val 49"/>
                <a:gd name="f24" fmla="val 65"/>
                <a:gd name="f25" fmla="val 81"/>
                <a:gd name="f26" fmla="val 91"/>
                <a:gd name="f27" fmla="val 34"/>
                <a:gd name="f28" fmla="val 101"/>
                <a:gd name="f29" fmla="val 111"/>
                <a:gd name="f30" fmla="val 115"/>
                <a:gd name="f31" fmla="val 118"/>
                <a:gd name="f32" fmla="val 37"/>
                <a:gd name="f33" fmla="val 121"/>
                <a:gd name="f34" fmla="val 40"/>
                <a:gd name="f35" fmla="val 125"/>
                <a:gd name="f36" fmla="val 130"/>
                <a:gd name="f37" fmla="val 135"/>
                <a:gd name="f38" fmla="val 145"/>
                <a:gd name="f39" fmla="val 39"/>
                <a:gd name="f40" fmla="val 155"/>
                <a:gd name="f41" fmla="val 165"/>
                <a:gd name="f42" fmla="val 38"/>
                <a:gd name="f43" fmla="val 171"/>
                <a:gd name="f44" fmla="val 175"/>
                <a:gd name="f45" fmla="val 31"/>
                <a:gd name="f46" fmla="val 177"/>
                <a:gd name="f47" fmla="val 19"/>
                <a:gd name="f48" fmla="val 168"/>
                <a:gd name="f49" fmla="val 160"/>
                <a:gd name="f50" fmla="val 152"/>
                <a:gd name="f51" fmla="val 20"/>
                <a:gd name="f52" fmla="val 143"/>
                <a:gd name="f53" fmla="val 133"/>
                <a:gd name="f54" fmla="val 123"/>
                <a:gd name="f55" fmla="val 18"/>
                <a:gd name="f56" fmla="val 113"/>
                <a:gd name="f57" fmla="val 10"/>
                <a:gd name="f58" fmla="val 88"/>
                <a:gd name="f59" fmla="val 6"/>
                <a:gd name="f60" fmla="val 63"/>
                <a:gd name="f61" fmla="val 24"/>
                <a:gd name="f62" fmla="+- 0 0 -90"/>
                <a:gd name="f63" fmla="*/ f3 1 41"/>
                <a:gd name="f64" fmla="*/ f4 1 179"/>
                <a:gd name="f65" fmla="val f5"/>
                <a:gd name="f66" fmla="val f6"/>
                <a:gd name="f67" fmla="val f7"/>
                <a:gd name="f68" fmla="*/ f62 f0 1"/>
                <a:gd name="f69" fmla="+- f67 0 f65"/>
                <a:gd name="f70" fmla="+- f66 0 f65"/>
                <a:gd name="f71" fmla="*/ f68 1 f2"/>
                <a:gd name="f72" fmla="*/ f70 1 41"/>
                <a:gd name="f73" fmla="*/ f69 1 179"/>
                <a:gd name="f74" fmla="*/ 0 f70 1"/>
                <a:gd name="f75" fmla="*/ 0 f69 1"/>
                <a:gd name="f76" fmla="*/ 21 f70 1"/>
                <a:gd name="f77" fmla="*/ 4 f69 1"/>
                <a:gd name="f78" fmla="*/ 32 f70 1"/>
                <a:gd name="f79" fmla="*/ 2 f69 1"/>
                <a:gd name="f80" fmla="*/ 33 f70 1"/>
                <a:gd name="f81" fmla="*/ 33 f69 1"/>
                <a:gd name="f82" fmla="*/ 81 f69 1"/>
                <a:gd name="f83" fmla="*/ 34 f70 1"/>
                <a:gd name="f84" fmla="*/ 111 f69 1"/>
                <a:gd name="f85" fmla="*/ 37 f70 1"/>
                <a:gd name="f86" fmla="*/ 121 f69 1"/>
                <a:gd name="f87" fmla="*/ 40 f70 1"/>
                <a:gd name="f88" fmla="*/ 135 f69 1"/>
                <a:gd name="f89" fmla="*/ 39 f70 1"/>
                <a:gd name="f90" fmla="*/ 165 f69 1"/>
                <a:gd name="f91" fmla="*/ 31 f70 1"/>
                <a:gd name="f92" fmla="*/ 177 f69 1"/>
                <a:gd name="f93" fmla="*/ 19 f70 1"/>
                <a:gd name="f94" fmla="*/ 168 f69 1"/>
                <a:gd name="f95" fmla="*/ 20 f70 1"/>
                <a:gd name="f96" fmla="*/ 143 f69 1"/>
                <a:gd name="f97" fmla="*/ 18 f70 1"/>
                <a:gd name="f98" fmla="*/ 113 f69 1"/>
                <a:gd name="f99" fmla="*/ 5 f70 1"/>
                <a:gd name="f100" fmla="*/ 37 f69 1"/>
                <a:gd name="f101" fmla="+- f71 0 f1"/>
                <a:gd name="f102" fmla="*/ f74 1 41"/>
                <a:gd name="f103" fmla="*/ f75 1 179"/>
                <a:gd name="f104" fmla="*/ f76 1 41"/>
                <a:gd name="f105" fmla="*/ f77 1 179"/>
                <a:gd name="f106" fmla="*/ f78 1 41"/>
                <a:gd name="f107" fmla="*/ f79 1 179"/>
                <a:gd name="f108" fmla="*/ f80 1 41"/>
                <a:gd name="f109" fmla="*/ f81 1 179"/>
                <a:gd name="f110" fmla="*/ f82 1 179"/>
                <a:gd name="f111" fmla="*/ f83 1 41"/>
                <a:gd name="f112" fmla="*/ f84 1 179"/>
                <a:gd name="f113" fmla="*/ f85 1 41"/>
                <a:gd name="f114" fmla="*/ f86 1 179"/>
                <a:gd name="f115" fmla="*/ f87 1 41"/>
                <a:gd name="f116" fmla="*/ f88 1 179"/>
                <a:gd name="f117" fmla="*/ f89 1 41"/>
                <a:gd name="f118" fmla="*/ f90 1 179"/>
                <a:gd name="f119" fmla="*/ f91 1 41"/>
                <a:gd name="f120" fmla="*/ f92 1 179"/>
                <a:gd name="f121" fmla="*/ f93 1 41"/>
                <a:gd name="f122" fmla="*/ f94 1 179"/>
                <a:gd name="f123" fmla="*/ f95 1 41"/>
                <a:gd name="f124" fmla="*/ f96 1 179"/>
                <a:gd name="f125" fmla="*/ f97 1 41"/>
                <a:gd name="f126" fmla="*/ f98 1 179"/>
                <a:gd name="f127" fmla="*/ f99 1 41"/>
                <a:gd name="f128" fmla="*/ f100 1 179"/>
                <a:gd name="f129" fmla="*/ 0 1 f72"/>
                <a:gd name="f130" fmla="*/ f66 1 f72"/>
                <a:gd name="f131" fmla="*/ 0 1 f73"/>
                <a:gd name="f132" fmla="*/ f67 1 f73"/>
                <a:gd name="f133" fmla="*/ f102 1 f72"/>
                <a:gd name="f134" fmla="*/ f103 1 f73"/>
                <a:gd name="f135" fmla="*/ f104 1 f72"/>
                <a:gd name="f136" fmla="*/ f105 1 f73"/>
                <a:gd name="f137" fmla="*/ f106 1 f72"/>
                <a:gd name="f138" fmla="*/ f107 1 f73"/>
                <a:gd name="f139" fmla="*/ f108 1 f72"/>
                <a:gd name="f140" fmla="*/ f109 1 f73"/>
                <a:gd name="f141" fmla="*/ f110 1 f73"/>
                <a:gd name="f142" fmla="*/ f111 1 f72"/>
                <a:gd name="f143" fmla="*/ f112 1 f73"/>
                <a:gd name="f144" fmla="*/ f113 1 f72"/>
                <a:gd name="f145" fmla="*/ f114 1 f73"/>
                <a:gd name="f146" fmla="*/ f115 1 f72"/>
                <a:gd name="f147" fmla="*/ f116 1 f73"/>
                <a:gd name="f148" fmla="*/ f117 1 f72"/>
                <a:gd name="f149" fmla="*/ f118 1 f73"/>
                <a:gd name="f150" fmla="*/ f119 1 f72"/>
                <a:gd name="f151" fmla="*/ f120 1 f73"/>
                <a:gd name="f152" fmla="*/ f121 1 f72"/>
                <a:gd name="f153" fmla="*/ f122 1 f73"/>
                <a:gd name="f154" fmla="*/ f123 1 f72"/>
                <a:gd name="f155" fmla="*/ f124 1 f73"/>
                <a:gd name="f156" fmla="*/ f125 1 f72"/>
                <a:gd name="f157" fmla="*/ f126 1 f73"/>
                <a:gd name="f158" fmla="*/ f127 1 f72"/>
                <a:gd name="f159" fmla="*/ f128 1 f73"/>
                <a:gd name="f160" fmla="*/ f129 f63 1"/>
                <a:gd name="f161" fmla="*/ f130 f63 1"/>
                <a:gd name="f162" fmla="*/ f132 f64 1"/>
                <a:gd name="f163" fmla="*/ f131 f64 1"/>
                <a:gd name="f164" fmla="*/ f133 f63 1"/>
                <a:gd name="f165" fmla="*/ f134 f64 1"/>
                <a:gd name="f166" fmla="*/ f135 f63 1"/>
                <a:gd name="f167" fmla="*/ f136 f64 1"/>
                <a:gd name="f168" fmla="*/ f137 f63 1"/>
                <a:gd name="f169" fmla="*/ f138 f64 1"/>
                <a:gd name="f170" fmla="*/ f139 f63 1"/>
                <a:gd name="f171" fmla="*/ f140 f64 1"/>
                <a:gd name="f172" fmla="*/ f141 f64 1"/>
                <a:gd name="f173" fmla="*/ f142 f63 1"/>
                <a:gd name="f174" fmla="*/ f143 f64 1"/>
                <a:gd name="f175" fmla="*/ f144 f63 1"/>
                <a:gd name="f176" fmla="*/ f145 f64 1"/>
                <a:gd name="f177" fmla="*/ f146 f63 1"/>
                <a:gd name="f178" fmla="*/ f147 f64 1"/>
                <a:gd name="f179" fmla="*/ f148 f63 1"/>
                <a:gd name="f180" fmla="*/ f149 f64 1"/>
                <a:gd name="f181" fmla="*/ f150 f63 1"/>
                <a:gd name="f182" fmla="*/ f151 f64 1"/>
                <a:gd name="f183" fmla="*/ f152 f63 1"/>
                <a:gd name="f184" fmla="*/ f153 f64 1"/>
                <a:gd name="f185" fmla="*/ f154 f63 1"/>
                <a:gd name="f186" fmla="*/ f155 f64 1"/>
                <a:gd name="f187" fmla="*/ f156 f63 1"/>
                <a:gd name="f188" fmla="*/ f157 f64 1"/>
                <a:gd name="f189" fmla="*/ f158 f63 1"/>
                <a:gd name="f190" fmla="*/ f159 f64 1"/>
              </a:gdLst>
              <a:ahLst/>
              <a:cxnLst>
                <a:cxn ang="3cd4">
                  <a:pos x="hc" y="t"/>
                </a:cxn>
                <a:cxn ang="0">
                  <a:pos x="r" y="vc"/>
                </a:cxn>
                <a:cxn ang="cd4">
                  <a:pos x="hc" y="b"/>
                </a:cxn>
                <a:cxn ang="cd2">
                  <a:pos x="l" y="vc"/>
                </a:cxn>
                <a:cxn ang="f101">
                  <a:pos x="f164" y="f165"/>
                </a:cxn>
                <a:cxn ang="f101">
                  <a:pos x="f166" y="f167"/>
                </a:cxn>
                <a:cxn ang="f101">
                  <a:pos x="f168" y="f169"/>
                </a:cxn>
                <a:cxn ang="f101">
                  <a:pos x="f170" y="f171"/>
                </a:cxn>
                <a:cxn ang="f101">
                  <a:pos x="f170" y="f172"/>
                </a:cxn>
                <a:cxn ang="f101">
                  <a:pos x="f173" y="f174"/>
                </a:cxn>
                <a:cxn ang="f101">
                  <a:pos x="f175" y="f176"/>
                </a:cxn>
                <a:cxn ang="f101">
                  <a:pos x="f177" y="f178"/>
                </a:cxn>
                <a:cxn ang="f101">
                  <a:pos x="f179" y="f180"/>
                </a:cxn>
                <a:cxn ang="f101">
                  <a:pos x="f181" y="f182"/>
                </a:cxn>
                <a:cxn ang="f101">
                  <a:pos x="f183" y="f184"/>
                </a:cxn>
                <a:cxn ang="f101">
                  <a:pos x="f185" y="f186"/>
                </a:cxn>
                <a:cxn ang="f101">
                  <a:pos x="f187" y="f188"/>
                </a:cxn>
                <a:cxn ang="f101">
                  <a:pos x="f189" y="f190"/>
                </a:cxn>
                <a:cxn ang="f101">
                  <a:pos x="f164" y="f165"/>
                </a:cxn>
              </a:cxnLst>
              <a:rect l="f160" t="f163" r="f161" b="f162"/>
              <a:pathLst>
                <a:path w="41" h="179">
                  <a:moveTo>
                    <a:pt x="f5" y="f5"/>
                  </a:moveTo>
                  <a:cubicBezTo>
                    <a:pt x="f8" y="f9"/>
                    <a:pt x="f10" y="f11"/>
                    <a:pt x="f12" y="f13"/>
                  </a:cubicBezTo>
                  <a:cubicBezTo>
                    <a:pt x="f14" y="f15"/>
                    <a:pt x="f16" y="f15"/>
                    <a:pt x="f17" y="f18"/>
                  </a:cubicBezTo>
                  <a:cubicBezTo>
                    <a:pt x="f17" y="f19"/>
                    <a:pt x="f20" y="f21"/>
                    <a:pt x="f22" y="f22"/>
                  </a:cubicBezTo>
                  <a:cubicBezTo>
                    <a:pt x="f16" y="f23"/>
                    <a:pt x="f22" y="f24"/>
                    <a:pt x="f22" y="f25"/>
                  </a:cubicBezTo>
                  <a:cubicBezTo>
                    <a:pt x="f22" y="f26"/>
                    <a:pt x="f27" y="f28"/>
                    <a:pt x="f27" y="f29"/>
                  </a:cubicBezTo>
                  <a:cubicBezTo>
                    <a:pt x="f27" y="f30"/>
                    <a:pt x="f20" y="f31"/>
                    <a:pt x="f32" y="f33"/>
                  </a:cubicBezTo>
                  <a:cubicBezTo>
                    <a:pt x="f34" y="f35"/>
                    <a:pt x="f6" y="f36"/>
                    <a:pt x="f34" y="f37"/>
                  </a:cubicBezTo>
                  <a:cubicBezTo>
                    <a:pt x="f34" y="f38"/>
                    <a:pt x="f39" y="f40"/>
                    <a:pt x="f39" y="f41"/>
                  </a:cubicBezTo>
                  <a:cubicBezTo>
                    <a:pt x="f42" y="f43"/>
                    <a:pt x="f32" y="f44"/>
                    <a:pt x="f45" y="f46"/>
                  </a:cubicBezTo>
                  <a:cubicBezTo>
                    <a:pt x="f14" y="f7"/>
                    <a:pt x="f47" y="f44"/>
                    <a:pt x="f47" y="f48"/>
                  </a:cubicBezTo>
                  <a:cubicBezTo>
                    <a:pt x="f47" y="f49"/>
                    <a:pt x="f47" y="f50"/>
                    <a:pt x="f51" y="f52"/>
                  </a:cubicBezTo>
                  <a:cubicBezTo>
                    <a:pt x="f21" y="f53"/>
                    <a:pt x="f21" y="f54"/>
                    <a:pt x="f55" y="f56"/>
                  </a:cubicBezTo>
                  <a:cubicBezTo>
                    <a:pt x="f57" y="f58"/>
                    <a:pt x="f59" y="f60"/>
                    <a:pt x="f15" y="f32"/>
                  </a:cubicBezTo>
                  <a:cubicBezTo>
                    <a:pt x="f15" y="f61"/>
                    <a:pt x="f11" y="f19"/>
                    <a:pt x="f5"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9">
              <a:extLst>
                <a:ext uri="{FF2B5EF4-FFF2-40B4-BE49-F238E27FC236}">
                  <a16:creationId xmlns:a16="http://schemas.microsoft.com/office/drawing/2014/main" id="{4D4480F9-49B7-6D57-1F05-5B263C4F9CFA}"/>
                </a:ext>
              </a:extLst>
            </p:cNvPr>
            <p:cNvSpPr/>
            <p:nvPr/>
          </p:nvSpPr>
          <p:spPr>
            <a:xfrm>
              <a:off x="7398474" y="3708257"/>
              <a:ext cx="322920" cy="338117"/>
            </a:xfrm>
            <a:custGeom>
              <a:avLst/>
              <a:gdLst>
                <a:gd name="f0" fmla="val 10800000"/>
                <a:gd name="f1" fmla="val 5400000"/>
                <a:gd name="f2" fmla="val 180"/>
                <a:gd name="f3" fmla="val w"/>
                <a:gd name="f4" fmla="val h"/>
                <a:gd name="f5" fmla="val 0"/>
                <a:gd name="f6" fmla="val 92"/>
                <a:gd name="f7" fmla="val 97"/>
                <a:gd name="f8" fmla="val 11"/>
                <a:gd name="f9" fmla="val 93"/>
                <a:gd name="f10" fmla="val 10"/>
                <a:gd name="f11" fmla="val 94"/>
                <a:gd name="f12" fmla="val 9"/>
                <a:gd name="f13" fmla="val 8"/>
                <a:gd name="f14" fmla="val 6"/>
                <a:gd name="f15" fmla="val 95"/>
                <a:gd name="f16" fmla="val 5"/>
                <a:gd name="f17" fmla="val 4"/>
                <a:gd name="f18" fmla="val 7"/>
                <a:gd name="f19" fmla="val 91"/>
                <a:gd name="f20" fmla="val 89"/>
                <a:gd name="f21" fmla="val 16"/>
                <a:gd name="f22" fmla="val 87"/>
                <a:gd name="f23" fmla="val 21"/>
                <a:gd name="f24" fmla="val 84"/>
                <a:gd name="f25" fmla="val 83"/>
                <a:gd name="f26" fmla="val 13"/>
                <a:gd name="f27" fmla="val 85"/>
                <a:gd name="f28" fmla="val 86"/>
                <a:gd name="f29" fmla="val 90"/>
                <a:gd name="f30" fmla="val 3"/>
                <a:gd name="f31" fmla="val 2"/>
                <a:gd name="f32" fmla="val 1"/>
                <a:gd name="f33" fmla="val 88"/>
                <a:gd name="f34" fmla="val 81"/>
                <a:gd name="f35" fmla="val 14"/>
                <a:gd name="f36" fmla="val 79"/>
                <a:gd name="f37" fmla="val 17"/>
                <a:gd name="f38" fmla="val 18"/>
                <a:gd name="f39" fmla="val 77"/>
                <a:gd name="f40" fmla="val 75"/>
                <a:gd name="f41" fmla="val 76"/>
                <a:gd name="f42" fmla="val 78"/>
                <a:gd name="f43" fmla="val 74"/>
                <a:gd name="f44" fmla="val 73"/>
                <a:gd name="f45" fmla="val 71"/>
                <a:gd name="f46" fmla="val 72"/>
                <a:gd name="f47" fmla="val 19"/>
                <a:gd name="f48" fmla="val 22"/>
                <a:gd name="f49" fmla="val 24"/>
                <a:gd name="f50" fmla="val 25"/>
                <a:gd name="f51" fmla="val 34"/>
                <a:gd name="f52" fmla="val 39"/>
                <a:gd name="f53" fmla="val 45"/>
                <a:gd name="f54" fmla="val 65"/>
                <a:gd name="f55" fmla="val 52"/>
                <a:gd name="f56" fmla="val 57"/>
                <a:gd name="f57" fmla="val 60"/>
                <a:gd name="f58" fmla="val 50"/>
                <a:gd name="f59" fmla="val 40"/>
                <a:gd name="f60" fmla="val 68"/>
                <a:gd name="f61" fmla="val 33"/>
                <a:gd name="f62" fmla="val 32"/>
                <a:gd name="f63" fmla="val 63"/>
                <a:gd name="f64" fmla="val 27"/>
                <a:gd name="f65" fmla="val 55"/>
                <a:gd name="f66" fmla="val 51"/>
                <a:gd name="f67" fmla="val 59"/>
                <a:gd name="f68" fmla="val 62"/>
                <a:gd name="f69" fmla="val 66"/>
                <a:gd name="f70" fmla="val 80"/>
                <a:gd name="f71" fmla="val 23"/>
                <a:gd name="f72" fmla="val 35"/>
                <a:gd name="f73" fmla="val 58"/>
                <a:gd name="f74" fmla="val 70"/>
                <a:gd name="f75" fmla="val 46"/>
                <a:gd name="f76" fmla="val 44"/>
                <a:gd name="f77" fmla="val 41"/>
                <a:gd name="f78" fmla="val 38"/>
                <a:gd name="f79" fmla="val 29"/>
                <a:gd name="f80" fmla="val 96"/>
                <a:gd name="f81" fmla="val 15"/>
                <a:gd name="f82" fmla="val 12"/>
                <a:gd name="f83" fmla="+- 0 0 -90"/>
                <a:gd name="f84" fmla="*/ f3 1 92"/>
                <a:gd name="f85" fmla="*/ f4 1 97"/>
                <a:gd name="f86" fmla="val f5"/>
                <a:gd name="f87" fmla="val f6"/>
                <a:gd name="f88" fmla="val f7"/>
                <a:gd name="f89" fmla="*/ f83 f0 1"/>
                <a:gd name="f90" fmla="+- f88 0 f86"/>
                <a:gd name="f91" fmla="+- f87 0 f86"/>
                <a:gd name="f92" fmla="*/ f89 1 f2"/>
                <a:gd name="f93" fmla="*/ f91 1 92"/>
                <a:gd name="f94" fmla="*/ f90 1 97"/>
                <a:gd name="f95" fmla="*/ 11 f91 1"/>
                <a:gd name="f96" fmla="*/ 93 f90 1"/>
                <a:gd name="f97" fmla="*/ 8 f91 1"/>
                <a:gd name="f98" fmla="*/ 94 f90 1"/>
                <a:gd name="f99" fmla="*/ 4 f91 1"/>
                <a:gd name="f100" fmla="*/ 7 f91 1"/>
                <a:gd name="f101" fmla="*/ 91 f90 1"/>
                <a:gd name="f102" fmla="*/ 21 f91 1"/>
                <a:gd name="f103" fmla="*/ 84 f90 1"/>
                <a:gd name="f104" fmla="*/ 10 f91 1"/>
                <a:gd name="f105" fmla="*/ 86 f90 1"/>
                <a:gd name="f106" fmla="*/ 90 f90 1"/>
                <a:gd name="f107" fmla="*/ 1 f91 1"/>
                <a:gd name="f108" fmla="*/ 2 f91 1"/>
                <a:gd name="f109" fmla="*/ 87 f90 1"/>
                <a:gd name="f110" fmla="*/ 14 f91 1"/>
                <a:gd name="f111" fmla="*/ 79 f90 1"/>
                <a:gd name="f112" fmla="*/ 18 f91 1"/>
                <a:gd name="f113" fmla="*/ 77 f90 1"/>
                <a:gd name="f114" fmla="*/ 6 f91 1"/>
                <a:gd name="f115" fmla="*/ 73 f90 1"/>
                <a:gd name="f116" fmla="*/ 17 f91 1"/>
                <a:gd name="f117" fmla="*/ 72 f90 1"/>
                <a:gd name="f118" fmla="*/ 24 f91 1"/>
                <a:gd name="f119" fmla="*/ 25 f91 1"/>
                <a:gd name="f120" fmla="*/ 45 f91 1"/>
                <a:gd name="f121" fmla="*/ 65 f90 1"/>
                <a:gd name="f122" fmla="*/ 65 f91 1"/>
                <a:gd name="f123" fmla="*/ 40 f90 1"/>
                <a:gd name="f124" fmla="*/ 63 f91 1"/>
                <a:gd name="f125" fmla="*/ 27 f90 1"/>
                <a:gd name="f126" fmla="*/ 55 f91 1"/>
                <a:gd name="f127" fmla="*/ 19 f90 1"/>
                <a:gd name="f128" fmla="*/ 9 f90 1"/>
                <a:gd name="f129" fmla="*/ 66 f91 1"/>
                <a:gd name="f130" fmla="*/ 0 f90 1"/>
                <a:gd name="f131" fmla="*/ 86 f91 1"/>
                <a:gd name="f132" fmla="*/ 23 f90 1"/>
                <a:gd name="f133" fmla="*/ 84 f91 1"/>
                <a:gd name="f134" fmla="*/ 45 f90 1"/>
                <a:gd name="f135" fmla="*/ 46 f91 1"/>
                <a:gd name="f136" fmla="*/ 38 f91 1"/>
                <a:gd name="f137" fmla="*/ 89 f90 1"/>
                <a:gd name="f138" fmla="*/ 29 f91 1"/>
                <a:gd name="f139" fmla="*/ 92 f90 1"/>
                <a:gd name="f140" fmla="*/ 16 f91 1"/>
                <a:gd name="f141" fmla="*/ 96 f90 1"/>
                <a:gd name="f142" fmla="*/ 12 f91 1"/>
                <a:gd name="f143" fmla="+- f92 0 f1"/>
                <a:gd name="f144" fmla="*/ f95 1 92"/>
                <a:gd name="f145" fmla="*/ f96 1 97"/>
                <a:gd name="f146" fmla="*/ f97 1 92"/>
                <a:gd name="f147" fmla="*/ f98 1 97"/>
                <a:gd name="f148" fmla="*/ f99 1 92"/>
                <a:gd name="f149" fmla="*/ f100 1 92"/>
                <a:gd name="f150" fmla="*/ f101 1 97"/>
                <a:gd name="f151" fmla="*/ f102 1 92"/>
                <a:gd name="f152" fmla="*/ f103 1 97"/>
                <a:gd name="f153" fmla="*/ f104 1 92"/>
                <a:gd name="f154" fmla="*/ f105 1 97"/>
                <a:gd name="f155" fmla="*/ f106 1 97"/>
                <a:gd name="f156" fmla="*/ f107 1 92"/>
                <a:gd name="f157" fmla="*/ f108 1 92"/>
                <a:gd name="f158" fmla="*/ f109 1 97"/>
                <a:gd name="f159" fmla="*/ f110 1 92"/>
                <a:gd name="f160" fmla="*/ f111 1 97"/>
                <a:gd name="f161" fmla="*/ f112 1 92"/>
                <a:gd name="f162" fmla="*/ f113 1 97"/>
                <a:gd name="f163" fmla="*/ f114 1 92"/>
                <a:gd name="f164" fmla="*/ f115 1 97"/>
                <a:gd name="f165" fmla="*/ f116 1 92"/>
                <a:gd name="f166" fmla="*/ f117 1 97"/>
                <a:gd name="f167" fmla="*/ f118 1 92"/>
                <a:gd name="f168" fmla="*/ f119 1 92"/>
                <a:gd name="f169" fmla="*/ f120 1 92"/>
                <a:gd name="f170" fmla="*/ f121 1 97"/>
                <a:gd name="f171" fmla="*/ f122 1 92"/>
                <a:gd name="f172" fmla="*/ f123 1 97"/>
                <a:gd name="f173" fmla="*/ f124 1 92"/>
                <a:gd name="f174" fmla="*/ f125 1 97"/>
                <a:gd name="f175" fmla="*/ f126 1 92"/>
                <a:gd name="f176" fmla="*/ f127 1 97"/>
                <a:gd name="f177" fmla="*/ f128 1 97"/>
                <a:gd name="f178" fmla="*/ f129 1 92"/>
                <a:gd name="f179" fmla="*/ f130 1 97"/>
                <a:gd name="f180" fmla="*/ f131 1 92"/>
                <a:gd name="f181" fmla="*/ f132 1 97"/>
                <a:gd name="f182" fmla="*/ f133 1 92"/>
                <a:gd name="f183" fmla="*/ f134 1 97"/>
                <a:gd name="f184" fmla="*/ f135 1 92"/>
                <a:gd name="f185" fmla="*/ f136 1 92"/>
                <a:gd name="f186" fmla="*/ f137 1 97"/>
                <a:gd name="f187" fmla="*/ f138 1 92"/>
                <a:gd name="f188" fmla="*/ f139 1 97"/>
                <a:gd name="f189" fmla="*/ f140 1 92"/>
                <a:gd name="f190" fmla="*/ f141 1 97"/>
                <a:gd name="f191" fmla="*/ f142 1 92"/>
                <a:gd name="f192" fmla="*/ 0 1 f93"/>
                <a:gd name="f193" fmla="*/ f87 1 f93"/>
                <a:gd name="f194" fmla="*/ 0 1 f94"/>
                <a:gd name="f195" fmla="*/ f88 1 f94"/>
                <a:gd name="f196" fmla="*/ f144 1 f93"/>
                <a:gd name="f197" fmla="*/ f145 1 f94"/>
                <a:gd name="f198" fmla="*/ f146 1 f93"/>
                <a:gd name="f199" fmla="*/ f147 1 f94"/>
                <a:gd name="f200" fmla="*/ f148 1 f93"/>
                <a:gd name="f201" fmla="*/ f149 1 f93"/>
                <a:gd name="f202" fmla="*/ f150 1 f94"/>
                <a:gd name="f203" fmla="*/ f151 1 f93"/>
                <a:gd name="f204" fmla="*/ f152 1 f94"/>
                <a:gd name="f205" fmla="*/ f153 1 f93"/>
                <a:gd name="f206" fmla="*/ f154 1 f94"/>
                <a:gd name="f207" fmla="*/ f155 1 f94"/>
                <a:gd name="f208" fmla="*/ f156 1 f93"/>
                <a:gd name="f209" fmla="*/ f157 1 f93"/>
                <a:gd name="f210" fmla="*/ f158 1 f94"/>
                <a:gd name="f211" fmla="*/ f159 1 f93"/>
                <a:gd name="f212" fmla="*/ f160 1 f94"/>
                <a:gd name="f213" fmla="*/ f161 1 f93"/>
                <a:gd name="f214" fmla="*/ f162 1 f94"/>
                <a:gd name="f215" fmla="*/ f163 1 f93"/>
                <a:gd name="f216" fmla="*/ f164 1 f94"/>
                <a:gd name="f217" fmla="*/ f165 1 f93"/>
                <a:gd name="f218" fmla="*/ f166 1 f94"/>
                <a:gd name="f219" fmla="*/ f167 1 f93"/>
                <a:gd name="f220" fmla="*/ f168 1 f93"/>
                <a:gd name="f221" fmla="*/ f169 1 f93"/>
                <a:gd name="f222" fmla="*/ f170 1 f94"/>
                <a:gd name="f223" fmla="*/ f171 1 f93"/>
                <a:gd name="f224" fmla="*/ f172 1 f94"/>
                <a:gd name="f225" fmla="*/ f173 1 f93"/>
                <a:gd name="f226" fmla="*/ f174 1 f94"/>
                <a:gd name="f227" fmla="*/ f175 1 f93"/>
                <a:gd name="f228" fmla="*/ f176 1 f94"/>
                <a:gd name="f229" fmla="*/ f177 1 f94"/>
                <a:gd name="f230" fmla="*/ f178 1 f93"/>
                <a:gd name="f231" fmla="*/ f179 1 f94"/>
                <a:gd name="f232" fmla="*/ f180 1 f93"/>
                <a:gd name="f233" fmla="*/ f181 1 f94"/>
                <a:gd name="f234" fmla="*/ f182 1 f93"/>
                <a:gd name="f235" fmla="*/ f183 1 f94"/>
                <a:gd name="f236" fmla="*/ f184 1 f93"/>
                <a:gd name="f237" fmla="*/ f185 1 f93"/>
                <a:gd name="f238" fmla="*/ f186 1 f94"/>
                <a:gd name="f239" fmla="*/ f187 1 f93"/>
                <a:gd name="f240" fmla="*/ f188 1 f94"/>
                <a:gd name="f241" fmla="*/ f189 1 f93"/>
                <a:gd name="f242" fmla="*/ f190 1 f94"/>
                <a:gd name="f243" fmla="*/ f191 1 f93"/>
                <a:gd name="f244" fmla="*/ f192 f84 1"/>
                <a:gd name="f245" fmla="*/ f193 f84 1"/>
                <a:gd name="f246" fmla="*/ f195 f85 1"/>
                <a:gd name="f247" fmla="*/ f194 f85 1"/>
                <a:gd name="f248" fmla="*/ f196 f84 1"/>
                <a:gd name="f249" fmla="*/ f197 f85 1"/>
                <a:gd name="f250" fmla="*/ f198 f84 1"/>
                <a:gd name="f251" fmla="*/ f199 f85 1"/>
                <a:gd name="f252" fmla="*/ f200 f84 1"/>
                <a:gd name="f253" fmla="*/ f201 f84 1"/>
                <a:gd name="f254" fmla="*/ f202 f85 1"/>
                <a:gd name="f255" fmla="*/ f203 f84 1"/>
                <a:gd name="f256" fmla="*/ f204 f85 1"/>
                <a:gd name="f257" fmla="*/ f205 f84 1"/>
                <a:gd name="f258" fmla="*/ f206 f85 1"/>
                <a:gd name="f259" fmla="*/ f207 f85 1"/>
                <a:gd name="f260" fmla="*/ f208 f84 1"/>
                <a:gd name="f261" fmla="*/ f209 f84 1"/>
                <a:gd name="f262" fmla="*/ f210 f85 1"/>
                <a:gd name="f263" fmla="*/ f211 f84 1"/>
                <a:gd name="f264" fmla="*/ f212 f85 1"/>
                <a:gd name="f265" fmla="*/ f213 f84 1"/>
                <a:gd name="f266" fmla="*/ f214 f85 1"/>
                <a:gd name="f267" fmla="*/ f215 f84 1"/>
                <a:gd name="f268" fmla="*/ f216 f85 1"/>
                <a:gd name="f269" fmla="*/ f217 f84 1"/>
                <a:gd name="f270" fmla="*/ f218 f85 1"/>
                <a:gd name="f271" fmla="*/ f219 f84 1"/>
                <a:gd name="f272" fmla="*/ f220 f84 1"/>
                <a:gd name="f273" fmla="*/ f221 f84 1"/>
                <a:gd name="f274" fmla="*/ f222 f85 1"/>
                <a:gd name="f275" fmla="*/ f223 f84 1"/>
                <a:gd name="f276" fmla="*/ f224 f85 1"/>
                <a:gd name="f277" fmla="*/ f225 f84 1"/>
                <a:gd name="f278" fmla="*/ f226 f85 1"/>
                <a:gd name="f279" fmla="*/ f227 f84 1"/>
                <a:gd name="f280" fmla="*/ f228 f85 1"/>
                <a:gd name="f281" fmla="*/ f229 f85 1"/>
                <a:gd name="f282" fmla="*/ f230 f84 1"/>
                <a:gd name="f283" fmla="*/ f231 f85 1"/>
                <a:gd name="f284" fmla="*/ f232 f84 1"/>
                <a:gd name="f285" fmla="*/ f233 f85 1"/>
                <a:gd name="f286" fmla="*/ f234 f84 1"/>
                <a:gd name="f287" fmla="*/ f235 f85 1"/>
                <a:gd name="f288" fmla="*/ f236 f84 1"/>
                <a:gd name="f289" fmla="*/ f237 f84 1"/>
                <a:gd name="f290" fmla="*/ f238 f85 1"/>
                <a:gd name="f291" fmla="*/ f239 f84 1"/>
                <a:gd name="f292" fmla="*/ f240 f85 1"/>
                <a:gd name="f293" fmla="*/ f241 f84 1"/>
                <a:gd name="f294" fmla="*/ f242 f85 1"/>
                <a:gd name="f295" fmla="*/ f243 f84 1"/>
              </a:gdLst>
              <a:ahLst/>
              <a:cxnLst>
                <a:cxn ang="3cd4">
                  <a:pos x="hc" y="t"/>
                </a:cxn>
                <a:cxn ang="0">
                  <a:pos x="r" y="vc"/>
                </a:cxn>
                <a:cxn ang="cd4">
                  <a:pos x="hc" y="b"/>
                </a:cxn>
                <a:cxn ang="cd2">
                  <a:pos x="l" y="vc"/>
                </a:cxn>
                <a:cxn ang="f143">
                  <a:pos x="f248" y="f249"/>
                </a:cxn>
                <a:cxn ang="f143">
                  <a:pos x="f250" y="f251"/>
                </a:cxn>
                <a:cxn ang="f143">
                  <a:pos x="f252" y="f249"/>
                </a:cxn>
                <a:cxn ang="f143">
                  <a:pos x="f253" y="f254"/>
                </a:cxn>
                <a:cxn ang="f143">
                  <a:pos x="f255" y="f256"/>
                </a:cxn>
                <a:cxn ang="f143">
                  <a:pos x="f257" y="f258"/>
                </a:cxn>
                <a:cxn ang="f143">
                  <a:pos x="f252" y="f259"/>
                </a:cxn>
                <a:cxn ang="f143">
                  <a:pos x="f260" y="f259"/>
                </a:cxn>
                <a:cxn ang="f143">
                  <a:pos x="f261" y="f262"/>
                </a:cxn>
                <a:cxn ang="f143">
                  <a:pos x="f263" y="f264"/>
                </a:cxn>
                <a:cxn ang="f143">
                  <a:pos x="f265" y="f266"/>
                </a:cxn>
                <a:cxn ang="f143">
                  <a:pos x="f253" y="f266"/>
                </a:cxn>
                <a:cxn ang="f143">
                  <a:pos x="f261" y="f266"/>
                </a:cxn>
                <a:cxn ang="f143">
                  <a:pos x="f267" y="f268"/>
                </a:cxn>
                <a:cxn ang="f143">
                  <a:pos x="f269" y="f270"/>
                </a:cxn>
                <a:cxn ang="f143">
                  <a:pos x="f271" y="f270"/>
                </a:cxn>
                <a:cxn ang="f143">
                  <a:pos x="f272" y="f270"/>
                </a:cxn>
                <a:cxn ang="f143">
                  <a:pos x="f273" y="f274"/>
                </a:cxn>
                <a:cxn ang="f143">
                  <a:pos x="f275" y="f276"/>
                </a:cxn>
                <a:cxn ang="f143">
                  <a:pos x="f277" y="f278"/>
                </a:cxn>
                <a:cxn ang="f143">
                  <a:pos x="f279" y="f280"/>
                </a:cxn>
                <a:cxn ang="f143">
                  <a:pos x="f279" y="f281"/>
                </a:cxn>
                <a:cxn ang="f143">
                  <a:pos x="f282" y="f283"/>
                </a:cxn>
                <a:cxn ang="f143">
                  <a:pos x="f284" y="f285"/>
                </a:cxn>
                <a:cxn ang="f143">
                  <a:pos x="f286" y="f287"/>
                </a:cxn>
                <a:cxn ang="f143">
                  <a:pos x="f288" y="f256"/>
                </a:cxn>
                <a:cxn ang="f143">
                  <a:pos x="f289" y="f290"/>
                </a:cxn>
                <a:cxn ang="f143">
                  <a:pos x="f291" y="f292"/>
                </a:cxn>
                <a:cxn ang="f143">
                  <a:pos x="f293" y="f294"/>
                </a:cxn>
                <a:cxn ang="f143">
                  <a:pos x="f295" y="f251"/>
                </a:cxn>
                <a:cxn ang="f143">
                  <a:pos x="f255" y="f259"/>
                </a:cxn>
                <a:cxn ang="f143">
                  <a:pos x="f248" y="f249"/>
                </a:cxn>
              </a:cxnLst>
              <a:rect l="f244" t="f247" r="f245" b="f246"/>
              <a:pathLst>
                <a:path w="92" h="97">
                  <a:moveTo>
                    <a:pt x="f8" y="f9"/>
                  </a:moveTo>
                  <a:cubicBezTo>
                    <a:pt x="f10" y="f11"/>
                    <a:pt x="f12" y="f11"/>
                    <a:pt x="f13" y="f11"/>
                  </a:cubicBezTo>
                  <a:cubicBezTo>
                    <a:pt x="f14" y="f15"/>
                    <a:pt x="f16" y="f15"/>
                    <a:pt x="f17" y="f9"/>
                  </a:cubicBezTo>
                  <a:cubicBezTo>
                    <a:pt x="f17" y="f6"/>
                    <a:pt x="f14" y="f6"/>
                    <a:pt x="f18" y="f19"/>
                  </a:cubicBezTo>
                  <a:cubicBezTo>
                    <a:pt x="f8" y="f20"/>
                    <a:pt x="f21" y="f22"/>
                    <a:pt x="f23" y="f24"/>
                  </a:cubicBezTo>
                  <a:cubicBezTo>
                    <a:pt x="f21" y="f25"/>
                    <a:pt x="f26" y="f27"/>
                    <a:pt x="f10" y="f28"/>
                  </a:cubicBezTo>
                  <a:cubicBezTo>
                    <a:pt x="f13" y="f22"/>
                    <a:pt x="f14" y="f20"/>
                    <a:pt x="f17" y="f29"/>
                  </a:cubicBezTo>
                  <a:cubicBezTo>
                    <a:pt x="f30" y="f29"/>
                    <a:pt x="f31" y="f19"/>
                    <a:pt x="f32" y="f29"/>
                  </a:cubicBezTo>
                  <a:cubicBezTo>
                    <a:pt x="f5" y="f20"/>
                    <a:pt x="f32" y="f33"/>
                    <a:pt x="f31" y="f22"/>
                  </a:cubicBezTo>
                  <a:cubicBezTo>
                    <a:pt x="f14" y="f24"/>
                    <a:pt x="f12" y="f34"/>
                    <a:pt x="f35" y="f36"/>
                  </a:cubicBezTo>
                  <a:cubicBezTo>
                    <a:pt x="f21" y="f36"/>
                    <a:pt x="f37" y="f36"/>
                    <a:pt x="f38" y="f39"/>
                  </a:cubicBezTo>
                  <a:cubicBezTo>
                    <a:pt x="f35" y="f40"/>
                    <a:pt x="f8" y="f41"/>
                    <a:pt x="f18" y="f39"/>
                  </a:cubicBezTo>
                  <a:cubicBezTo>
                    <a:pt x="f16" y="f42"/>
                    <a:pt x="f30" y="f36"/>
                    <a:pt x="f31" y="f39"/>
                  </a:cubicBezTo>
                  <a:cubicBezTo>
                    <a:pt x="f31" y="f40"/>
                    <a:pt x="f17" y="f43"/>
                    <a:pt x="f14" y="f44"/>
                  </a:cubicBezTo>
                  <a:cubicBezTo>
                    <a:pt x="f12" y="f45"/>
                    <a:pt x="f26" y="f45"/>
                    <a:pt x="f37" y="f46"/>
                  </a:cubicBezTo>
                  <a:cubicBezTo>
                    <a:pt x="f47" y="f46"/>
                    <a:pt x="f48" y="f44"/>
                    <a:pt x="f49" y="f46"/>
                  </a:cubicBezTo>
                  <a:cubicBezTo>
                    <a:pt x="f49" y="f46"/>
                    <a:pt x="f50" y="f45"/>
                    <a:pt x="f50" y="f46"/>
                  </a:cubicBezTo>
                  <a:cubicBezTo>
                    <a:pt x="f51" y="f40"/>
                    <a:pt x="f52" y="f45"/>
                    <a:pt x="f53" y="f54"/>
                  </a:cubicBezTo>
                  <a:cubicBezTo>
                    <a:pt x="f55" y="f56"/>
                    <a:pt x="f57" y="f58"/>
                    <a:pt x="f54" y="f59"/>
                  </a:cubicBezTo>
                  <a:cubicBezTo>
                    <a:pt x="f60" y="f61"/>
                    <a:pt x="f60" y="f62"/>
                    <a:pt x="f63" y="f64"/>
                  </a:cubicBezTo>
                  <a:cubicBezTo>
                    <a:pt x="f57" y="f49"/>
                    <a:pt x="f56" y="f48"/>
                    <a:pt x="f65" y="f47"/>
                  </a:cubicBezTo>
                  <a:cubicBezTo>
                    <a:pt x="f66" y="f35"/>
                    <a:pt x="f66" y="f26"/>
                    <a:pt x="f65" y="f12"/>
                  </a:cubicBezTo>
                  <a:cubicBezTo>
                    <a:pt x="f67" y="f14"/>
                    <a:pt x="f68" y="f30"/>
                    <a:pt x="f69" y="f5"/>
                  </a:cubicBezTo>
                  <a:cubicBezTo>
                    <a:pt x="f44" y="f13"/>
                    <a:pt x="f70" y="f35"/>
                    <a:pt x="f28" y="f71"/>
                  </a:cubicBezTo>
                  <a:cubicBezTo>
                    <a:pt x="f6" y="f61"/>
                    <a:pt x="f19" y="f72"/>
                    <a:pt x="f24" y="f53"/>
                  </a:cubicBezTo>
                  <a:cubicBezTo>
                    <a:pt x="f44" y="f67"/>
                    <a:pt x="f73" y="f74"/>
                    <a:pt x="f75" y="f24"/>
                  </a:cubicBezTo>
                  <a:cubicBezTo>
                    <a:pt x="f76" y="f22"/>
                    <a:pt x="f77" y="f33"/>
                    <a:pt x="f78" y="f20"/>
                  </a:cubicBezTo>
                  <a:cubicBezTo>
                    <a:pt x="f72" y="f29"/>
                    <a:pt x="f62" y="f29"/>
                    <a:pt x="f79" y="f6"/>
                  </a:cubicBezTo>
                  <a:cubicBezTo>
                    <a:pt x="f50" y="f11"/>
                    <a:pt x="f23" y="f80"/>
                    <a:pt x="f21" y="f80"/>
                  </a:cubicBezTo>
                  <a:cubicBezTo>
                    <a:pt x="f81" y="f80"/>
                    <a:pt x="f26" y="f7"/>
                    <a:pt x="f82" y="f11"/>
                  </a:cubicBezTo>
                  <a:cubicBezTo>
                    <a:pt x="f81" y="f6"/>
                    <a:pt x="f47" y="f6"/>
                    <a:pt x="f23" y="f29"/>
                  </a:cubicBezTo>
                  <a:cubicBezTo>
                    <a:pt x="f38" y="f6"/>
                    <a:pt x="f81" y="f9"/>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10">
              <a:extLst>
                <a:ext uri="{FF2B5EF4-FFF2-40B4-BE49-F238E27FC236}">
                  <a16:creationId xmlns:a16="http://schemas.microsoft.com/office/drawing/2014/main" id="{69C6F3ED-4426-23B9-DB00-D68D6832B6D4}"/>
                </a:ext>
              </a:extLst>
            </p:cNvPr>
            <p:cNvSpPr/>
            <p:nvPr/>
          </p:nvSpPr>
          <p:spPr>
            <a:xfrm>
              <a:off x="6949577" y="3283253"/>
              <a:ext cx="189692" cy="376495"/>
            </a:xfrm>
            <a:custGeom>
              <a:avLst/>
              <a:gdLst>
                <a:gd name="f0" fmla="val 10800000"/>
                <a:gd name="f1" fmla="val 5400000"/>
                <a:gd name="f2" fmla="val 180"/>
                <a:gd name="f3" fmla="val w"/>
                <a:gd name="f4" fmla="val h"/>
                <a:gd name="f5" fmla="val 0"/>
                <a:gd name="f6" fmla="val 54"/>
                <a:gd name="f7" fmla="val 108"/>
                <a:gd name="f8" fmla="val 48"/>
                <a:gd name="f9" fmla="val 85"/>
                <a:gd name="f10" fmla="val 49"/>
                <a:gd name="f11" fmla="val 91"/>
                <a:gd name="f12" fmla="val 51"/>
                <a:gd name="f13" fmla="val 97"/>
                <a:gd name="f14" fmla="val 52"/>
                <a:gd name="f15" fmla="val 104"/>
                <a:gd name="f16" fmla="val 53"/>
                <a:gd name="f17" fmla="val 106"/>
                <a:gd name="f18" fmla="val 107"/>
                <a:gd name="f19" fmla="val 105"/>
                <a:gd name="f20" fmla="val 45"/>
                <a:gd name="f21" fmla="val 42"/>
                <a:gd name="f22" fmla="val 29"/>
                <a:gd name="f23" fmla="val 103"/>
                <a:gd name="f24" fmla="val 17"/>
                <a:gd name="f25" fmla="val 98"/>
                <a:gd name="f26" fmla="val 6"/>
                <a:gd name="f27" fmla="val 92"/>
                <a:gd name="f28" fmla="val 2"/>
                <a:gd name="f29" fmla="val 90"/>
                <a:gd name="f30" fmla="val 87"/>
                <a:gd name="f31" fmla="val 82"/>
                <a:gd name="f32" fmla="val 66"/>
                <a:gd name="f33" fmla="val 4"/>
                <a:gd name="f34" fmla="val 50"/>
                <a:gd name="f35" fmla="val 33"/>
                <a:gd name="f36" fmla="val 7"/>
                <a:gd name="f37" fmla="val 23"/>
                <a:gd name="f38" fmla="val 12"/>
                <a:gd name="f39" fmla="val 15"/>
                <a:gd name="f40" fmla="val 16"/>
                <a:gd name="f41" fmla="val 1"/>
                <a:gd name="f42" fmla="val 21"/>
                <a:gd name="f43" fmla="val 25"/>
                <a:gd name="f44" fmla="val 28"/>
                <a:gd name="f45" fmla="val 32"/>
                <a:gd name="f46" fmla="val 35"/>
                <a:gd name="f47" fmla="val 37"/>
                <a:gd name="f48" fmla="val 14"/>
                <a:gd name="f49" fmla="val 36"/>
                <a:gd name="f50" fmla="val 22"/>
                <a:gd name="f51" fmla="val 24"/>
                <a:gd name="f52" fmla="val 19"/>
                <a:gd name="f53" fmla="val 27"/>
                <a:gd name="f54" fmla="val 46"/>
                <a:gd name="f55" fmla="val 18"/>
                <a:gd name="f56" fmla="val 61"/>
                <a:gd name="f57" fmla="val 20"/>
                <a:gd name="f58" fmla="val 75"/>
                <a:gd name="f59" fmla="val 78"/>
                <a:gd name="f60" fmla="val 80"/>
                <a:gd name="f61" fmla="val 40"/>
                <a:gd name="f62" fmla="val 83"/>
                <a:gd name="f63" fmla="+- 0 0 -90"/>
                <a:gd name="f64" fmla="*/ f3 1 54"/>
                <a:gd name="f65" fmla="*/ f4 1 108"/>
                <a:gd name="f66" fmla="val f5"/>
                <a:gd name="f67" fmla="val f6"/>
                <a:gd name="f68" fmla="val f7"/>
                <a:gd name="f69" fmla="*/ f63 f0 1"/>
                <a:gd name="f70" fmla="+- f68 0 f66"/>
                <a:gd name="f71" fmla="+- f67 0 f66"/>
                <a:gd name="f72" fmla="*/ f69 1 f2"/>
                <a:gd name="f73" fmla="*/ f71 1 54"/>
                <a:gd name="f74" fmla="*/ f70 1 108"/>
                <a:gd name="f75" fmla="*/ 48 f71 1"/>
                <a:gd name="f76" fmla="*/ 85 f70 1"/>
                <a:gd name="f77" fmla="*/ 52 f71 1"/>
                <a:gd name="f78" fmla="*/ 104 f70 1"/>
                <a:gd name="f79" fmla="*/ 51 f71 1"/>
                <a:gd name="f80" fmla="*/ 108 f70 1"/>
                <a:gd name="f81" fmla="*/ 42 f71 1"/>
                <a:gd name="f82" fmla="*/ 105 f70 1"/>
                <a:gd name="f83" fmla="*/ 6 f71 1"/>
                <a:gd name="f84" fmla="*/ 92 f70 1"/>
                <a:gd name="f85" fmla="*/ 0 f71 1"/>
                <a:gd name="f86" fmla="*/ 82 f70 1"/>
                <a:gd name="f87" fmla="*/ 33 f70 1"/>
                <a:gd name="f88" fmla="*/ 16 f71 1"/>
                <a:gd name="f89" fmla="*/ 6 f70 1"/>
                <a:gd name="f90" fmla="*/ 25 f71 1"/>
                <a:gd name="f91" fmla="*/ 1 f70 1"/>
                <a:gd name="f92" fmla="*/ 35 f71 1"/>
                <a:gd name="f93" fmla="*/ 36 f71 1"/>
                <a:gd name="f94" fmla="*/ 17 f70 1"/>
                <a:gd name="f95" fmla="*/ 24 f71 1"/>
                <a:gd name="f96" fmla="*/ 23 f70 1"/>
                <a:gd name="f97" fmla="*/ 17 f71 1"/>
                <a:gd name="f98" fmla="*/ 32 f70 1"/>
                <a:gd name="f99" fmla="*/ 20 f71 1"/>
                <a:gd name="f100" fmla="*/ 75 f70 1"/>
                <a:gd name="f101" fmla="*/ 80 f70 1"/>
                <a:gd name="f102" fmla="+- f72 0 f1"/>
                <a:gd name="f103" fmla="*/ f75 1 54"/>
                <a:gd name="f104" fmla="*/ f76 1 108"/>
                <a:gd name="f105" fmla="*/ f77 1 54"/>
                <a:gd name="f106" fmla="*/ f78 1 108"/>
                <a:gd name="f107" fmla="*/ f79 1 54"/>
                <a:gd name="f108" fmla="*/ f80 1 108"/>
                <a:gd name="f109" fmla="*/ f81 1 54"/>
                <a:gd name="f110" fmla="*/ f82 1 108"/>
                <a:gd name="f111" fmla="*/ f83 1 54"/>
                <a:gd name="f112" fmla="*/ f84 1 108"/>
                <a:gd name="f113" fmla="*/ f85 1 54"/>
                <a:gd name="f114" fmla="*/ f86 1 108"/>
                <a:gd name="f115" fmla="*/ f87 1 108"/>
                <a:gd name="f116" fmla="*/ f88 1 54"/>
                <a:gd name="f117" fmla="*/ f89 1 108"/>
                <a:gd name="f118" fmla="*/ f90 1 54"/>
                <a:gd name="f119" fmla="*/ f91 1 108"/>
                <a:gd name="f120" fmla="*/ f92 1 54"/>
                <a:gd name="f121" fmla="*/ f93 1 54"/>
                <a:gd name="f122" fmla="*/ f94 1 108"/>
                <a:gd name="f123" fmla="*/ f95 1 54"/>
                <a:gd name="f124" fmla="*/ f96 1 108"/>
                <a:gd name="f125" fmla="*/ f97 1 54"/>
                <a:gd name="f126" fmla="*/ f98 1 108"/>
                <a:gd name="f127" fmla="*/ f99 1 54"/>
                <a:gd name="f128" fmla="*/ f100 1 108"/>
                <a:gd name="f129" fmla="*/ f101 1 108"/>
                <a:gd name="f130" fmla="*/ 0 1 f73"/>
                <a:gd name="f131" fmla="*/ f67 1 f73"/>
                <a:gd name="f132" fmla="*/ 0 1 f74"/>
                <a:gd name="f133" fmla="*/ f68 1 f74"/>
                <a:gd name="f134" fmla="*/ f103 1 f73"/>
                <a:gd name="f135" fmla="*/ f104 1 f74"/>
                <a:gd name="f136" fmla="*/ f105 1 f73"/>
                <a:gd name="f137" fmla="*/ f106 1 f74"/>
                <a:gd name="f138" fmla="*/ f107 1 f73"/>
                <a:gd name="f139" fmla="*/ f108 1 f74"/>
                <a:gd name="f140" fmla="*/ f109 1 f73"/>
                <a:gd name="f141" fmla="*/ f110 1 f74"/>
                <a:gd name="f142" fmla="*/ f111 1 f73"/>
                <a:gd name="f143" fmla="*/ f112 1 f74"/>
                <a:gd name="f144" fmla="*/ f113 1 f73"/>
                <a:gd name="f145" fmla="*/ f114 1 f74"/>
                <a:gd name="f146" fmla="*/ f115 1 f74"/>
                <a:gd name="f147" fmla="*/ f116 1 f73"/>
                <a:gd name="f148" fmla="*/ f117 1 f74"/>
                <a:gd name="f149" fmla="*/ f118 1 f73"/>
                <a:gd name="f150" fmla="*/ f119 1 f74"/>
                <a:gd name="f151" fmla="*/ f120 1 f73"/>
                <a:gd name="f152" fmla="*/ f121 1 f73"/>
                <a:gd name="f153" fmla="*/ f122 1 f74"/>
                <a:gd name="f154" fmla="*/ f123 1 f73"/>
                <a:gd name="f155" fmla="*/ f124 1 f74"/>
                <a:gd name="f156" fmla="*/ f125 1 f73"/>
                <a:gd name="f157" fmla="*/ f126 1 f74"/>
                <a:gd name="f158" fmla="*/ f127 1 f73"/>
                <a:gd name="f159" fmla="*/ f128 1 f74"/>
                <a:gd name="f160" fmla="*/ f129 1 f74"/>
                <a:gd name="f161" fmla="*/ f130 f64 1"/>
                <a:gd name="f162" fmla="*/ f131 f64 1"/>
                <a:gd name="f163" fmla="*/ f133 f65 1"/>
                <a:gd name="f164" fmla="*/ f132 f65 1"/>
                <a:gd name="f165" fmla="*/ f134 f64 1"/>
                <a:gd name="f166" fmla="*/ f135 f65 1"/>
                <a:gd name="f167" fmla="*/ f136 f64 1"/>
                <a:gd name="f168" fmla="*/ f137 f65 1"/>
                <a:gd name="f169" fmla="*/ f138 f64 1"/>
                <a:gd name="f170" fmla="*/ f139 f65 1"/>
                <a:gd name="f171" fmla="*/ f140 f64 1"/>
                <a:gd name="f172" fmla="*/ f141 f65 1"/>
                <a:gd name="f173" fmla="*/ f142 f64 1"/>
                <a:gd name="f174" fmla="*/ f143 f65 1"/>
                <a:gd name="f175" fmla="*/ f144 f64 1"/>
                <a:gd name="f176" fmla="*/ f145 f65 1"/>
                <a:gd name="f177" fmla="*/ f146 f65 1"/>
                <a:gd name="f178" fmla="*/ f147 f64 1"/>
                <a:gd name="f179" fmla="*/ f148 f65 1"/>
                <a:gd name="f180" fmla="*/ f149 f64 1"/>
                <a:gd name="f181" fmla="*/ f150 f65 1"/>
                <a:gd name="f182" fmla="*/ f151 f64 1"/>
                <a:gd name="f183" fmla="*/ f152 f64 1"/>
                <a:gd name="f184" fmla="*/ f153 f65 1"/>
                <a:gd name="f185" fmla="*/ f154 f64 1"/>
                <a:gd name="f186" fmla="*/ f155 f65 1"/>
                <a:gd name="f187" fmla="*/ f156 f64 1"/>
                <a:gd name="f188" fmla="*/ f157 f65 1"/>
                <a:gd name="f189" fmla="*/ f158 f64 1"/>
                <a:gd name="f190" fmla="*/ f159 f65 1"/>
                <a:gd name="f191" fmla="*/ f160 f65 1"/>
              </a:gdLst>
              <a:ahLst/>
              <a:cxnLst>
                <a:cxn ang="3cd4">
                  <a:pos x="hc" y="t"/>
                </a:cxn>
                <a:cxn ang="0">
                  <a:pos x="r" y="vc"/>
                </a:cxn>
                <a:cxn ang="cd4">
                  <a:pos x="hc" y="b"/>
                </a:cxn>
                <a:cxn ang="cd2">
                  <a:pos x="l" y="vc"/>
                </a:cxn>
                <a:cxn ang="f102">
                  <a:pos x="f165" y="f166"/>
                </a:cxn>
                <a:cxn ang="f102">
                  <a:pos x="f167" y="f168"/>
                </a:cxn>
                <a:cxn ang="f102">
                  <a:pos x="f169" y="f170"/>
                </a:cxn>
                <a:cxn ang="f102">
                  <a:pos x="f171" y="f172"/>
                </a:cxn>
                <a:cxn ang="f102">
                  <a:pos x="f173" y="f174"/>
                </a:cxn>
                <a:cxn ang="f102">
                  <a:pos x="f175" y="f176"/>
                </a:cxn>
                <a:cxn ang="f102">
                  <a:pos x="f173" y="f177"/>
                </a:cxn>
                <a:cxn ang="f102">
                  <a:pos x="f178" y="f179"/>
                </a:cxn>
                <a:cxn ang="f102">
                  <a:pos x="f180" y="f181"/>
                </a:cxn>
                <a:cxn ang="f102">
                  <a:pos x="f182" y="f179"/>
                </a:cxn>
                <a:cxn ang="f102">
                  <a:pos x="f183" y="f184"/>
                </a:cxn>
                <a:cxn ang="f102">
                  <a:pos x="f185" y="f186"/>
                </a:cxn>
                <a:cxn ang="f102">
                  <a:pos x="f187" y="f188"/>
                </a:cxn>
                <a:cxn ang="f102">
                  <a:pos x="f189" y="f190"/>
                </a:cxn>
                <a:cxn ang="f102">
                  <a:pos x="f180" y="f191"/>
                </a:cxn>
                <a:cxn ang="f102">
                  <a:pos x="f165" y="f166"/>
                </a:cxn>
              </a:cxnLst>
              <a:rect l="f161" t="f164" r="f162" b="f163"/>
              <a:pathLst>
                <a:path w="54" h="108">
                  <a:moveTo>
                    <a:pt x="f8" y="f9"/>
                  </a:moveTo>
                  <a:cubicBezTo>
                    <a:pt x="f10" y="f11"/>
                    <a:pt x="f12" y="f13"/>
                    <a:pt x="f14" y="f15"/>
                  </a:cubicBezTo>
                  <a:cubicBezTo>
                    <a:pt x="f16" y="f17"/>
                    <a:pt x="f6" y="f18"/>
                    <a:pt x="f12" y="f7"/>
                  </a:cubicBezTo>
                  <a:cubicBezTo>
                    <a:pt x="f10" y="f19"/>
                    <a:pt x="f20" y="f17"/>
                    <a:pt x="f21" y="f19"/>
                  </a:cubicBezTo>
                  <a:cubicBezTo>
                    <a:pt x="f22" y="f23"/>
                    <a:pt x="f24" y="f25"/>
                    <a:pt x="f26" y="f27"/>
                  </a:cubicBezTo>
                  <a:cubicBezTo>
                    <a:pt x="f28" y="f29"/>
                    <a:pt x="f5" y="f30"/>
                    <a:pt x="f5" y="f31"/>
                  </a:cubicBezTo>
                  <a:cubicBezTo>
                    <a:pt x="f28" y="f32"/>
                    <a:pt x="f33" y="f34"/>
                    <a:pt x="f26" y="f35"/>
                  </a:cubicBezTo>
                  <a:cubicBezTo>
                    <a:pt x="f36" y="f37"/>
                    <a:pt x="f38" y="f39"/>
                    <a:pt x="f40" y="f26"/>
                  </a:cubicBezTo>
                  <a:cubicBezTo>
                    <a:pt x="f24" y="f41"/>
                    <a:pt x="f42" y="f5"/>
                    <a:pt x="f43" y="f41"/>
                  </a:cubicBezTo>
                  <a:cubicBezTo>
                    <a:pt x="f44" y="f28"/>
                    <a:pt x="f45" y="f33"/>
                    <a:pt x="f46" y="f26"/>
                  </a:cubicBezTo>
                  <a:cubicBezTo>
                    <a:pt x="f47" y="f36"/>
                    <a:pt x="f47" y="f48"/>
                    <a:pt x="f49" y="f24"/>
                  </a:cubicBezTo>
                  <a:cubicBezTo>
                    <a:pt x="f35" y="f42"/>
                    <a:pt x="f44" y="f50"/>
                    <a:pt x="f51" y="f37"/>
                  </a:cubicBezTo>
                  <a:cubicBezTo>
                    <a:pt x="f52" y="f43"/>
                    <a:pt x="f24" y="f53"/>
                    <a:pt x="f24" y="f45"/>
                  </a:cubicBezTo>
                  <a:cubicBezTo>
                    <a:pt x="f24" y="f54"/>
                    <a:pt x="f55" y="f56"/>
                    <a:pt x="f57" y="f58"/>
                  </a:cubicBezTo>
                  <a:cubicBezTo>
                    <a:pt x="f42" y="f59"/>
                    <a:pt x="f50" y="f60"/>
                    <a:pt x="f43" y="f60"/>
                  </a:cubicBezTo>
                  <a:cubicBezTo>
                    <a:pt x="f35" y="f31"/>
                    <a:pt x="f61" y="f62"/>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11">
              <a:extLst>
                <a:ext uri="{FF2B5EF4-FFF2-40B4-BE49-F238E27FC236}">
                  <a16:creationId xmlns:a16="http://schemas.microsoft.com/office/drawing/2014/main" id="{C6219DA0-7615-A3A0-A62F-EC33CD4D215F}"/>
                </a:ext>
              </a:extLst>
            </p:cNvPr>
            <p:cNvSpPr/>
            <p:nvPr/>
          </p:nvSpPr>
          <p:spPr>
            <a:xfrm>
              <a:off x="7261634" y="3554757"/>
              <a:ext cx="60094" cy="195489"/>
            </a:xfrm>
            <a:custGeom>
              <a:avLst/>
              <a:gdLst>
                <a:gd name="f0" fmla="val 10800000"/>
                <a:gd name="f1" fmla="val 5400000"/>
                <a:gd name="f2" fmla="val 180"/>
                <a:gd name="f3" fmla="val w"/>
                <a:gd name="f4" fmla="val h"/>
                <a:gd name="f5" fmla="val 0"/>
                <a:gd name="f6" fmla="val 17"/>
                <a:gd name="f7" fmla="val 56"/>
                <a:gd name="f8" fmla="val 12"/>
                <a:gd name="f9" fmla="val 13"/>
                <a:gd name="f10" fmla="val 14"/>
                <a:gd name="f11" fmla="val 3"/>
                <a:gd name="f12" fmla="val 6"/>
                <a:gd name="f13" fmla="val 15"/>
                <a:gd name="f14" fmla="val 9"/>
                <a:gd name="f15" fmla="val 16"/>
                <a:gd name="f16" fmla="val 18"/>
                <a:gd name="f17" fmla="val 29"/>
                <a:gd name="f18" fmla="val 39"/>
                <a:gd name="f19" fmla="val 49"/>
                <a:gd name="f20" fmla="val 50"/>
                <a:gd name="f21" fmla="val 51"/>
                <a:gd name="f22" fmla="val 54"/>
                <a:gd name="f23" fmla="val 11"/>
                <a:gd name="f24" fmla="val 53"/>
                <a:gd name="f25" fmla="val 8"/>
                <a:gd name="f26" fmla="val 55"/>
                <a:gd name="f27" fmla="val 5"/>
                <a:gd name="f28" fmla="val 7"/>
                <a:gd name="f29" fmla="val 52"/>
                <a:gd name="f30" fmla="val 2"/>
                <a:gd name="f31" fmla="val 48"/>
                <a:gd name="f32" fmla="val 44"/>
                <a:gd name="f33" fmla="val 1"/>
                <a:gd name="f34" fmla="val 43"/>
                <a:gd name="f35" fmla="val 4"/>
                <a:gd name="f36" fmla="val 45"/>
                <a:gd name="f37" fmla="val 42"/>
                <a:gd name="f38" fmla="val 34"/>
                <a:gd name="f39" fmla="val 26"/>
                <a:gd name="f40" fmla="val 19"/>
                <a:gd name="f41" fmla="val 10"/>
                <a:gd name="f42" fmla="+- 0 0 -90"/>
                <a:gd name="f43" fmla="*/ f3 1 17"/>
                <a:gd name="f44" fmla="*/ f4 1 56"/>
                <a:gd name="f45" fmla="val f5"/>
                <a:gd name="f46" fmla="val f6"/>
                <a:gd name="f47" fmla="val f7"/>
                <a:gd name="f48" fmla="*/ f42 f0 1"/>
                <a:gd name="f49" fmla="+- f47 0 f45"/>
                <a:gd name="f50" fmla="+- f46 0 f45"/>
                <a:gd name="f51" fmla="*/ f48 1 f2"/>
                <a:gd name="f52" fmla="*/ f50 1 17"/>
                <a:gd name="f53" fmla="*/ f49 1 56"/>
                <a:gd name="f54" fmla="*/ 12 f50 1"/>
                <a:gd name="f55" fmla="*/ 0 f49 1"/>
                <a:gd name="f56" fmla="*/ 14 f50 1"/>
                <a:gd name="f57" fmla="*/ 15 f50 1"/>
                <a:gd name="f58" fmla="*/ 9 f49 1"/>
                <a:gd name="f59" fmla="*/ 16 f50 1"/>
                <a:gd name="f60" fmla="*/ 18 f49 1"/>
                <a:gd name="f61" fmla="*/ 13 f50 1"/>
                <a:gd name="f62" fmla="*/ 49 f49 1"/>
                <a:gd name="f63" fmla="*/ 51 f49 1"/>
                <a:gd name="f64" fmla="*/ 11 f50 1"/>
                <a:gd name="f65" fmla="*/ 54 f49 1"/>
                <a:gd name="f66" fmla="*/ 6 f50 1"/>
                <a:gd name="f67" fmla="*/ 55 f49 1"/>
                <a:gd name="f68" fmla="*/ 5 f50 1"/>
                <a:gd name="f69" fmla="*/ 52 f49 1"/>
                <a:gd name="f70" fmla="*/ 0 f50 1"/>
                <a:gd name="f71" fmla="*/ 44 f49 1"/>
                <a:gd name="f72" fmla="*/ 2 f50 1"/>
                <a:gd name="f73" fmla="*/ 43 f49 1"/>
                <a:gd name="f74" fmla="*/ 7 f50 1"/>
                <a:gd name="f75" fmla="*/ 42 f49 1"/>
                <a:gd name="f76" fmla="*/ 19 f49 1"/>
                <a:gd name="f77" fmla="*/ 9 f50 1"/>
                <a:gd name="f78" fmla="*/ 8 f49 1"/>
                <a:gd name="f79" fmla="*/ 8 f50 1"/>
                <a:gd name="f80" fmla="*/ 6 f49 1"/>
                <a:gd name="f81" fmla="*/ 4 f49 1"/>
                <a:gd name="f82" fmla="+- f51 0 f1"/>
                <a:gd name="f83" fmla="*/ f54 1 17"/>
                <a:gd name="f84" fmla="*/ f55 1 56"/>
                <a:gd name="f85" fmla="*/ f56 1 17"/>
                <a:gd name="f86" fmla="*/ f57 1 17"/>
                <a:gd name="f87" fmla="*/ f58 1 56"/>
                <a:gd name="f88" fmla="*/ f59 1 17"/>
                <a:gd name="f89" fmla="*/ f60 1 56"/>
                <a:gd name="f90" fmla="*/ f61 1 17"/>
                <a:gd name="f91" fmla="*/ f62 1 56"/>
                <a:gd name="f92" fmla="*/ f63 1 56"/>
                <a:gd name="f93" fmla="*/ f64 1 17"/>
                <a:gd name="f94" fmla="*/ f65 1 56"/>
                <a:gd name="f95" fmla="*/ f66 1 17"/>
                <a:gd name="f96" fmla="*/ f67 1 56"/>
                <a:gd name="f97" fmla="*/ f68 1 17"/>
                <a:gd name="f98" fmla="*/ f69 1 56"/>
                <a:gd name="f99" fmla="*/ f70 1 17"/>
                <a:gd name="f100" fmla="*/ f71 1 56"/>
                <a:gd name="f101" fmla="*/ f72 1 17"/>
                <a:gd name="f102" fmla="*/ f73 1 56"/>
                <a:gd name="f103" fmla="*/ f74 1 17"/>
                <a:gd name="f104" fmla="*/ f75 1 56"/>
                <a:gd name="f105" fmla="*/ f76 1 56"/>
                <a:gd name="f106" fmla="*/ f77 1 17"/>
                <a:gd name="f107" fmla="*/ f78 1 56"/>
                <a:gd name="f108" fmla="*/ f79 1 17"/>
                <a:gd name="f109" fmla="*/ f80 1 56"/>
                <a:gd name="f110" fmla="*/ f81 1 56"/>
                <a:gd name="f111" fmla="*/ 0 1 f52"/>
                <a:gd name="f112" fmla="*/ f46 1 f52"/>
                <a:gd name="f113" fmla="*/ 0 1 f53"/>
                <a:gd name="f114" fmla="*/ f47 1 f53"/>
                <a:gd name="f115" fmla="*/ f83 1 f52"/>
                <a:gd name="f116" fmla="*/ f84 1 f53"/>
                <a:gd name="f117" fmla="*/ f85 1 f52"/>
                <a:gd name="f118" fmla="*/ f86 1 f52"/>
                <a:gd name="f119" fmla="*/ f87 1 f53"/>
                <a:gd name="f120" fmla="*/ f88 1 f52"/>
                <a:gd name="f121" fmla="*/ f89 1 f53"/>
                <a:gd name="f122" fmla="*/ f90 1 f52"/>
                <a:gd name="f123" fmla="*/ f91 1 f53"/>
                <a:gd name="f124" fmla="*/ f92 1 f53"/>
                <a:gd name="f125" fmla="*/ f93 1 f52"/>
                <a:gd name="f126" fmla="*/ f94 1 f53"/>
                <a:gd name="f127" fmla="*/ f95 1 f52"/>
                <a:gd name="f128" fmla="*/ f96 1 f53"/>
                <a:gd name="f129" fmla="*/ f97 1 f52"/>
                <a:gd name="f130" fmla="*/ f98 1 f53"/>
                <a:gd name="f131" fmla="*/ f99 1 f52"/>
                <a:gd name="f132" fmla="*/ f100 1 f53"/>
                <a:gd name="f133" fmla="*/ f101 1 f52"/>
                <a:gd name="f134" fmla="*/ f102 1 f53"/>
                <a:gd name="f135" fmla="*/ f103 1 f52"/>
                <a:gd name="f136" fmla="*/ f104 1 f53"/>
                <a:gd name="f137" fmla="*/ f105 1 f53"/>
                <a:gd name="f138" fmla="*/ f106 1 f52"/>
                <a:gd name="f139" fmla="*/ f107 1 f53"/>
                <a:gd name="f140" fmla="*/ f108 1 f52"/>
                <a:gd name="f141" fmla="*/ f109 1 f53"/>
                <a:gd name="f142" fmla="*/ f110 1 f53"/>
                <a:gd name="f143" fmla="*/ f111 f43 1"/>
                <a:gd name="f144" fmla="*/ f112 f43 1"/>
                <a:gd name="f145" fmla="*/ f114 f44 1"/>
                <a:gd name="f146" fmla="*/ f113 f44 1"/>
                <a:gd name="f147" fmla="*/ f115 f43 1"/>
                <a:gd name="f148" fmla="*/ f116 f44 1"/>
                <a:gd name="f149" fmla="*/ f117 f43 1"/>
                <a:gd name="f150" fmla="*/ f118 f43 1"/>
                <a:gd name="f151" fmla="*/ f119 f44 1"/>
                <a:gd name="f152" fmla="*/ f120 f43 1"/>
                <a:gd name="f153" fmla="*/ f121 f44 1"/>
                <a:gd name="f154" fmla="*/ f122 f43 1"/>
                <a:gd name="f155" fmla="*/ f123 f44 1"/>
                <a:gd name="f156" fmla="*/ f124 f44 1"/>
                <a:gd name="f157" fmla="*/ f125 f43 1"/>
                <a:gd name="f158" fmla="*/ f126 f44 1"/>
                <a:gd name="f159" fmla="*/ f127 f43 1"/>
                <a:gd name="f160" fmla="*/ f128 f44 1"/>
                <a:gd name="f161" fmla="*/ f129 f43 1"/>
                <a:gd name="f162" fmla="*/ f130 f44 1"/>
                <a:gd name="f163" fmla="*/ f131 f43 1"/>
                <a:gd name="f164" fmla="*/ f132 f44 1"/>
                <a:gd name="f165" fmla="*/ f133 f43 1"/>
                <a:gd name="f166" fmla="*/ f134 f44 1"/>
                <a:gd name="f167" fmla="*/ f135 f43 1"/>
                <a:gd name="f168" fmla="*/ f136 f44 1"/>
                <a:gd name="f169" fmla="*/ f137 f44 1"/>
                <a:gd name="f170" fmla="*/ f138 f43 1"/>
                <a:gd name="f171" fmla="*/ f139 f44 1"/>
                <a:gd name="f172" fmla="*/ f140 f43 1"/>
                <a:gd name="f173" fmla="*/ f141 f44 1"/>
                <a:gd name="f174" fmla="*/ f142 f44 1"/>
              </a:gdLst>
              <a:ahLst/>
              <a:cxnLst>
                <a:cxn ang="3cd4">
                  <a:pos x="hc" y="t"/>
                </a:cxn>
                <a:cxn ang="0">
                  <a:pos x="r" y="vc"/>
                </a:cxn>
                <a:cxn ang="cd4">
                  <a:pos x="hc" y="b"/>
                </a:cxn>
                <a:cxn ang="cd2">
                  <a:pos x="l" y="vc"/>
                </a:cxn>
                <a:cxn ang="f82">
                  <a:pos x="f147" y="f148"/>
                </a:cxn>
                <a:cxn ang="f82">
                  <a:pos x="f149" y="f148"/>
                </a:cxn>
                <a:cxn ang="f82">
                  <a:pos x="f150" y="f151"/>
                </a:cxn>
                <a:cxn ang="f82">
                  <a:pos x="f152" y="f153"/>
                </a:cxn>
                <a:cxn ang="f82">
                  <a:pos x="f154" y="f155"/>
                </a:cxn>
                <a:cxn ang="f82">
                  <a:pos x="f147" y="f156"/>
                </a:cxn>
                <a:cxn ang="f82">
                  <a:pos x="f157" y="f158"/>
                </a:cxn>
                <a:cxn ang="f82">
                  <a:pos x="f159" y="f160"/>
                </a:cxn>
                <a:cxn ang="f82">
                  <a:pos x="f161" y="f158"/>
                </a:cxn>
                <a:cxn ang="f82">
                  <a:pos x="f161" y="f162"/>
                </a:cxn>
                <a:cxn ang="f82">
                  <a:pos x="f163" y="f164"/>
                </a:cxn>
                <a:cxn ang="f82">
                  <a:pos x="f165" y="f166"/>
                </a:cxn>
                <a:cxn ang="f82">
                  <a:pos x="f165" y="f166"/>
                </a:cxn>
                <a:cxn ang="f82">
                  <a:pos x="f167" y="f155"/>
                </a:cxn>
                <a:cxn ang="f82">
                  <a:pos x="f157" y="f168"/>
                </a:cxn>
                <a:cxn ang="f82">
                  <a:pos x="f149" y="f169"/>
                </a:cxn>
                <a:cxn ang="f82">
                  <a:pos x="f170" y="f171"/>
                </a:cxn>
                <a:cxn ang="f82">
                  <a:pos x="f172" y="f173"/>
                </a:cxn>
                <a:cxn ang="f82">
                  <a:pos x="f170" y="f174"/>
                </a:cxn>
                <a:cxn ang="f82">
                  <a:pos x="f147" y="f148"/>
                </a:cxn>
              </a:cxnLst>
              <a:rect l="f143" t="f146" r="f144" b="f145"/>
              <a:pathLst>
                <a:path w="17" h="56">
                  <a:moveTo>
                    <a:pt x="f8" y="f5"/>
                  </a:moveTo>
                  <a:cubicBezTo>
                    <a:pt x="f9" y="f5"/>
                    <a:pt x="f9" y="f5"/>
                    <a:pt x="f10" y="f5"/>
                  </a:cubicBezTo>
                  <a:cubicBezTo>
                    <a:pt x="f9" y="f11"/>
                    <a:pt x="f10" y="f12"/>
                    <a:pt x="f13" y="f14"/>
                  </a:cubicBezTo>
                  <a:cubicBezTo>
                    <a:pt x="f6" y="f8"/>
                    <a:pt x="f6" y="f13"/>
                    <a:pt x="f15" y="f16"/>
                  </a:cubicBezTo>
                  <a:cubicBezTo>
                    <a:pt x="f15" y="f17"/>
                    <a:pt x="f15" y="f18"/>
                    <a:pt x="f9" y="f19"/>
                  </a:cubicBezTo>
                  <a:cubicBezTo>
                    <a:pt x="f8" y="f20"/>
                    <a:pt x="f8" y="f20"/>
                    <a:pt x="f8" y="f21"/>
                  </a:cubicBezTo>
                  <a:cubicBezTo>
                    <a:pt x="f10" y="f22"/>
                    <a:pt x="f10" y="f22"/>
                    <a:pt x="f23" y="f22"/>
                  </a:cubicBezTo>
                  <a:cubicBezTo>
                    <a:pt x="f14" y="f24"/>
                    <a:pt x="f25" y="f26"/>
                    <a:pt x="f12" y="f26"/>
                  </a:cubicBezTo>
                  <a:cubicBezTo>
                    <a:pt x="f27" y="f7"/>
                    <a:pt x="f27" y="f26"/>
                    <a:pt x="f27" y="f22"/>
                  </a:cubicBezTo>
                  <a:cubicBezTo>
                    <a:pt x="f28" y="f24"/>
                    <a:pt x="f12" y="f24"/>
                    <a:pt x="f27" y="f29"/>
                  </a:cubicBezTo>
                  <a:cubicBezTo>
                    <a:pt x="f30" y="f21"/>
                    <a:pt x="f5" y="f31"/>
                    <a:pt x="f5" y="f32"/>
                  </a:cubicBezTo>
                  <a:cubicBezTo>
                    <a:pt x="f5" y="f32"/>
                    <a:pt x="f33" y="f34"/>
                    <a:pt x="f30" y="f34"/>
                  </a:cubicBezTo>
                  <a:cubicBezTo>
                    <a:pt x="f30" y="f34"/>
                    <a:pt x="f30" y="f34"/>
                    <a:pt x="f30" y="f34"/>
                  </a:cubicBezTo>
                  <a:cubicBezTo>
                    <a:pt x="f35" y="f36"/>
                    <a:pt x="f35" y="f20"/>
                    <a:pt x="f28" y="f19"/>
                  </a:cubicBezTo>
                  <a:cubicBezTo>
                    <a:pt x="f23" y="f31"/>
                    <a:pt x="f23" y="f32"/>
                    <a:pt x="f23" y="f37"/>
                  </a:cubicBezTo>
                  <a:cubicBezTo>
                    <a:pt x="f9" y="f38"/>
                    <a:pt x="f9" y="f39"/>
                    <a:pt x="f10" y="f40"/>
                  </a:cubicBezTo>
                  <a:cubicBezTo>
                    <a:pt x="f10" y="f13"/>
                    <a:pt x="f10" y="f41"/>
                    <a:pt x="f14" y="f25"/>
                  </a:cubicBezTo>
                  <a:cubicBezTo>
                    <a:pt x="f25" y="f25"/>
                    <a:pt x="f28" y="f28"/>
                    <a:pt x="f25" y="f12"/>
                  </a:cubicBezTo>
                  <a:cubicBezTo>
                    <a:pt x="f25" y="f12"/>
                    <a:pt x="f25" y="f27"/>
                    <a:pt x="f14" y="f35"/>
                  </a:cubicBezTo>
                  <a:cubicBezTo>
                    <a:pt x="f41" y="f11"/>
                    <a:pt x="f23" y="f33"/>
                    <a:pt x="f8"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12">
              <a:extLst>
                <a:ext uri="{FF2B5EF4-FFF2-40B4-BE49-F238E27FC236}">
                  <a16:creationId xmlns:a16="http://schemas.microsoft.com/office/drawing/2014/main" id="{D833817B-9CB9-1F34-9321-F53496FB5453}"/>
                </a:ext>
              </a:extLst>
            </p:cNvPr>
            <p:cNvSpPr/>
            <p:nvPr/>
          </p:nvSpPr>
          <p:spPr>
            <a:xfrm>
              <a:off x="7258013" y="3610508"/>
              <a:ext cx="18095" cy="97740"/>
            </a:xfrm>
            <a:custGeom>
              <a:avLst/>
              <a:gdLst>
                <a:gd name="f0" fmla="val 10800000"/>
                <a:gd name="f1" fmla="val 5400000"/>
                <a:gd name="f2" fmla="val 180"/>
                <a:gd name="f3" fmla="val w"/>
                <a:gd name="f4" fmla="val h"/>
                <a:gd name="f5" fmla="val 0"/>
                <a:gd name="f6" fmla="val 5"/>
                <a:gd name="f7" fmla="val 28"/>
                <a:gd name="f8" fmla="val 2"/>
                <a:gd name="f9" fmla="val 27"/>
                <a:gd name="f10" fmla="val 1"/>
                <a:gd name="f11" fmla="val 19"/>
                <a:gd name="f12" fmla="val 9"/>
                <a:gd name="f13" fmla="val 3"/>
                <a:gd name="f14" fmla="val 10"/>
                <a:gd name="f15" fmla="+- 0 0 -90"/>
                <a:gd name="f16" fmla="*/ f3 1 5"/>
                <a:gd name="f17" fmla="*/ f4 1 28"/>
                <a:gd name="f18" fmla="val f5"/>
                <a:gd name="f19" fmla="val f6"/>
                <a:gd name="f20" fmla="val f7"/>
                <a:gd name="f21" fmla="*/ f15 f0 1"/>
                <a:gd name="f22" fmla="+- f20 0 f18"/>
                <a:gd name="f23" fmla="+- f19 0 f18"/>
                <a:gd name="f24" fmla="*/ f21 1 f2"/>
                <a:gd name="f25" fmla="*/ f23 1 5"/>
                <a:gd name="f26" fmla="*/ f22 1 28"/>
                <a:gd name="f27" fmla="*/ 2 f23 1"/>
                <a:gd name="f28" fmla="*/ 27 f22 1"/>
                <a:gd name="f29" fmla="*/ 1 f23 1"/>
                <a:gd name="f30" fmla="*/ 28 f22 1"/>
                <a:gd name="f31" fmla="*/ 3 f23 1"/>
                <a:gd name="f32" fmla="*/ 0 f22 1"/>
                <a:gd name="f33" fmla="*/ 5 f23 1"/>
                <a:gd name="f34" fmla="*/ 2 f22 1"/>
                <a:gd name="f35" fmla="+- f24 0 f1"/>
                <a:gd name="f36" fmla="*/ f27 1 5"/>
                <a:gd name="f37" fmla="*/ f28 1 28"/>
                <a:gd name="f38" fmla="*/ f29 1 5"/>
                <a:gd name="f39" fmla="*/ f30 1 28"/>
                <a:gd name="f40" fmla="*/ f31 1 5"/>
                <a:gd name="f41" fmla="*/ f32 1 28"/>
                <a:gd name="f42" fmla="*/ f33 1 5"/>
                <a:gd name="f43" fmla="*/ f34 1 28"/>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5" h="28">
                  <a:moveTo>
                    <a:pt x="f8" y="f9"/>
                  </a:moveTo>
                  <a:cubicBezTo>
                    <a:pt x="f8" y="f9"/>
                    <a:pt x="f10" y="f7"/>
                    <a:pt x="f10" y="f7"/>
                  </a:cubicBezTo>
                  <a:cubicBezTo>
                    <a:pt x="f5" y="f11"/>
                    <a:pt x="f10" y="f12"/>
                    <a:pt x="f13" y="f5"/>
                  </a:cubicBezTo>
                  <a:cubicBezTo>
                    <a:pt x="f6" y="f5"/>
                    <a:pt x="f6" y="f10"/>
                    <a:pt x="f6" y="f8"/>
                  </a:cubicBezTo>
                  <a:cubicBezTo>
                    <a:pt x="f6" y="f14"/>
                    <a:pt x="f6" y="f11"/>
                    <a:pt x="f8" y="f9"/>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9" name="Freeform 13">
              <a:extLst>
                <a:ext uri="{FF2B5EF4-FFF2-40B4-BE49-F238E27FC236}">
                  <a16:creationId xmlns:a16="http://schemas.microsoft.com/office/drawing/2014/main" id="{2397863D-57C6-08E2-12AD-018A145304C5}"/>
                </a:ext>
              </a:extLst>
            </p:cNvPr>
            <p:cNvSpPr/>
            <p:nvPr/>
          </p:nvSpPr>
          <p:spPr>
            <a:xfrm>
              <a:off x="7436842" y="4011619"/>
              <a:ext cx="49231" cy="23893"/>
            </a:xfrm>
            <a:custGeom>
              <a:avLst/>
              <a:gdLst>
                <a:gd name="f0" fmla="val 10800000"/>
                <a:gd name="f1" fmla="val 5400000"/>
                <a:gd name="f2" fmla="val 180"/>
                <a:gd name="f3" fmla="val w"/>
                <a:gd name="f4" fmla="val h"/>
                <a:gd name="f5" fmla="val 0"/>
                <a:gd name="f6" fmla="val 14"/>
                <a:gd name="f7" fmla="val 7"/>
                <a:gd name="f8" fmla="val 6"/>
                <a:gd name="f9" fmla="val 4"/>
                <a:gd name="f10" fmla="val 9"/>
                <a:gd name="f11" fmla="val 2"/>
                <a:gd name="f12" fmla="val 11"/>
                <a:gd name="f13" fmla="val 5"/>
                <a:gd name="f14" fmla="val 1"/>
                <a:gd name="f15" fmla="+- 0 0 -90"/>
                <a:gd name="f16" fmla="*/ f3 1 14"/>
                <a:gd name="f17" fmla="*/ f4 1 7"/>
                <a:gd name="f18" fmla="val f5"/>
                <a:gd name="f19" fmla="val f6"/>
                <a:gd name="f20" fmla="val f7"/>
                <a:gd name="f21" fmla="*/ f15 f0 1"/>
                <a:gd name="f22" fmla="+- f20 0 f18"/>
                <a:gd name="f23" fmla="+- f19 0 f18"/>
                <a:gd name="f24" fmla="*/ f21 1 f2"/>
                <a:gd name="f25" fmla="*/ f23 1 14"/>
                <a:gd name="f26" fmla="*/ f22 1 7"/>
                <a:gd name="f27" fmla="*/ 0 f23 1"/>
                <a:gd name="f28" fmla="*/ 6 f22 1"/>
                <a:gd name="f29" fmla="*/ 14 f23 1"/>
                <a:gd name="f30" fmla="*/ 0 f22 1"/>
                <a:gd name="f31" fmla="*/ 1 f23 1"/>
                <a:gd name="f32" fmla="*/ 7 f22 1"/>
                <a:gd name="f33" fmla="+- f24 0 f1"/>
                <a:gd name="f34" fmla="*/ f27 1 14"/>
                <a:gd name="f35" fmla="*/ f28 1 7"/>
                <a:gd name="f36" fmla="*/ f29 1 14"/>
                <a:gd name="f37" fmla="*/ f30 1 7"/>
                <a:gd name="f38" fmla="*/ f31 1 14"/>
                <a:gd name="f39" fmla="*/ f32 1 7"/>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6" y="f57"/>
                </a:cxn>
                <a:cxn ang="f33">
                  <a:pos x="f58" y="f59"/>
                </a:cxn>
                <a:cxn ang="f33">
                  <a:pos x="f54" y="f55"/>
                </a:cxn>
              </a:cxnLst>
              <a:rect l="f50" t="f53" r="f51" b="f52"/>
              <a:pathLst>
                <a:path w="14" h="7">
                  <a:moveTo>
                    <a:pt x="f5" y="f8"/>
                  </a:moveTo>
                  <a:cubicBezTo>
                    <a:pt x="f9" y="f9"/>
                    <a:pt x="f10" y="f11"/>
                    <a:pt x="f6" y="f5"/>
                  </a:cubicBezTo>
                  <a:cubicBezTo>
                    <a:pt x="f12" y="f8"/>
                    <a:pt x="f13" y="f8"/>
                    <a:pt x="f14" y="f7"/>
                  </a:cubicBezTo>
                  <a:cubicBezTo>
                    <a:pt x="f5" y="f7"/>
                    <a:pt x="f5" y="f7"/>
                    <a:pt x="f5" y="f8"/>
                  </a:cubicBezTo>
                  <a:close/>
                </a:path>
              </a:pathLst>
            </a:custGeom>
            <a:solidFill>
              <a:srgbClr val="C8C7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14">
              <a:extLst>
                <a:ext uri="{FF2B5EF4-FFF2-40B4-BE49-F238E27FC236}">
                  <a16:creationId xmlns:a16="http://schemas.microsoft.com/office/drawing/2014/main" id="{0C0EC2DD-2797-E9AD-1D81-6CA94A81E291}"/>
                </a:ext>
              </a:extLst>
            </p:cNvPr>
            <p:cNvSpPr/>
            <p:nvPr/>
          </p:nvSpPr>
          <p:spPr>
            <a:xfrm>
              <a:off x="7268876" y="3575761"/>
              <a:ext cx="20994" cy="38377"/>
            </a:xfrm>
            <a:custGeom>
              <a:avLst/>
              <a:gdLst>
                <a:gd name="f0" fmla="val 10800000"/>
                <a:gd name="f1" fmla="val 5400000"/>
                <a:gd name="f2" fmla="val 180"/>
                <a:gd name="f3" fmla="val w"/>
                <a:gd name="f4" fmla="val h"/>
                <a:gd name="f5" fmla="val 0"/>
                <a:gd name="f6" fmla="val 6"/>
                <a:gd name="f7" fmla="val 11"/>
                <a:gd name="f8" fmla="val 1"/>
                <a:gd name="f9" fmla="val 10"/>
                <a:gd name="f10" fmla="val 3"/>
                <a:gd name="f11" fmla="val 5"/>
                <a:gd name="f12" fmla="val 4"/>
                <a:gd name="f13" fmla="val 9"/>
                <a:gd name="f14" fmla="+- 0 0 -90"/>
                <a:gd name="f15" fmla="*/ f3 1 6"/>
                <a:gd name="f16" fmla="*/ f4 1 11"/>
                <a:gd name="f17" fmla="val f5"/>
                <a:gd name="f18" fmla="val f6"/>
                <a:gd name="f19" fmla="val f7"/>
                <a:gd name="f20" fmla="*/ f14 f0 1"/>
                <a:gd name="f21" fmla="+- f19 0 f17"/>
                <a:gd name="f22" fmla="+- f18 0 f17"/>
                <a:gd name="f23" fmla="*/ f20 1 f2"/>
                <a:gd name="f24" fmla="*/ f22 1 6"/>
                <a:gd name="f25" fmla="*/ f21 1 11"/>
                <a:gd name="f26" fmla="*/ 1 f22 1"/>
                <a:gd name="f27" fmla="*/ 11 f21 1"/>
                <a:gd name="f28" fmla="*/ 0 f22 1"/>
                <a:gd name="f29" fmla="*/ 10 f21 1"/>
                <a:gd name="f30" fmla="*/ 6 f22 1"/>
                <a:gd name="f31" fmla="*/ 0 f21 1"/>
                <a:gd name="f32" fmla="*/ 1 f21 1"/>
                <a:gd name="f33" fmla="+- f23 0 f1"/>
                <a:gd name="f34" fmla="*/ f26 1 6"/>
                <a:gd name="f35" fmla="*/ f27 1 11"/>
                <a:gd name="f36" fmla="*/ f28 1 6"/>
                <a:gd name="f37" fmla="*/ f29 1 11"/>
                <a:gd name="f38" fmla="*/ f30 1 6"/>
                <a:gd name="f39" fmla="*/ f31 1 11"/>
                <a:gd name="f40" fmla="*/ f32 1 11"/>
                <a:gd name="f41" fmla="*/ 0 1 f24"/>
                <a:gd name="f42" fmla="*/ f18 1 f24"/>
                <a:gd name="f43" fmla="*/ 0 1 f25"/>
                <a:gd name="f44" fmla="*/ f19 1 f25"/>
                <a:gd name="f45" fmla="*/ f34 1 f24"/>
                <a:gd name="f46" fmla="*/ f35 1 f25"/>
                <a:gd name="f47" fmla="*/ f36 1 f24"/>
                <a:gd name="f48" fmla="*/ f37 1 f25"/>
                <a:gd name="f49" fmla="*/ f38 1 f24"/>
                <a:gd name="f50" fmla="*/ f39 1 f25"/>
                <a:gd name="f51" fmla="*/ f40 1 f25"/>
                <a:gd name="f52" fmla="*/ f41 f15 1"/>
                <a:gd name="f53" fmla="*/ f42 f15 1"/>
                <a:gd name="f54" fmla="*/ f44 f16 1"/>
                <a:gd name="f55" fmla="*/ f43 f16 1"/>
                <a:gd name="f56" fmla="*/ f45 f15 1"/>
                <a:gd name="f57" fmla="*/ f46 f16 1"/>
                <a:gd name="f58" fmla="*/ f47 f15 1"/>
                <a:gd name="f59" fmla="*/ f48 f16 1"/>
                <a:gd name="f60" fmla="*/ f49 f15 1"/>
                <a:gd name="f61" fmla="*/ f50 f16 1"/>
                <a:gd name="f62" fmla="*/ f51 f16 1"/>
              </a:gdLst>
              <a:ahLst/>
              <a:cxnLst>
                <a:cxn ang="3cd4">
                  <a:pos x="hc" y="t"/>
                </a:cxn>
                <a:cxn ang="0">
                  <a:pos x="r" y="vc"/>
                </a:cxn>
                <a:cxn ang="cd4">
                  <a:pos x="hc" y="b"/>
                </a:cxn>
                <a:cxn ang="cd2">
                  <a:pos x="l" y="vc"/>
                </a:cxn>
                <a:cxn ang="f33">
                  <a:pos x="f56" y="f57"/>
                </a:cxn>
                <a:cxn ang="f33">
                  <a:pos x="f58" y="f59"/>
                </a:cxn>
                <a:cxn ang="f33">
                  <a:pos x="f60" y="f61"/>
                </a:cxn>
                <a:cxn ang="f33">
                  <a:pos x="f60" y="f62"/>
                </a:cxn>
                <a:cxn ang="f33">
                  <a:pos x="f56" y="f57"/>
                </a:cxn>
              </a:cxnLst>
              <a:rect l="f52" t="f55" r="f53" b="f54"/>
              <a:pathLst>
                <a:path w="6" h="11">
                  <a:moveTo>
                    <a:pt x="f8" y="f7"/>
                  </a:moveTo>
                  <a:cubicBezTo>
                    <a:pt x="f8" y="f7"/>
                    <a:pt x="f8" y="f7"/>
                    <a:pt x="f5" y="f9"/>
                  </a:cubicBezTo>
                  <a:cubicBezTo>
                    <a:pt x="f8" y="f6"/>
                    <a:pt x="f10" y="f10"/>
                    <a:pt x="f6" y="f5"/>
                  </a:cubicBezTo>
                  <a:cubicBezTo>
                    <a:pt x="f6" y="f8"/>
                    <a:pt x="f6" y="f8"/>
                    <a:pt x="f6" y="f8"/>
                  </a:cubicBezTo>
                  <a:cubicBezTo>
                    <a:pt x="f6" y="f11"/>
                    <a:pt x="f12" y="f13"/>
                    <a:pt x="f8" y="f7"/>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15">
              <a:extLst>
                <a:ext uri="{FF2B5EF4-FFF2-40B4-BE49-F238E27FC236}">
                  <a16:creationId xmlns:a16="http://schemas.microsoft.com/office/drawing/2014/main" id="{47D4F720-1616-00EB-EA28-8539524A8D4C}"/>
                </a:ext>
              </a:extLst>
            </p:cNvPr>
            <p:cNvSpPr/>
            <p:nvPr/>
          </p:nvSpPr>
          <p:spPr>
            <a:xfrm>
              <a:off x="7261634" y="3743004"/>
              <a:ext cx="20994" cy="17373"/>
            </a:xfrm>
            <a:custGeom>
              <a:avLst/>
              <a:gdLst>
                <a:gd name="f0" fmla="val 10800000"/>
                <a:gd name="f1" fmla="val 5400000"/>
                <a:gd name="f2" fmla="val 180"/>
                <a:gd name="f3" fmla="val w"/>
                <a:gd name="f4" fmla="val h"/>
                <a:gd name="f5" fmla="val 0"/>
                <a:gd name="f6" fmla="val 6"/>
                <a:gd name="f7" fmla="val 5"/>
                <a:gd name="f8" fmla="val 1"/>
                <a:gd name="f9" fmla="val 2"/>
                <a:gd name="f10" fmla="val 4"/>
                <a:gd name="f11" fmla="val 3"/>
                <a:gd name="f12" fmla="+- 0 0 -90"/>
                <a:gd name="f13" fmla="*/ f3 1 6"/>
                <a:gd name="f14" fmla="*/ f4 1 5"/>
                <a:gd name="f15" fmla="val f5"/>
                <a:gd name="f16" fmla="val f6"/>
                <a:gd name="f17" fmla="val f7"/>
                <a:gd name="f18" fmla="*/ f12 f0 1"/>
                <a:gd name="f19" fmla="+- f17 0 f15"/>
                <a:gd name="f20" fmla="+- f16 0 f15"/>
                <a:gd name="f21" fmla="*/ f18 1 f2"/>
                <a:gd name="f22" fmla="*/ f19 1 5"/>
                <a:gd name="f23" fmla="*/ f20 1 6"/>
                <a:gd name="f24" fmla="*/ 5 f20 1"/>
                <a:gd name="f25" fmla="*/ 0 f19 1"/>
                <a:gd name="f26" fmla="*/ 6 f20 1"/>
                <a:gd name="f27" fmla="*/ 1 f19 1"/>
                <a:gd name="f28" fmla="*/ 3 f20 1"/>
                <a:gd name="f29" fmla="*/ 3 f19 1"/>
                <a:gd name="f30" fmla="*/ 0 f20 1"/>
                <a:gd name="f31" fmla="*/ 4 f19 1"/>
                <a:gd name="f32" fmla="*/ 2 f19 1"/>
                <a:gd name="f33" fmla="*/ 2 f20 1"/>
                <a:gd name="f34" fmla="+- f21 0 f1"/>
                <a:gd name="f35" fmla="*/ f24 1 6"/>
                <a:gd name="f36" fmla="*/ f25 1 5"/>
                <a:gd name="f37" fmla="*/ f26 1 6"/>
                <a:gd name="f38" fmla="*/ f27 1 5"/>
                <a:gd name="f39" fmla="*/ f28 1 6"/>
                <a:gd name="f40" fmla="*/ f29 1 5"/>
                <a:gd name="f41" fmla="*/ f30 1 6"/>
                <a:gd name="f42" fmla="*/ f31 1 5"/>
                <a:gd name="f43" fmla="*/ f32 1 5"/>
                <a:gd name="f44" fmla="*/ f33 1 6"/>
                <a:gd name="f45" fmla="*/ 0 1 f23"/>
                <a:gd name="f46" fmla="*/ f16 1 f23"/>
                <a:gd name="f47" fmla="*/ 0 1 f22"/>
                <a:gd name="f48" fmla="*/ f17 1 f22"/>
                <a:gd name="f49" fmla="*/ f35 1 f23"/>
                <a:gd name="f50" fmla="*/ f36 1 f22"/>
                <a:gd name="f51" fmla="*/ f37 1 f23"/>
                <a:gd name="f52" fmla="*/ f38 1 f22"/>
                <a:gd name="f53" fmla="*/ f39 1 f23"/>
                <a:gd name="f54" fmla="*/ f40 1 f22"/>
                <a:gd name="f55" fmla="*/ f41 1 f23"/>
                <a:gd name="f56" fmla="*/ f42 1 f22"/>
                <a:gd name="f57" fmla="*/ f43 1 f22"/>
                <a:gd name="f58" fmla="*/ f44 1 f23"/>
                <a:gd name="f59" fmla="*/ f45 f13 1"/>
                <a:gd name="f60" fmla="*/ f46 f13 1"/>
                <a:gd name="f61" fmla="*/ f48 f14 1"/>
                <a:gd name="f62" fmla="*/ f47 f14 1"/>
                <a:gd name="f63" fmla="*/ f49 f13 1"/>
                <a:gd name="f64" fmla="*/ f50 f14 1"/>
                <a:gd name="f65" fmla="*/ f51 f13 1"/>
                <a:gd name="f66" fmla="*/ f52 f14 1"/>
                <a:gd name="f67" fmla="*/ f53 f13 1"/>
                <a:gd name="f68" fmla="*/ f54 f14 1"/>
                <a:gd name="f69" fmla="*/ f55 f13 1"/>
                <a:gd name="f70" fmla="*/ f56 f14 1"/>
                <a:gd name="f71" fmla="*/ f57 f14 1"/>
                <a:gd name="f72" fmla="*/ f58 f13 1"/>
              </a:gdLst>
              <a:ahLst/>
              <a:cxnLst>
                <a:cxn ang="3cd4">
                  <a:pos x="hc" y="t"/>
                </a:cxn>
                <a:cxn ang="0">
                  <a:pos x="r" y="vc"/>
                </a:cxn>
                <a:cxn ang="cd4">
                  <a:pos x="hc" y="b"/>
                </a:cxn>
                <a:cxn ang="cd2">
                  <a:pos x="l" y="vc"/>
                </a:cxn>
                <a:cxn ang="f34">
                  <a:pos x="f63" y="f64"/>
                </a:cxn>
                <a:cxn ang="f34">
                  <a:pos x="f65" y="f66"/>
                </a:cxn>
                <a:cxn ang="f34">
                  <a:pos x="f67" y="f68"/>
                </a:cxn>
                <a:cxn ang="f34">
                  <a:pos x="f69" y="f70"/>
                </a:cxn>
                <a:cxn ang="f34">
                  <a:pos x="f69" y="f71"/>
                </a:cxn>
                <a:cxn ang="f34">
                  <a:pos x="f72" y="f66"/>
                </a:cxn>
                <a:cxn ang="f34">
                  <a:pos x="f63" y="f64"/>
                </a:cxn>
              </a:cxnLst>
              <a:rect l="f59" t="f62" r="f60" b="f61"/>
              <a:pathLst>
                <a:path w="6" h="5">
                  <a:moveTo>
                    <a:pt x="f7" y="f5"/>
                  </a:moveTo>
                  <a:cubicBezTo>
                    <a:pt x="f6" y="f8"/>
                    <a:pt x="f6" y="f8"/>
                    <a:pt x="f6" y="f8"/>
                  </a:cubicBezTo>
                  <a:cubicBezTo>
                    <a:pt x="f7" y="f9"/>
                    <a:pt x="f10" y="f9"/>
                    <a:pt x="f11" y="f11"/>
                  </a:cubicBezTo>
                  <a:cubicBezTo>
                    <a:pt x="f9" y="f10"/>
                    <a:pt x="f8" y="f7"/>
                    <a:pt x="f5" y="f10"/>
                  </a:cubicBezTo>
                  <a:cubicBezTo>
                    <a:pt x="f5" y="f11"/>
                    <a:pt x="f5" y="f9"/>
                    <a:pt x="f5" y="f9"/>
                  </a:cubicBezTo>
                  <a:cubicBezTo>
                    <a:pt x="f5" y="f5"/>
                    <a:pt x="f8" y="f5"/>
                    <a:pt x="f9" y="f8"/>
                  </a:cubicBezTo>
                  <a:cubicBezTo>
                    <a:pt x="f11" y="f8"/>
                    <a:pt x="f10" y="f5"/>
                    <a:pt x="f7" y="f5"/>
                  </a:cubicBezTo>
                  <a:close/>
                </a:path>
              </a:pathLst>
            </a:custGeom>
            <a:solidFill>
              <a:srgbClr val="7FC1D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2" name="Freeform 16">
              <a:extLst>
                <a:ext uri="{FF2B5EF4-FFF2-40B4-BE49-F238E27FC236}">
                  <a16:creationId xmlns:a16="http://schemas.microsoft.com/office/drawing/2014/main" id="{C73FF315-E510-E5F5-177F-72300C56C095}"/>
                </a:ext>
              </a:extLst>
            </p:cNvPr>
            <p:cNvSpPr/>
            <p:nvPr/>
          </p:nvSpPr>
          <p:spPr>
            <a:xfrm>
              <a:off x="7352854" y="3269492"/>
              <a:ext cx="41998" cy="41989"/>
            </a:xfrm>
            <a:custGeom>
              <a:avLst/>
              <a:gdLst>
                <a:gd name="f0" fmla="val 10800000"/>
                <a:gd name="f1" fmla="val 5400000"/>
                <a:gd name="f2" fmla="val 180"/>
                <a:gd name="f3" fmla="val w"/>
                <a:gd name="f4" fmla="val h"/>
                <a:gd name="f5" fmla="val 0"/>
                <a:gd name="f6" fmla="val 12"/>
                <a:gd name="f7" fmla="val 6"/>
                <a:gd name="f8" fmla="val 8"/>
                <a:gd name="f9" fmla="val 4"/>
                <a:gd name="f10" fmla="val 7"/>
                <a:gd name="f11" fmla="val 3"/>
                <a:gd name="f12" fmla="val 5"/>
                <a:gd name="f13" fmla="val 2"/>
                <a:gd name="f14" fmla="val 9"/>
                <a:gd name="f15" fmla="+- 0 0 -90"/>
                <a:gd name="f16" fmla="*/ f3 1 12"/>
                <a:gd name="f17" fmla="*/ f4 1 12"/>
                <a:gd name="f18" fmla="val f5"/>
                <a:gd name="f19" fmla="val f6"/>
                <a:gd name="f20" fmla="*/ f15 f0 1"/>
                <a:gd name="f21" fmla="+- f19 0 f18"/>
                <a:gd name="f22" fmla="*/ f20 1 f2"/>
                <a:gd name="f23" fmla="*/ f21 1 12"/>
                <a:gd name="f24" fmla="*/ 6 f21 1"/>
                <a:gd name="f25" fmla="*/ 12 f21 1"/>
                <a:gd name="f26" fmla="*/ 0 f21 1"/>
                <a:gd name="f27" fmla="*/ 5 f21 1"/>
                <a:gd name="f28" fmla="+- f22 0 f1"/>
                <a:gd name="f29" fmla="*/ f24 1 12"/>
                <a:gd name="f30" fmla="*/ f25 1 12"/>
                <a:gd name="f31" fmla="*/ f26 1 12"/>
                <a:gd name="f32" fmla="*/ f27 1 12"/>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5 f17 1"/>
                <a:gd name="f47" fmla="*/ f38 f16 1"/>
                <a:gd name="f48" fmla="*/ f37 f17 1"/>
                <a:gd name="f49" fmla="*/ f36 f16 1"/>
              </a:gdLst>
              <a:ahLst/>
              <a:cxnLst>
                <a:cxn ang="3cd4">
                  <a:pos x="hc" y="t"/>
                </a:cxn>
                <a:cxn ang="0">
                  <a:pos x="r" y="vc"/>
                </a:cxn>
                <a:cxn ang="cd4">
                  <a:pos x="hc" y="b"/>
                </a:cxn>
                <a:cxn ang="cd2">
                  <a:pos x="l" y="vc"/>
                </a:cxn>
                <a:cxn ang="f28">
                  <a:pos x="f43" y="f44"/>
                </a:cxn>
                <a:cxn ang="f28">
                  <a:pos x="f45" y="f46"/>
                </a:cxn>
                <a:cxn ang="f28">
                  <a:pos x="f47" y="f48"/>
                </a:cxn>
                <a:cxn ang="f28">
                  <a:pos x="f49" y="f46"/>
                </a:cxn>
                <a:cxn ang="f28">
                  <a:pos x="f43" y="f44"/>
                </a:cxn>
              </a:cxnLst>
              <a:rect l="f39" t="f42" r="f40" b="f41"/>
              <a:pathLst>
                <a:path w="12" h="12">
                  <a:moveTo>
                    <a:pt x="f7" y="f6"/>
                  </a:moveTo>
                  <a:cubicBezTo>
                    <a:pt x="f7" y="f8"/>
                    <a:pt x="f9" y="f10"/>
                    <a:pt x="f5" y="f7"/>
                  </a:cubicBezTo>
                  <a:cubicBezTo>
                    <a:pt x="f11" y="f12"/>
                    <a:pt x="f7" y="f9"/>
                    <a:pt x="f12" y="f5"/>
                  </a:cubicBezTo>
                  <a:cubicBezTo>
                    <a:pt x="f10" y="f13"/>
                    <a:pt x="f10" y="f7"/>
                    <a:pt x="f6" y="f7"/>
                  </a:cubicBezTo>
                  <a:cubicBezTo>
                    <a:pt x="f8" y="f10"/>
                    <a:pt x="f7" y="f14"/>
                    <a:pt x="f7" y="f6"/>
                  </a:cubicBezTo>
                  <a:close/>
                </a:path>
              </a:pathLst>
            </a:custGeom>
            <a:solidFill>
              <a:srgbClr val="E8E7E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3" name="Freeform 17">
              <a:extLst>
                <a:ext uri="{FF2B5EF4-FFF2-40B4-BE49-F238E27FC236}">
                  <a16:creationId xmlns:a16="http://schemas.microsoft.com/office/drawing/2014/main" id="{B0866070-A680-81B0-7B8E-1D120BCE3190}"/>
                </a:ext>
              </a:extLst>
            </p:cNvPr>
            <p:cNvSpPr/>
            <p:nvPr/>
          </p:nvSpPr>
          <p:spPr>
            <a:xfrm>
              <a:off x="7265255" y="3572140"/>
              <a:ext cx="52852" cy="164354"/>
            </a:xfrm>
            <a:custGeom>
              <a:avLst/>
              <a:gdLst>
                <a:gd name="f0" fmla="val 10800000"/>
                <a:gd name="f1" fmla="val 5400000"/>
                <a:gd name="f2" fmla="val 180"/>
                <a:gd name="f3" fmla="val w"/>
                <a:gd name="f4" fmla="val h"/>
                <a:gd name="f5" fmla="val 0"/>
                <a:gd name="f6" fmla="val 15"/>
                <a:gd name="f7" fmla="val 47"/>
                <a:gd name="f8" fmla="val 2"/>
                <a:gd name="f9" fmla="val 12"/>
                <a:gd name="f10" fmla="val 4"/>
                <a:gd name="f11" fmla="val 9"/>
                <a:gd name="f12" fmla="val 5"/>
                <a:gd name="f13" fmla="val 7"/>
                <a:gd name="f14" fmla="val 13"/>
                <a:gd name="f15" fmla="val 23"/>
                <a:gd name="f16" fmla="val 32"/>
                <a:gd name="f17" fmla="val 35"/>
                <a:gd name="f18" fmla="val 11"/>
                <a:gd name="f19" fmla="val 38"/>
                <a:gd name="f20" fmla="val 42"/>
                <a:gd name="f21" fmla="val 10"/>
                <a:gd name="f22" fmla="val 44"/>
                <a:gd name="f23" fmla="val 6"/>
                <a:gd name="f24" fmla="val 46"/>
                <a:gd name="f25" fmla="val 3"/>
                <a:gd name="f26" fmla="val 1"/>
                <a:gd name="f27" fmla="val 41"/>
                <a:gd name="f28" fmla="val 40"/>
                <a:gd name="f29" fmla="val 39"/>
                <a:gd name="f30" fmla="val 29"/>
                <a:gd name="f31" fmla="val 21"/>
                <a:gd name="f32" fmla="+- 0 0 -90"/>
                <a:gd name="f33" fmla="*/ f3 1 15"/>
                <a:gd name="f34" fmla="*/ f4 1 47"/>
                <a:gd name="f35" fmla="val f5"/>
                <a:gd name="f36" fmla="val f6"/>
                <a:gd name="f37" fmla="val f7"/>
                <a:gd name="f38" fmla="*/ f32 f0 1"/>
                <a:gd name="f39" fmla="+- f37 0 f35"/>
                <a:gd name="f40" fmla="+- f36 0 f35"/>
                <a:gd name="f41" fmla="*/ f38 1 f2"/>
                <a:gd name="f42" fmla="*/ f40 1 15"/>
                <a:gd name="f43" fmla="*/ f39 1 47"/>
                <a:gd name="f44" fmla="*/ 2 f40 1"/>
                <a:gd name="f45" fmla="*/ 12 f39 1"/>
                <a:gd name="f46" fmla="*/ 7 f40 1"/>
                <a:gd name="f47" fmla="*/ 2 f39 1"/>
                <a:gd name="f48" fmla="*/ 13 f40 1"/>
                <a:gd name="f49" fmla="*/ 7 f39 1"/>
                <a:gd name="f50" fmla="*/ 32 f39 1"/>
                <a:gd name="f51" fmla="*/ 11 f40 1"/>
                <a:gd name="f52" fmla="*/ 42 f39 1"/>
                <a:gd name="f53" fmla="*/ 6 f40 1"/>
                <a:gd name="f54" fmla="*/ 46 f39 1"/>
                <a:gd name="f55" fmla="*/ 1 f40 1"/>
                <a:gd name="f56" fmla="*/ 41 f39 1"/>
                <a:gd name="f57" fmla="*/ 0 f40 1"/>
                <a:gd name="f58" fmla="*/ 38 f39 1"/>
                <a:gd name="f59" fmla="+- f41 0 f1"/>
                <a:gd name="f60" fmla="*/ f44 1 15"/>
                <a:gd name="f61" fmla="*/ f45 1 47"/>
                <a:gd name="f62" fmla="*/ f46 1 15"/>
                <a:gd name="f63" fmla="*/ f47 1 47"/>
                <a:gd name="f64" fmla="*/ f48 1 15"/>
                <a:gd name="f65" fmla="*/ f49 1 47"/>
                <a:gd name="f66" fmla="*/ f50 1 47"/>
                <a:gd name="f67" fmla="*/ f51 1 15"/>
                <a:gd name="f68" fmla="*/ f52 1 47"/>
                <a:gd name="f69" fmla="*/ f53 1 15"/>
                <a:gd name="f70" fmla="*/ f54 1 47"/>
                <a:gd name="f71" fmla="*/ f55 1 15"/>
                <a:gd name="f72" fmla="*/ f56 1 47"/>
                <a:gd name="f73" fmla="*/ f57 1 15"/>
                <a:gd name="f74" fmla="*/ f58 1 47"/>
                <a:gd name="f75" fmla="*/ 0 1 f42"/>
                <a:gd name="f76" fmla="*/ f36 1 f42"/>
                <a:gd name="f77" fmla="*/ 0 1 f43"/>
                <a:gd name="f78" fmla="*/ f37 1 f43"/>
                <a:gd name="f79" fmla="*/ f60 1 f42"/>
                <a:gd name="f80" fmla="*/ f61 1 f43"/>
                <a:gd name="f81" fmla="*/ f62 1 f42"/>
                <a:gd name="f82" fmla="*/ f63 1 f43"/>
                <a:gd name="f83" fmla="*/ f64 1 f42"/>
                <a:gd name="f84" fmla="*/ f65 1 f43"/>
                <a:gd name="f85" fmla="*/ f66 1 f43"/>
                <a:gd name="f86" fmla="*/ f67 1 f42"/>
                <a:gd name="f87" fmla="*/ f68 1 f43"/>
                <a:gd name="f88" fmla="*/ f69 1 f42"/>
                <a:gd name="f89" fmla="*/ f70 1 f43"/>
                <a:gd name="f90" fmla="*/ f71 1 f42"/>
                <a:gd name="f91" fmla="*/ f72 1 f43"/>
                <a:gd name="f92" fmla="*/ f73 1 f42"/>
                <a:gd name="f93" fmla="*/ f74 1 f43"/>
                <a:gd name="f94" fmla="*/ f75 f33 1"/>
                <a:gd name="f95" fmla="*/ f76 f33 1"/>
                <a:gd name="f96" fmla="*/ f78 f34 1"/>
                <a:gd name="f97" fmla="*/ f77 f34 1"/>
                <a:gd name="f98" fmla="*/ f79 f33 1"/>
                <a:gd name="f99" fmla="*/ f80 f34 1"/>
                <a:gd name="f100" fmla="*/ f81 f33 1"/>
                <a:gd name="f101" fmla="*/ f82 f34 1"/>
                <a:gd name="f102" fmla="*/ f83 f33 1"/>
                <a:gd name="f103" fmla="*/ f84 f34 1"/>
                <a:gd name="f104" fmla="*/ f85 f34 1"/>
                <a:gd name="f105" fmla="*/ f86 f33 1"/>
                <a:gd name="f106" fmla="*/ f87 f34 1"/>
                <a:gd name="f107" fmla="*/ f88 f33 1"/>
                <a:gd name="f108" fmla="*/ f89 f34 1"/>
                <a:gd name="f109" fmla="*/ f90 f33 1"/>
                <a:gd name="f110" fmla="*/ f91 f34 1"/>
                <a:gd name="f111" fmla="*/ f92 f33 1"/>
                <a:gd name="f112" fmla="*/ f93 f34 1"/>
              </a:gdLst>
              <a:ahLst/>
              <a:cxnLst>
                <a:cxn ang="3cd4">
                  <a:pos x="hc" y="t"/>
                </a:cxn>
                <a:cxn ang="0">
                  <a:pos x="r" y="vc"/>
                </a:cxn>
                <a:cxn ang="cd4">
                  <a:pos x="hc" y="b"/>
                </a:cxn>
                <a:cxn ang="cd2">
                  <a:pos x="l" y="vc"/>
                </a:cxn>
                <a:cxn ang="f59">
                  <a:pos x="f98" y="f99"/>
                </a:cxn>
                <a:cxn ang="f59">
                  <a:pos x="f100" y="f101"/>
                </a:cxn>
                <a:cxn ang="f59">
                  <a:pos x="f102" y="f103"/>
                </a:cxn>
                <a:cxn ang="f59">
                  <a:pos x="f102" y="f104"/>
                </a:cxn>
                <a:cxn ang="f59">
                  <a:pos x="f105" y="f106"/>
                </a:cxn>
                <a:cxn ang="f59">
                  <a:pos x="f107" y="f108"/>
                </a:cxn>
                <a:cxn ang="f59">
                  <a:pos x="f109" y="f110"/>
                </a:cxn>
                <a:cxn ang="f59">
                  <a:pos x="f111" y="f112"/>
                </a:cxn>
                <a:cxn ang="f59">
                  <a:pos x="f98" y="f99"/>
                </a:cxn>
              </a:cxnLst>
              <a:rect l="f94" t="f97" r="f95" b="f96"/>
              <a:pathLst>
                <a:path w="15" h="47">
                  <a:moveTo>
                    <a:pt x="f8" y="f9"/>
                  </a:moveTo>
                  <a:cubicBezTo>
                    <a:pt x="f10" y="f11"/>
                    <a:pt x="f12" y="f12"/>
                    <a:pt x="f13" y="f8"/>
                  </a:cubicBezTo>
                  <a:cubicBezTo>
                    <a:pt x="f9" y="f5"/>
                    <a:pt x="f9" y="f10"/>
                    <a:pt x="f14" y="f13"/>
                  </a:cubicBezTo>
                  <a:cubicBezTo>
                    <a:pt x="f6" y="f6"/>
                    <a:pt x="f14" y="f15"/>
                    <a:pt x="f14" y="f16"/>
                  </a:cubicBezTo>
                  <a:cubicBezTo>
                    <a:pt x="f9" y="f17"/>
                    <a:pt x="f18" y="f19"/>
                    <a:pt x="f18" y="f20"/>
                  </a:cubicBezTo>
                  <a:cubicBezTo>
                    <a:pt x="f21" y="f22"/>
                    <a:pt x="f11" y="f7"/>
                    <a:pt x="f23" y="f24"/>
                  </a:cubicBezTo>
                  <a:cubicBezTo>
                    <a:pt x="f25" y="f24"/>
                    <a:pt x="f26" y="f22"/>
                    <a:pt x="f26" y="f27"/>
                  </a:cubicBezTo>
                  <a:cubicBezTo>
                    <a:pt x="f26" y="f28"/>
                    <a:pt x="f5" y="f29"/>
                    <a:pt x="f5" y="f19"/>
                  </a:cubicBezTo>
                  <a:cubicBezTo>
                    <a:pt x="f5" y="f30"/>
                    <a:pt x="f8" y="f31"/>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44" name="Grupo 3028">
            <a:extLst>
              <a:ext uri="{FF2B5EF4-FFF2-40B4-BE49-F238E27FC236}">
                <a16:creationId xmlns:a16="http://schemas.microsoft.com/office/drawing/2014/main" id="{F6059A0F-AEE2-888D-7934-255A4481B1F1}"/>
              </a:ext>
            </a:extLst>
          </p:cNvPr>
          <p:cNvGrpSpPr/>
          <p:nvPr/>
        </p:nvGrpSpPr>
        <p:grpSpPr>
          <a:xfrm>
            <a:off x="7527258" y="1944892"/>
            <a:ext cx="1170303" cy="1421992"/>
            <a:chOff x="7527258" y="1944892"/>
            <a:chExt cx="1170303" cy="1421992"/>
          </a:xfrm>
        </p:grpSpPr>
        <p:sp>
          <p:nvSpPr>
            <p:cNvPr id="45" name="Freeform 6">
              <a:extLst>
                <a:ext uri="{FF2B5EF4-FFF2-40B4-BE49-F238E27FC236}">
                  <a16:creationId xmlns:a16="http://schemas.microsoft.com/office/drawing/2014/main" id="{AA7863D3-5536-1C05-43DC-C2507F4DA76E}"/>
                </a:ext>
              </a:extLst>
            </p:cNvPr>
            <p:cNvSpPr/>
            <p:nvPr/>
          </p:nvSpPr>
          <p:spPr>
            <a:xfrm>
              <a:off x="7527258" y="1944892"/>
              <a:ext cx="1170303" cy="629198"/>
            </a:xfrm>
            <a:custGeom>
              <a:avLst/>
              <a:gdLst>
                <a:gd name="f0" fmla="val 10800000"/>
                <a:gd name="f1" fmla="val 5400000"/>
                <a:gd name="f2" fmla="val 180"/>
                <a:gd name="f3" fmla="val w"/>
                <a:gd name="f4" fmla="val h"/>
                <a:gd name="f5" fmla="val 0"/>
                <a:gd name="f6" fmla="val 635"/>
                <a:gd name="f7" fmla="val 341"/>
                <a:gd name="f8" fmla="val 632"/>
                <a:gd name="f9" fmla="val 125"/>
                <a:gd name="f10" fmla="val 622"/>
                <a:gd name="f11" fmla="val 116"/>
                <a:gd name="f12" fmla="val 613"/>
                <a:gd name="f13" fmla="val 107"/>
                <a:gd name="f14" fmla="val 602"/>
                <a:gd name="f15" fmla="val 99"/>
                <a:gd name="f16" fmla="val 522"/>
                <a:gd name="f17" fmla="val 37"/>
                <a:gd name="f18" fmla="val 430"/>
                <a:gd name="f19" fmla="val 9"/>
                <a:gd name="f20" fmla="val 330"/>
                <a:gd name="f21" fmla="val 3"/>
                <a:gd name="f22" fmla="val 289"/>
                <a:gd name="f23" fmla="val 248"/>
                <a:gd name="f24" fmla="val 7"/>
                <a:gd name="f25" fmla="val 209"/>
                <a:gd name="f26" fmla="val 17"/>
                <a:gd name="f27" fmla="val 132"/>
                <a:gd name="f28" fmla="val 38"/>
                <a:gd name="f29" fmla="val 63"/>
                <a:gd name="f30" fmla="val 74"/>
                <a:gd name="f31" fmla="val 5"/>
                <a:gd name="f32" fmla="val 129"/>
                <a:gd name="f33" fmla="val 1"/>
                <a:gd name="f34" fmla="val 133"/>
                <a:gd name="f35" fmla="val 135"/>
                <a:gd name="f36" fmla="val 140"/>
                <a:gd name="f37" fmla="val 28"/>
                <a:gd name="f38" fmla="val 184"/>
                <a:gd name="f39" fmla="val 52"/>
                <a:gd name="f40" fmla="val 229"/>
                <a:gd name="f41" fmla="val 76"/>
                <a:gd name="f42" fmla="val 273"/>
                <a:gd name="f43" fmla="val 88"/>
                <a:gd name="f44" fmla="val 294"/>
                <a:gd name="f45" fmla="val 100"/>
                <a:gd name="f46" fmla="val 316"/>
                <a:gd name="f47" fmla="val 112"/>
                <a:gd name="f48" fmla="val 338"/>
                <a:gd name="f49" fmla="val 114"/>
                <a:gd name="f50" fmla="val 336"/>
                <a:gd name="f51" fmla="val 334"/>
                <a:gd name="f52" fmla="val 117"/>
                <a:gd name="f53" fmla="val 333"/>
                <a:gd name="f54" fmla="val 261"/>
                <a:gd name="f55" fmla="val 258"/>
                <a:gd name="f56" fmla="val 230"/>
                <a:gd name="f57" fmla="val 353"/>
                <a:gd name="f58" fmla="val 241"/>
                <a:gd name="f59" fmla="val 421"/>
                <a:gd name="f60" fmla="val 250"/>
                <a:gd name="f61" fmla="val 477"/>
                <a:gd name="f62" fmla="val 282"/>
                <a:gd name="f63" fmla="val 521"/>
                <a:gd name="f64" fmla="val 335"/>
                <a:gd name="f65" fmla="val 526"/>
                <a:gd name="f66" fmla="val 529"/>
                <a:gd name="f67" fmla="val 564"/>
                <a:gd name="f68" fmla="val 267"/>
                <a:gd name="f69" fmla="val 599"/>
                <a:gd name="f70" fmla="val 201"/>
                <a:gd name="f71" fmla="val 633"/>
                <a:gd name="f72" fmla="val 134"/>
                <a:gd name="f73" fmla="val 130"/>
                <a:gd name="f74" fmla="val 128"/>
                <a:gd name="f75" fmla="val 392"/>
                <a:gd name="f76" fmla="val 153"/>
                <a:gd name="f77" fmla="val 380"/>
                <a:gd name="f78" fmla="val 152"/>
                <a:gd name="f79" fmla="val 369"/>
                <a:gd name="f80" fmla="val 358"/>
                <a:gd name="f81" fmla="val 350"/>
                <a:gd name="f82" fmla="val 348"/>
                <a:gd name="f83" fmla="val 154"/>
                <a:gd name="f84" fmla="val 349"/>
                <a:gd name="f85" fmla="val 161"/>
                <a:gd name="f86" fmla="val 173"/>
                <a:gd name="f87" fmla="val 186"/>
                <a:gd name="f88" fmla="val 198"/>
                <a:gd name="f89" fmla="val 203"/>
                <a:gd name="f90" fmla="val 205"/>
                <a:gd name="f91" fmla="val 343"/>
                <a:gd name="f92" fmla="val 326"/>
                <a:gd name="f93" fmla="val 204"/>
                <a:gd name="f94" fmla="val 309"/>
                <a:gd name="f95" fmla="val 293"/>
                <a:gd name="f96" fmla="val 287"/>
                <a:gd name="f97" fmla="val 286"/>
                <a:gd name="f98" fmla="val 185"/>
                <a:gd name="f99" fmla="val 172"/>
                <a:gd name="f100" fmla="val 160"/>
                <a:gd name="f101" fmla="val 279"/>
                <a:gd name="f102" fmla="val 254"/>
                <a:gd name="f103" fmla="val 236"/>
                <a:gd name="f104" fmla="val 234"/>
                <a:gd name="f105" fmla="val 151"/>
                <a:gd name="f106" fmla="val 146"/>
                <a:gd name="f107" fmla="val 235"/>
                <a:gd name="f108" fmla="val 113"/>
                <a:gd name="f109" fmla="val 96"/>
                <a:gd name="f110" fmla="val 91"/>
                <a:gd name="f111" fmla="val 90"/>
                <a:gd name="f112" fmla="val 240"/>
                <a:gd name="f113" fmla="val 280"/>
                <a:gd name="f114" fmla="val 285"/>
                <a:gd name="f115" fmla="val 89"/>
                <a:gd name="f116" fmla="val 84"/>
                <a:gd name="f117" fmla="val 71"/>
                <a:gd name="f118" fmla="val 58"/>
                <a:gd name="f119" fmla="val 45"/>
                <a:gd name="f120" fmla="val 40"/>
                <a:gd name="f121" fmla="val 310"/>
                <a:gd name="f122" fmla="val 342"/>
                <a:gd name="f123" fmla="val 347"/>
                <a:gd name="f124" fmla="val 39"/>
                <a:gd name="f125" fmla="val 57"/>
                <a:gd name="f126" fmla="val 69"/>
                <a:gd name="f127" fmla="val 81"/>
                <a:gd name="f128" fmla="val 381"/>
                <a:gd name="f129" fmla="val 393"/>
                <a:gd name="f130" fmla="val 400"/>
                <a:gd name="f131" fmla="val 401"/>
                <a:gd name="f132" fmla="val 92"/>
                <a:gd name="f133" fmla="val 98"/>
                <a:gd name="f134" fmla="val 106"/>
                <a:gd name="f135" fmla="val 121"/>
                <a:gd name="f136" fmla="val 136"/>
                <a:gd name="f137" fmla="val 143"/>
                <a:gd name="f138" fmla="val 402"/>
                <a:gd name="f139" fmla="val 399"/>
                <a:gd name="f140" fmla="+- 0 0 -90"/>
                <a:gd name="f141" fmla="*/ f3 1 635"/>
                <a:gd name="f142" fmla="*/ f4 1 341"/>
                <a:gd name="f143" fmla="val f5"/>
                <a:gd name="f144" fmla="val f6"/>
                <a:gd name="f145" fmla="val f7"/>
                <a:gd name="f146" fmla="*/ f140 f0 1"/>
                <a:gd name="f147" fmla="+- f145 0 f143"/>
                <a:gd name="f148" fmla="+- f144 0 f143"/>
                <a:gd name="f149" fmla="*/ f146 1 f2"/>
                <a:gd name="f150" fmla="*/ f148 1 635"/>
                <a:gd name="f151" fmla="*/ f147 1 341"/>
                <a:gd name="f152" fmla="*/ 632 f148 1"/>
                <a:gd name="f153" fmla="*/ 125 f147 1"/>
                <a:gd name="f154" fmla="*/ 602 f148 1"/>
                <a:gd name="f155" fmla="*/ 99 f147 1"/>
                <a:gd name="f156" fmla="*/ 330 f148 1"/>
                <a:gd name="f157" fmla="*/ 3 f147 1"/>
                <a:gd name="f158" fmla="*/ 209 f148 1"/>
                <a:gd name="f159" fmla="*/ 17 f147 1"/>
                <a:gd name="f160" fmla="*/ 5 f148 1"/>
                <a:gd name="f161" fmla="*/ 129 f147 1"/>
                <a:gd name="f162" fmla="*/ 3 f148 1"/>
                <a:gd name="f163" fmla="*/ 140 f147 1"/>
                <a:gd name="f164" fmla="*/ 76 f148 1"/>
                <a:gd name="f165" fmla="*/ 273 f147 1"/>
                <a:gd name="f166" fmla="*/ 112 f148 1"/>
                <a:gd name="f167" fmla="*/ 338 f147 1"/>
                <a:gd name="f168" fmla="*/ 117 f148 1"/>
                <a:gd name="f169" fmla="*/ 333 f147 1"/>
                <a:gd name="f170" fmla="*/ 353 f148 1"/>
                <a:gd name="f171" fmla="*/ 241 f147 1"/>
                <a:gd name="f172" fmla="*/ 521 f148 1"/>
                <a:gd name="f173" fmla="*/ 335 f147 1"/>
                <a:gd name="f174" fmla="*/ 529 f148 1"/>
                <a:gd name="f175" fmla="*/ 633 f148 1"/>
                <a:gd name="f176" fmla="*/ 134 f147 1"/>
                <a:gd name="f177" fmla="*/ 392 f148 1"/>
                <a:gd name="f178" fmla="*/ 153 f147 1"/>
                <a:gd name="f179" fmla="*/ 358 f148 1"/>
                <a:gd name="f180" fmla="*/ 152 f147 1"/>
                <a:gd name="f181" fmla="*/ 349 f148 1"/>
                <a:gd name="f182" fmla="*/ 161 f147 1"/>
                <a:gd name="f183" fmla="*/ 198 f147 1"/>
                <a:gd name="f184" fmla="*/ 343 f148 1"/>
                <a:gd name="f185" fmla="*/ 205 f147 1"/>
                <a:gd name="f186" fmla="*/ 293 f148 1"/>
                <a:gd name="f187" fmla="*/ 286 f148 1"/>
                <a:gd name="f188" fmla="*/ 287 f148 1"/>
                <a:gd name="f189" fmla="*/ 160 f147 1"/>
                <a:gd name="f190" fmla="*/ 279 f148 1"/>
                <a:gd name="f191" fmla="*/ 241 f148 1"/>
                <a:gd name="f192" fmla="*/ 234 f148 1"/>
                <a:gd name="f193" fmla="*/ 146 f147 1"/>
                <a:gd name="f194" fmla="*/ 96 f147 1"/>
                <a:gd name="f195" fmla="*/ 240 f148 1"/>
                <a:gd name="f196" fmla="*/ 90 f147 1"/>
                <a:gd name="f197" fmla="*/ 280 f148 1"/>
                <a:gd name="f198" fmla="*/ 84 f147 1"/>
                <a:gd name="f199" fmla="*/ 45 f147 1"/>
                <a:gd name="f200" fmla="*/ 294 f148 1"/>
                <a:gd name="f201" fmla="*/ 38 f147 1"/>
                <a:gd name="f202" fmla="*/ 342 f148 1"/>
                <a:gd name="f203" fmla="*/ 81 f147 1"/>
                <a:gd name="f204" fmla="*/ 393 f148 1"/>
                <a:gd name="f205" fmla="*/ 401 f148 1"/>
                <a:gd name="f206" fmla="*/ 98 f147 1"/>
                <a:gd name="f207" fmla="*/ 121 f147 1"/>
                <a:gd name="f208" fmla="*/ 143 f147 1"/>
                <a:gd name="f209" fmla="+- f149 0 f1"/>
                <a:gd name="f210" fmla="*/ f152 1 635"/>
                <a:gd name="f211" fmla="*/ f153 1 341"/>
                <a:gd name="f212" fmla="*/ f154 1 635"/>
                <a:gd name="f213" fmla="*/ f155 1 341"/>
                <a:gd name="f214" fmla="*/ f156 1 635"/>
                <a:gd name="f215" fmla="*/ f157 1 341"/>
                <a:gd name="f216" fmla="*/ f158 1 635"/>
                <a:gd name="f217" fmla="*/ f159 1 341"/>
                <a:gd name="f218" fmla="*/ f160 1 635"/>
                <a:gd name="f219" fmla="*/ f161 1 341"/>
                <a:gd name="f220" fmla="*/ f162 1 635"/>
                <a:gd name="f221" fmla="*/ f163 1 341"/>
                <a:gd name="f222" fmla="*/ f164 1 635"/>
                <a:gd name="f223" fmla="*/ f165 1 341"/>
                <a:gd name="f224" fmla="*/ f166 1 635"/>
                <a:gd name="f225" fmla="*/ f167 1 341"/>
                <a:gd name="f226" fmla="*/ f168 1 635"/>
                <a:gd name="f227" fmla="*/ f169 1 341"/>
                <a:gd name="f228" fmla="*/ f170 1 635"/>
                <a:gd name="f229" fmla="*/ f171 1 341"/>
                <a:gd name="f230" fmla="*/ f172 1 635"/>
                <a:gd name="f231" fmla="*/ f173 1 341"/>
                <a:gd name="f232" fmla="*/ f174 1 635"/>
                <a:gd name="f233" fmla="*/ f175 1 635"/>
                <a:gd name="f234" fmla="*/ f176 1 341"/>
                <a:gd name="f235" fmla="*/ f177 1 635"/>
                <a:gd name="f236" fmla="*/ f178 1 341"/>
                <a:gd name="f237" fmla="*/ f179 1 635"/>
                <a:gd name="f238" fmla="*/ f180 1 341"/>
                <a:gd name="f239" fmla="*/ f181 1 635"/>
                <a:gd name="f240" fmla="*/ f182 1 341"/>
                <a:gd name="f241" fmla="*/ f183 1 341"/>
                <a:gd name="f242" fmla="*/ f184 1 635"/>
                <a:gd name="f243" fmla="*/ f185 1 341"/>
                <a:gd name="f244" fmla="*/ f186 1 635"/>
                <a:gd name="f245" fmla="*/ f187 1 635"/>
                <a:gd name="f246" fmla="*/ f188 1 635"/>
                <a:gd name="f247" fmla="*/ f189 1 341"/>
                <a:gd name="f248" fmla="*/ f190 1 635"/>
                <a:gd name="f249" fmla="*/ f191 1 635"/>
                <a:gd name="f250" fmla="*/ f192 1 635"/>
                <a:gd name="f251" fmla="*/ f193 1 341"/>
                <a:gd name="f252" fmla="*/ f194 1 341"/>
                <a:gd name="f253" fmla="*/ f195 1 635"/>
                <a:gd name="f254" fmla="*/ f196 1 341"/>
                <a:gd name="f255" fmla="*/ f197 1 635"/>
                <a:gd name="f256" fmla="*/ f198 1 341"/>
                <a:gd name="f257" fmla="*/ f199 1 341"/>
                <a:gd name="f258" fmla="*/ f200 1 635"/>
                <a:gd name="f259" fmla="*/ f201 1 341"/>
                <a:gd name="f260" fmla="*/ f202 1 635"/>
                <a:gd name="f261" fmla="*/ f203 1 341"/>
                <a:gd name="f262" fmla="*/ f204 1 635"/>
                <a:gd name="f263" fmla="*/ f205 1 635"/>
                <a:gd name="f264" fmla="*/ f206 1 341"/>
                <a:gd name="f265" fmla="*/ f207 1 341"/>
                <a:gd name="f266" fmla="*/ f208 1 341"/>
                <a:gd name="f267" fmla="*/ 0 1 f150"/>
                <a:gd name="f268" fmla="*/ f144 1 f150"/>
                <a:gd name="f269" fmla="*/ 0 1 f151"/>
                <a:gd name="f270" fmla="*/ f145 1 f151"/>
                <a:gd name="f271" fmla="*/ f210 1 f150"/>
                <a:gd name="f272" fmla="*/ f211 1 f151"/>
                <a:gd name="f273" fmla="*/ f212 1 f150"/>
                <a:gd name="f274" fmla="*/ f213 1 f151"/>
                <a:gd name="f275" fmla="*/ f214 1 f150"/>
                <a:gd name="f276" fmla="*/ f215 1 f151"/>
                <a:gd name="f277" fmla="*/ f216 1 f150"/>
                <a:gd name="f278" fmla="*/ f217 1 f151"/>
                <a:gd name="f279" fmla="*/ f218 1 f150"/>
                <a:gd name="f280" fmla="*/ f219 1 f151"/>
                <a:gd name="f281" fmla="*/ f220 1 f150"/>
                <a:gd name="f282" fmla="*/ f221 1 f151"/>
                <a:gd name="f283" fmla="*/ f222 1 f150"/>
                <a:gd name="f284" fmla="*/ f223 1 f151"/>
                <a:gd name="f285" fmla="*/ f224 1 f150"/>
                <a:gd name="f286" fmla="*/ f225 1 f151"/>
                <a:gd name="f287" fmla="*/ f226 1 f150"/>
                <a:gd name="f288" fmla="*/ f227 1 f151"/>
                <a:gd name="f289" fmla="*/ f228 1 f150"/>
                <a:gd name="f290" fmla="*/ f229 1 f151"/>
                <a:gd name="f291" fmla="*/ f230 1 f150"/>
                <a:gd name="f292" fmla="*/ f231 1 f151"/>
                <a:gd name="f293" fmla="*/ f232 1 f150"/>
                <a:gd name="f294" fmla="*/ f233 1 f150"/>
                <a:gd name="f295" fmla="*/ f234 1 f151"/>
                <a:gd name="f296" fmla="*/ f235 1 f150"/>
                <a:gd name="f297" fmla="*/ f236 1 f151"/>
                <a:gd name="f298" fmla="*/ f237 1 f150"/>
                <a:gd name="f299" fmla="*/ f238 1 f151"/>
                <a:gd name="f300" fmla="*/ f239 1 f150"/>
                <a:gd name="f301" fmla="*/ f240 1 f151"/>
                <a:gd name="f302" fmla="*/ f241 1 f151"/>
                <a:gd name="f303" fmla="*/ f242 1 f150"/>
                <a:gd name="f304" fmla="*/ f243 1 f151"/>
                <a:gd name="f305" fmla="*/ f244 1 f150"/>
                <a:gd name="f306" fmla="*/ f245 1 f150"/>
                <a:gd name="f307" fmla="*/ f246 1 f150"/>
                <a:gd name="f308" fmla="*/ f247 1 f151"/>
                <a:gd name="f309" fmla="*/ f248 1 f150"/>
                <a:gd name="f310" fmla="*/ f249 1 f150"/>
                <a:gd name="f311" fmla="*/ f250 1 f150"/>
                <a:gd name="f312" fmla="*/ f251 1 f151"/>
                <a:gd name="f313" fmla="*/ f252 1 f151"/>
                <a:gd name="f314" fmla="*/ f253 1 f150"/>
                <a:gd name="f315" fmla="*/ f254 1 f151"/>
                <a:gd name="f316" fmla="*/ f255 1 f150"/>
                <a:gd name="f317" fmla="*/ f256 1 f151"/>
                <a:gd name="f318" fmla="*/ f257 1 f151"/>
                <a:gd name="f319" fmla="*/ f258 1 f150"/>
                <a:gd name="f320" fmla="*/ f259 1 f151"/>
                <a:gd name="f321" fmla="*/ f260 1 f150"/>
                <a:gd name="f322" fmla="*/ f261 1 f151"/>
                <a:gd name="f323" fmla="*/ f262 1 f150"/>
                <a:gd name="f324" fmla="*/ f263 1 f150"/>
                <a:gd name="f325" fmla="*/ f264 1 f151"/>
                <a:gd name="f326" fmla="*/ f265 1 f151"/>
                <a:gd name="f327" fmla="*/ f266 1 f151"/>
                <a:gd name="f328" fmla="*/ f267 f141 1"/>
                <a:gd name="f329" fmla="*/ f268 f141 1"/>
                <a:gd name="f330" fmla="*/ f270 f142 1"/>
                <a:gd name="f331" fmla="*/ f269 f142 1"/>
                <a:gd name="f332" fmla="*/ f271 f141 1"/>
                <a:gd name="f333" fmla="*/ f272 f142 1"/>
                <a:gd name="f334" fmla="*/ f273 f141 1"/>
                <a:gd name="f335" fmla="*/ f274 f142 1"/>
                <a:gd name="f336" fmla="*/ f275 f141 1"/>
                <a:gd name="f337" fmla="*/ f276 f142 1"/>
                <a:gd name="f338" fmla="*/ f277 f141 1"/>
                <a:gd name="f339" fmla="*/ f278 f142 1"/>
                <a:gd name="f340" fmla="*/ f279 f141 1"/>
                <a:gd name="f341" fmla="*/ f280 f142 1"/>
                <a:gd name="f342" fmla="*/ f281 f141 1"/>
                <a:gd name="f343" fmla="*/ f282 f142 1"/>
                <a:gd name="f344" fmla="*/ f283 f141 1"/>
                <a:gd name="f345" fmla="*/ f284 f142 1"/>
                <a:gd name="f346" fmla="*/ f285 f141 1"/>
                <a:gd name="f347" fmla="*/ f286 f142 1"/>
                <a:gd name="f348" fmla="*/ f287 f141 1"/>
                <a:gd name="f349" fmla="*/ f288 f142 1"/>
                <a:gd name="f350" fmla="*/ f289 f141 1"/>
                <a:gd name="f351" fmla="*/ f290 f142 1"/>
                <a:gd name="f352" fmla="*/ f291 f141 1"/>
                <a:gd name="f353" fmla="*/ f292 f142 1"/>
                <a:gd name="f354" fmla="*/ f293 f141 1"/>
                <a:gd name="f355" fmla="*/ f294 f141 1"/>
                <a:gd name="f356" fmla="*/ f295 f142 1"/>
                <a:gd name="f357" fmla="*/ f296 f141 1"/>
                <a:gd name="f358" fmla="*/ f297 f142 1"/>
                <a:gd name="f359" fmla="*/ f298 f141 1"/>
                <a:gd name="f360" fmla="*/ f299 f142 1"/>
                <a:gd name="f361" fmla="*/ f300 f141 1"/>
                <a:gd name="f362" fmla="*/ f301 f142 1"/>
                <a:gd name="f363" fmla="*/ f302 f142 1"/>
                <a:gd name="f364" fmla="*/ f303 f141 1"/>
                <a:gd name="f365" fmla="*/ f304 f142 1"/>
                <a:gd name="f366" fmla="*/ f305 f141 1"/>
                <a:gd name="f367" fmla="*/ f306 f141 1"/>
                <a:gd name="f368" fmla="*/ f307 f141 1"/>
                <a:gd name="f369" fmla="*/ f308 f142 1"/>
                <a:gd name="f370" fmla="*/ f309 f141 1"/>
                <a:gd name="f371" fmla="*/ f310 f141 1"/>
                <a:gd name="f372" fmla="*/ f311 f141 1"/>
                <a:gd name="f373" fmla="*/ f312 f142 1"/>
                <a:gd name="f374" fmla="*/ f313 f142 1"/>
                <a:gd name="f375" fmla="*/ f314 f141 1"/>
                <a:gd name="f376" fmla="*/ f315 f142 1"/>
                <a:gd name="f377" fmla="*/ f316 f141 1"/>
                <a:gd name="f378" fmla="*/ f317 f142 1"/>
                <a:gd name="f379" fmla="*/ f318 f142 1"/>
                <a:gd name="f380" fmla="*/ f319 f141 1"/>
                <a:gd name="f381" fmla="*/ f320 f142 1"/>
                <a:gd name="f382" fmla="*/ f321 f141 1"/>
                <a:gd name="f383" fmla="*/ f322 f142 1"/>
                <a:gd name="f384" fmla="*/ f323 f141 1"/>
                <a:gd name="f385" fmla="*/ f324 f141 1"/>
                <a:gd name="f386" fmla="*/ f325 f142 1"/>
                <a:gd name="f387" fmla="*/ f326 f142 1"/>
                <a:gd name="f388" fmla="*/ f327 f142 1"/>
              </a:gdLst>
              <a:ahLst/>
              <a:cxnLst>
                <a:cxn ang="3cd4">
                  <a:pos x="hc" y="t"/>
                </a:cxn>
                <a:cxn ang="0">
                  <a:pos x="r" y="vc"/>
                </a:cxn>
                <a:cxn ang="cd4">
                  <a:pos x="hc" y="b"/>
                </a:cxn>
                <a:cxn ang="cd2">
                  <a:pos x="l" y="vc"/>
                </a:cxn>
                <a:cxn ang="f209">
                  <a:pos x="f332" y="f333"/>
                </a:cxn>
                <a:cxn ang="f209">
                  <a:pos x="f334" y="f335"/>
                </a:cxn>
                <a:cxn ang="f209">
                  <a:pos x="f336" y="f337"/>
                </a:cxn>
                <a:cxn ang="f209">
                  <a:pos x="f338" y="f339"/>
                </a:cxn>
                <a:cxn ang="f209">
                  <a:pos x="f340" y="f341"/>
                </a:cxn>
                <a:cxn ang="f209">
                  <a:pos x="f342" y="f343"/>
                </a:cxn>
                <a:cxn ang="f209">
                  <a:pos x="f344" y="f345"/>
                </a:cxn>
                <a:cxn ang="f209">
                  <a:pos x="f346" y="f347"/>
                </a:cxn>
                <a:cxn ang="f209">
                  <a:pos x="f348" y="f349"/>
                </a:cxn>
                <a:cxn ang="f209">
                  <a:pos x="f350" y="f351"/>
                </a:cxn>
                <a:cxn ang="f209">
                  <a:pos x="f352" y="f353"/>
                </a:cxn>
                <a:cxn ang="f209">
                  <a:pos x="f354" y="f349"/>
                </a:cxn>
                <a:cxn ang="f209">
                  <a:pos x="f355" y="f356"/>
                </a:cxn>
                <a:cxn ang="f209">
                  <a:pos x="f332" y="f333"/>
                </a:cxn>
                <a:cxn ang="f209">
                  <a:pos x="f357" y="f358"/>
                </a:cxn>
                <a:cxn ang="f209">
                  <a:pos x="f359" y="f360"/>
                </a:cxn>
                <a:cxn ang="f209">
                  <a:pos x="f361" y="f362"/>
                </a:cxn>
                <a:cxn ang="f209">
                  <a:pos x="f361" y="f363"/>
                </a:cxn>
                <a:cxn ang="f209">
                  <a:pos x="f364" y="f365"/>
                </a:cxn>
                <a:cxn ang="f209">
                  <a:pos x="f366" y="f365"/>
                </a:cxn>
                <a:cxn ang="f209">
                  <a:pos x="f367" y="f363"/>
                </a:cxn>
                <a:cxn ang="f209">
                  <a:pos x="f368" y="f369"/>
                </a:cxn>
                <a:cxn ang="f209">
                  <a:pos x="f370" y="f360"/>
                </a:cxn>
                <a:cxn ang="f209">
                  <a:pos x="f371" y="f358"/>
                </a:cxn>
                <a:cxn ang="f209">
                  <a:pos x="f372" y="f373"/>
                </a:cxn>
                <a:cxn ang="f209">
                  <a:pos x="f372" y="f374"/>
                </a:cxn>
                <a:cxn ang="f209">
                  <a:pos x="f375" y="f376"/>
                </a:cxn>
                <a:cxn ang="f209">
                  <a:pos x="f377" y="f376"/>
                </a:cxn>
                <a:cxn ang="f209">
                  <a:pos x="f368" y="f378"/>
                </a:cxn>
                <a:cxn ang="f209">
                  <a:pos x="f367" y="f379"/>
                </a:cxn>
                <a:cxn ang="f209">
                  <a:pos x="f380" y="f381"/>
                </a:cxn>
                <a:cxn ang="f209">
                  <a:pos x="f382" y="f381"/>
                </a:cxn>
                <a:cxn ang="f209">
                  <a:pos x="f361" y="f379"/>
                </a:cxn>
                <a:cxn ang="f209">
                  <a:pos x="f361" y="f383"/>
                </a:cxn>
                <a:cxn ang="f209">
                  <a:pos x="f359" y="f376"/>
                </a:cxn>
                <a:cxn ang="f209">
                  <a:pos x="f384" y="f376"/>
                </a:cxn>
                <a:cxn ang="f209">
                  <a:pos x="f385" y="f386"/>
                </a:cxn>
                <a:cxn ang="f209">
                  <a:pos x="f385" y="f387"/>
                </a:cxn>
                <a:cxn ang="f209">
                  <a:pos x="f385" y="f388"/>
                </a:cxn>
                <a:cxn ang="f209">
                  <a:pos x="f357" y="f358"/>
                </a:cxn>
              </a:cxnLst>
              <a:rect l="f328" t="f331" r="f329" b="f330"/>
              <a:pathLst>
                <a:path w="635" h="341">
                  <a:moveTo>
                    <a:pt x="f8" y="f9"/>
                  </a:moveTo>
                  <a:cubicBezTo>
                    <a:pt x="f10" y="f11"/>
                    <a:pt x="f12" y="f13"/>
                    <a:pt x="f14" y="f15"/>
                  </a:cubicBezTo>
                  <a:cubicBezTo>
                    <a:pt x="f16" y="f17"/>
                    <a:pt x="f18" y="f19"/>
                    <a:pt x="f20" y="f21"/>
                  </a:cubicBezTo>
                  <a:cubicBezTo>
                    <a:pt x="f22" y="f5"/>
                    <a:pt x="f23" y="f24"/>
                    <a:pt x="f25" y="f26"/>
                  </a:cubicBezTo>
                  <a:cubicBezTo>
                    <a:pt x="f27" y="f28"/>
                    <a:pt x="f29" y="f30"/>
                    <a:pt x="f31" y="f32"/>
                  </a:cubicBezTo>
                  <a:cubicBezTo>
                    <a:pt x="f33" y="f34"/>
                    <a:pt x="f5" y="f35"/>
                    <a:pt x="f21" y="f36"/>
                  </a:cubicBezTo>
                  <a:cubicBezTo>
                    <a:pt x="f37" y="f38"/>
                    <a:pt x="f39" y="f40"/>
                    <a:pt x="f41" y="f42"/>
                  </a:cubicBezTo>
                  <a:cubicBezTo>
                    <a:pt x="f43" y="f44"/>
                    <a:pt x="f45" y="f46"/>
                    <a:pt x="f47" y="f48"/>
                  </a:cubicBezTo>
                  <a:cubicBezTo>
                    <a:pt x="f49" y="f50"/>
                    <a:pt x="f11" y="f51"/>
                    <a:pt x="f52" y="f53"/>
                  </a:cubicBezTo>
                  <a:cubicBezTo>
                    <a:pt x="f2" y="f54"/>
                    <a:pt x="f55" y="f56"/>
                    <a:pt x="f57" y="f58"/>
                  </a:cubicBezTo>
                  <a:cubicBezTo>
                    <a:pt x="f59" y="f60"/>
                    <a:pt x="f61" y="f62"/>
                    <a:pt x="f63" y="f64"/>
                  </a:cubicBezTo>
                  <a:cubicBezTo>
                    <a:pt x="f65" y="f7"/>
                    <a:pt x="f65" y="f7"/>
                    <a:pt x="f66" y="f53"/>
                  </a:cubicBezTo>
                  <a:cubicBezTo>
                    <a:pt x="f67" y="f68"/>
                    <a:pt x="f69" y="f70"/>
                    <a:pt x="f71" y="f72"/>
                  </a:cubicBezTo>
                  <a:cubicBezTo>
                    <a:pt x="f6" y="f73"/>
                    <a:pt x="f6" y="f74"/>
                    <a:pt x="f8" y="f9"/>
                  </a:cubicBezTo>
                  <a:close/>
                  <a:moveTo>
                    <a:pt x="f75" y="f76"/>
                  </a:moveTo>
                  <a:cubicBezTo>
                    <a:pt x="f77" y="f78"/>
                    <a:pt x="f79" y="f76"/>
                    <a:pt x="f80" y="f78"/>
                  </a:cubicBezTo>
                  <a:cubicBezTo>
                    <a:pt x="f81" y="f78"/>
                    <a:pt x="f82" y="f83"/>
                    <a:pt x="f84" y="f85"/>
                  </a:cubicBezTo>
                  <a:cubicBezTo>
                    <a:pt x="f84" y="f86"/>
                    <a:pt x="f84" y="f87"/>
                    <a:pt x="f84" y="f88"/>
                  </a:cubicBezTo>
                  <a:cubicBezTo>
                    <a:pt x="f84" y="f89"/>
                    <a:pt x="f82" y="f90"/>
                    <a:pt x="f91" y="f90"/>
                  </a:cubicBezTo>
                  <a:cubicBezTo>
                    <a:pt x="f92" y="f93"/>
                    <a:pt x="f94" y="f93"/>
                    <a:pt x="f95" y="f90"/>
                  </a:cubicBezTo>
                  <a:cubicBezTo>
                    <a:pt x="f96" y="f90"/>
                    <a:pt x="f97" y="f89"/>
                    <a:pt x="f97" y="f88"/>
                  </a:cubicBezTo>
                  <a:cubicBezTo>
                    <a:pt x="f96" y="f98"/>
                    <a:pt x="f97" y="f99"/>
                    <a:pt x="f96" y="f100"/>
                  </a:cubicBezTo>
                  <a:cubicBezTo>
                    <a:pt x="f96" y="f83"/>
                    <a:pt x="f97" y="f78"/>
                    <a:pt x="f101" y="f78"/>
                  </a:cubicBezTo>
                  <a:cubicBezTo>
                    <a:pt x="f68" y="f76"/>
                    <a:pt x="f102" y="f78"/>
                    <a:pt x="f58" y="f76"/>
                  </a:cubicBezTo>
                  <a:cubicBezTo>
                    <a:pt x="f103" y="f76"/>
                    <a:pt x="f104" y="f105"/>
                    <a:pt x="f104" y="f106"/>
                  </a:cubicBezTo>
                  <a:cubicBezTo>
                    <a:pt x="f107" y="f73"/>
                    <a:pt x="f107" y="f108"/>
                    <a:pt x="f104" y="f109"/>
                  </a:cubicBezTo>
                  <a:cubicBezTo>
                    <a:pt x="f104" y="f110"/>
                    <a:pt x="f103" y="f111"/>
                    <a:pt x="f112" y="f111"/>
                  </a:cubicBezTo>
                  <a:cubicBezTo>
                    <a:pt x="f102" y="f111"/>
                    <a:pt x="f68" y="f111"/>
                    <a:pt x="f113" y="f111"/>
                  </a:cubicBezTo>
                  <a:cubicBezTo>
                    <a:pt x="f114" y="f111"/>
                    <a:pt x="f96" y="f115"/>
                    <a:pt x="f96" y="f116"/>
                  </a:cubicBezTo>
                  <a:cubicBezTo>
                    <a:pt x="f97" y="f117"/>
                    <a:pt x="f96" y="f118"/>
                    <a:pt x="f97" y="f119"/>
                  </a:cubicBezTo>
                  <a:cubicBezTo>
                    <a:pt x="f97" y="f120"/>
                    <a:pt x="f96" y="f28"/>
                    <a:pt x="f44" y="f28"/>
                  </a:cubicBezTo>
                  <a:cubicBezTo>
                    <a:pt x="f121" y="f28"/>
                    <a:pt x="f92" y="f28"/>
                    <a:pt x="f122" y="f28"/>
                  </a:cubicBezTo>
                  <a:cubicBezTo>
                    <a:pt x="f123" y="f28"/>
                    <a:pt x="f84" y="f124"/>
                    <a:pt x="f84" y="f119"/>
                  </a:cubicBezTo>
                  <a:cubicBezTo>
                    <a:pt x="f84" y="f125"/>
                    <a:pt x="f84" y="f126"/>
                    <a:pt x="f84" y="f127"/>
                  </a:cubicBezTo>
                  <a:cubicBezTo>
                    <a:pt x="f82" y="f43"/>
                    <a:pt x="f81" y="f110"/>
                    <a:pt x="f80" y="f111"/>
                  </a:cubicBezTo>
                  <a:cubicBezTo>
                    <a:pt x="f79" y="f115"/>
                    <a:pt x="f128" y="f111"/>
                    <a:pt x="f129" y="f111"/>
                  </a:cubicBezTo>
                  <a:cubicBezTo>
                    <a:pt x="f130" y="f115"/>
                    <a:pt x="f131" y="f132"/>
                    <a:pt x="f131" y="f133"/>
                  </a:cubicBezTo>
                  <a:cubicBezTo>
                    <a:pt x="f131" y="f134"/>
                    <a:pt x="f131" y="f108"/>
                    <a:pt x="f131" y="f135"/>
                  </a:cubicBezTo>
                  <a:cubicBezTo>
                    <a:pt x="f131" y="f32"/>
                    <a:pt x="f130" y="f136"/>
                    <a:pt x="f131" y="f137"/>
                  </a:cubicBezTo>
                  <a:cubicBezTo>
                    <a:pt x="f138" y="f105"/>
                    <a:pt x="f139" y="f76"/>
                    <a:pt x="f75" y="f76"/>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7">
              <a:extLst>
                <a:ext uri="{FF2B5EF4-FFF2-40B4-BE49-F238E27FC236}">
                  <a16:creationId xmlns:a16="http://schemas.microsoft.com/office/drawing/2014/main" id="{A04981F8-4E3C-C9CD-8460-5A1DFD9415F3}"/>
                </a:ext>
              </a:extLst>
            </p:cNvPr>
            <p:cNvSpPr/>
            <p:nvPr/>
          </p:nvSpPr>
          <p:spPr>
            <a:xfrm>
              <a:off x="7565014" y="2410504"/>
              <a:ext cx="1101093" cy="956380"/>
            </a:xfrm>
            <a:custGeom>
              <a:avLst/>
              <a:gdLst>
                <a:gd name="f0" fmla="val 10800000"/>
                <a:gd name="f1" fmla="val 5400000"/>
                <a:gd name="f2" fmla="val 180"/>
                <a:gd name="f3" fmla="val w"/>
                <a:gd name="f4" fmla="val h"/>
                <a:gd name="f5" fmla="val 0"/>
                <a:gd name="f6" fmla="val 599"/>
                <a:gd name="f7" fmla="val 520"/>
                <a:gd name="f8" fmla="val 559"/>
                <a:gd name="f9" fmla="val 138"/>
                <a:gd name="f10" fmla="val 555"/>
                <a:gd name="f11" fmla="val 137"/>
                <a:gd name="f12" fmla="val 134"/>
                <a:gd name="f13" fmla="val 131"/>
                <a:gd name="f14" fmla="val 554"/>
                <a:gd name="f15" fmla="val 118"/>
                <a:gd name="f16" fmla="val 553"/>
                <a:gd name="f17" fmla="val 105"/>
                <a:gd name="f18" fmla="val 551"/>
                <a:gd name="f19" fmla="val 93"/>
                <a:gd name="f20" fmla="val 549"/>
                <a:gd name="f21" fmla="val 79"/>
                <a:gd name="f22" fmla="val 547"/>
                <a:gd name="f23" fmla="val 65"/>
                <a:gd name="f24" fmla="val 543"/>
                <a:gd name="f25" fmla="val 49"/>
                <a:gd name="f26" fmla="val 531"/>
                <a:gd name="f27" fmla="val 72"/>
                <a:gd name="f28" fmla="val 509"/>
                <a:gd name="f29" fmla="val 115"/>
                <a:gd name="f30" fmla="val 458"/>
                <a:gd name="f31" fmla="val 42"/>
                <a:gd name="f32" fmla="val 389"/>
                <a:gd name="f33" fmla="val 1"/>
                <a:gd name="f34" fmla="val 301"/>
                <a:gd name="f35" fmla="val 212"/>
                <a:gd name="f36" fmla="val 143"/>
                <a:gd name="f37" fmla="val 40"/>
                <a:gd name="f38" fmla="val 91"/>
                <a:gd name="f39" fmla="val 112"/>
                <a:gd name="f40" fmla="val 76"/>
                <a:gd name="f41" fmla="val 84"/>
                <a:gd name="f42" fmla="val 61"/>
                <a:gd name="f43" fmla="val 58"/>
                <a:gd name="f44" fmla="val 46"/>
                <a:gd name="f45" fmla="val 30"/>
                <a:gd name="f46" fmla="val 38"/>
                <a:gd name="f47" fmla="val 64"/>
                <a:gd name="f48" fmla="val 37"/>
                <a:gd name="f49" fmla="val 97"/>
                <a:gd name="f50" fmla="val 130"/>
                <a:gd name="f51" fmla="val 41"/>
                <a:gd name="f52" fmla="val 135"/>
                <a:gd name="f53" fmla="val 35"/>
                <a:gd name="f54" fmla="val 139"/>
                <a:gd name="f55" fmla="val 12"/>
                <a:gd name="f56" fmla="val 146"/>
                <a:gd name="f57" fmla="val 163"/>
                <a:gd name="f58" fmla="val 187"/>
                <a:gd name="f59" fmla="val 195"/>
                <a:gd name="f60" fmla="val 204"/>
                <a:gd name="f61" fmla="val 2"/>
                <a:gd name="f62" fmla="val 5"/>
                <a:gd name="f63" fmla="val 236"/>
                <a:gd name="f64" fmla="val 10"/>
                <a:gd name="f65" fmla="val 260"/>
                <a:gd name="f66" fmla="val 22"/>
                <a:gd name="f67" fmla="val 282"/>
                <a:gd name="f68" fmla="val 31"/>
                <a:gd name="f69" fmla="val 298"/>
                <a:gd name="f70" fmla="val 44"/>
                <a:gd name="f71" fmla="val 308"/>
                <a:gd name="f72" fmla="val 63"/>
                <a:gd name="f73" fmla="val 306"/>
                <a:gd name="f74" fmla="val 68"/>
                <a:gd name="f75" fmla="val 305"/>
                <a:gd name="f76" fmla="val 69"/>
                <a:gd name="f77" fmla="val 307"/>
                <a:gd name="f78" fmla="val 311"/>
                <a:gd name="f79" fmla="val 326"/>
                <a:gd name="f80" fmla="val 70"/>
                <a:gd name="f81" fmla="val 340"/>
                <a:gd name="f82" fmla="val 67"/>
                <a:gd name="f83" fmla="val 354"/>
                <a:gd name="f84" fmla="val 376"/>
                <a:gd name="f85" fmla="val 57"/>
                <a:gd name="f86" fmla="val 397"/>
                <a:gd name="f87" fmla="val 415"/>
                <a:gd name="f88" fmla="val 422"/>
                <a:gd name="f89" fmla="val 27"/>
                <a:gd name="f90" fmla="val 427"/>
                <a:gd name="f91" fmla="val 18"/>
                <a:gd name="f92" fmla="val 432"/>
                <a:gd name="f93" fmla="val 33"/>
                <a:gd name="f94" fmla="val 438"/>
                <a:gd name="f95" fmla="val 48"/>
                <a:gd name="f96" fmla="val 442"/>
                <a:gd name="f97" fmla="val 444"/>
                <a:gd name="f98" fmla="val 447"/>
                <a:gd name="f99" fmla="val 94"/>
                <a:gd name="f100" fmla="val 449"/>
                <a:gd name="f101" fmla="val 109"/>
                <a:gd name="f102" fmla="val 440"/>
                <a:gd name="f103" fmla="val 464"/>
                <a:gd name="f104" fmla="val 488"/>
                <a:gd name="f105" fmla="val 60"/>
                <a:gd name="f106" fmla="val 513"/>
                <a:gd name="f107" fmla="val 62"/>
                <a:gd name="f108" fmla="val 514"/>
                <a:gd name="f109" fmla="val 88"/>
                <a:gd name="f110" fmla="val 519"/>
                <a:gd name="f111" fmla="val 516"/>
                <a:gd name="f112" fmla="val 511"/>
                <a:gd name="f113" fmla="val 500"/>
                <a:gd name="f114" fmla="val 203"/>
                <a:gd name="f115" fmla="val 478"/>
                <a:gd name="f116" fmla="val 206"/>
                <a:gd name="f117" fmla="val 474"/>
                <a:gd name="f118" fmla="val 208"/>
                <a:gd name="f119" fmla="val 476"/>
                <a:gd name="f120" fmla="val 210"/>
                <a:gd name="f121" fmla="val 237"/>
                <a:gd name="f122" fmla="val 493"/>
                <a:gd name="f123" fmla="val 265"/>
                <a:gd name="f124" fmla="val 502"/>
                <a:gd name="f125" fmla="val 295"/>
                <a:gd name="f126" fmla="val 503"/>
                <a:gd name="f127" fmla="val 328"/>
                <a:gd name="f128" fmla="val 359"/>
                <a:gd name="f129" fmla="val 494"/>
                <a:gd name="f130" fmla="val 387"/>
                <a:gd name="f131" fmla="val 391"/>
                <a:gd name="f132" fmla="val 475"/>
                <a:gd name="f133" fmla="val 393"/>
                <a:gd name="f134" fmla="val 396"/>
                <a:gd name="f135" fmla="val 479"/>
                <a:gd name="f136" fmla="val 401"/>
                <a:gd name="f137" fmla="val 487"/>
                <a:gd name="f138" fmla="val 409"/>
                <a:gd name="f139" fmla="val 417"/>
                <a:gd name="f140" fmla="val 499"/>
                <a:gd name="f141" fmla="val 518"/>
                <a:gd name="f142" fmla="val 480"/>
                <a:gd name="f143" fmla="val 517"/>
                <a:gd name="f144" fmla="val 522"/>
                <a:gd name="f145" fmla="val 530"/>
                <a:gd name="f146" fmla="val 538"/>
                <a:gd name="f147" fmla="val 495"/>
                <a:gd name="f148" fmla="val 472"/>
                <a:gd name="f149" fmla="val 454"/>
                <a:gd name="f150" fmla="val 579"/>
                <a:gd name="f151" fmla="val 563"/>
                <a:gd name="f152" fmla="val 424"/>
                <a:gd name="f153" fmla="val 412"/>
                <a:gd name="f154" fmla="val 529"/>
                <a:gd name="f155" fmla="val 369"/>
                <a:gd name="f156" fmla="val 527"/>
                <a:gd name="f157" fmla="val 339"/>
                <a:gd name="f158" fmla="val 309"/>
                <a:gd name="f159" fmla="val 304"/>
                <a:gd name="f160" fmla="val 533"/>
                <a:gd name="f161" fmla="val 536"/>
                <a:gd name="f162" fmla="val 552"/>
                <a:gd name="f163" fmla="val 300"/>
                <a:gd name="f164" fmla="val 572"/>
                <a:gd name="f165" fmla="val 288"/>
                <a:gd name="f166" fmla="val 575"/>
                <a:gd name="f167" fmla="val 277"/>
                <a:gd name="f168" fmla="val 581"/>
                <a:gd name="f169" fmla="val 271"/>
                <a:gd name="f170" fmla="val 591"/>
                <a:gd name="f171" fmla="val 246"/>
                <a:gd name="f172" fmla="val 596"/>
                <a:gd name="f173" fmla="val 220"/>
                <a:gd name="f174" fmla="val 597"/>
                <a:gd name="f175" fmla="val 193"/>
                <a:gd name="f176" fmla="val 164"/>
                <a:gd name="f177" fmla="val 584"/>
                <a:gd name="f178" fmla="val 144"/>
                <a:gd name="f179" fmla="val 262"/>
                <a:gd name="f180" fmla="val 546"/>
                <a:gd name="f181" fmla="val 278"/>
                <a:gd name="f182" fmla="val 541"/>
                <a:gd name="f183" fmla="val 280"/>
                <a:gd name="f184" fmla="val 524"/>
                <a:gd name="f185" fmla="val 275"/>
                <a:gd name="f186" fmla="val 274"/>
                <a:gd name="f187" fmla="val 272"/>
                <a:gd name="f188" fmla="val 270"/>
                <a:gd name="f189" fmla="val 508"/>
                <a:gd name="f190" fmla="val 267"/>
                <a:gd name="f191" fmla="val 505"/>
                <a:gd name="f192" fmla="val 268"/>
                <a:gd name="f193" fmla="val 491"/>
                <a:gd name="f194" fmla="val 345"/>
                <a:gd name="f195" fmla="val 452"/>
                <a:gd name="f196" fmla="val 428"/>
                <a:gd name="f197" fmla="val 410"/>
                <a:gd name="f198" fmla="val 400"/>
                <a:gd name="f199" fmla="val 439"/>
                <a:gd name="f200" fmla="val 363"/>
                <a:gd name="f201" fmla="val 457"/>
                <a:gd name="f202" fmla="val 314"/>
                <a:gd name="f203" fmla="val 482"/>
                <a:gd name="f204" fmla="val 221"/>
                <a:gd name="f205" fmla="val 450"/>
                <a:gd name="f206" fmla="val 181"/>
                <a:gd name="f207" fmla="val 425"/>
                <a:gd name="f208" fmla="val 152"/>
                <a:gd name="f209" fmla="val 129"/>
                <a:gd name="f210" fmla="val 349"/>
                <a:gd name="f211" fmla="val 325"/>
                <a:gd name="f212" fmla="val 103"/>
                <a:gd name="f213" fmla="val 269"/>
                <a:gd name="f214" fmla="val 85"/>
                <a:gd name="f215" fmla="val 276"/>
                <a:gd name="f216" fmla="val 52"/>
                <a:gd name="f217" fmla="val 257"/>
                <a:gd name="f218" fmla="val 244"/>
                <a:gd name="f219" fmla="val 34"/>
                <a:gd name="f220" fmla="val 230"/>
                <a:gd name="f221" fmla="val 215"/>
                <a:gd name="f222" fmla="val 29"/>
                <a:gd name="f223" fmla="val 199"/>
                <a:gd name="f224" fmla="val 184"/>
                <a:gd name="f225" fmla="val 176"/>
                <a:gd name="f226" fmla="val 170"/>
                <a:gd name="f227" fmla="val 167"/>
                <a:gd name="f228" fmla="val 51"/>
                <a:gd name="f229" fmla="val 162"/>
                <a:gd name="f230" fmla="val 166"/>
                <a:gd name="f231" fmla="val 174"/>
                <a:gd name="f232" fmla="val 116"/>
                <a:gd name="f233" fmla="val 171"/>
                <a:gd name="f234" fmla="val 159"/>
                <a:gd name="f235" fmla="val 182"/>
                <a:gd name="f236" fmla="val 126"/>
                <a:gd name="f237" fmla="val 198"/>
                <a:gd name="f238" fmla="val 209"/>
                <a:gd name="f239" fmla="val 89"/>
                <a:gd name="f240" fmla="val 218"/>
                <a:gd name="f241" fmla="val 73"/>
                <a:gd name="f242" fmla="val 228"/>
                <a:gd name="f243" fmla="val 56"/>
                <a:gd name="f244" fmla="val 258"/>
                <a:gd name="f245" fmla="val 124"/>
                <a:gd name="f246" fmla="val 313"/>
                <a:gd name="f247" fmla="val 147"/>
                <a:gd name="f248" fmla="val 382"/>
                <a:gd name="f249" fmla="val 148"/>
                <a:gd name="f250" fmla="val 375"/>
                <a:gd name="f251" fmla="val 132"/>
                <a:gd name="f252" fmla="val 378"/>
                <a:gd name="f253" fmla="val 100"/>
                <a:gd name="f254" fmla="val 379"/>
                <a:gd name="f255" fmla="val 96"/>
                <a:gd name="f256" fmla="val 384"/>
                <a:gd name="f257" fmla="val 388"/>
                <a:gd name="f258" fmla="val 390"/>
                <a:gd name="f259" fmla="val 404"/>
                <a:gd name="f260" fmla="val 120"/>
                <a:gd name="f261" fmla="val 418"/>
                <a:gd name="f262" fmla="val 437"/>
                <a:gd name="f263" fmla="val 455"/>
                <a:gd name="f264" fmla="val 179"/>
                <a:gd name="f265" fmla="val 506"/>
                <a:gd name="f266" fmla="val 188"/>
                <a:gd name="f267" fmla="val 512"/>
                <a:gd name="f268" fmla="val 523"/>
                <a:gd name="f269" fmla="val 525"/>
                <a:gd name="f270" fmla="val 539"/>
                <a:gd name="f271" fmla="val 562"/>
                <a:gd name="f272" fmla="val 566"/>
                <a:gd name="f273" fmla="val 173"/>
                <a:gd name="f274" fmla="val 568"/>
                <a:gd name="f275" fmla="val 178"/>
                <a:gd name="f276" fmla="val 183"/>
                <a:gd name="f277" fmla="val 569"/>
                <a:gd name="f278" fmla="val 564"/>
                <a:gd name="f279" fmla="+- 0 0 -90"/>
                <a:gd name="f280" fmla="*/ f3 1 599"/>
                <a:gd name="f281" fmla="*/ f4 1 520"/>
                <a:gd name="f282" fmla="val f5"/>
                <a:gd name="f283" fmla="val f6"/>
                <a:gd name="f284" fmla="val f7"/>
                <a:gd name="f285" fmla="*/ f279 f0 1"/>
                <a:gd name="f286" fmla="+- f284 0 f282"/>
                <a:gd name="f287" fmla="+- f283 0 f282"/>
                <a:gd name="f288" fmla="*/ f285 1 f2"/>
                <a:gd name="f289" fmla="*/ f287 1 599"/>
                <a:gd name="f290" fmla="*/ f286 1 520"/>
                <a:gd name="f291" fmla="*/ 555 f287 1"/>
                <a:gd name="f292" fmla="*/ 131 f286 1"/>
                <a:gd name="f293" fmla="*/ 543 f287 1"/>
                <a:gd name="f294" fmla="*/ 49 f286 1"/>
                <a:gd name="f295" fmla="*/ 301 f287 1"/>
                <a:gd name="f296" fmla="*/ 1 f286 1"/>
                <a:gd name="f297" fmla="*/ 46 f287 1"/>
                <a:gd name="f298" fmla="*/ 30 f286 1"/>
                <a:gd name="f299" fmla="*/ 35 f287 1"/>
                <a:gd name="f300" fmla="*/ 139 f286 1"/>
                <a:gd name="f301" fmla="*/ 2 f287 1"/>
                <a:gd name="f302" fmla="*/ 212 f286 1"/>
                <a:gd name="f303" fmla="*/ 63 f287 1"/>
                <a:gd name="f304" fmla="*/ 306 f286 1"/>
                <a:gd name="f305" fmla="*/ 67 f287 1"/>
                <a:gd name="f306" fmla="*/ 354 f286 1"/>
                <a:gd name="f307" fmla="*/ 18 f287 1"/>
                <a:gd name="f308" fmla="*/ 432 f286 1"/>
                <a:gd name="f309" fmla="*/ 109 f287 1"/>
                <a:gd name="f310" fmla="*/ 440 f286 1"/>
                <a:gd name="f311" fmla="*/ 514 f286 1"/>
                <a:gd name="f312" fmla="*/ 203 f287 1"/>
                <a:gd name="f313" fmla="*/ 478 f286 1"/>
                <a:gd name="f314" fmla="*/ 295 f287 1"/>
                <a:gd name="f315" fmla="*/ 503 f286 1"/>
                <a:gd name="f316" fmla="*/ 396 f287 1"/>
                <a:gd name="f317" fmla="*/ 479 f286 1"/>
                <a:gd name="f318" fmla="*/ 514 f287 1"/>
                <a:gd name="f319" fmla="*/ 517 f286 1"/>
                <a:gd name="f320" fmla="*/ 488 f287 1"/>
                <a:gd name="f321" fmla="*/ 396 f286 1"/>
                <a:gd name="f322" fmla="*/ 536 f287 1"/>
                <a:gd name="f323" fmla="*/ 581 f287 1"/>
                <a:gd name="f324" fmla="*/ 271 f286 1"/>
                <a:gd name="f325" fmla="*/ 559 f287 1"/>
                <a:gd name="f326" fmla="*/ 138 f286 1"/>
                <a:gd name="f327" fmla="*/ 524 f287 1"/>
                <a:gd name="f328" fmla="*/ 275 f286 1"/>
                <a:gd name="f329" fmla="*/ 503 f287 1"/>
                <a:gd name="f330" fmla="*/ 274 f286 1"/>
                <a:gd name="f331" fmla="*/ 363 f287 1"/>
                <a:gd name="f332" fmla="*/ 457 f286 1"/>
                <a:gd name="f333" fmla="*/ 129 f287 1"/>
                <a:gd name="f334" fmla="*/ 349 f286 1"/>
                <a:gd name="f335" fmla="*/ 85 f287 1"/>
                <a:gd name="f336" fmla="*/ 270 f286 1"/>
                <a:gd name="f337" fmla="*/ 48 f287 1"/>
                <a:gd name="f338" fmla="*/ 30 f287 1"/>
                <a:gd name="f339" fmla="*/ 184 f286 1"/>
                <a:gd name="f340" fmla="*/ 70 f287 1"/>
                <a:gd name="f341" fmla="*/ 166 f286 1"/>
                <a:gd name="f342" fmla="*/ 198 f287 1"/>
                <a:gd name="f343" fmla="*/ 103 f286 1"/>
                <a:gd name="f344" fmla="*/ 382 f287 1"/>
                <a:gd name="f345" fmla="*/ 148 f286 1"/>
                <a:gd name="f346" fmla="*/ 384 f287 1"/>
                <a:gd name="f347" fmla="*/ 88 f286 1"/>
                <a:gd name="f348" fmla="*/ 437 f287 1"/>
                <a:gd name="f349" fmla="*/ 163 f286 1"/>
                <a:gd name="f350" fmla="*/ 523 f287 1"/>
                <a:gd name="f351" fmla="*/ 167 f286 1"/>
                <a:gd name="f352" fmla="*/ 562 f287 1"/>
                <a:gd name="f353" fmla="*/ 170 f286 1"/>
                <a:gd name="f354" fmla="*/ 553 f287 1"/>
                <a:gd name="f355" fmla="*/ 262 f286 1"/>
                <a:gd name="f356" fmla="+- f288 0 f1"/>
                <a:gd name="f357" fmla="*/ f291 1 599"/>
                <a:gd name="f358" fmla="*/ f292 1 520"/>
                <a:gd name="f359" fmla="*/ f293 1 599"/>
                <a:gd name="f360" fmla="*/ f294 1 520"/>
                <a:gd name="f361" fmla="*/ f295 1 599"/>
                <a:gd name="f362" fmla="*/ f296 1 520"/>
                <a:gd name="f363" fmla="*/ f297 1 599"/>
                <a:gd name="f364" fmla="*/ f298 1 520"/>
                <a:gd name="f365" fmla="*/ f299 1 599"/>
                <a:gd name="f366" fmla="*/ f300 1 520"/>
                <a:gd name="f367" fmla="*/ f301 1 599"/>
                <a:gd name="f368" fmla="*/ f302 1 520"/>
                <a:gd name="f369" fmla="*/ f303 1 599"/>
                <a:gd name="f370" fmla="*/ f304 1 520"/>
                <a:gd name="f371" fmla="*/ f305 1 599"/>
                <a:gd name="f372" fmla="*/ f306 1 520"/>
                <a:gd name="f373" fmla="*/ f307 1 599"/>
                <a:gd name="f374" fmla="*/ f308 1 520"/>
                <a:gd name="f375" fmla="*/ f309 1 599"/>
                <a:gd name="f376" fmla="*/ f310 1 520"/>
                <a:gd name="f377" fmla="*/ f311 1 520"/>
                <a:gd name="f378" fmla="*/ f312 1 599"/>
                <a:gd name="f379" fmla="*/ f313 1 520"/>
                <a:gd name="f380" fmla="*/ f314 1 599"/>
                <a:gd name="f381" fmla="*/ f315 1 520"/>
                <a:gd name="f382" fmla="*/ f316 1 599"/>
                <a:gd name="f383" fmla="*/ f317 1 520"/>
                <a:gd name="f384" fmla="*/ f318 1 599"/>
                <a:gd name="f385" fmla="*/ f319 1 520"/>
                <a:gd name="f386" fmla="*/ f320 1 599"/>
                <a:gd name="f387" fmla="*/ f321 1 520"/>
                <a:gd name="f388" fmla="*/ f322 1 599"/>
                <a:gd name="f389" fmla="*/ f323 1 599"/>
                <a:gd name="f390" fmla="*/ f324 1 520"/>
                <a:gd name="f391" fmla="*/ f325 1 599"/>
                <a:gd name="f392" fmla="*/ f326 1 520"/>
                <a:gd name="f393" fmla="*/ f327 1 599"/>
                <a:gd name="f394" fmla="*/ f328 1 520"/>
                <a:gd name="f395" fmla="*/ f329 1 599"/>
                <a:gd name="f396" fmla="*/ f330 1 520"/>
                <a:gd name="f397" fmla="*/ f331 1 599"/>
                <a:gd name="f398" fmla="*/ f332 1 520"/>
                <a:gd name="f399" fmla="*/ f333 1 599"/>
                <a:gd name="f400" fmla="*/ f334 1 520"/>
                <a:gd name="f401" fmla="*/ f335 1 599"/>
                <a:gd name="f402" fmla="*/ f336 1 520"/>
                <a:gd name="f403" fmla="*/ f337 1 599"/>
                <a:gd name="f404" fmla="*/ f338 1 599"/>
                <a:gd name="f405" fmla="*/ f339 1 520"/>
                <a:gd name="f406" fmla="*/ f340 1 599"/>
                <a:gd name="f407" fmla="*/ f341 1 520"/>
                <a:gd name="f408" fmla="*/ f342 1 599"/>
                <a:gd name="f409" fmla="*/ f343 1 520"/>
                <a:gd name="f410" fmla="*/ f344 1 599"/>
                <a:gd name="f411" fmla="*/ f345 1 520"/>
                <a:gd name="f412" fmla="*/ f346 1 599"/>
                <a:gd name="f413" fmla="*/ f347 1 520"/>
                <a:gd name="f414" fmla="*/ f348 1 599"/>
                <a:gd name="f415" fmla="*/ f349 1 520"/>
                <a:gd name="f416" fmla="*/ f350 1 599"/>
                <a:gd name="f417" fmla="*/ f351 1 520"/>
                <a:gd name="f418" fmla="*/ f352 1 599"/>
                <a:gd name="f419" fmla="*/ f353 1 520"/>
                <a:gd name="f420" fmla="*/ f354 1 599"/>
                <a:gd name="f421" fmla="*/ f355 1 520"/>
                <a:gd name="f422" fmla="*/ 0 1 f289"/>
                <a:gd name="f423" fmla="*/ f283 1 f289"/>
                <a:gd name="f424" fmla="*/ 0 1 f290"/>
                <a:gd name="f425" fmla="*/ f284 1 f290"/>
                <a:gd name="f426" fmla="*/ f357 1 f289"/>
                <a:gd name="f427" fmla="*/ f358 1 f290"/>
                <a:gd name="f428" fmla="*/ f359 1 f289"/>
                <a:gd name="f429" fmla="*/ f360 1 f290"/>
                <a:gd name="f430" fmla="*/ f361 1 f289"/>
                <a:gd name="f431" fmla="*/ f362 1 f290"/>
                <a:gd name="f432" fmla="*/ f363 1 f289"/>
                <a:gd name="f433" fmla="*/ f364 1 f290"/>
                <a:gd name="f434" fmla="*/ f365 1 f289"/>
                <a:gd name="f435" fmla="*/ f366 1 f290"/>
                <a:gd name="f436" fmla="*/ f367 1 f289"/>
                <a:gd name="f437" fmla="*/ f368 1 f290"/>
                <a:gd name="f438" fmla="*/ f369 1 f289"/>
                <a:gd name="f439" fmla="*/ f370 1 f290"/>
                <a:gd name="f440" fmla="*/ f371 1 f289"/>
                <a:gd name="f441" fmla="*/ f372 1 f290"/>
                <a:gd name="f442" fmla="*/ f373 1 f289"/>
                <a:gd name="f443" fmla="*/ f374 1 f290"/>
                <a:gd name="f444" fmla="*/ f375 1 f289"/>
                <a:gd name="f445" fmla="*/ f376 1 f290"/>
                <a:gd name="f446" fmla="*/ f377 1 f290"/>
                <a:gd name="f447" fmla="*/ f378 1 f289"/>
                <a:gd name="f448" fmla="*/ f379 1 f290"/>
                <a:gd name="f449" fmla="*/ f380 1 f289"/>
                <a:gd name="f450" fmla="*/ f381 1 f290"/>
                <a:gd name="f451" fmla="*/ f382 1 f289"/>
                <a:gd name="f452" fmla="*/ f383 1 f290"/>
                <a:gd name="f453" fmla="*/ f384 1 f289"/>
                <a:gd name="f454" fmla="*/ f385 1 f290"/>
                <a:gd name="f455" fmla="*/ f386 1 f289"/>
                <a:gd name="f456" fmla="*/ f387 1 f290"/>
                <a:gd name="f457" fmla="*/ f388 1 f289"/>
                <a:gd name="f458" fmla="*/ f389 1 f289"/>
                <a:gd name="f459" fmla="*/ f390 1 f290"/>
                <a:gd name="f460" fmla="*/ f391 1 f289"/>
                <a:gd name="f461" fmla="*/ f392 1 f290"/>
                <a:gd name="f462" fmla="*/ f393 1 f289"/>
                <a:gd name="f463" fmla="*/ f394 1 f290"/>
                <a:gd name="f464" fmla="*/ f395 1 f289"/>
                <a:gd name="f465" fmla="*/ f396 1 f290"/>
                <a:gd name="f466" fmla="*/ f397 1 f289"/>
                <a:gd name="f467" fmla="*/ f398 1 f290"/>
                <a:gd name="f468" fmla="*/ f399 1 f289"/>
                <a:gd name="f469" fmla="*/ f400 1 f290"/>
                <a:gd name="f470" fmla="*/ f401 1 f289"/>
                <a:gd name="f471" fmla="*/ f402 1 f290"/>
                <a:gd name="f472" fmla="*/ f403 1 f289"/>
                <a:gd name="f473" fmla="*/ f404 1 f289"/>
                <a:gd name="f474" fmla="*/ f405 1 f290"/>
                <a:gd name="f475" fmla="*/ f406 1 f289"/>
                <a:gd name="f476" fmla="*/ f407 1 f290"/>
                <a:gd name="f477" fmla="*/ f408 1 f289"/>
                <a:gd name="f478" fmla="*/ f409 1 f290"/>
                <a:gd name="f479" fmla="*/ f410 1 f289"/>
                <a:gd name="f480" fmla="*/ f411 1 f290"/>
                <a:gd name="f481" fmla="*/ f412 1 f289"/>
                <a:gd name="f482" fmla="*/ f413 1 f290"/>
                <a:gd name="f483" fmla="*/ f414 1 f289"/>
                <a:gd name="f484" fmla="*/ f415 1 f290"/>
                <a:gd name="f485" fmla="*/ f416 1 f289"/>
                <a:gd name="f486" fmla="*/ f417 1 f290"/>
                <a:gd name="f487" fmla="*/ f418 1 f289"/>
                <a:gd name="f488" fmla="*/ f419 1 f290"/>
                <a:gd name="f489" fmla="*/ f420 1 f289"/>
                <a:gd name="f490" fmla="*/ f421 1 f290"/>
                <a:gd name="f491" fmla="*/ f422 f280 1"/>
                <a:gd name="f492" fmla="*/ f423 f280 1"/>
                <a:gd name="f493" fmla="*/ f425 f281 1"/>
                <a:gd name="f494" fmla="*/ f424 f281 1"/>
                <a:gd name="f495" fmla="*/ f426 f280 1"/>
                <a:gd name="f496" fmla="*/ f427 f281 1"/>
                <a:gd name="f497" fmla="*/ f428 f280 1"/>
                <a:gd name="f498" fmla="*/ f429 f281 1"/>
                <a:gd name="f499" fmla="*/ f430 f280 1"/>
                <a:gd name="f500" fmla="*/ f431 f281 1"/>
                <a:gd name="f501" fmla="*/ f432 f280 1"/>
                <a:gd name="f502" fmla="*/ f433 f281 1"/>
                <a:gd name="f503" fmla="*/ f434 f280 1"/>
                <a:gd name="f504" fmla="*/ f435 f281 1"/>
                <a:gd name="f505" fmla="*/ f436 f280 1"/>
                <a:gd name="f506" fmla="*/ f437 f281 1"/>
                <a:gd name="f507" fmla="*/ f438 f280 1"/>
                <a:gd name="f508" fmla="*/ f439 f281 1"/>
                <a:gd name="f509" fmla="*/ f440 f280 1"/>
                <a:gd name="f510" fmla="*/ f441 f281 1"/>
                <a:gd name="f511" fmla="*/ f442 f280 1"/>
                <a:gd name="f512" fmla="*/ f443 f281 1"/>
                <a:gd name="f513" fmla="*/ f444 f280 1"/>
                <a:gd name="f514" fmla="*/ f445 f281 1"/>
                <a:gd name="f515" fmla="*/ f446 f281 1"/>
                <a:gd name="f516" fmla="*/ f447 f280 1"/>
                <a:gd name="f517" fmla="*/ f448 f281 1"/>
                <a:gd name="f518" fmla="*/ f449 f280 1"/>
                <a:gd name="f519" fmla="*/ f450 f281 1"/>
                <a:gd name="f520" fmla="*/ f451 f280 1"/>
                <a:gd name="f521" fmla="*/ f452 f281 1"/>
                <a:gd name="f522" fmla="*/ f453 f280 1"/>
                <a:gd name="f523" fmla="*/ f454 f281 1"/>
                <a:gd name="f524" fmla="*/ f455 f280 1"/>
                <a:gd name="f525" fmla="*/ f456 f281 1"/>
                <a:gd name="f526" fmla="*/ f457 f280 1"/>
                <a:gd name="f527" fmla="*/ f458 f280 1"/>
                <a:gd name="f528" fmla="*/ f459 f281 1"/>
                <a:gd name="f529" fmla="*/ f460 f280 1"/>
                <a:gd name="f530" fmla="*/ f461 f281 1"/>
                <a:gd name="f531" fmla="*/ f462 f280 1"/>
                <a:gd name="f532" fmla="*/ f463 f281 1"/>
                <a:gd name="f533" fmla="*/ f464 f280 1"/>
                <a:gd name="f534" fmla="*/ f465 f281 1"/>
                <a:gd name="f535" fmla="*/ f466 f280 1"/>
                <a:gd name="f536" fmla="*/ f467 f281 1"/>
                <a:gd name="f537" fmla="*/ f468 f280 1"/>
                <a:gd name="f538" fmla="*/ f469 f281 1"/>
                <a:gd name="f539" fmla="*/ f470 f280 1"/>
                <a:gd name="f540" fmla="*/ f471 f281 1"/>
                <a:gd name="f541" fmla="*/ f472 f280 1"/>
                <a:gd name="f542" fmla="*/ f473 f280 1"/>
                <a:gd name="f543" fmla="*/ f474 f281 1"/>
                <a:gd name="f544" fmla="*/ f475 f280 1"/>
                <a:gd name="f545" fmla="*/ f476 f281 1"/>
                <a:gd name="f546" fmla="*/ f477 f280 1"/>
                <a:gd name="f547" fmla="*/ f478 f281 1"/>
                <a:gd name="f548" fmla="*/ f479 f280 1"/>
                <a:gd name="f549" fmla="*/ f480 f281 1"/>
                <a:gd name="f550" fmla="*/ f481 f280 1"/>
                <a:gd name="f551" fmla="*/ f482 f281 1"/>
                <a:gd name="f552" fmla="*/ f483 f280 1"/>
                <a:gd name="f553" fmla="*/ f484 f281 1"/>
                <a:gd name="f554" fmla="*/ f485 f280 1"/>
                <a:gd name="f555" fmla="*/ f486 f281 1"/>
                <a:gd name="f556" fmla="*/ f487 f280 1"/>
                <a:gd name="f557" fmla="*/ f488 f281 1"/>
                <a:gd name="f558" fmla="*/ f489 f280 1"/>
                <a:gd name="f559" fmla="*/ f490 f281 1"/>
              </a:gdLst>
              <a:ahLst/>
              <a:cxnLst>
                <a:cxn ang="3cd4">
                  <a:pos x="hc" y="t"/>
                </a:cxn>
                <a:cxn ang="0">
                  <a:pos x="r" y="vc"/>
                </a:cxn>
                <a:cxn ang="cd4">
                  <a:pos x="hc" y="b"/>
                </a:cxn>
                <a:cxn ang="cd2">
                  <a:pos x="l" y="vc"/>
                </a:cxn>
                <a:cxn ang="f356">
                  <a:pos x="f495" y="f496"/>
                </a:cxn>
                <a:cxn ang="f356">
                  <a:pos x="f497" y="f498"/>
                </a:cxn>
                <a:cxn ang="f356">
                  <a:pos x="f499" y="f500"/>
                </a:cxn>
                <a:cxn ang="f356">
                  <a:pos x="f501" y="f502"/>
                </a:cxn>
                <a:cxn ang="f356">
                  <a:pos x="f503" y="f504"/>
                </a:cxn>
                <a:cxn ang="f356">
                  <a:pos x="f505" y="f506"/>
                </a:cxn>
                <a:cxn ang="f356">
                  <a:pos x="f507" y="f508"/>
                </a:cxn>
                <a:cxn ang="f356">
                  <a:pos x="f509" y="f510"/>
                </a:cxn>
                <a:cxn ang="f356">
                  <a:pos x="f511" y="f512"/>
                </a:cxn>
                <a:cxn ang="f356">
                  <a:pos x="f513" y="f514"/>
                </a:cxn>
                <a:cxn ang="f356">
                  <a:pos x="f507" y="f515"/>
                </a:cxn>
                <a:cxn ang="f356">
                  <a:pos x="f516" y="f517"/>
                </a:cxn>
                <a:cxn ang="f356">
                  <a:pos x="f518" y="f519"/>
                </a:cxn>
                <a:cxn ang="f356">
                  <a:pos x="f520" y="f521"/>
                </a:cxn>
                <a:cxn ang="f356">
                  <a:pos x="f522" y="f523"/>
                </a:cxn>
                <a:cxn ang="f356">
                  <a:pos x="f524" y="f514"/>
                </a:cxn>
                <a:cxn ang="f356">
                  <a:pos x="f497" y="f525"/>
                </a:cxn>
                <a:cxn ang="f356">
                  <a:pos x="f526" y="f508"/>
                </a:cxn>
                <a:cxn ang="f356">
                  <a:pos x="f527" y="f528"/>
                </a:cxn>
                <a:cxn ang="f356">
                  <a:pos x="f529" y="f530"/>
                </a:cxn>
                <a:cxn ang="f356">
                  <a:pos x="f531" y="f532"/>
                </a:cxn>
                <a:cxn ang="f356">
                  <a:pos x="f533" y="f534"/>
                </a:cxn>
                <a:cxn ang="f356">
                  <a:pos x="f535" y="f536"/>
                </a:cxn>
                <a:cxn ang="f356">
                  <a:pos x="f537" y="f538"/>
                </a:cxn>
                <a:cxn ang="f356">
                  <a:pos x="f539" y="f540"/>
                </a:cxn>
                <a:cxn ang="f356">
                  <a:pos x="f541" y="f540"/>
                </a:cxn>
                <a:cxn ang="f356">
                  <a:pos x="f542" y="f543"/>
                </a:cxn>
                <a:cxn ang="f356">
                  <a:pos x="f544" y="f545"/>
                </a:cxn>
                <a:cxn ang="f356">
                  <a:pos x="f546" y="f547"/>
                </a:cxn>
                <a:cxn ang="f356">
                  <a:pos x="f548" y="f549"/>
                </a:cxn>
                <a:cxn ang="f356">
                  <a:pos x="f550" y="f551"/>
                </a:cxn>
                <a:cxn ang="f356">
                  <a:pos x="f552" y="f553"/>
                </a:cxn>
                <a:cxn ang="f356">
                  <a:pos x="f554" y="f555"/>
                </a:cxn>
                <a:cxn ang="f356">
                  <a:pos x="f556" y="f557"/>
                </a:cxn>
                <a:cxn ang="f356">
                  <a:pos x="f558" y="f559"/>
                </a:cxn>
              </a:cxnLst>
              <a:rect l="f491" t="f494" r="f492" b="f493"/>
              <a:pathLst>
                <a:path w="599" h="520">
                  <a:moveTo>
                    <a:pt x="f8" y="f9"/>
                  </a:moveTo>
                  <a:cubicBezTo>
                    <a:pt x="f10" y="f11"/>
                    <a:pt x="f10" y="f12"/>
                    <a:pt x="f10" y="f13"/>
                  </a:cubicBezTo>
                  <a:cubicBezTo>
                    <a:pt x="f14" y="f15"/>
                    <a:pt x="f16" y="f17"/>
                    <a:pt x="f18" y="f19"/>
                  </a:cubicBezTo>
                  <a:cubicBezTo>
                    <a:pt x="f20" y="f21"/>
                    <a:pt x="f22" y="f23"/>
                    <a:pt x="f24" y="f25"/>
                  </a:cubicBezTo>
                  <a:cubicBezTo>
                    <a:pt x="f26" y="f27"/>
                    <a:pt x="f7" y="f19"/>
                    <a:pt x="f28" y="f29"/>
                  </a:cubicBezTo>
                  <a:cubicBezTo>
                    <a:pt x="f30" y="f31"/>
                    <a:pt x="f32" y="f33"/>
                    <a:pt x="f34" y="f33"/>
                  </a:cubicBezTo>
                  <a:cubicBezTo>
                    <a:pt x="f35" y="f5"/>
                    <a:pt x="f36" y="f37"/>
                    <a:pt x="f38" y="f39"/>
                  </a:cubicBezTo>
                  <a:cubicBezTo>
                    <a:pt x="f40" y="f41"/>
                    <a:pt x="f42" y="f43"/>
                    <a:pt x="f44" y="f45"/>
                  </a:cubicBezTo>
                  <a:cubicBezTo>
                    <a:pt x="f46" y="f47"/>
                    <a:pt x="f48" y="f49"/>
                    <a:pt x="f37" y="f50"/>
                  </a:cubicBezTo>
                  <a:cubicBezTo>
                    <a:pt x="f51" y="f52"/>
                    <a:pt x="f37" y="f11"/>
                    <a:pt x="f53" y="f54"/>
                  </a:cubicBezTo>
                  <a:cubicBezTo>
                    <a:pt x="f55" y="f56"/>
                    <a:pt x="f33" y="f57"/>
                    <a:pt x="f33" y="f58"/>
                  </a:cubicBezTo>
                  <a:cubicBezTo>
                    <a:pt x="f5" y="f59"/>
                    <a:pt x="f33" y="f60"/>
                    <a:pt x="f61" y="f35"/>
                  </a:cubicBezTo>
                  <a:cubicBezTo>
                    <a:pt x="f62" y="f63"/>
                    <a:pt x="f64" y="f65"/>
                    <a:pt x="f66" y="f67"/>
                  </a:cubicBezTo>
                  <a:cubicBezTo>
                    <a:pt x="f68" y="f69"/>
                    <a:pt x="f70" y="f71"/>
                    <a:pt x="f72" y="f73"/>
                  </a:cubicBezTo>
                  <a:cubicBezTo>
                    <a:pt x="f74" y="f75"/>
                    <a:pt x="f76" y="f77"/>
                    <a:pt x="f76" y="f78"/>
                  </a:cubicBezTo>
                  <a:cubicBezTo>
                    <a:pt x="f76" y="f79"/>
                    <a:pt x="f80" y="f81"/>
                    <a:pt x="f82" y="f83"/>
                  </a:cubicBezTo>
                  <a:cubicBezTo>
                    <a:pt x="f47" y="f84"/>
                    <a:pt x="f85" y="f86"/>
                    <a:pt x="f31" y="f87"/>
                  </a:cubicBezTo>
                  <a:cubicBezTo>
                    <a:pt x="f53" y="f88"/>
                    <a:pt x="f89" y="f90"/>
                    <a:pt x="f91" y="f92"/>
                  </a:cubicBezTo>
                  <a:cubicBezTo>
                    <a:pt x="f93" y="f94"/>
                    <a:pt x="f95" y="f96"/>
                    <a:pt x="f47" y="f97"/>
                  </a:cubicBezTo>
                  <a:cubicBezTo>
                    <a:pt x="f21" y="f98"/>
                    <a:pt x="f99" y="f100"/>
                    <a:pt x="f101" y="f102"/>
                  </a:cubicBezTo>
                  <a:cubicBezTo>
                    <a:pt x="f101" y="f103"/>
                    <a:pt x="f19" y="f104"/>
                    <a:pt x="f105" y="f106"/>
                  </a:cubicBezTo>
                  <a:cubicBezTo>
                    <a:pt x="f107" y="f108"/>
                    <a:pt x="f107" y="f108"/>
                    <a:pt x="f72" y="f108"/>
                  </a:cubicBezTo>
                  <a:cubicBezTo>
                    <a:pt x="f109" y="f110"/>
                    <a:pt x="f39" y="f7"/>
                    <a:pt x="f11" y="f111"/>
                  </a:cubicBezTo>
                  <a:cubicBezTo>
                    <a:pt x="f57" y="f112"/>
                    <a:pt x="f58" y="f113"/>
                    <a:pt x="f114" y="f115"/>
                  </a:cubicBezTo>
                  <a:cubicBezTo>
                    <a:pt x="f116" y="f117"/>
                    <a:pt x="f118" y="f119"/>
                    <a:pt x="f120" y="f115"/>
                  </a:cubicBezTo>
                  <a:cubicBezTo>
                    <a:pt x="f121" y="f122"/>
                    <a:pt x="f123" y="f124"/>
                    <a:pt x="f125" y="f126"/>
                  </a:cubicBezTo>
                  <a:cubicBezTo>
                    <a:pt x="f127" y="f126"/>
                    <a:pt x="f128" y="f129"/>
                    <a:pt x="f130" y="f115"/>
                  </a:cubicBezTo>
                  <a:cubicBezTo>
                    <a:pt x="f131" y="f132"/>
                    <a:pt x="f133" y="f132"/>
                    <a:pt x="f134" y="f135"/>
                  </a:cubicBezTo>
                  <a:cubicBezTo>
                    <a:pt x="f136" y="f137"/>
                    <a:pt x="f138" y="f129"/>
                    <a:pt x="f139" y="f140"/>
                  </a:cubicBezTo>
                  <a:cubicBezTo>
                    <a:pt x="f98" y="f141"/>
                    <a:pt x="f142" y="f7"/>
                    <a:pt x="f108" y="f143"/>
                  </a:cubicBezTo>
                  <a:cubicBezTo>
                    <a:pt x="f144" y="f143"/>
                    <a:pt x="f145" y="f111"/>
                    <a:pt x="f146" y="f106"/>
                  </a:cubicBezTo>
                  <a:cubicBezTo>
                    <a:pt x="f112" y="f147"/>
                    <a:pt x="f122" y="f148"/>
                    <a:pt x="f104" y="f102"/>
                  </a:cubicBezTo>
                  <a:cubicBezTo>
                    <a:pt x="f7" y="f149"/>
                    <a:pt x="f20" y="f102"/>
                    <a:pt x="f150" y="f92"/>
                  </a:cubicBezTo>
                  <a:cubicBezTo>
                    <a:pt x="f151" y="f152"/>
                    <a:pt x="f18" y="f153"/>
                    <a:pt x="f24" y="f134"/>
                  </a:cubicBezTo>
                  <a:cubicBezTo>
                    <a:pt x="f154" y="f155"/>
                    <a:pt x="f156" y="f157"/>
                    <a:pt x="f154" y="f158"/>
                  </a:cubicBezTo>
                  <a:cubicBezTo>
                    <a:pt x="f154" y="f159"/>
                    <a:pt x="f160" y="f73"/>
                    <a:pt x="f161" y="f73"/>
                  </a:cubicBezTo>
                  <a:cubicBezTo>
                    <a:pt x="f162" y="f77"/>
                    <a:pt x="f151" y="f163"/>
                    <a:pt x="f164" y="f165"/>
                  </a:cubicBezTo>
                  <a:cubicBezTo>
                    <a:pt x="f166" y="f67"/>
                    <a:pt x="f150" y="f167"/>
                    <a:pt x="f168" y="f169"/>
                  </a:cubicBezTo>
                  <a:cubicBezTo>
                    <a:pt x="f170" y="f171"/>
                    <a:pt x="f172" y="f173"/>
                    <a:pt x="f174" y="f175"/>
                  </a:cubicBezTo>
                  <a:cubicBezTo>
                    <a:pt x="f6" y="f176"/>
                    <a:pt x="f177" y="f178"/>
                    <a:pt x="f8" y="f9"/>
                  </a:cubicBezTo>
                  <a:close/>
                  <a:moveTo>
                    <a:pt x="f16" y="f179"/>
                  </a:moveTo>
                  <a:cubicBezTo>
                    <a:pt x="f180" y="f181"/>
                    <a:pt x="f182" y="f183"/>
                    <a:pt x="f184" y="f185"/>
                  </a:cubicBezTo>
                  <a:cubicBezTo>
                    <a:pt x="f7" y="f186"/>
                    <a:pt x="f111" y="f187"/>
                    <a:pt x="f106" y="f188"/>
                  </a:cubicBezTo>
                  <a:cubicBezTo>
                    <a:pt x="f189" y="f190"/>
                    <a:pt x="f191" y="f192"/>
                    <a:pt x="f126" y="f186"/>
                  </a:cubicBezTo>
                  <a:cubicBezTo>
                    <a:pt x="f193" y="f78"/>
                    <a:pt x="f117" y="f194"/>
                    <a:pt x="f195" y="f84"/>
                  </a:cubicBezTo>
                  <a:cubicBezTo>
                    <a:pt x="f196" y="f197"/>
                    <a:pt x="f198" y="f199"/>
                    <a:pt x="f200" y="f201"/>
                  </a:cubicBezTo>
                  <a:cubicBezTo>
                    <a:pt x="f202" y="f203"/>
                    <a:pt x="f190" y="f115"/>
                    <a:pt x="f204" y="f205"/>
                  </a:cubicBezTo>
                  <a:cubicBezTo>
                    <a:pt x="f206" y="f207"/>
                    <a:pt x="f208" y="f32"/>
                    <a:pt x="f209" y="f210"/>
                  </a:cubicBezTo>
                  <a:cubicBezTo>
                    <a:pt x="f29" y="f211"/>
                    <a:pt x="f212" y="f163"/>
                    <a:pt x="f99" y="f186"/>
                  </a:cubicBezTo>
                  <a:cubicBezTo>
                    <a:pt x="f19" y="f213"/>
                    <a:pt x="f38" y="f190"/>
                    <a:pt x="f214" y="f188"/>
                  </a:cubicBezTo>
                  <a:cubicBezTo>
                    <a:pt x="f21" y="f186"/>
                    <a:pt x="f27" y="f215"/>
                    <a:pt x="f23" y="f167"/>
                  </a:cubicBezTo>
                  <a:cubicBezTo>
                    <a:pt x="f85" y="f181"/>
                    <a:pt x="f216" y="f215"/>
                    <a:pt x="f95" y="f188"/>
                  </a:cubicBezTo>
                  <a:cubicBezTo>
                    <a:pt x="f51" y="f217"/>
                    <a:pt x="f48" y="f218"/>
                    <a:pt x="f219" y="f220"/>
                  </a:cubicBezTo>
                  <a:cubicBezTo>
                    <a:pt x="f68" y="f221"/>
                    <a:pt x="f222" y="f223"/>
                    <a:pt x="f45" y="f224"/>
                  </a:cubicBezTo>
                  <a:cubicBezTo>
                    <a:pt x="f45" y="f225"/>
                    <a:pt x="f219" y="f226"/>
                    <a:pt x="f51" y="f227"/>
                  </a:cubicBezTo>
                  <a:cubicBezTo>
                    <a:pt x="f228" y="f176"/>
                    <a:pt x="f105" y="f229"/>
                    <a:pt x="f80" y="f230"/>
                  </a:cubicBezTo>
                  <a:cubicBezTo>
                    <a:pt x="f19" y="f231"/>
                    <a:pt x="f232" y="f233"/>
                    <a:pt x="f9" y="f234"/>
                  </a:cubicBezTo>
                  <a:cubicBezTo>
                    <a:pt x="f57" y="f56"/>
                    <a:pt x="f235" y="f236"/>
                    <a:pt x="f237" y="f212"/>
                  </a:cubicBezTo>
                  <a:cubicBezTo>
                    <a:pt x="f238" y="f239"/>
                    <a:pt x="f240" y="f241"/>
                    <a:pt x="f242" y="f243"/>
                  </a:cubicBezTo>
                  <a:cubicBezTo>
                    <a:pt x="f244" y="f245"/>
                    <a:pt x="f246" y="f247"/>
                    <a:pt x="f248" y="f249"/>
                  </a:cubicBezTo>
                  <a:cubicBezTo>
                    <a:pt x="f250" y="f251"/>
                    <a:pt x="f250" y="f232"/>
                    <a:pt x="f252" y="f253"/>
                  </a:cubicBezTo>
                  <a:cubicBezTo>
                    <a:pt x="f254" y="f255"/>
                    <a:pt x="f254" y="f239"/>
                    <a:pt x="f256" y="f109"/>
                  </a:cubicBezTo>
                  <a:cubicBezTo>
                    <a:pt x="f130" y="f109"/>
                    <a:pt x="f257" y="f99"/>
                    <a:pt x="f258" y="f49"/>
                  </a:cubicBezTo>
                  <a:cubicBezTo>
                    <a:pt x="f259" y="f260"/>
                    <a:pt x="f261" y="f178"/>
                    <a:pt x="f262" y="f57"/>
                  </a:cubicBezTo>
                  <a:cubicBezTo>
                    <a:pt x="f263" y="f264"/>
                    <a:pt x="f193" y="f223"/>
                    <a:pt x="f112" y="f114"/>
                  </a:cubicBezTo>
                  <a:cubicBezTo>
                    <a:pt x="f265" y="f266"/>
                    <a:pt x="f267" y="f225"/>
                    <a:pt x="f268" y="f227"/>
                  </a:cubicBezTo>
                  <a:cubicBezTo>
                    <a:pt x="f184" y="f230"/>
                    <a:pt x="f269" y="f176"/>
                    <a:pt x="f156" y="f176"/>
                  </a:cubicBezTo>
                  <a:cubicBezTo>
                    <a:pt x="f270" y="f57"/>
                    <a:pt x="f18" y="f229"/>
                    <a:pt x="f271" y="f226"/>
                  </a:cubicBezTo>
                  <a:cubicBezTo>
                    <a:pt x="f272" y="f273"/>
                    <a:pt x="f274" y="f275"/>
                    <a:pt x="f274" y="f276"/>
                  </a:cubicBezTo>
                  <a:cubicBezTo>
                    <a:pt x="f277" y="f120"/>
                    <a:pt x="f278" y="f121"/>
                    <a:pt x="f16" y="f179"/>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7" name="Freeform 8">
              <a:extLst>
                <a:ext uri="{FF2B5EF4-FFF2-40B4-BE49-F238E27FC236}">
                  <a16:creationId xmlns:a16="http://schemas.microsoft.com/office/drawing/2014/main" id="{7D63C10C-8732-C43B-F5FC-5E158F0DD2D6}"/>
                </a:ext>
              </a:extLst>
            </p:cNvPr>
            <p:cNvSpPr/>
            <p:nvPr/>
          </p:nvSpPr>
          <p:spPr>
            <a:xfrm>
              <a:off x="8231959" y="2706221"/>
              <a:ext cx="119548" cy="125839"/>
            </a:xfrm>
            <a:custGeom>
              <a:avLst/>
              <a:gdLst>
                <a:gd name="f0" fmla="val 10800000"/>
                <a:gd name="f1" fmla="val 5400000"/>
                <a:gd name="f2" fmla="val 180"/>
                <a:gd name="f3" fmla="val w"/>
                <a:gd name="f4" fmla="val h"/>
                <a:gd name="f5" fmla="val 0"/>
                <a:gd name="f6" fmla="val 67"/>
                <a:gd name="f7" fmla="val 66"/>
                <a:gd name="f8" fmla="val 34"/>
                <a:gd name="f9" fmla="val 52"/>
                <a:gd name="f10" fmla="val 15"/>
                <a:gd name="f11" fmla="val 33"/>
                <a:gd name="f12" fmla="val 51"/>
                <a:gd name="f13" fmla="val 32"/>
                <a:gd name="f14" fmla="val 14"/>
                <a:gd name="f15" fmla="+- 0 0 -90"/>
                <a:gd name="f16" fmla="*/ f3 1 67"/>
                <a:gd name="f17" fmla="*/ f4 1 66"/>
                <a:gd name="f18" fmla="val f5"/>
                <a:gd name="f19" fmla="val f6"/>
                <a:gd name="f20" fmla="val f7"/>
                <a:gd name="f21" fmla="*/ f15 f0 1"/>
                <a:gd name="f22" fmla="+- f20 0 f18"/>
                <a:gd name="f23" fmla="+- f19 0 f18"/>
                <a:gd name="f24" fmla="*/ f21 1 f2"/>
                <a:gd name="f25" fmla="*/ f23 1 67"/>
                <a:gd name="f26" fmla="*/ f22 1 66"/>
                <a:gd name="f27" fmla="*/ 34 f23 1"/>
                <a:gd name="f28" fmla="*/ 0 f22 1"/>
                <a:gd name="f29" fmla="*/ 67 f23 1"/>
                <a:gd name="f30" fmla="*/ 33 f22 1"/>
                <a:gd name="f31" fmla="*/ 33 f23 1"/>
                <a:gd name="f32" fmla="*/ 66 f22 1"/>
                <a:gd name="f33" fmla="*/ 0 f23 1"/>
                <a:gd name="f34" fmla="*/ 32 f22 1"/>
                <a:gd name="f35" fmla="+- f24 0 f1"/>
                <a:gd name="f36" fmla="*/ f27 1 67"/>
                <a:gd name="f37" fmla="*/ f28 1 66"/>
                <a:gd name="f38" fmla="*/ f29 1 67"/>
                <a:gd name="f39" fmla="*/ f30 1 66"/>
                <a:gd name="f40" fmla="*/ f31 1 67"/>
                <a:gd name="f41" fmla="*/ f32 1 66"/>
                <a:gd name="f42" fmla="*/ f33 1 67"/>
                <a:gd name="f43" fmla="*/ f34 1 66"/>
                <a:gd name="f44" fmla="*/ 0 1 f25"/>
                <a:gd name="f45" fmla="*/ f19 1 f25"/>
                <a:gd name="f46" fmla="*/ 0 1 f26"/>
                <a:gd name="f47" fmla="*/ f20 1 f26"/>
                <a:gd name="f48" fmla="*/ f36 1 f25"/>
                <a:gd name="f49" fmla="*/ f37 1 f26"/>
                <a:gd name="f50" fmla="*/ f38 1 f25"/>
                <a:gd name="f51" fmla="*/ f39 1 f26"/>
                <a:gd name="f52" fmla="*/ f40 1 f25"/>
                <a:gd name="f53" fmla="*/ f41 1 f26"/>
                <a:gd name="f54" fmla="*/ f42 1 f25"/>
                <a:gd name="f55" fmla="*/ f43 1 f26"/>
                <a:gd name="f56" fmla="*/ f44 f16 1"/>
                <a:gd name="f57" fmla="*/ f45 f16 1"/>
                <a:gd name="f58" fmla="*/ f47 f17 1"/>
                <a:gd name="f59" fmla="*/ f46 f17 1"/>
                <a:gd name="f60" fmla="*/ f48 f16 1"/>
                <a:gd name="f61" fmla="*/ f49 f17 1"/>
                <a:gd name="f62" fmla="*/ f50 f16 1"/>
                <a:gd name="f63" fmla="*/ f51 f17 1"/>
                <a:gd name="f64" fmla="*/ f52 f16 1"/>
                <a:gd name="f65" fmla="*/ f53 f17 1"/>
                <a:gd name="f66" fmla="*/ f54 f16 1"/>
                <a:gd name="f67" fmla="*/ f55 f17 1"/>
              </a:gdLst>
              <a:ahLst/>
              <a:cxnLst>
                <a:cxn ang="3cd4">
                  <a:pos x="hc" y="t"/>
                </a:cxn>
                <a:cxn ang="0">
                  <a:pos x="r" y="vc"/>
                </a:cxn>
                <a:cxn ang="cd4">
                  <a:pos x="hc" y="b"/>
                </a:cxn>
                <a:cxn ang="cd2">
                  <a:pos x="l" y="vc"/>
                </a:cxn>
                <a:cxn ang="f35">
                  <a:pos x="f60" y="f61"/>
                </a:cxn>
                <a:cxn ang="f35">
                  <a:pos x="f62" y="f63"/>
                </a:cxn>
                <a:cxn ang="f35">
                  <a:pos x="f64" y="f65"/>
                </a:cxn>
                <a:cxn ang="f35">
                  <a:pos x="f66" y="f67"/>
                </a:cxn>
                <a:cxn ang="f35">
                  <a:pos x="f60" y="f61"/>
                </a:cxn>
              </a:cxnLst>
              <a:rect l="f56" t="f59" r="f57" b="f58"/>
              <a:pathLst>
                <a:path w="67" h="66">
                  <a:moveTo>
                    <a:pt x="f8" y="f5"/>
                  </a:moveTo>
                  <a:cubicBezTo>
                    <a:pt x="f9" y="f5"/>
                    <a:pt x="f6" y="f10"/>
                    <a:pt x="f6" y="f11"/>
                  </a:cubicBezTo>
                  <a:cubicBezTo>
                    <a:pt x="f6" y="f12"/>
                    <a:pt x="f12" y="f7"/>
                    <a:pt x="f11" y="f7"/>
                  </a:cubicBezTo>
                  <a:cubicBezTo>
                    <a:pt x="f10" y="f7"/>
                    <a:pt x="f5" y="f12"/>
                    <a:pt x="f5" y="f13"/>
                  </a:cubicBezTo>
                  <a:cubicBezTo>
                    <a:pt x="f5" y="f14"/>
                    <a:pt x="f10" y="f5"/>
                    <a:pt x="f8" y="f5"/>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8" name="Freeform 9">
              <a:extLst>
                <a:ext uri="{FF2B5EF4-FFF2-40B4-BE49-F238E27FC236}">
                  <a16:creationId xmlns:a16="http://schemas.microsoft.com/office/drawing/2014/main" id="{922A05C2-D81E-FDE8-F3E0-4EDF50D4C742}"/>
                </a:ext>
              </a:extLst>
            </p:cNvPr>
            <p:cNvSpPr/>
            <p:nvPr/>
          </p:nvSpPr>
          <p:spPr>
            <a:xfrm>
              <a:off x="7873322" y="2706221"/>
              <a:ext cx="125839" cy="125839"/>
            </a:xfrm>
            <a:custGeom>
              <a:avLst/>
              <a:gdLst>
                <a:gd name="f0" fmla="val 10800000"/>
                <a:gd name="f1" fmla="val 5400000"/>
                <a:gd name="f2" fmla="val 180"/>
                <a:gd name="f3" fmla="val w"/>
                <a:gd name="f4" fmla="val h"/>
                <a:gd name="f5" fmla="val 0"/>
                <a:gd name="f6" fmla="val 67"/>
                <a:gd name="f7" fmla="val 34"/>
                <a:gd name="f8" fmla="val 1"/>
                <a:gd name="f9" fmla="val 53"/>
                <a:gd name="f10" fmla="val 15"/>
                <a:gd name="f11" fmla="val 52"/>
                <a:gd name="f12" fmla="val 33"/>
                <a:gd name="f13" fmla="val 16"/>
                <a:gd name="f14" fmla="+- 0 0 -90"/>
                <a:gd name="f15" fmla="*/ f3 1 67"/>
                <a:gd name="f16" fmla="*/ f4 1 67"/>
                <a:gd name="f17" fmla="val f5"/>
                <a:gd name="f18" fmla="val f6"/>
                <a:gd name="f19" fmla="*/ f14 f0 1"/>
                <a:gd name="f20" fmla="+- f18 0 f17"/>
                <a:gd name="f21" fmla="*/ f19 1 f2"/>
                <a:gd name="f22" fmla="*/ f20 1 67"/>
                <a:gd name="f23" fmla="*/ 34 f20 1"/>
                <a:gd name="f24" fmla="*/ 1 f20 1"/>
                <a:gd name="f25" fmla="*/ 67 f20 1"/>
                <a:gd name="f26" fmla="*/ 33 f20 1"/>
                <a:gd name="f27" fmla="+- f21 0 f1"/>
                <a:gd name="f28" fmla="*/ f23 1 67"/>
                <a:gd name="f29" fmla="*/ f24 1 67"/>
                <a:gd name="f30" fmla="*/ f25 1 67"/>
                <a:gd name="f31" fmla="*/ f26 1 67"/>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4 f16 1"/>
                <a:gd name="f46" fmla="*/ f36 f16 1"/>
                <a:gd name="f47" fmla="*/ f35 f15 1"/>
                <a:gd name="f48" fmla="*/ f37 f16 1"/>
              </a:gdLst>
              <a:ahLst/>
              <a:cxnLst>
                <a:cxn ang="3cd4">
                  <a:pos x="hc" y="t"/>
                </a:cxn>
                <a:cxn ang="0">
                  <a:pos x="r" y="vc"/>
                </a:cxn>
                <a:cxn ang="cd4">
                  <a:pos x="hc" y="b"/>
                </a:cxn>
                <a:cxn ang="cd2">
                  <a:pos x="l" y="vc"/>
                </a:cxn>
                <a:cxn ang="f27">
                  <a:pos x="f42" y="f43"/>
                </a:cxn>
                <a:cxn ang="f27">
                  <a:pos x="f44" y="f45"/>
                </a:cxn>
                <a:cxn ang="f27">
                  <a:pos x="f42" y="f46"/>
                </a:cxn>
                <a:cxn ang="f27">
                  <a:pos x="f47" y="f48"/>
                </a:cxn>
                <a:cxn ang="f27">
                  <a:pos x="f42" y="f43"/>
                </a:cxn>
              </a:cxnLst>
              <a:rect l="f38" t="f41" r="f39" b="f40"/>
              <a:pathLst>
                <a:path w="67" h="67">
                  <a:moveTo>
                    <a:pt x="f7" y="f8"/>
                  </a:moveTo>
                  <a:cubicBezTo>
                    <a:pt x="f9" y="f8"/>
                    <a:pt x="f6" y="f10"/>
                    <a:pt x="f6" y="f7"/>
                  </a:cubicBezTo>
                  <a:cubicBezTo>
                    <a:pt x="f6" y="f9"/>
                    <a:pt x="f11" y="f6"/>
                    <a:pt x="f7" y="f6"/>
                  </a:cubicBezTo>
                  <a:cubicBezTo>
                    <a:pt x="f10" y="f6"/>
                    <a:pt x="f5" y="f11"/>
                    <a:pt x="f8" y="f12"/>
                  </a:cubicBezTo>
                  <a:cubicBezTo>
                    <a:pt x="f8" y="f10"/>
                    <a:pt x="f13" y="f5"/>
                    <a:pt x="f7" y="f8"/>
                  </a:cubicBezTo>
                  <a:close/>
                </a:path>
              </a:pathLst>
            </a:custGeom>
            <a:solidFill>
              <a:srgbClr val="3097D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147">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79D051-3972-C1F8-E02C-3D0F4E9B15AC}"/>
              </a:ext>
            </a:extLst>
          </p:cNvPr>
          <p:cNvSpPr txBox="1">
            <a:spLocks noGrp="1"/>
          </p:cNvSpPr>
          <p:nvPr>
            <p:ph type="body" idx="4294967295"/>
          </p:nvPr>
        </p:nvSpPr>
        <p:spPr>
          <a:xfrm>
            <a:off x="242645" y="92610"/>
            <a:ext cx="8679896" cy="543181"/>
          </a:xfrm>
        </p:spPr>
        <p:txBody>
          <a:bodyPr anchor="ctr" anchorCtr="1"/>
          <a:lstStyle/>
          <a:p>
            <a:pPr marL="0" lvl="0" indent="0" algn="ctr">
              <a:buNone/>
            </a:pPr>
            <a:r>
              <a:rPr lang="en-US" sz="4800">
                <a:latin typeface="Arial"/>
                <a:cs typeface="Arial" pitchFamily="34"/>
              </a:rPr>
              <a:t>Fully Editable Icon Sets: A</a:t>
            </a:r>
          </a:p>
        </p:txBody>
      </p:sp>
      <p:sp>
        <p:nvSpPr>
          <p:cNvPr id="3" name="Diamond 5">
            <a:extLst>
              <a:ext uri="{FF2B5EF4-FFF2-40B4-BE49-F238E27FC236}">
                <a16:creationId xmlns:a16="http://schemas.microsoft.com/office/drawing/2014/main" id="{B5EB1011-4ADF-4B9E-BE56-F655B4CEB4C9}"/>
              </a:ext>
            </a:extLst>
          </p:cNvPr>
          <p:cNvSpPr/>
          <p:nvPr/>
        </p:nvSpPr>
        <p:spPr>
          <a:xfrm>
            <a:off x="4584051" y="1119115"/>
            <a:ext cx="392359" cy="393521"/>
          </a:xfrm>
          <a:custGeom>
            <a:avLst/>
            <a:gdLst>
              <a:gd name="f0" fmla="val w"/>
              <a:gd name="f1" fmla="val h"/>
              <a:gd name="f2" fmla="val 0"/>
              <a:gd name="f3" fmla="val 3240001"/>
              <a:gd name="f4" fmla="val 3249575"/>
              <a:gd name="f5" fmla="val 1275349"/>
              <a:gd name="f6" fmla="val 2002569"/>
              <a:gd name="f7" fmla="val 1625117"/>
              <a:gd name="f8" fmla="val 2233002"/>
              <a:gd name="f9" fmla="val 1968772"/>
              <a:gd name="f10" fmla="val 2006596"/>
              <a:gd name="f11" fmla="val 1067116"/>
              <a:gd name="f12" fmla="val 1473605"/>
              <a:gd name="f13" fmla="val 1581605"/>
              <a:gd name="f14" fmla="val 2183116"/>
              <a:gd name="f15" fmla="val 1267205"/>
              <a:gd name="f16" fmla="val 1375205"/>
              <a:gd name="f17" fmla="val 1172196"/>
              <a:gd name="f18" fmla="val 3142550"/>
              <a:gd name="f19" fmla="val 2026252"/>
              <a:gd name="f20" fmla="val 1968728"/>
              <a:gd name="f21" fmla="val 3049854"/>
              <a:gd name="f22" fmla="val 1294362"/>
              <a:gd name="f23" fmla="val 602850"/>
              <a:gd name="f24" fmla="val 1559516"/>
              <a:gd name="f25" fmla="val 1217896"/>
              <a:gd name="f26" fmla="val 1964719"/>
              <a:gd name="f27" fmla="val 1060805"/>
              <a:gd name="f28" fmla="val 1168805"/>
              <a:gd name="f29" fmla="val 869032"/>
              <a:gd name="f30" fmla="val 816137"/>
              <a:gd name="f31" fmla="val 2381200"/>
              <a:gd name="f32" fmla="val 1623491"/>
              <a:gd name="f33" fmla="val 1668045"/>
              <a:gd name="f34" fmla="val 2093329"/>
              <a:gd name="f35" fmla="val 1625116"/>
              <a:gd name="f36" fmla="val 2121611"/>
              <a:gd name="f37" fmla="val 3235286"/>
              <a:gd name="f38" fmla="val 1060806"/>
              <a:gd name="f39" fmla="val 2489212"/>
              <a:gd name="f40" fmla="val 1552331"/>
              <a:gd name="f41" fmla="val 708008"/>
              <a:gd name="f42" fmla="val 761020"/>
              <a:gd name="f43" fmla="val 14946"/>
              <a:gd name="f44" fmla="*/ f0 1 3240001"/>
              <a:gd name="f45" fmla="*/ f1 1 3249575"/>
              <a:gd name="f46" fmla="val f2"/>
              <a:gd name="f47" fmla="val f3"/>
              <a:gd name="f48" fmla="val f4"/>
              <a:gd name="f49" fmla="+- f48 0 f46"/>
              <a:gd name="f50" fmla="+- f47 0 f46"/>
              <a:gd name="f51" fmla="*/ f50 1 3240001"/>
              <a:gd name="f52" fmla="*/ f49 1 3249575"/>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3240001" h="3249575">
                <a:moveTo>
                  <a:pt x="f5" y="f6"/>
                </a:moveTo>
                <a:lnTo>
                  <a:pt x="f7" y="f8"/>
                </a:lnTo>
                <a:lnTo>
                  <a:pt x="f9" y="f10"/>
                </a:lnTo>
                <a:lnTo>
                  <a:pt x="f3" y="f4"/>
                </a:lnTo>
                <a:lnTo>
                  <a:pt x="f2" y="f4"/>
                </a:lnTo>
                <a:close/>
                <a:moveTo>
                  <a:pt x="f11" y="f12"/>
                </a:moveTo>
                <a:lnTo>
                  <a:pt x="f11" y="f13"/>
                </a:lnTo>
                <a:lnTo>
                  <a:pt x="f14" y="f13"/>
                </a:lnTo>
                <a:lnTo>
                  <a:pt x="f14" y="f12"/>
                </a:lnTo>
                <a:close/>
                <a:moveTo>
                  <a:pt x="f11" y="f15"/>
                </a:moveTo>
                <a:lnTo>
                  <a:pt x="f11" y="f16"/>
                </a:lnTo>
                <a:lnTo>
                  <a:pt x="f14" y="f16"/>
                </a:lnTo>
                <a:lnTo>
                  <a:pt x="f14" y="f15"/>
                </a:lnTo>
                <a:close/>
                <a:moveTo>
                  <a:pt x="f3" y="f17"/>
                </a:moveTo>
                <a:lnTo>
                  <a:pt x="f3" y="f18"/>
                </a:lnTo>
                <a:lnTo>
                  <a:pt x="f19" y="f20"/>
                </a:lnTo>
                <a:lnTo>
                  <a:pt x="f21" y="f22"/>
                </a:lnTo>
                <a:close/>
                <a:moveTo>
                  <a:pt x="f2" y="f17"/>
                </a:moveTo>
                <a:lnTo>
                  <a:pt x="f23" y="f24"/>
                </a:lnTo>
                <a:lnTo>
                  <a:pt x="f25" y="f26"/>
                </a:lnTo>
                <a:lnTo>
                  <a:pt x="f2" y="f18"/>
                </a:lnTo>
                <a:close/>
                <a:moveTo>
                  <a:pt x="f11" y="f27"/>
                </a:moveTo>
                <a:lnTo>
                  <a:pt x="f11" y="f28"/>
                </a:lnTo>
                <a:lnTo>
                  <a:pt x="f14" y="f28"/>
                </a:lnTo>
                <a:lnTo>
                  <a:pt x="f14" y="f27"/>
                </a:lnTo>
                <a:close/>
                <a:moveTo>
                  <a:pt x="f29" y="f30"/>
                </a:moveTo>
                <a:lnTo>
                  <a:pt x="f31" y="f30"/>
                </a:lnTo>
                <a:lnTo>
                  <a:pt x="f31" y="f32"/>
                </a:lnTo>
                <a:lnTo>
                  <a:pt x="f33" y="f34"/>
                </a:lnTo>
                <a:lnTo>
                  <a:pt x="f35" y="f36"/>
                </a:lnTo>
                <a:lnTo>
                  <a:pt x="f29" y="f32"/>
                </a:lnTo>
                <a:close/>
                <a:moveTo>
                  <a:pt x="f35" y="f2"/>
                </a:moveTo>
                <a:lnTo>
                  <a:pt x="f37" y="f38"/>
                </a:lnTo>
                <a:lnTo>
                  <a:pt x="f39" y="f40"/>
                </a:lnTo>
                <a:lnTo>
                  <a:pt x="f39" y="f41"/>
                </a:lnTo>
                <a:lnTo>
                  <a:pt x="f42" y="f41"/>
                </a:lnTo>
                <a:lnTo>
                  <a:pt x="f42" y="f40"/>
                </a:lnTo>
                <a:lnTo>
                  <a:pt x="f43" y="f38"/>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4" name="Isosceles Triangle 51">
            <a:extLst>
              <a:ext uri="{FF2B5EF4-FFF2-40B4-BE49-F238E27FC236}">
                <a16:creationId xmlns:a16="http://schemas.microsoft.com/office/drawing/2014/main" id="{DF45FEAC-C6F8-1742-6F3D-AE373F7A7D54}"/>
              </a:ext>
            </a:extLst>
          </p:cNvPr>
          <p:cNvSpPr/>
          <p:nvPr/>
        </p:nvSpPr>
        <p:spPr>
          <a:xfrm>
            <a:off x="3954990" y="1172013"/>
            <a:ext cx="392359" cy="287715"/>
          </a:xfrm>
          <a:custGeom>
            <a:avLst/>
            <a:gdLst>
              <a:gd name="f0" fmla="val w"/>
              <a:gd name="f1" fmla="val h"/>
              <a:gd name="f2" fmla="val 0"/>
              <a:gd name="f3" fmla="val 3240001"/>
              <a:gd name="f4" fmla="val 2375905"/>
              <a:gd name="f5" fmla="val 1974640"/>
              <a:gd name="f6" fmla="val 1379575"/>
              <a:gd name="f7" fmla="val 1"/>
              <a:gd name="f8" fmla="val 1269863"/>
              <a:gd name="f9" fmla="val 1399042"/>
              <a:gd name="f10" fmla="val 1610574"/>
              <a:gd name="f11" fmla="val 1745545"/>
              <a:gd name="f12" fmla="val 126952"/>
              <a:gd name="f13" fmla="val 2258912"/>
              <a:gd name="f14" fmla="val 2032457"/>
              <a:gd name="f15" fmla="val 1334195"/>
              <a:gd name="f16" fmla="val 117525"/>
              <a:gd name="f17" fmla="val 1207545"/>
              <a:gd name="f18" fmla="val 1324768"/>
              <a:gd name="f19" fmla="val 2249485"/>
              <a:gd name="f20" fmla="val 3240000"/>
              <a:gd name="f21" fmla="val 1610572"/>
              <a:gd name="f22" fmla="val 1620513"/>
              <a:gd name="f23" fmla="*/ f0 1 3240001"/>
              <a:gd name="f24" fmla="*/ f1 1 2375905"/>
              <a:gd name="f25" fmla="val f2"/>
              <a:gd name="f26" fmla="val f3"/>
              <a:gd name="f27" fmla="val f4"/>
              <a:gd name="f28" fmla="+- f27 0 f25"/>
              <a:gd name="f29" fmla="+- f26 0 f25"/>
              <a:gd name="f30" fmla="*/ f29 1 3240001"/>
              <a:gd name="f31" fmla="*/ f28 1 237590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240001" h="2375905">
                <a:moveTo>
                  <a:pt x="f5" y="f6"/>
                </a:moveTo>
                <a:lnTo>
                  <a:pt x="f3" y="f4"/>
                </a:lnTo>
                <a:lnTo>
                  <a:pt x="f7" y="f4"/>
                </a:lnTo>
                <a:lnTo>
                  <a:pt x="f8" y="f9"/>
                </a:lnTo>
                <a:lnTo>
                  <a:pt x="f10" y="f11"/>
                </a:lnTo>
                <a:close/>
                <a:moveTo>
                  <a:pt x="f3" y="f12"/>
                </a:moveTo>
                <a:lnTo>
                  <a:pt x="f3" y="f13"/>
                </a:lnTo>
                <a:lnTo>
                  <a:pt x="f14" y="f15"/>
                </a:lnTo>
                <a:close/>
                <a:moveTo>
                  <a:pt x="f2" y="f16"/>
                </a:moveTo>
                <a:lnTo>
                  <a:pt x="f17" y="f18"/>
                </a:lnTo>
                <a:lnTo>
                  <a:pt x="f2" y="f19"/>
                </a:lnTo>
                <a:close/>
                <a:moveTo>
                  <a:pt x="f2" y="f2"/>
                </a:moveTo>
                <a:lnTo>
                  <a:pt x="f20" y="f2"/>
                </a:lnTo>
                <a:lnTo>
                  <a:pt x="f21" y="f22"/>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5" name="Isosceles Triangle 57">
            <a:extLst>
              <a:ext uri="{FF2B5EF4-FFF2-40B4-BE49-F238E27FC236}">
                <a16:creationId xmlns:a16="http://schemas.microsoft.com/office/drawing/2014/main" id="{7490FFFD-1635-0A78-A181-3E31E71D1267}"/>
              </a:ext>
            </a:extLst>
          </p:cNvPr>
          <p:cNvSpPr/>
          <p:nvPr/>
        </p:nvSpPr>
        <p:spPr>
          <a:xfrm>
            <a:off x="4585615" y="3390156"/>
            <a:ext cx="234854" cy="530928"/>
          </a:xfrm>
          <a:custGeom>
            <a:avLst/>
            <a:gdLst>
              <a:gd name="f0" fmla="val 10800000"/>
              <a:gd name="f1" fmla="val 5400000"/>
              <a:gd name="f2" fmla="val 180"/>
              <a:gd name="f3" fmla="val w"/>
              <a:gd name="f4" fmla="val h"/>
              <a:gd name="f5" fmla="val 0"/>
              <a:gd name="f6" fmla="val 1346449"/>
              <a:gd name="f7" fmla="val 3166775"/>
              <a:gd name="f8" fmla="val 1148449"/>
              <a:gd name="f9" fmla="val 2374775"/>
              <a:gd name="f10" fmla="val 198001"/>
              <a:gd name="f11" fmla="val 1"/>
              <a:gd name="f12" fmla="val 755186"/>
              <a:gd name="f13" fmla="val 438198"/>
              <a:gd name="f14" fmla="val 734449"/>
              <a:gd name="f15" fmla="val 793446"/>
              <a:gd name="f16" fmla="val 1231644"/>
              <a:gd name="f17" fmla="val 803843"/>
              <a:gd name="f18" fmla="val 1256124"/>
              <a:gd name="f19" fmla="val 853246"/>
              <a:gd name="f20" fmla="val 1322425"/>
              <a:gd name="f21" fmla="val 1400264"/>
              <a:gd name="f22" fmla="val 1499686"/>
              <a:gd name="f23" fmla="val 772648"/>
              <a:gd name="f24" fmla="val 1580284"/>
              <a:gd name="f25" fmla="val 673226"/>
              <a:gd name="f26" fmla="val 573804"/>
              <a:gd name="f27" fmla="val 493206"/>
              <a:gd name="f28" fmla="val 1322426"/>
              <a:gd name="f29" fmla="val 542608"/>
              <a:gd name="f30" fmla="val 1256126"/>
              <a:gd name="f31" fmla="val 612000"/>
              <a:gd name="f32" fmla="val 1231645"/>
              <a:gd name="f33" fmla="val 591263"/>
              <a:gd name="f34" fmla="val 10368"/>
              <a:gd name="f35" fmla="val 2939"/>
              <a:gd name="f36" fmla="val 1491744"/>
              <a:gd name="f37" fmla="val 2009"/>
              <a:gd name="f38" fmla="val 1494147"/>
              <a:gd name="f39" fmla="val 1499342"/>
              <a:gd name="f40" fmla="val 6353"/>
              <a:gd name="f41" fmla="val 274151"/>
              <a:gd name="f42" fmla="val 1797289"/>
              <a:gd name="f43" fmla="val 320153"/>
              <a:gd name="f44" fmla="val 2031319"/>
              <a:gd name="f45" fmla="val 273414"/>
              <a:gd name="f46" fmla="val 2293171"/>
              <a:gd name="f47" fmla="val 1091887"/>
              <a:gd name="f48" fmla="val 2283744"/>
              <a:gd name="f49" fmla="val 1035756"/>
              <a:gd name="f50" fmla="val 1984266"/>
              <a:gd name="f51" fmla="val 1081794"/>
              <a:gd name="f52" fmla="val 1833397"/>
              <a:gd name="f53" fmla="val 1340768"/>
              <a:gd name="f54" fmla="val 1344512"/>
              <a:gd name="f55" fmla="val 1494334"/>
              <a:gd name="f56" fmla="val 1345124"/>
              <a:gd name="f57" fmla="val 1493447"/>
              <a:gd name="f58" fmla="val 1345785"/>
              <a:gd name="f59" fmla="val 1492596"/>
              <a:gd name="f60" fmla="val 1346448"/>
              <a:gd name="f61" fmla="val 1343510"/>
              <a:gd name="f62" fmla="val 1140490"/>
              <a:gd name="f63" fmla="val 966846"/>
              <a:gd name="f64" fmla="val 958206"/>
              <a:gd name="f65" fmla="val 524898"/>
              <a:gd name="f66" fmla="+- 0 0 -90"/>
              <a:gd name="f67" fmla="*/ f3 1 1346449"/>
              <a:gd name="f68" fmla="*/ f4 1 3166775"/>
              <a:gd name="f69" fmla="val f5"/>
              <a:gd name="f70" fmla="val f6"/>
              <a:gd name="f71" fmla="val f7"/>
              <a:gd name="f72" fmla="*/ f66 f0 1"/>
              <a:gd name="f73" fmla="+- f71 0 f69"/>
              <a:gd name="f74" fmla="+- f70 0 f69"/>
              <a:gd name="f75" fmla="*/ f72 1 f2"/>
              <a:gd name="f76" fmla="*/ f74 1 1346449"/>
              <a:gd name="f77" fmla="*/ f73 1 3166775"/>
              <a:gd name="f78" fmla="*/ 1148449 f74 1"/>
              <a:gd name="f79" fmla="*/ 198001 f74 1"/>
              <a:gd name="f80" fmla="*/ 1 f74 1"/>
              <a:gd name="f81" fmla="*/ 1346449 f74 1"/>
              <a:gd name="f82" fmla="*/ 755186 f74 1"/>
              <a:gd name="f83" fmla="*/ 734449 f74 1"/>
              <a:gd name="f84" fmla="*/ 853246 f74 1"/>
              <a:gd name="f85" fmla="*/ 673226 f74 1"/>
              <a:gd name="f86" fmla="*/ 493206 f74 1"/>
              <a:gd name="f87" fmla="*/ 612000 f74 1"/>
              <a:gd name="f88" fmla="*/ 2939 f74 1"/>
              <a:gd name="f89" fmla="*/ 0 f74 1"/>
              <a:gd name="f90" fmla="*/ 2009 f74 1"/>
              <a:gd name="f91" fmla="*/ 6353 f74 1"/>
              <a:gd name="f92" fmla="*/ 273414 f74 1"/>
              <a:gd name="f93" fmla="*/ 1091887 f74 1"/>
              <a:gd name="f94" fmla="*/ 1340768 f74 1"/>
              <a:gd name="f95" fmla="*/ 1344512 f74 1"/>
              <a:gd name="f96" fmla="*/ 1346448 f74 1"/>
              <a:gd name="f97" fmla="*/ 1343510 f74 1"/>
              <a:gd name="f98" fmla="*/ 2374775 f73 1"/>
              <a:gd name="f99" fmla="*/ 3166775 f73 1"/>
              <a:gd name="f100" fmla="*/ 0 f73 1"/>
              <a:gd name="f101" fmla="*/ 1231644 f73 1"/>
              <a:gd name="f102" fmla="*/ 1400264 f73 1"/>
              <a:gd name="f103" fmla="*/ 1580284 f73 1"/>
              <a:gd name="f104" fmla="*/ 1231645 f73 1"/>
              <a:gd name="f105" fmla="*/ 591263 f74 1"/>
              <a:gd name="f106" fmla="*/ 10368 f73 1"/>
              <a:gd name="f107" fmla="*/ 1491744 f73 1"/>
              <a:gd name="f108" fmla="*/ 1494147 f73 1"/>
              <a:gd name="f109" fmla="*/ 1499342 f73 1"/>
              <a:gd name="f110" fmla="*/ 2293171 f73 1"/>
              <a:gd name="f111" fmla="*/ 2283744 f73 1"/>
              <a:gd name="f112" fmla="*/ 1494334 f73 1"/>
              <a:gd name="f113" fmla="+- f75 0 f1"/>
              <a:gd name="f114" fmla="*/ f78 1 1346449"/>
              <a:gd name="f115" fmla="*/ f79 1 1346449"/>
              <a:gd name="f116" fmla="*/ f80 1 1346449"/>
              <a:gd name="f117" fmla="*/ f81 1 1346449"/>
              <a:gd name="f118" fmla="*/ f82 1 1346449"/>
              <a:gd name="f119" fmla="*/ f83 1 1346449"/>
              <a:gd name="f120" fmla="*/ f84 1 1346449"/>
              <a:gd name="f121" fmla="*/ f85 1 1346449"/>
              <a:gd name="f122" fmla="*/ f86 1 1346449"/>
              <a:gd name="f123" fmla="*/ f87 1 1346449"/>
              <a:gd name="f124" fmla="*/ f88 1 1346449"/>
              <a:gd name="f125" fmla="*/ f89 1 1346449"/>
              <a:gd name="f126" fmla="*/ f90 1 1346449"/>
              <a:gd name="f127" fmla="*/ f91 1 1346449"/>
              <a:gd name="f128" fmla="*/ f92 1 1346449"/>
              <a:gd name="f129" fmla="*/ f93 1 1346449"/>
              <a:gd name="f130" fmla="*/ f94 1 1346449"/>
              <a:gd name="f131" fmla="*/ f95 1 1346449"/>
              <a:gd name="f132" fmla="*/ f96 1 1346449"/>
              <a:gd name="f133" fmla="*/ f97 1 1346449"/>
              <a:gd name="f134" fmla="*/ f98 1 3166775"/>
              <a:gd name="f135" fmla="*/ f99 1 3166775"/>
              <a:gd name="f136" fmla="*/ f100 1 3166775"/>
              <a:gd name="f137" fmla="*/ f101 1 3166775"/>
              <a:gd name="f138" fmla="*/ f102 1 3166775"/>
              <a:gd name="f139" fmla="*/ f103 1 3166775"/>
              <a:gd name="f140" fmla="*/ f104 1 3166775"/>
              <a:gd name="f141" fmla="*/ f105 1 1346449"/>
              <a:gd name="f142" fmla="*/ f106 1 3166775"/>
              <a:gd name="f143" fmla="*/ f107 1 3166775"/>
              <a:gd name="f144" fmla="*/ f108 1 3166775"/>
              <a:gd name="f145" fmla="*/ f109 1 3166775"/>
              <a:gd name="f146" fmla="*/ f110 1 3166775"/>
              <a:gd name="f147" fmla="*/ f111 1 3166775"/>
              <a:gd name="f148" fmla="*/ f112 1 3166775"/>
              <a:gd name="f149" fmla="*/ f69 1 f76"/>
              <a:gd name="f150" fmla="*/ f70 1 f76"/>
              <a:gd name="f151" fmla="*/ f69 1 f77"/>
              <a:gd name="f152" fmla="*/ f71 1 f77"/>
              <a:gd name="f153" fmla="*/ f114 1 f76"/>
              <a:gd name="f154" fmla="*/ f134 1 f77"/>
              <a:gd name="f155" fmla="*/ f115 1 f76"/>
              <a:gd name="f156" fmla="*/ f116 1 f76"/>
              <a:gd name="f157" fmla="*/ f135 1 f77"/>
              <a:gd name="f158" fmla="*/ f117 1 f76"/>
              <a:gd name="f159" fmla="*/ f118 1 f76"/>
              <a:gd name="f160" fmla="*/ f136 1 f77"/>
              <a:gd name="f161" fmla="*/ f119 1 f76"/>
              <a:gd name="f162" fmla="*/ f137 1 f77"/>
              <a:gd name="f163" fmla="*/ f120 1 f76"/>
              <a:gd name="f164" fmla="*/ f138 1 f77"/>
              <a:gd name="f165" fmla="*/ f121 1 f76"/>
              <a:gd name="f166" fmla="*/ f139 1 f77"/>
              <a:gd name="f167" fmla="*/ f122 1 f76"/>
              <a:gd name="f168" fmla="*/ f123 1 f76"/>
              <a:gd name="f169" fmla="*/ f140 1 f77"/>
              <a:gd name="f170" fmla="*/ f141 1 f76"/>
              <a:gd name="f171" fmla="*/ f142 1 f77"/>
              <a:gd name="f172" fmla="*/ f124 1 f76"/>
              <a:gd name="f173" fmla="*/ f143 1 f77"/>
              <a:gd name="f174" fmla="*/ f125 1 f76"/>
              <a:gd name="f175" fmla="*/ f126 1 f76"/>
              <a:gd name="f176" fmla="*/ f144 1 f77"/>
              <a:gd name="f177" fmla="*/ f145 1 f77"/>
              <a:gd name="f178" fmla="*/ f127 1 f76"/>
              <a:gd name="f179" fmla="*/ f128 1 f76"/>
              <a:gd name="f180" fmla="*/ f146 1 f77"/>
              <a:gd name="f181" fmla="*/ f129 1 f76"/>
              <a:gd name="f182" fmla="*/ f147 1 f77"/>
              <a:gd name="f183" fmla="*/ f130 1 f76"/>
              <a:gd name="f184" fmla="*/ f131 1 f76"/>
              <a:gd name="f185" fmla="*/ f148 1 f77"/>
              <a:gd name="f186" fmla="*/ f132 1 f76"/>
              <a:gd name="f187" fmla="*/ f133 1 f76"/>
              <a:gd name="f188" fmla="*/ f149 f67 1"/>
              <a:gd name="f189" fmla="*/ f150 f67 1"/>
              <a:gd name="f190" fmla="*/ f152 f68 1"/>
              <a:gd name="f191" fmla="*/ f151 f68 1"/>
              <a:gd name="f192" fmla="*/ f153 f67 1"/>
              <a:gd name="f193" fmla="*/ f154 f68 1"/>
              <a:gd name="f194" fmla="*/ f155 f67 1"/>
              <a:gd name="f195" fmla="*/ f156 f67 1"/>
              <a:gd name="f196" fmla="*/ f157 f68 1"/>
              <a:gd name="f197" fmla="*/ f158 f67 1"/>
              <a:gd name="f198" fmla="*/ f159 f67 1"/>
              <a:gd name="f199" fmla="*/ f160 f68 1"/>
              <a:gd name="f200" fmla="*/ f161 f67 1"/>
              <a:gd name="f201" fmla="*/ f162 f68 1"/>
              <a:gd name="f202" fmla="*/ f163 f67 1"/>
              <a:gd name="f203" fmla="*/ f164 f68 1"/>
              <a:gd name="f204" fmla="*/ f165 f67 1"/>
              <a:gd name="f205" fmla="*/ f166 f68 1"/>
              <a:gd name="f206" fmla="*/ f167 f67 1"/>
              <a:gd name="f207" fmla="*/ f168 f67 1"/>
              <a:gd name="f208" fmla="*/ f169 f68 1"/>
              <a:gd name="f209" fmla="*/ f170 f67 1"/>
              <a:gd name="f210" fmla="*/ f171 f68 1"/>
              <a:gd name="f211" fmla="*/ f172 f67 1"/>
              <a:gd name="f212" fmla="*/ f173 f68 1"/>
              <a:gd name="f213" fmla="*/ f174 f67 1"/>
              <a:gd name="f214" fmla="*/ f175 f67 1"/>
              <a:gd name="f215" fmla="*/ f176 f68 1"/>
              <a:gd name="f216" fmla="*/ f177 f68 1"/>
              <a:gd name="f217" fmla="*/ f178 f67 1"/>
              <a:gd name="f218" fmla="*/ f179 f67 1"/>
              <a:gd name="f219" fmla="*/ f180 f68 1"/>
              <a:gd name="f220" fmla="*/ f181 f67 1"/>
              <a:gd name="f221" fmla="*/ f182 f68 1"/>
              <a:gd name="f222" fmla="*/ f183 f67 1"/>
              <a:gd name="f223" fmla="*/ f184 f67 1"/>
              <a:gd name="f224" fmla="*/ f185 f68 1"/>
              <a:gd name="f225" fmla="*/ f186 f67 1"/>
              <a:gd name="f226" fmla="*/ f187 f67 1"/>
            </a:gdLst>
            <a:ahLst/>
            <a:cxnLst>
              <a:cxn ang="3cd4">
                <a:pos x="hc" y="t"/>
              </a:cxn>
              <a:cxn ang="0">
                <a:pos x="r" y="vc"/>
              </a:cxn>
              <a:cxn ang="cd4">
                <a:pos x="hc" y="b"/>
              </a:cxn>
              <a:cxn ang="cd2">
                <a:pos x="l" y="vc"/>
              </a:cxn>
              <a:cxn ang="f113">
                <a:pos x="f192" y="f193"/>
              </a:cxn>
              <a:cxn ang="f113">
                <a:pos x="f194" y="f193"/>
              </a:cxn>
              <a:cxn ang="f113">
                <a:pos x="f195" y="f196"/>
              </a:cxn>
              <a:cxn ang="f113">
                <a:pos x="f197" y="f196"/>
              </a:cxn>
              <a:cxn ang="f113">
                <a:pos x="f192" y="f193"/>
              </a:cxn>
              <a:cxn ang="f113">
                <a:pos x="f198" y="f199"/>
              </a:cxn>
              <a:cxn ang="f113">
                <a:pos x="f200" y="f201"/>
              </a:cxn>
              <a:cxn ang="f113">
                <a:pos x="f202" y="f203"/>
              </a:cxn>
              <a:cxn ang="f113">
                <a:pos x="f204" y="f205"/>
              </a:cxn>
              <a:cxn ang="f113">
                <a:pos x="f206" y="f203"/>
              </a:cxn>
              <a:cxn ang="f113">
                <a:pos x="f207" y="f208"/>
              </a:cxn>
              <a:cxn ang="f113">
                <a:pos x="f209" y="f210"/>
              </a:cxn>
              <a:cxn ang="f113">
                <a:pos x="f211" y="f212"/>
              </a:cxn>
              <a:cxn ang="f113">
                <a:pos x="f213" y="f212"/>
              </a:cxn>
              <a:cxn ang="f113">
                <a:pos x="f214" y="f215"/>
              </a:cxn>
              <a:cxn ang="f113">
                <a:pos x="f213" y="f216"/>
              </a:cxn>
              <a:cxn ang="f113">
                <a:pos x="f217" y="f216"/>
              </a:cxn>
              <a:cxn ang="f113">
                <a:pos x="f218" y="f219"/>
              </a:cxn>
              <a:cxn ang="f113">
                <a:pos x="f220" y="f221"/>
              </a:cxn>
              <a:cxn ang="f113">
                <a:pos x="f222" y="f216"/>
              </a:cxn>
              <a:cxn ang="f113">
                <a:pos x="f197" y="f216"/>
              </a:cxn>
              <a:cxn ang="f113">
                <a:pos x="f223" y="f224"/>
              </a:cxn>
              <a:cxn ang="f113">
                <a:pos x="f225" y="f212"/>
              </a:cxn>
              <a:cxn ang="f113">
                <a:pos x="f226" y="f212"/>
              </a:cxn>
              <a:cxn ang="f113">
                <a:pos x="f198" y="f199"/>
              </a:cxn>
            </a:cxnLst>
            <a:rect l="f188" t="f191" r="f189" b="f190"/>
            <a:pathLst>
              <a:path w="1346449" h="3166775">
                <a:moveTo>
                  <a:pt x="f8" y="f9"/>
                </a:moveTo>
                <a:lnTo>
                  <a:pt x="f10" y="f9"/>
                </a:lnTo>
                <a:lnTo>
                  <a:pt x="f11" y="f7"/>
                </a:lnTo>
                <a:lnTo>
                  <a:pt x="f6" y="f7"/>
                </a:lnTo>
                <a:lnTo>
                  <a:pt x="f8" y="f9"/>
                </a:lnTo>
                <a:close/>
                <a:moveTo>
                  <a:pt x="f12" y="f5"/>
                </a:moveTo>
                <a:cubicBezTo>
                  <a:pt x="f12" y="f13"/>
                  <a:pt x="f14" y="f15"/>
                  <a:pt x="f14" y="f16"/>
                </a:cubicBezTo>
                <a:cubicBezTo>
                  <a:pt x="f17" y="f18"/>
                  <a:pt x="f19" y="f20"/>
                  <a:pt x="f19" y="f21"/>
                </a:cubicBezTo>
                <a:cubicBezTo>
                  <a:pt x="f19" y="f22"/>
                  <a:pt x="f23" y="f24"/>
                  <a:pt x="f25" y="f24"/>
                </a:cubicBezTo>
                <a:cubicBezTo>
                  <a:pt x="f26" y="f24"/>
                  <a:pt x="f27" y="f22"/>
                  <a:pt x="f27" y="f21"/>
                </a:cubicBezTo>
                <a:cubicBezTo>
                  <a:pt x="f27" y="f28"/>
                  <a:pt x="f29" y="f30"/>
                  <a:pt x="f31" y="f32"/>
                </a:cubicBezTo>
                <a:lnTo>
                  <a:pt x="f33" y="f34"/>
                </a:lnTo>
                <a:lnTo>
                  <a:pt x="f35" y="f36"/>
                </a:lnTo>
                <a:lnTo>
                  <a:pt x="f5" y="f36"/>
                </a:lnTo>
                <a:lnTo>
                  <a:pt x="f37" y="f38"/>
                </a:lnTo>
                <a:lnTo>
                  <a:pt x="f5" y="f39"/>
                </a:lnTo>
                <a:lnTo>
                  <a:pt x="f40" y="f39"/>
                </a:lnTo>
                <a:cubicBezTo>
                  <a:pt x="f41" y="f42"/>
                  <a:pt x="f43" y="f44"/>
                  <a:pt x="f45" y="f46"/>
                </a:cubicBezTo>
                <a:lnTo>
                  <a:pt x="f47" y="f48"/>
                </a:lnTo>
                <a:cubicBezTo>
                  <a:pt x="f49" y="f50"/>
                  <a:pt x="f51" y="f52"/>
                  <a:pt x="f53" y="f39"/>
                </a:cubicBezTo>
                <a:lnTo>
                  <a:pt x="f6" y="f39"/>
                </a:lnTo>
                <a:lnTo>
                  <a:pt x="f54" y="f55"/>
                </a:lnTo>
                <a:cubicBezTo>
                  <a:pt x="f56" y="f57"/>
                  <a:pt x="f58" y="f59"/>
                  <a:pt x="f60" y="f36"/>
                </a:cubicBezTo>
                <a:lnTo>
                  <a:pt x="f61" y="f36"/>
                </a:lnTo>
                <a:cubicBezTo>
                  <a:pt x="f62" y="f63"/>
                  <a:pt x="f64" y="f65"/>
                  <a:pt x="f12" y="f5"/>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6" name="Rectangle 7">
            <a:extLst>
              <a:ext uri="{FF2B5EF4-FFF2-40B4-BE49-F238E27FC236}">
                <a16:creationId xmlns:a16="http://schemas.microsoft.com/office/drawing/2014/main" id="{5E78ABFF-4A34-2D36-113A-1B606830A18A}"/>
              </a:ext>
            </a:extLst>
          </p:cNvPr>
          <p:cNvSpPr/>
          <p:nvPr/>
        </p:nvSpPr>
        <p:spPr>
          <a:xfrm rot="18900010">
            <a:off x="7189300" y="2740924"/>
            <a:ext cx="169246" cy="377052"/>
          </a:xfrm>
          <a:custGeom>
            <a:avLst/>
            <a:gdLst>
              <a:gd name="f0" fmla="val w"/>
              <a:gd name="f1" fmla="val h"/>
              <a:gd name="f2" fmla="val 0"/>
              <a:gd name="f3" fmla="val 154109"/>
              <a:gd name="f4" fmla="val 343323"/>
              <a:gd name="f5" fmla="val 102909"/>
              <a:gd name="f6" fmla="val 313772"/>
              <a:gd name="f7" fmla="val 328547"/>
              <a:gd name="f8" fmla="val 336708"/>
              <a:gd name="f9" fmla="val 96294"/>
              <a:gd name="f10" fmla="val 343322"/>
              <a:gd name="f11" fmla="val 88133"/>
              <a:gd name="f12" fmla="val 65975"/>
              <a:gd name="f13" fmla="val 57814"/>
              <a:gd name="f14" fmla="val 51199"/>
              <a:gd name="f15" fmla="val 323622"/>
              <a:gd name="f16" fmla="val 51200"/>
              <a:gd name="f17" fmla="val 318696"/>
              <a:gd name="f18" fmla="val 313771"/>
              <a:gd name="f19" fmla="val 123327"/>
              <a:gd name="f20" fmla="val 15459"/>
              <a:gd name="f21" fmla="val 141678"/>
              <a:gd name="f22" fmla="val 29245"/>
              <a:gd name="f23" fmla="val 152926"/>
              <a:gd name="f24" fmla="val 50497"/>
              <a:gd name="f25" fmla="val 154008"/>
              <a:gd name="f26" fmla="val 73425"/>
              <a:gd name="f27" fmla="val 155089"/>
              <a:gd name="f28" fmla="val 96353"/>
              <a:gd name="f29" fmla="val 145890"/>
              <a:gd name="f30" fmla="val 118568"/>
              <a:gd name="f31" fmla="val 128916"/>
              <a:gd name="f32" fmla="val 134021"/>
              <a:gd name="f33" fmla="val 119294"/>
              <a:gd name="f34" fmla="val 123450"/>
              <a:gd name="f35" fmla="val 133118"/>
              <a:gd name="f36" fmla="val 110865"/>
              <a:gd name="f37" fmla="val 140611"/>
              <a:gd name="f38" fmla="val 92772"/>
              <a:gd name="f39" fmla="val 139730"/>
              <a:gd name="f40" fmla="val 74098"/>
              <a:gd name="f41" fmla="val 138850"/>
              <a:gd name="f42" fmla="val 55424"/>
              <a:gd name="f43" fmla="val 129689"/>
              <a:gd name="f44" fmla="val 38115"/>
              <a:gd name="f45" fmla="val 114743"/>
              <a:gd name="f46" fmla="val 26887"/>
              <a:gd name="f47" fmla="val 136698"/>
              <a:gd name="f48" fmla="val 17411"/>
              <a:gd name="f49" fmla="val 103758"/>
              <a:gd name="f50" fmla="val -15529"/>
              <a:gd name="f51" fmla="val 50351"/>
              <a:gd name="f52" fmla="val 17412"/>
              <a:gd name="f53" fmla="val -15528"/>
              <a:gd name="f54" fmla="val 103757"/>
              <a:gd name="f55" fmla="val 136697"/>
              <a:gd name="f56" fmla="val 169637"/>
              <a:gd name="f57" fmla="val 196665"/>
              <a:gd name="f58" fmla="val 42556"/>
              <a:gd name="f59" fmla="val 111552"/>
              <a:gd name="f60" fmla="val 154108"/>
              <a:gd name="f61" fmla="val 139576"/>
              <a:gd name="f62" fmla="val 168641"/>
              <a:gd name="f63" fmla="val 121959"/>
              <a:gd name="f64" fmla="val 178211"/>
              <a:gd name="f65" fmla="val 102912"/>
              <a:gd name="f66" fmla="val 180994"/>
              <a:gd name="f67" fmla="val 308310"/>
              <a:gd name="f68" fmla="val 51197"/>
              <a:gd name="f69" fmla="val 32150"/>
              <a:gd name="f70" fmla="val 14534"/>
              <a:gd name="f71" fmla="val -42555"/>
              <a:gd name="f72" fmla="val -42556"/>
              <a:gd name="f73" fmla="val 111553"/>
              <a:gd name="f74" fmla="*/ f0 1 154109"/>
              <a:gd name="f75" fmla="*/ f1 1 343323"/>
              <a:gd name="f76" fmla="val f2"/>
              <a:gd name="f77" fmla="val f3"/>
              <a:gd name="f78" fmla="val f4"/>
              <a:gd name="f79" fmla="+- f78 0 f76"/>
              <a:gd name="f80" fmla="+- f77 0 f76"/>
              <a:gd name="f81" fmla="*/ f80 1 154109"/>
              <a:gd name="f82" fmla="*/ f79 1 343323"/>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54109" h="343323">
                <a:moveTo>
                  <a:pt x="f5" y="f6"/>
                </a:moveTo>
                <a:lnTo>
                  <a:pt x="f5" y="f7"/>
                </a:lnTo>
                <a:cubicBezTo>
                  <a:pt x="f5" y="f8"/>
                  <a:pt x="f9" y="f10"/>
                  <a:pt x="f11" y="f4"/>
                </a:cubicBezTo>
                <a:lnTo>
                  <a:pt x="f12" y="f10"/>
                </a:lnTo>
                <a:cubicBezTo>
                  <a:pt x="f13" y="f10"/>
                  <a:pt x="f14" y="f8"/>
                  <a:pt x="f14" y="f7"/>
                </a:cubicBezTo>
                <a:cubicBezTo>
                  <a:pt x="f14" y="f15"/>
                  <a:pt x="f16" y="f17"/>
                  <a:pt x="f16" y="f18"/>
                </a:cubicBezTo>
                <a:close/>
                <a:moveTo>
                  <a:pt x="f19" y="f20"/>
                </a:moveTo>
                <a:cubicBezTo>
                  <a:pt x="f21" y="f22"/>
                  <a:pt x="f23" y="f24"/>
                  <a:pt x="f25" y="f26"/>
                </a:cubicBezTo>
                <a:cubicBezTo>
                  <a:pt x="f27" y="f28"/>
                  <a:pt x="f29" y="f30"/>
                  <a:pt x="f31" y="f32"/>
                </a:cubicBezTo>
                <a:lnTo>
                  <a:pt x="f33" y="f34"/>
                </a:lnTo>
                <a:cubicBezTo>
                  <a:pt x="f35" y="f36"/>
                  <a:pt x="f37" y="f38"/>
                  <a:pt x="f39" y="f40"/>
                </a:cubicBezTo>
                <a:cubicBezTo>
                  <a:pt x="f41" y="f42"/>
                  <a:pt x="f43" y="f44"/>
                  <a:pt x="f45" y="f46"/>
                </a:cubicBezTo>
                <a:close/>
                <a:moveTo>
                  <a:pt x="f47" y="f48"/>
                </a:moveTo>
                <a:cubicBezTo>
                  <a:pt x="f49" y="f50"/>
                  <a:pt x="f51" y="f50"/>
                  <a:pt x="f52" y="f48"/>
                </a:cubicBezTo>
                <a:cubicBezTo>
                  <a:pt x="f53" y="f51"/>
                  <a:pt x="f53" y="f54"/>
                  <a:pt x="f52" y="f55"/>
                </a:cubicBezTo>
                <a:cubicBezTo>
                  <a:pt x="f51" y="f56"/>
                  <a:pt x="f49" y="f56"/>
                  <a:pt x="f47" y="f55"/>
                </a:cubicBezTo>
                <a:cubicBezTo>
                  <a:pt x="f56" y="f54"/>
                  <a:pt x="f56" y="f51"/>
                  <a:pt x="f47" y="f48"/>
                </a:cubicBezTo>
                <a:close/>
                <a:moveTo>
                  <a:pt x="f3" y="f2"/>
                </a:moveTo>
                <a:cubicBezTo>
                  <a:pt x="f57" y="f58"/>
                  <a:pt x="f57" y="f59"/>
                  <a:pt x="f3" y="f60"/>
                </a:cubicBezTo>
                <a:cubicBezTo>
                  <a:pt x="f61" y="f62"/>
                  <a:pt x="f63" y="f64"/>
                  <a:pt x="f65" y="f66"/>
                </a:cubicBezTo>
                <a:lnTo>
                  <a:pt x="f65" y="f67"/>
                </a:lnTo>
                <a:lnTo>
                  <a:pt x="f68" y="f67"/>
                </a:lnTo>
                <a:lnTo>
                  <a:pt x="f68" y="f66"/>
                </a:lnTo>
                <a:cubicBezTo>
                  <a:pt x="f69" y="f64"/>
                  <a:pt x="f70" y="f62"/>
                  <a:pt x="f2" y="f60"/>
                </a:cubicBezTo>
                <a:cubicBezTo>
                  <a:pt x="f71" y="f59"/>
                  <a:pt x="f71" y="f58"/>
                  <a:pt x="f2" y="f2"/>
                </a:cubicBezTo>
                <a:cubicBezTo>
                  <a:pt x="f58" y="f72"/>
                  <a:pt x="f73" y="f72"/>
                  <a:pt x="f3" y="f2"/>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7" name="Parallelogram 15">
            <a:extLst>
              <a:ext uri="{FF2B5EF4-FFF2-40B4-BE49-F238E27FC236}">
                <a16:creationId xmlns:a16="http://schemas.microsoft.com/office/drawing/2014/main" id="{4EFBE604-454F-7D86-D758-6D0051D2A183}"/>
              </a:ext>
            </a:extLst>
          </p:cNvPr>
          <p:cNvSpPr/>
          <p:nvPr/>
        </p:nvSpPr>
        <p:spPr>
          <a:xfrm flipH="1">
            <a:off x="3950272" y="3481431"/>
            <a:ext cx="348368" cy="348368"/>
          </a:xfrm>
          <a:custGeom>
            <a:avLst/>
            <a:gdLst>
              <a:gd name="f0" fmla="val w"/>
              <a:gd name="f1" fmla="val h"/>
              <a:gd name="f2" fmla="val 0"/>
              <a:gd name="f3" fmla="val 3242753"/>
              <a:gd name="f4" fmla="val 3227814"/>
              <a:gd name="f5" fmla="val 1621376"/>
              <a:gd name="f6" fmla="val 1043635"/>
              <a:gd name="f7" fmla="val 1557188"/>
              <a:gd name="f8" fmla="val 1505154"/>
              <a:gd name="f9" fmla="val 1095669"/>
              <a:gd name="f10" fmla="val 1159857"/>
              <a:gd name="f11" fmla="val 1625483"/>
              <a:gd name="f12" fmla="val 1033577"/>
              <a:gd name="f13" fmla="val 969389"/>
              <a:gd name="f14" fmla="val 917355"/>
              <a:gd name="f15" fmla="val 1677517"/>
              <a:gd name="f16" fmla="val 1741705"/>
              <a:gd name="f17" fmla="val 1805893"/>
              <a:gd name="f18" fmla="val 1857927"/>
              <a:gd name="f19" fmla="val 1614688"/>
              <a:gd name="f20" fmla="val 1619859"/>
              <a:gd name="f21" fmla="val 1856884"/>
              <a:gd name="f22" fmla="val 1620361"/>
              <a:gd name="f23" fmla="val 1857187"/>
              <a:gd name="f24" fmla="val 1620868"/>
              <a:gd name="f25" fmla="val 1857190"/>
              <a:gd name="f26" fmla="val 1685564"/>
              <a:gd name="f27" fmla="val 1737598"/>
              <a:gd name="f28" fmla="val 1805156"/>
              <a:gd name="f29" fmla="val 1740968"/>
              <a:gd name="f30" fmla="val 628818"/>
              <a:gd name="f31" fmla="val 2206882"/>
              <a:gd name="f32" fmla="val 2681529"/>
              <a:gd name="f33" fmla="val 1103464"/>
              <a:gd name="f34" fmla="val 1688970"/>
              <a:gd name="f35" fmla="val 2274476"/>
              <a:gd name="f36" fmla="val 2749122"/>
              <a:gd name="f37" fmla="val 1035870"/>
              <a:gd name="f38" fmla="val 561223"/>
              <a:gd name="f39" fmla="val 424596"/>
              <a:gd name="f40" fmla="val 923081"/>
              <a:gd name="f41" fmla="val 357001"/>
              <a:gd name="f42" fmla="val 990676"/>
              <a:gd name="f43" fmla="val 2128645"/>
              <a:gd name="f44" fmla="val 581423"/>
              <a:gd name="f45" fmla="val 2515905"/>
              <a:gd name="f46" fmla="val 922189"/>
              <a:gd name="f47" fmla="val 2742109"/>
              <a:gd name="f48" fmla="val 652992"/>
              <a:gd name="f49" fmla="val 911997"/>
              <a:gd name="f50" fmla="val 1121304"/>
              <a:gd name="f51" fmla="val 2850168"/>
              <a:gd name="f52" fmla="val 1274563"/>
              <a:gd name="f53" fmla="val 2916691"/>
              <a:gd name="f54" fmla="val 1443689"/>
              <a:gd name="f55" fmla="val 2953344"/>
              <a:gd name="f56" fmla="val 1799063"/>
              <a:gd name="f57" fmla="val 1968189"/>
              <a:gd name="f58" fmla="val 2121449"/>
              <a:gd name="f59" fmla="val 2330755"/>
              <a:gd name="f60" fmla="val 2589760"/>
              <a:gd name="f61" fmla="val 2320563"/>
              <a:gd name="f62" fmla="val 2661329"/>
              <a:gd name="f63" fmla="val 2885751"/>
              <a:gd name="f64" fmla="val 2319671"/>
              <a:gd name="f65" fmla="val 2599800"/>
              <a:gd name="f66" fmla="val 123238"/>
              <a:gd name="f67" fmla="val 2434609"/>
              <a:gd name="f68" fmla="val 120698"/>
              <a:gd name="f69" fmla="val 2268460"/>
              <a:gd name="f70" fmla="val 180476"/>
              <a:gd name="f71" fmla="val 2139563"/>
              <a:gd name="f72" fmla="val 303161"/>
              <a:gd name="f73" fmla="val 3057258"/>
              <a:gd name="f74" fmla="val 1232053"/>
              <a:gd name="f75" fmla="val 3305736"/>
              <a:gd name="f76" fmla="val 977255"/>
              <a:gd name="f77" fmla="val 3304415"/>
              <a:gd name="f78" fmla="val 570405"/>
              <a:gd name="f79" fmla="val 3054287"/>
              <a:gd name="f80" fmla="val 317226"/>
              <a:gd name="f81" fmla="val 2929224"/>
              <a:gd name="f82" fmla="val 190636"/>
              <a:gd name="f83" fmla="val 2764991"/>
              <a:gd name="f84" fmla="val 125778"/>
              <a:gd name="f85" fmla="val 642953"/>
              <a:gd name="f86" fmla="val 477762"/>
              <a:gd name="f87" fmla="val 313529"/>
              <a:gd name="f88" fmla="val 188466"/>
              <a:gd name="f89" fmla="val -61662"/>
              <a:gd name="f90" fmla="val -62983"/>
              <a:gd name="f91" fmla="val 185495"/>
              <a:gd name="f92" fmla="val 1103190"/>
              <a:gd name="f93" fmla="val 974294"/>
              <a:gd name="f94" fmla="val 808144"/>
              <a:gd name="f95" fmla="val 1722692"/>
              <a:gd name="f96" fmla="val 1520061"/>
              <a:gd name="f97" fmla="val 1440152"/>
              <a:gd name="f98" fmla="val 1375373"/>
              <a:gd name="f99" fmla="val 64779"/>
              <a:gd name="f100" fmla="val 144688"/>
              <a:gd name="f101" fmla="val 289376"/>
              <a:gd name="f102" fmla="val 1867380"/>
              <a:gd name="f103" fmla="val 1802601"/>
              <a:gd name="f104" fmla="*/ f0 1 3242753"/>
              <a:gd name="f105" fmla="*/ f1 1 3227814"/>
              <a:gd name="f106" fmla="val f2"/>
              <a:gd name="f107" fmla="val f3"/>
              <a:gd name="f108" fmla="val f4"/>
              <a:gd name="f109" fmla="+- f108 0 f106"/>
              <a:gd name="f110" fmla="+- f107 0 f106"/>
              <a:gd name="f111" fmla="*/ f110 1 3242753"/>
              <a:gd name="f112" fmla="*/ f109 1 3227814"/>
              <a:gd name="f113" fmla="*/ f106 1 f111"/>
              <a:gd name="f114" fmla="*/ f107 1 f111"/>
              <a:gd name="f115" fmla="*/ f106 1 f112"/>
              <a:gd name="f116" fmla="*/ f108 1 f112"/>
              <a:gd name="f117" fmla="*/ f113 f104 1"/>
              <a:gd name="f118" fmla="*/ f114 f104 1"/>
              <a:gd name="f119" fmla="*/ f116 f105 1"/>
              <a:gd name="f120" fmla="*/ f115 f105 1"/>
            </a:gdLst>
            <a:ahLst/>
            <a:cxnLst>
              <a:cxn ang="3cd4">
                <a:pos x="hc" y="t"/>
              </a:cxn>
              <a:cxn ang="0">
                <a:pos x="r" y="vc"/>
              </a:cxn>
              <a:cxn ang="cd4">
                <a:pos x="hc" y="b"/>
              </a:cxn>
              <a:cxn ang="cd2">
                <a:pos x="l" y="vc"/>
              </a:cxn>
            </a:cxnLst>
            <a:rect l="f117" t="f120" r="f118" b="f119"/>
            <a:pathLst>
              <a:path w="3242753" h="3227814">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lnTo>
                  <a:pt x="f20" y="f21"/>
                </a:lnTo>
                <a:cubicBezTo>
                  <a:pt x="f22" y="f23"/>
                  <a:pt x="f24" y="f25"/>
                  <a:pt x="f5" y="f25"/>
                </a:cubicBezTo>
                <a:cubicBezTo>
                  <a:pt x="f26" y="f25"/>
                  <a:pt x="f27" y="f28"/>
                  <a:pt x="f27" y="f29"/>
                </a:cubicBezTo>
                <a:lnTo>
                  <a:pt x="f27" y="f10"/>
                </a:lnTo>
                <a:cubicBezTo>
                  <a:pt x="f27" y="f9"/>
                  <a:pt x="f26" y="f6"/>
                  <a:pt x="f5" y="f6"/>
                </a:cubicBezTo>
                <a:close/>
                <a:moveTo>
                  <a:pt x="f5" y="f30"/>
                </a:moveTo>
                <a:cubicBezTo>
                  <a:pt x="f31" y="f30"/>
                  <a:pt x="f32" y="f33"/>
                  <a:pt x="f32" y="f34"/>
                </a:cubicBezTo>
                <a:cubicBezTo>
                  <a:pt x="f32" y="f35"/>
                  <a:pt x="f31" y="f36"/>
                  <a:pt x="f5" y="f36"/>
                </a:cubicBezTo>
                <a:cubicBezTo>
                  <a:pt x="f37" y="f36"/>
                  <a:pt x="f38" y="f35"/>
                  <a:pt x="f38" y="f34"/>
                </a:cubicBezTo>
                <a:cubicBezTo>
                  <a:pt x="f38" y="f33"/>
                  <a:pt x="f37" y="f30"/>
                  <a:pt x="f5" y="f30"/>
                </a:cubicBezTo>
                <a:close/>
                <a:moveTo>
                  <a:pt x="f5" y="f39"/>
                </a:moveTo>
                <a:cubicBezTo>
                  <a:pt x="f40" y="f39"/>
                  <a:pt x="f41" y="f42"/>
                  <a:pt x="f41" y="f34"/>
                </a:cubicBezTo>
                <a:cubicBezTo>
                  <a:pt x="f41" y="f43"/>
                  <a:pt x="f44" y="f45"/>
                  <a:pt x="f46" y="f47"/>
                </a:cubicBezTo>
                <a:lnTo>
                  <a:pt x="f48" y="f4"/>
                </a:lnTo>
                <a:lnTo>
                  <a:pt x="f49" y="f4"/>
                </a:lnTo>
                <a:lnTo>
                  <a:pt x="f50" y="f51"/>
                </a:lnTo>
                <a:cubicBezTo>
                  <a:pt x="f52" y="f53"/>
                  <a:pt x="f54" y="f55"/>
                  <a:pt x="f5" y="f55"/>
                </a:cubicBezTo>
                <a:cubicBezTo>
                  <a:pt x="f56" y="f55"/>
                  <a:pt x="f57" y="f53"/>
                  <a:pt x="f58" y="f51"/>
                </a:cubicBezTo>
                <a:lnTo>
                  <a:pt x="f59" y="f4"/>
                </a:lnTo>
                <a:lnTo>
                  <a:pt x="f60" y="f4"/>
                </a:lnTo>
                <a:lnTo>
                  <a:pt x="f61" y="f47"/>
                </a:lnTo>
                <a:cubicBezTo>
                  <a:pt x="f62" y="f45"/>
                  <a:pt x="f63" y="f43"/>
                  <a:pt x="f63" y="f34"/>
                </a:cubicBezTo>
                <a:cubicBezTo>
                  <a:pt x="f63" y="f42"/>
                  <a:pt x="f64" y="f39"/>
                  <a:pt x="f5" y="f39"/>
                </a:cubicBezTo>
                <a:close/>
                <a:moveTo>
                  <a:pt x="f65" y="f66"/>
                </a:moveTo>
                <a:cubicBezTo>
                  <a:pt x="f67" y="f68"/>
                  <a:pt x="f69" y="f70"/>
                  <a:pt x="f71" y="f72"/>
                </a:cubicBezTo>
                <a:lnTo>
                  <a:pt x="f73" y="f74"/>
                </a:lnTo>
                <a:cubicBezTo>
                  <a:pt x="f75" y="f76"/>
                  <a:pt x="f77" y="f78"/>
                  <a:pt x="f79" y="f80"/>
                </a:cubicBezTo>
                <a:cubicBezTo>
                  <a:pt x="f81" y="f82"/>
                  <a:pt x="f83" y="f84"/>
                  <a:pt x="f65" y="f66"/>
                </a:cubicBezTo>
                <a:close/>
                <a:moveTo>
                  <a:pt x="f85" y="f66"/>
                </a:moveTo>
                <a:cubicBezTo>
                  <a:pt x="f86" y="f84"/>
                  <a:pt x="f87" y="f82"/>
                  <a:pt x="f88" y="f80"/>
                </a:cubicBezTo>
                <a:cubicBezTo>
                  <a:pt x="f89" y="f78"/>
                  <a:pt x="f90" y="f76"/>
                  <a:pt x="f91" y="f74"/>
                </a:cubicBezTo>
                <a:lnTo>
                  <a:pt x="f92" y="f72"/>
                </a:lnTo>
                <a:cubicBezTo>
                  <a:pt x="f93" y="f70"/>
                  <a:pt x="f94" y="f68"/>
                  <a:pt x="f85" y="f66"/>
                </a:cubicBezTo>
                <a:close/>
                <a:moveTo>
                  <a:pt x="f95" y="f2"/>
                </a:moveTo>
                <a:lnTo>
                  <a:pt x="f96" y="f2"/>
                </a:lnTo>
                <a:cubicBezTo>
                  <a:pt x="f97" y="f2"/>
                  <a:pt x="f98" y="f99"/>
                  <a:pt x="f98" y="f100"/>
                </a:cubicBezTo>
                <a:lnTo>
                  <a:pt x="f98" y="f101"/>
                </a:lnTo>
                <a:lnTo>
                  <a:pt x="f102" y="f101"/>
                </a:lnTo>
                <a:lnTo>
                  <a:pt x="f102" y="f100"/>
                </a:lnTo>
                <a:cubicBezTo>
                  <a:pt x="f102" y="f99"/>
                  <a:pt x="f103" y="f2"/>
                  <a:pt x="f95" y="f2"/>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8" name="Freeform 19">
            <a:extLst>
              <a:ext uri="{FF2B5EF4-FFF2-40B4-BE49-F238E27FC236}">
                <a16:creationId xmlns:a16="http://schemas.microsoft.com/office/drawing/2014/main" id="{6877D7D6-33B4-B32C-AE65-2E82732B55FE}"/>
              </a:ext>
            </a:extLst>
          </p:cNvPr>
          <p:cNvSpPr/>
          <p:nvPr/>
        </p:nvSpPr>
        <p:spPr>
          <a:xfrm>
            <a:off x="5809055" y="2731879"/>
            <a:ext cx="345588" cy="340037"/>
          </a:xfrm>
          <a:custGeom>
            <a:avLst/>
            <a:gdLst>
              <a:gd name="f0" fmla="val w"/>
              <a:gd name="f1" fmla="val h"/>
              <a:gd name="f2" fmla="val 0"/>
              <a:gd name="f3" fmla="val 3214097"/>
              <a:gd name="f4" fmla="val 3162551"/>
              <a:gd name="f5" fmla="val 1014592"/>
              <a:gd name="f6" fmla="val 2306036"/>
              <a:gd name="f7" fmla="val 854868"/>
              <a:gd name="f8" fmla="val 725386"/>
              <a:gd name="f9" fmla="val 2435518"/>
              <a:gd name="f10" fmla="val 2595242"/>
              <a:gd name="f11" fmla="val 2754966"/>
              <a:gd name="f12" fmla="val 2884448"/>
              <a:gd name="f13" fmla="val 1174316"/>
              <a:gd name="f14" fmla="val 1303798"/>
              <a:gd name="f15" fmla="val 481275"/>
              <a:gd name="f16" fmla="val 1691816"/>
              <a:gd name="f17" fmla="val 321551"/>
              <a:gd name="f18" fmla="val 192069"/>
              <a:gd name="f19" fmla="val 1821298"/>
              <a:gd name="f20" fmla="val 1981022"/>
              <a:gd name="f21" fmla="val 2140746"/>
              <a:gd name="f22" fmla="val 2270228"/>
              <a:gd name="f23" fmla="val 640999"/>
              <a:gd name="f24" fmla="val 770481"/>
              <a:gd name="f25" fmla="val 2764751"/>
              <a:gd name="f26" fmla="val 1113404"/>
              <a:gd name="f27" fmla="val 2605027"/>
              <a:gd name="f28" fmla="val 2475545"/>
              <a:gd name="f29" fmla="val 1242886"/>
              <a:gd name="f30" fmla="val 1402610"/>
              <a:gd name="f31" fmla="val 1562334"/>
              <a:gd name="f32" fmla="val 2924475"/>
              <a:gd name="f33" fmla="val 3053957"/>
              <a:gd name="f34" fmla="val 532503"/>
              <a:gd name="f35" fmla="val 881964"/>
              <a:gd name="f36" fmla="val 372779"/>
              <a:gd name="f37" fmla="val 243297"/>
              <a:gd name="f38" fmla="val 1011446"/>
              <a:gd name="f39" fmla="val 1171170"/>
              <a:gd name="f40" fmla="val 1330894"/>
              <a:gd name="f41" fmla="val 1460376"/>
              <a:gd name="f42" fmla="val 692227"/>
              <a:gd name="f43" fmla="val 821709"/>
              <a:gd name="f44" fmla="val 1162143"/>
              <a:gd name="f45" fmla="val 321316"/>
              <a:gd name="f46" fmla="val 1002419"/>
              <a:gd name="f47" fmla="val 872937"/>
              <a:gd name="f48" fmla="val 450798"/>
              <a:gd name="f49" fmla="val 610522"/>
              <a:gd name="f50" fmla="val 770246"/>
              <a:gd name="f51" fmla="val 899728"/>
              <a:gd name="f52" fmla="val 1321867"/>
              <a:gd name="f53" fmla="val 1451349"/>
              <a:gd name="f54" fmla="val 1963447"/>
              <a:gd name="f55" fmla="val 177300"/>
              <a:gd name="f56" fmla="val 1803723"/>
              <a:gd name="f57" fmla="val 1674241"/>
              <a:gd name="f58" fmla="val 306782"/>
              <a:gd name="f59" fmla="val 466506"/>
              <a:gd name="f60" fmla="val 626230"/>
              <a:gd name="f61" fmla="val 755712"/>
              <a:gd name="f62" fmla="val 2123171"/>
              <a:gd name="f63" fmla="val 2252653"/>
              <a:gd name="f64" fmla="val 1752672"/>
              <a:gd name="f65" fmla="val 312"/>
              <a:gd name="f66" fmla="val 1817888"/>
              <a:gd name="f67" fmla="val -690"/>
              <a:gd name="f68" fmla="val 1885249"/>
              <a:gd name="f69" fmla="val 703"/>
              <a:gd name="f70" fmla="val 1954799"/>
              <a:gd name="f71" fmla="val 4657"/>
              <a:gd name="f72" fmla="val 2504015"/>
              <a:gd name="f73" fmla="val 53541"/>
              <a:gd name="f74" fmla="val 2975590"/>
              <a:gd name="f75" fmla="val 412975"/>
              <a:gd name="f76" fmla="val 3145244"/>
              <a:gd name="f77" fmla="val 944937"/>
              <a:gd name="f78" fmla="val 3412664"/>
              <a:gd name="f79" fmla="val 2126757"/>
              <a:gd name="f80" fmla="val 2837568"/>
              <a:gd name="f81" fmla="val 2017487"/>
              <a:gd name="f82" fmla="val 2506889"/>
              <a:gd name="f83" fmla="val 1867964"/>
              <a:gd name="f84" fmla="val 1580987"/>
              <a:gd name="f85" fmla="val 1673869"/>
              <a:gd name="f86" fmla="val 2725425"/>
              <a:gd name="f87" fmla="val 3197869"/>
              <a:gd name="f88" fmla="val 1014520"/>
              <a:gd name="f89" fmla="val 3161925"/>
              <a:gd name="f90" fmla="val -14898"/>
              <a:gd name="f91" fmla="val 3061283"/>
              <a:gd name="f92" fmla="val -138545"/>
              <a:gd name="f93" fmla="val 1873713"/>
              <a:gd name="f94" fmla="val 108747"/>
              <a:gd name="f95" fmla="val 1100212"/>
              <a:gd name="f96" fmla="val 278579"/>
              <a:gd name="f97" fmla="val 569148"/>
              <a:gd name="f98" fmla="val 774429"/>
              <a:gd name="f99" fmla="val 15339"/>
              <a:gd name="f100" fmla="*/ f0 1 3214097"/>
              <a:gd name="f101" fmla="*/ f1 1 3162551"/>
              <a:gd name="f102" fmla="val f2"/>
              <a:gd name="f103" fmla="val f3"/>
              <a:gd name="f104" fmla="val f4"/>
              <a:gd name="f105" fmla="+- f104 0 f102"/>
              <a:gd name="f106" fmla="+- f103 0 f102"/>
              <a:gd name="f107" fmla="*/ f106 1 3214097"/>
              <a:gd name="f108" fmla="*/ f105 1 31625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3214097" h="316255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6"/>
                  <a:pt x="f28" y="f29"/>
                  <a:pt x="f28" y="f30"/>
                </a:cubicBezTo>
                <a:cubicBezTo>
                  <a:pt x="f28" y="f31"/>
                  <a:pt x="f27" y="f16"/>
                  <a:pt x="f25" y="f16"/>
                </a:cubicBezTo>
                <a:cubicBezTo>
                  <a:pt x="f32" y="f16"/>
                  <a:pt x="f33" y="f31"/>
                  <a:pt x="f33" y="f30"/>
                </a:cubicBezTo>
                <a:cubicBezTo>
                  <a:pt x="f33" y="f29"/>
                  <a:pt x="f32" y="f26"/>
                  <a:pt x="f25" y="f26"/>
                </a:cubicBezTo>
                <a:close/>
                <a:moveTo>
                  <a:pt x="f34" y="f35"/>
                </a:moveTo>
                <a:cubicBezTo>
                  <a:pt x="f36" y="f35"/>
                  <a:pt x="f37" y="f38"/>
                  <a:pt x="f37" y="f39"/>
                </a:cubicBezTo>
                <a:cubicBezTo>
                  <a:pt x="f37" y="f40"/>
                  <a:pt x="f36" y="f41"/>
                  <a:pt x="f34" y="f41"/>
                </a:cubicBezTo>
                <a:cubicBezTo>
                  <a:pt x="f42" y="f41"/>
                  <a:pt x="f43" y="f40"/>
                  <a:pt x="f43" y="f39"/>
                </a:cubicBezTo>
                <a:cubicBezTo>
                  <a:pt x="f43" y="f38"/>
                  <a:pt x="f42" y="f35"/>
                  <a:pt x="f34" y="f35"/>
                </a:cubicBezTo>
                <a:close/>
                <a:moveTo>
                  <a:pt x="f44" y="f45"/>
                </a:moveTo>
                <a:cubicBezTo>
                  <a:pt x="f46" y="f45"/>
                  <a:pt x="f47" y="f48"/>
                  <a:pt x="f47" y="f49"/>
                </a:cubicBezTo>
                <a:cubicBezTo>
                  <a:pt x="f47" y="f50"/>
                  <a:pt x="f46" y="f51"/>
                  <a:pt x="f44" y="f51"/>
                </a:cubicBezTo>
                <a:cubicBezTo>
                  <a:pt x="f52" y="f51"/>
                  <a:pt x="f53" y="f50"/>
                  <a:pt x="f53" y="f49"/>
                </a:cubicBezTo>
                <a:cubicBezTo>
                  <a:pt x="f53" y="f48"/>
                  <a:pt x="f52" y="f45"/>
                  <a:pt x="f44" y="f45"/>
                </a:cubicBezTo>
                <a:close/>
                <a:moveTo>
                  <a:pt x="f54" y="f55"/>
                </a:moveTo>
                <a:cubicBezTo>
                  <a:pt x="f56" y="f55"/>
                  <a:pt x="f57" y="f58"/>
                  <a:pt x="f57" y="f59"/>
                </a:cubicBezTo>
                <a:cubicBezTo>
                  <a:pt x="f57" y="f60"/>
                  <a:pt x="f56" y="f61"/>
                  <a:pt x="f54" y="f61"/>
                </a:cubicBezTo>
                <a:cubicBezTo>
                  <a:pt x="f62" y="f61"/>
                  <a:pt x="f63" y="f60"/>
                  <a:pt x="f63" y="f59"/>
                </a:cubicBezTo>
                <a:cubicBezTo>
                  <a:pt x="f63" y="f58"/>
                  <a:pt x="f62" y="f55"/>
                  <a:pt x="f54" y="f55"/>
                </a:cubicBezTo>
                <a:close/>
                <a:moveTo>
                  <a:pt x="f64" y="f65"/>
                </a:move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64" y="f65"/>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9" name="Rectangle 30">
            <a:extLst>
              <a:ext uri="{FF2B5EF4-FFF2-40B4-BE49-F238E27FC236}">
                <a16:creationId xmlns:a16="http://schemas.microsoft.com/office/drawing/2014/main" id="{D01E1205-BB5E-DCCF-F475-261222A6D0F8}"/>
              </a:ext>
            </a:extLst>
          </p:cNvPr>
          <p:cNvSpPr/>
          <p:nvPr/>
        </p:nvSpPr>
        <p:spPr>
          <a:xfrm>
            <a:off x="8297777" y="2700424"/>
            <a:ext cx="348368" cy="347353"/>
          </a:xfrm>
          <a:custGeom>
            <a:avLst/>
            <a:gdLst>
              <a:gd name="f0" fmla="val w"/>
              <a:gd name="f1" fmla="val h"/>
              <a:gd name="f2" fmla="val 0"/>
              <a:gd name="f3" fmla="val 3240000"/>
              <a:gd name="f4" fmla="val 3230531"/>
              <a:gd name="f5" fmla="val 720000"/>
              <a:gd name="f6" fmla="val 2697973"/>
              <a:gd name="f7" fmla="val 680235"/>
              <a:gd name="f8" fmla="val 648000"/>
              <a:gd name="f9" fmla="val 2730208"/>
              <a:gd name="f10" fmla="val 2769973"/>
              <a:gd name="f11" fmla="val 2809738"/>
              <a:gd name="f12" fmla="val 2841973"/>
              <a:gd name="f13" fmla="val 2520000"/>
              <a:gd name="f14" fmla="val 2559765"/>
              <a:gd name="f15" fmla="val 2592000"/>
              <a:gd name="f16" fmla="val 2366733"/>
              <a:gd name="f17" fmla="val 2398968"/>
              <a:gd name="f18" fmla="val 2438733"/>
              <a:gd name="f19" fmla="val 2478498"/>
              <a:gd name="f20" fmla="val 2510733"/>
              <a:gd name="f21" fmla="val 2035493"/>
              <a:gd name="f22" fmla="val 2067728"/>
              <a:gd name="f23" fmla="val 2107493"/>
              <a:gd name="f24" fmla="val 2147258"/>
              <a:gd name="f25" fmla="val 2179493"/>
              <a:gd name="f26" fmla="val 1704253"/>
              <a:gd name="f27" fmla="val 1736488"/>
              <a:gd name="f28" fmla="val 1776253"/>
              <a:gd name="f29" fmla="val 1816018"/>
              <a:gd name="f30" fmla="val 1848253"/>
              <a:gd name="f31" fmla="val 1373013"/>
              <a:gd name="f32" fmla="val 1405248"/>
              <a:gd name="f33" fmla="val 1445013"/>
              <a:gd name="f34" fmla="val 1484778"/>
              <a:gd name="f35" fmla="val 1517013"/>
              <a:gd name="f36" fmla="val 1041773"/>
              <a:gd name="f37" fmla="val 1074008"/>
              <a:gd name="f38" fmla="val 1113773"/>
              <a:gd name="f39" fmla="val 1153538"/>
              <a:gd name="f40" fmla="val 1185773"/>
              <a:gd name="f41" fmla="val 305988"/>
              <a:gd name="f42" fmla="val 181957"/>
              <a:gd name="f43" fmla="val 470032"/>
              <a:gd name="f44" fmla="val 599267"/>
              <a:gd name="f45" fmla="val 286722"/>
              <a:gd name="f46" fmla="val 704032"/>
              <a:gd name="f47" fmla="val 415957"/>
              <a:gd name="f48" fmla="val 545192"/>
              <a:gd name="f49" fmla="val 649957"/>
              <a:gd name="f50" fmla="val 802357"/>
              <a:gd name="f51" fmla="val 470031"/>
              <a:gd name="f52" fmla="val 599266"/>
              <a:gd name="f53" fmla="val 907122"/>
              <a:gd name="f54" fmla="val 704031"/>
              <a:gd name="f55" fmla="val 1036357"/>
              <a:gd name="f56" fmla="val 1165592"/>
              <a:gd name="f57" fmla="val 1270357"/>
              <a:gd name="f58" fmla="val 1422757"/>
              <a:gd name="f59" fmla="val 470030"/>
              <a:gd name="f60" fmla="val 599265"/>
              <a:gd name="f61" fmla="val 1527522"/>
              <a:gd name="f62" fmla="val 704030"/>
              <a:gd name="f63" fmla="val 1656757"/>
              <a:gd name="f64" fmla="val 1785992"/>
              <a:gd name="f65" fmla="val 1890757"/>
              <a:gd name="f66" fmla="val 2043157"/>
              <a:gd name="f67" fmla="val 470029"/>
              <a:gd name="f68" fmla="val 599264"/>
              <a:gd name="f69" fmla="val 2147922"/>
              <a:gd name="f70" fmla="val 704029"/>
              <a:gd name="f71" fmla="val 2277157"/>
              <a:gd name="f72" fmla="val 2406392"/>
              <a:gd name="f73" fmla="val 2511157"/>
              <a:gd name="f74" fmla="val 2663557"/>
              <a:gd name="f75" fmla="val 470028"/>
              <a:gd name="f76" fmla="val 599263"/>
              <a:gd name="f77" fmla="val 2768322"/>
              <a:gd name="f78" fmla="val 704028"/>
              <a:gd name="f79" fmla="val 2897557"/>
              <a:gd name="f80" fmla="val 3026792"/>
              <a:gd name="f81" fmla="val 3131557"/>
              <a:gd name="f82" fmla="val 4"/>
              <a:gd name="f83" fmla="val 485545"/>
              <a:gd name="f84" fmla="val 541957"/>
              <a:gd name="f85" fmla="val 56416"/>
              <a:gd name="f86" fmla="val 126004"/>
              <a:gd name="f87" fmla="val 485972"/>
              <a:gd name="f88" fmla="val 555560"/>
              <a:gd name="f89" fmla="val 611972"/>
              <a:gd name="f90" fmla="val 346369"/>
              <a:gd name="f91" fmla="val 289957"/>
              <a:gd name="f92" fmla="val 3"/>
              <a:gd name="f93" fmla="val 1105945"/>
              <a:gd name="f94" fmla="val 1162357"/>
              <a:gd name="f95" fmla="val 56415"/>
              <a:gd name="f96" fmla="val 126003"/>
              <a:gd name="f97" fmla="val 485971"/>
              <a:gd name="f98" fmla="val 555559"/>
              <a:gd name="f99" fmla="val 611971"/>
              <a:gd name="f100" fmla="val 966769"/>
              <a:gd name="f101" fmla="val 910357"/>
              <a:gd name="f102" fmla="val 2"/>
              <a:gd name="f103" fmla="val 1726345"/>
              <a:gd name="f104" fmla="val 1782757"/>
              <a:gd name="f105" fmla="val 56414"/>
              <a:gd name="f106" fmla="val 126002"/>
              <a:gd name="f107" fmla="val 485970"/>
              <a:gd name="f108" fmla="val 555558"/>
              <a:gd name="f109" fmla="val 611970"/>
              <a:gd name="f110" fmla="val 1587169"/>
              <a:gd name="f111" fmla="val 1530757"/>
              <a:gd name="f112" fmla="val 1"/>
              <a:gd name="f113" fmla="val 2346745"/>
              <a:gd name="f114" fmla="val 2403157"/>
              <a:gd name="f115" fmla="val 56413"/>
              <a:gd name="f116" fmla="val 126001"/>
              <a:gd name="f117" fmla="val 485969"/>
              <a:gd name="f118" fmla="val 555557"/>
              <a:gd name="f119" fmla="val 611969"/>
              <a:gd name="f120" fmla="val 2207569"/>
              <a:gd name="f121" fmla="val 2151157"/>
              <a:gd name="f122" fmla="val 2967145"/>
              <a:gd name="f123" fmla="val 3023557"/>
              <a:gd name="f124" fmla="val 56412"/>
              <a:gd name="f125" fmla="val 126000"/>
              <a:gd name="f126" fmla="val 485968"/>
              <a:gd name="f127" fmla="val 555556"/>
              <a:gd name="f128" fmla="val 611968"/>
              <a:gd name="f129" fmla="val 2827969"/>
              <a:gd name="f130" fmla="val 2771557"/>
              <a:gd name="f131" fmla="*/ f0 1 3240000"/>
              <a:gd name="f132" fmla="*/ f1 1 3230531"/>
              <a:gd name="f133" fmla="val f2"/>
              <a:gd name="f134" fmla="val f3"/>
              <a:gd name="f135" fmla="val f4"/>
              <a:gd name="f136" fmla="+- f135 0 f133"/>
              <a:gd name="f137" fmla="+- f134 0 f133"/>
              <a:gd name="f138" fmla="*/ f137 1 3240000"/>
              <a:gd name="f139" fmla="*/ f136 1 3230531"/>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3240000" h="3230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5" y="f26"/>
                </a:moveTo>
                <a:cubicBezTo>
                  <a:pt x="f7" y="f26"/>
                  <a:pt x="f8" y="f27"/>
                  <a:pt x="f8" y="f28"/>
                </a:cubicBezTo>
                <a:cubicBezTo>
                  <a:pt x="f8" y="f29"/>
                  <a:pt x="f7" y="f30"/>
                  <a:pt x="f5" y="f30"/>
                </a:cubicBezTo>
                <a:lnTo>
                  <a:pt x="f13" y="f30"/>
                </a:lnTo>
                <a:cubicBezTo>
                  <a:pt x="f14" y="f30"/>
                  <a:pt x="f15" y="f29"/>
                  <a:pt x="f15" y="f28"/>
                </a:cubicBezTo>
                <a:cubicBezTo>
                  <a:pt x="f15" y="f27"/>
                  <a:pt x="f14" y="f26"/>
                  <a:pt x="f13" y="f26"/>
                </a:cubicBezTo>
                <a:close/>
                <a:moveTo>
                  <a:pt x="f5" y="f31"/>
                </a:moveTo>
                <a:cubicBezTo>
                  <a:pt x="f7" y="f31"/>
                  <a:pt x="f8" y="f32"/>
                  <a:pt x="f8" y="f33"/>
                </a:cubicBezTo>
                <a:cubicBezTo>
                  <a:pt x="f8" y="f34"/>
                  <a:pt x="f7" y="f35"/>
                  <a:pt x="f5" y="f35"/>
                </a:cubicBezTo>
                <a:lnTo>
                  <a:pt x="f13" y="f35"/>
                </a:lnTo>
                <a:cubicBezTo>
                  <a:pt x="f14" y="f35"/>
                  <a:pt x="f15" y="f34"/>
                  <a:pt x="f15" y="f33"/>
                </a:cubicBezTo>
                <a:cubicBezTo>
                  <a:pt x="f15" y="f32"/>
                  <a:pt x="f14" y="f31"/>
                  <a:pt x="f13" y="f31"/>
                </a:cubicBezTo>
                <a:close/>
                <a:moveTo>
                  <a:pt x="f5" y="f36"/>
                </a:moveTo>
                <a:cubicBezTo>
                  <a:pt x="f7" y="f36"/>
                  <a:pt x="f8" y="f37"/>
                  <a:pt x="f8" y="f38"/>
                </a:cubicBezTo>
                <a:cubicBezTo>
                  <a:pt x="f8" y="f39"/>
                  <a:pt x="f7" y="f40"/>
                  <a:pt x="f5" y="f40"/>
                </a:cubicBezTo>
                <a:lnTo>
                  <a:pt x="f13" y="f40"/>
                </a:lnTo>
                <a:cubicBezTo>
                  <a:pt x="f14" y="f40"/>
                  <a:pt x="f15" y="f39"/>
                  <a:pt x="f15" y="f38"/>
                </a:cubicBezTo>
                <a:cubicBezTo>
                  <a:pt x="f15" y="f37"/>
                  <a:pt x="f14" y="f36"/>
                  <a:pt x="f13" y="f36"/>
                </a:cubicBezTo>
                <a:close/>
                <a:moveTo>
                  <a:pt x="f2" y="f41"/>
                </a:moveTo>
                <a:lnTo>
                  <a:pt x="f42" y="f41"/>
                </a:lnTo>
                <a:lnTo>
                  <a:pt x="f42" y="f43"/>
                </a:lnTo>
                <a:cubicBezTo>
                  <a:pt x="f42" y="f44"/>
                  <a:pt x="f45" y="f46"/>
                  <a:pt x="f47" y="f46"/>
                </a:cubicBezTo>
                <a:cubicBezTo>
                  <a:pt x="f48" y="f46"/>
                  <a:pt x="f49" y="f44"/>
                  <a:pt x="f49" y="f43"/>
                </a:cubicBezTo>
                <a:lnTo>
                  <a:pt x="f49" y="f41"/>
                </a:lnTo>
                <a:lnTo>
                  <a:pt x="f50" y="f41"/>
                </a:lnTo>
                <a:lnTo>
                  <a:pt x="f50" y="f51"/>
                </a:lnTo>
                <a:cubicBezTo>
                  <a:pt x="f50" y="f52"/>
                  <a:pt x="f53" y="f54"/>
                  <a:pt x="f55" y="f54"/>
                </a:cubicBezTo>
                <a:cubicBezTo>
                  <a:pt x="f56" y="f54"/>
                  <a:pt x="f57" y="f52"/>
                  <a:pt x="f57" y="f51"/>
                </a:cubicBezTo>
                <a:lnTo>
                  <a:pt x="f57" y="f41"/>
                </a:lnTo>
                <a:lnTo>
                  <a:pt x="f58" y="f41"/>
                </a:lnTo>
                <a:lnTo>
                  <a:pt x="f58" y="f59"/>
                </a:lnTo>
                <a:cubicBezTo>
                  <a:pt x="f58" y="f60"/>
                  <a:pt x="f61" y="f62"/>
                  <a:pt x="f63" y="f62"/>
                </a:cubicBezTo>
                <a:cubicBezTo>
                  <a:pt x="f64" y="f62"/>
                  <a:pt x="f65" y="f60"/>
                  <a:pt x="f65" y="f59"/>
                </a:cubicBezTo>
                <a:lnTo>
                  <a:pt x="f65" y="f41"/>
                </a:lnTo>
                <a:lnTo>
                  <a:pt x="f66" y="f41"/>
                </a:lnTo>
                <a:lnTo>
                  <a:pt x="f66" y="f67"/>
                </a:lnTo>
                <a:cubicBezTo>
                  <a:pt x="f66" y="f68"/>
                  <a:pt x="f69" y="f70"/>
                  <a:pt x="f71" y="f70"/>
                </a:cubicBezTo>
                <a:cubicBezTo>
                  <a:pt x="f72" y="f70"/>
                  <a:pt x="f73" y="f68"/>
                  <a:pt x="f73" y="f67"/>
                </a:cubicBezTo>
                <a:lnTo>
                  <a:pt x="f73" y="f41"/>
                </a:lnTo>
                <a:lnTo>
                  <a:pt x="f74" y="f41"/>
                </a:lnTo>
                <a:lnTo>
                  <a:pt x="f74" y="f75"/>
                </a:lnTo>
                <a:cubicBezTo>
                  <a:pt x="f74" y="f76"/>
                  <a:pt x="f77" y="f78"/>
                  <a:pt x="f79" y="f78"/>
                </a:cubicBezTo>
                <a:cubicBezTo>
                  <a:pt x="f80" y="f78"/>
                  <a:pt x="f81" y="f76"/>
                  <a:pt x="f81" y="f75"/>
                </a:cubicBezTo>
                <a:lnTo>
                  <a:pt x="f81" y="f41"/>
                </a:lnTo>
                <a:lnTo>
                  <a:pt x="f3" y="f41"/>
                </a:lnTo>
                <a:lnTo>
                  <a:pt x="f3" y="f4"/>
                </a:lnTo>
                <a:lnTo>
                  <a:pt x="f2" y="f4"/>
                </a:lnTo>
                <a:close/>
                <a:moveTo>
                  <a:pt x="f47" y="f82"/>
                </a:moveTo>
                <a:cubicBezTo>
                  <a:pt x="f83" y="f82"/>
                  <a:pt x="f84" y="f85"/>
                  <a:pt x="f84" y="f86"/>
                </a:cubicBezTo>
                <a:lnTo>
                  <a:pt x="f84" y="f87"/>
                </a:lnTo>
                <a:cubicBezTo>
                  <a:pt x="f84" y="f88"/>
                  <a:pt x="f83" y="f89"/>
                  <a:pt x="f47" y="f89"/>
                </a:cubicBezTo>
                <a:cubicBezTo>
                  <a:pt x="f90" y="f89"/>
                  <a:pt x="f91" y="f88"/>
                  <a:pt x="f91" y="f87"/>
                </a:cubicBezTo>
                <a:lnTo>
                  <a:pt x="f91" y="f86"/>
                </a:lnTo>
                <a:cubicBezTo>
                  <a:pt x="f91" y="f85"/>
                  <a:pt x="f90" y="f82"/>
                  <a:pt x="f47" y="f82"/>
                </a:cubicBezTo>
                <a:close/>
                <a:moveTo>
                  <a:pt x="f55" y="f92"/>
                </a:moveTo>
                <a:cubicBezTo>
                  <a:pt x="f93" y="f92"/>
                  <a:pt x="f94" y="f95"/>
                  <a:pt x="f94" y="f96"/>
                </a:cubicBezTo>
                <a:lnTo>
                  <a:pt x="f94" y="f97"/>
                </a:lnTo>
                <a:cubicBezTo>
                  <a:pt x="f94" y="f98"/>
                  <a:pt x="f93" y="f99"/>
                  <a:pt x="f55" y="f99"/>
                </a:cubicBezTo>
                <a:cubicBezTo>
                  <a:pt x="f100" y="f99"/>
                  <a:pt x="f101" y="f98"/>
                  <a:pt x="f101" y="f97"/>
                </a:cubicBezTo>
                <a:lnTo>
                  <a:pt x="f101" y="f96"/>
                </a:lnTo>
                <a:cubicBezTo>
                  <a:pt x="f101" y="f95"/>
                  <a:pt x="f100" y="f92"/>
                  <a:pt x="f55" y="f92"/>
                </a:cubicBezTo>
                <a:close/>
                <a:moveTo>
                  <a:pt x="f63" y="f102"/>
                </a:moveTo>
                <a:cubicBezTo>
                  <a:pt x="f103" y="f102"/>
                  <a:pt x="f104" y="f105"/>
                  <a:pt x="f104" y="f106"/>
                </a:cubicBezTo>
                <a:lnTo>
                  <a:pt x="f104" y="f107"/>
                </a:lnTo>
                <a:cubicBezTo>
                  <a:pt x="f104" y="f108"/>
                  <a:pt x="f103" y="f109"/>
                  <a:pt x="f63" y="f109"/>
                </a:cubicBezTo>
                <a:cubicBezTo>
                  <a:pt x="f110" y="f109"/>
                  <a:pt x="f111" y="f108"/>
                  <a:pt x="f111" y="f107"/>
                </a:cubicBezTo>
                <a:lnTo>
                  <a:pt x="f111" y="f106"/>
                </a:lnTo>
                <a:cubicBezTo>
                  <a:pt x="f111" y="f105"/>
                  <a:pt x="f110" y="f102"/>
                  <a:pt x="f63" y="f102"/>
                </a:cubicBezTo>
                <a:close/>
                <a:moveTo>
                  <a:pt x="f71" y="f112"/>
                </a:moveTo>
                <a:cubicBezTo>
                  <a:pt x="f113" y="f112"/>
                  <a:pt x="f114" y="f115"/>
                  <a:pt x="f114" y="f116"/>
                </a:cubicBezTo>
                <a:lnTo>
                  <a:pt x="f114" y="f117"/>
                </a:lnTo>
                <a:cubicBezTo>
                  <a:pt x="f114" y="f118"/>
                  <a:pt x="f113" y="f119"/>
                  <a:pt x="f71" y="f119"/>
                </a:cubicBezTo>
                <a:cubicBezTo>
                  <a:pt x="f120" y="f119"/>
                  <a:pt x="f121" y="f118"/>
                  <a:pt x="f121" y="f117"/>
                </a:cubicBezTo>
                <a:lnTo>
                  <a:pt x="f121" y="f116"/>
                </a:lnTo>
                <a:cubicBezTo>
                  <a:pt x="f121" y="f115"/>
                  <a:pt x="f120" y="f112"/>
                  <a:pt x="f71" y="f112"/>
                </a:cubicBezTo>
                <a:close/>
                <a:moveTo>
                  <a:pt x="f79" y="f2"/>
                </a:moveTo>
                <a:cubicBezTo>
                  <a:pt x="f122" y="f2"/>
                  <a:pt x="f123" y="f124"/>
                  <a:pt x="f123" y="f125"/>
                </a:cubicBezTo>
                <a:lnTo>
                  <a:pt x="f123" y="f126"/>
                </a:lnTo>
                <a:cubicBezTo>
                  <a:pt x="f123" y="f127"/>
                  <a:pt x="f122" y="f128"/>
                  <a:pt x="f79" y="f128"/>
                </a:cubicBezTo>
                <a:cubicBezTo>
                  <a:pt x="f129" y="f128"/>
                  <a:pt x="f130" y="f127"/>
                  <a:pt x="f130" y="f126"/>
                </a:cubicBezTo>
                <a:lnTo>
                  <a:pt x="f130" y="f125"/>
                </a:lnTo>
                <a:cubicBezTo>
                  <a:pt x="f130" y="f124"/>
                  <a:pt x="f129" y="f2"/>
                  <a:pt x="f79" y="f2"/>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0" name="Rectangle 7">
            <a:extLst>
              <a:ext uri="{FF2B5EF4-FFF2-40B4-BE49-F238E27FC236}">
                <a16:creationId xmlns:a16="http://schemas.microsoft.com/office/drawing/2014/main" id="{5E6C3A73-5CBE-CB94-83CD-15051DA96E74}"/>
              </a:ext>
            </a:extLst>
          </p:cNvPr>
          <p:cNvSpPr/>
          <p:nvPr/>
        </p:nvSpPr>
        <p:spPr>
          <a:xfrm>
            <a:off x="5213122" y="1139040"/>
            <a:ext cx="353671" cy="353671"/>
          </a:xfrm>
          <a:custGeom>
            <a:avLst/>
            <a:gdLst>
              <a:gd name="f0" fmla="val w"/>
              <a:gd name="f1" fmla="val h"/>
              <a:gd name="f2" fmla="val 0"/>
              <a:gd name="f3" fmla="val 3240000"/>
              <a:gd name="f4" fmla="val 401869"/>
              <a:gd name="f5" fmla="val 2055482"/>
              <a:gd name="f6" fmla="val 869869"/>
              <a:gd name="f7" fmla="val 2919482"/>
              <a:gd name="f8" fmla="val 1121949"/>
              <a:gd name="f9" fmla="val 1695482"/>
              <a:gd name="f10" fmla="val 1589949"/>
              <a:gd name="f11" fmla="val 1842029"/>
              <a:gd name="f12" fmla="val 1335482"/>
              <a:gd name="f13" fmla="val 2310029"/>
              <a:gd name="f14" fmla="val 2562109"/>
              <a:gd name="f15" fmla="val 975482"/>
              <a:gd name="f16" fmla="val 3030109"/>
              <a:gd name="f17" fmla="val 2321888"/>
              <a:gd name="f18" fmla="val 224805"/>
              <a:gd name="f19" fmla="val 2880631"/>
              <a:gd name="f20" fmla="val 247420"/>
              <a:gd name="f21" fmla="val 2620844"/>
              <a:gd name="f22" fmla="val 742612"/>
              <a:gd name="f23" fmla="val 2546105"/>
              <a:gd name="f24" fmla="val 613161"/>
              <a:gd name="f25" fmla="val 541555"/>
              <a:gd name="f26" fmla="val 1770488"/>
              <a:gd name="f27" fmla="val 392077"/>
              <a:gd name="f28" fmla="val 1511585"/>
              <a:gd name="f29" fmla="val 2396627"/>
              <a:gd name="f30" fmla="val 354257"/>
              <a:gd name="f31" fmla="val 180000"/>
              <a:gd name="f32" fmla="val 3059999"/>
              <a:gd name="f33" fmla="val 3239999"/>
              <a:gd name="f34" fmla="*/ f0 1 3240000"/>
              <a:gd name="f35" fmla="*/ f1 1 3240000"/>
              <a:gd name="f36" fmla="val f2"/>
              <a:gd name="f37" fmla="val f3"/>
              <a:gd name="f38" fmla="+- f37 0 f36"/>
              <a:gd name="f39" fmla="*/ f38 1 3240000"/>
              <a:gd name="f40" fmla="*/ f36 1 f39"/>
              <a:gd name="f41" fmla="*/ f37 1 f39"/>
              <a:gd name="f42" fmla="*/ f40 f34 1"/>
              <a:gd name="f43" fmla="*/ f41 f34 1"/>
              <a:gd name="f44" fmla="*/ f41 f35 1"/>
              <a:gd name="f45" fmla="*/ f40 f35 1"/>
            </a:gdLst>
            <a:ahLst/>
            <a:cxnLst>
              <a:cxn ang="3cd4">
                <a:pos x="hc" y="t"/>
              </a:cxn>
              <a:cxn ang="0">
                <a:pos x="r" y="vc"/>
              </a:cxn>
              <a:cxn ang="cd4">
                <a:pos x="hc" y="b"/>
              </a:cxn>
              <a:cxn ang="cd2">
                <a:pos x="l" y="vc"/>
              </a:cxn>
            </a:cxnLst>
            <a:rect l="f42" t="f45" r="f43" b="f44"/>
            <a:pathLst>
              <a:path w="3240000" h="3240000">
                <a:moveTo>
                  <a:pt x="f4" y="f5"/>
                </a:moveTo>
                <a:lnTo>
                  <a:pt x="f6" y="f5"/>
                </a:lnTo>
                <a:lnTo>
                  <a:pt x="f6" y="f7"/>
                </a:lnTo>
                <a:lnTo>
                  <a:pt x="f4" y="f7"/>
                </a:lnTo>
                <a:close/>
                <a:moveTo>
                  <a:pt x="f8" y="f9"/>
                </a:moveTo>
                <a:lnTo>
                  <a:pt x="f10" y="f9"/>
                </a:lnTo>
                <a:lnTo>
                  <a:pt x="f10" y="f7"/>
                </a:lnTo>
                <a:lnTo>
                  <a:pt x="f8" y="f7"/>
                </a:lnTo>
                <a:close/>
                <a:moveTo>
                  <a:pt x="f11" y="f12"/>
                </a:moveTo>
                <a:lnTo>
                  <a:pt x="f13" y="f12"/>
                </a:lnTo>
                <a:lnTo>
                  <a:pt x="f13" y="f7"/>
                </a:lnTo>
                <a:lnTo>
                  <a:pt x="f11" y="f7"/>
                </a:lnTo>
                <a:close/>
                <a:moveTo>
                  <a:pt x="f14" y="f15"/>
                </a:moveTo>
                <a:lnTo>
                  <a:pt x="f16" y="f15"/>
                </a:lnTo>
                <a:lnTo>
                  <a:pt x="f16" y="f7"/>
                </a:lnTo>
                <a:lnTo>
                  <a:pt x="f14" y="f7"/>
                </a:lnTo>
                <a:close/>
                <a:moveTo>
                  <a:pt x="f17" y="f18"/>
                </a:moveTo>
                <a:lnTo>
                  <a:pt x="f19" y="f20"/>
                </a:lnTo>
                <a:lnTo>
                  <a:pt x="f21" y="f22"/>
                </a:lnTo>
                <a:lnTo>
                  <a:pt x="f23" y="f24"/>
                </a:lnTo>
                <a:lnTo>
                  <a:pt x="f25" y="f26"/>
                </a:lnTo>
                <a:lnTo>
                  <a:pt x="f27" y="f28"/>
                </a:lnTo>
                <a:lnTo>
                  <a:pt x="f29" y="f30"/>
                </a:lnTo>
                <a:close/>
                <a:moveTo>
                  <a:pt x="f2" y="f2"/>
                </a:moveTo>
                <a:lnTo>
                  <a:pt x="f31" y="f2"/>
                </a:lnTo>
                <a:lnTo>
                  <a:pt x="f31" y="f32"/>
                </a:lnTo>
                <a:lnTo>
                  <a:pt x="f3" y="f32"/>
                </a:lnTo>
                <a:lnTo>
                  <a:pt x="f3" y="f33"/>
                </a:lnTo>
                <a:lnTo>
                  <a:pt x="f31" y="f33"/>
                </a:lnTo>
                <a:lnTo>
                  <a:pt x="f31" y="f3"/>
                </a:lnTo>
                <a:lnTo>
                  <a:pt x="f2" y="f3"/>
                </a:lnTo>
                <a:lnTo>
                  <a:pt x="f2" y="f33"/>
                </a:lnTo>
                <a:lnTo>
                  <a:pt x="f2" y="f32"/>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1" name="Rectangle 15">
            <a:extLst>
              <a:ext uri="{FF2B5EF4-FFF2-40B4-BE49-F238E27FC236}">
                <a16:creationId xmlns:a16="http://schemas.microsoft.com/office/drawing/2014/main" id="{235AE582-6F9D-F73C-9AE1-B46F90207377}"/>
              </a:ext>
            </a:extLst>
          </p:cNvPr>
          <p:cNvSpPr/>
          <p:nvPr/>
        </p:nvSpPr>
        <p:spPr>
          <a:xfrm rot="5400013">
            <a:off x="5803266" y="1139041"/>
            <a:ext cx="354147" cy="353671"/>
          </a:xfrm>
          <a:custGeom>
            <a:avLst/>
            <a:gdLst>
              <a:gd name="f0" fmla="val w"/>
              <a:gd name="f1" fmla="val h"/>
              <a:gd name="f2" fmla="val 0"/>
              <a:gd name="f3" fmla="val 3244313"/>
              <a:gd name="f4" fmla="val 3240000"/>
              <a:gd name="f5" fmla="val 2055482"/>
              <a:gd name="f6" fmla="val 677891"/>
              <a:gd name="f7" fmla="val 209891"/>
              <a:gd name="f8" fmla="val 2919482"/>
              <a:gd name="f9" fmla="val 1695482"/>
              <a:gd name="f10" fmla="val 1397971"/>
              <a:gd name="f11" fmla="val 929971"/>
              <a:gd name="f12" fmla="val 1335482"/>
              <a:gd name="f13" fmla="val 2118051"/>
              <a:gd name="f14" fmla="val 1650051"/>
              <a:gd name="f15" fmla="val 975482"/>
              <a:gd name="f16" fmla="val 2838131"/>
              <a:gd name="f17" fmla="val 2370131"/>
              <a:gd name="f18" fmla="val 10788"/>
              <a:gd name="f19" fmla="val 2651034"/>
              <a:gd name="f20" fmla="val 1168116"/>
              <a:gd name="f21" fmla="val 646484"/>
              <a:gd name="f22" fmla="val 1038664"/>
              <a:gd name="f23" fmla="val 571745"/>
              <a:gd name="f24" fmla="val 1533856"/>
              <a:gd name="f25" fmla="val 311959"/>
              <a:gd name="f26" fmla="val 1556471"/>
              <a:gd name="f27" fmla="val 870701"/>
              <a:gd name="f28" fmla="val 1427019"/>
              <a:gd name="f29" fmla="val 795962"/>
              <a:gd name="f30" fmla="val 269691"/>
              <a:gd name="f31" fmla="val 2800512"/>
              <a:gd name="f32" fmla="val 3060000"/>
              <a:gd name="f33" fmla="val 3064313"/>
              <a:gd name="f34" fmla="*/ f0 1 3244313"/>
              <a:gd name="f35" fmla="*/ f1 1 3240000"/>
              <a:gd name="f36" fmla="val f2"/>
              <a:gd name="f37" fmla="val f3"/>
              <a:gd name="f38" fmla="val f4"/>
              <a:gd name="f39" fmla="+- f38 0 f36"/>
              <a:gd name="f40" fmla="+- f37 0 f36"/>
              <a:gd name="f41" fmla="*/ f40 1 3244313"/>
              <a:gd name="f42" fmla="*/ f39 1 3240000"/>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44313" h="3240000">
                <a:moveTo>
                  <a:pt x="f5" y="f6"/>
                </a:moveTo>
                <a:lnTo>
                  <a:pt x="f5" y="f7"/>
                </a:lnTo>
                <a:lnTo>
                  <a:pt x="f8" y="f7"/>
                </a:lnTo>
                <a:lnTo>
                  <a:pt x="f8" y="f6"/>
                </a:lnTo>
                <a:close/>
                <a:moveTo>
                  <a:pt x="f9" y="f10"/>
                </a:moveTo>
                <a:lnTo>
                  <a:pt x="f9" y="f11"/>
                </a:lnTo>
                <a:lnTo>
                  <a:pt x="f8" y="f11"/>
                </a:lnTo>
                <a:lnTo>
                  <a:pt x="f8" y="f10"/>
                </a:lnTo>
                <a:close/>
                <a:moveTo>
                  <a:pt x="f12" y="f13"/>
                </a:moveTo>
                <a:lnTo>
                  <a:pt x="f12" y="f14"/>
                </a:lnTo>
                <a:lnTo>
                  <a:pt x="f8" y="f14"/>
                </a:lnTo>
                <a:lnTo>
                  <a:pt x="f8" y="f13"/>
                </a:lnTo>
                <a:close/>
                <a:moveTo>
                  <a:pt x="f15" y="f16"/>
                </a:moveTo>
                <a:lnTo>
                  <a:pt x="f15" y="f17"/>
                </a:lnTo>
                <a:lnTo>
                  <a:pt x="f8" y="f17"/>
                </a:lnTo>
                <a:lnTo>
                  <a:pt x="f8" y="f16"/>
                </a:lnTo>
                <a:close/>
                <a:moveTo>
                  <a:pt x="f18" y="f19"/>
                </a:moveTo>
                <a:lnTo>
                  <a:pt x="f20" y="f21"/>
                </a:lnTo>
                <a:lnTo>
                  <a:pt x="f22" y="f23"/>
                </a:lnTo>
                <a:lnTo>
                  <a:pt x="f24" y="f25"/>
                </a:lnTo>
                <a:lnTo>
                  <a:pt x="f26" y="f27"/>
                </a:lnTo>
                <a:lnTo>
                  <a:pt x="f28" y="f29"/>
                </a:lnTo>
                <a:lnTo>
                  <a:pt x="f30" y="f31"/>
                </a:lnTo>
                <a:close/>
                <a:moveTo>
                  <a:pt x="f2" y="f4"/>
                </a:moveTo>
                <a:lnTo>
                  <a:pt x="f2" y="f32"/>
                </a:lnTo>
                <a:lnTo>
                  <a:pt x="f33" y="f32"/>
                </a:lnTo>
                <a:lnTo>
                  <a:pt x="f33" y="f2"/>
                </a:lnTo>
                <a:lnTo>
                  <a:pt x="f3" y="f2"/>
                </a:lnTo>
                <a:lnTo>
                  <a:pt x="f3" y="f4"/>
                </a:lnTo>
                <a:lnTo>
                  <a:pt x="f4" y="f4"/>
                </a:lnTo>
                <a:lnTo>
                  <a:pt x="f33" y="f4"/>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2" name="Pie 24">
            <a:extLst>
              <a:ext uri="{FF2B5EF4-FFF2-40B4-BE49-F238E27FC236}">
                <a16:creationId xmlns:a16="http://schemas.microsoft.com/office/drawing/2014/main" id="{3E1E006D-283F-D419-7C4E-907A26873088}"/>
              </a:ext>
            </a:extLst>
          </p:cNvPr>
          <p:cNvSpPr/>
          <p:nvPr/>
        </p:nvSpPr>
        <p:spPr>
          <a:xfrm>
            <a:off x="5107445" y="3464240"/>
            <a:ext cx="384889" cy="382758"/>
          </a:xfrm>
          <a:custGeom>
            <a:avLst/>
            <a:gdLst>
              <a:gd name="f0" fmla="val w"/>
              <a:gd name="f1" fmla="val h"/>
              <a:gd name="f2" fmla="val 0"/>
              <a:gd name="f3" fmla="val 3228711"/>
              <a:gd name="f4" fmla="val 3210836"/>
              <a:gd name="f5" fmla="val 351626"/>
              <a:gd name="f6" fmla="val 695968"/>
              <a:gd name="f7" fmla="val 1548007"/>
              <a:gd name="f8" fmla="val 1678300"/>
              <a:gd name="f9" fmla="val 236194"/>
              <a:gd name="f10" fmla="val 2500159"/>
              <a:gd name="f11" fmla="val -116985"/>
              <a:gd name="f12" fmla="val 1936431"/>
              <a:gd name="f13" fmla="val -70514"/>
              <a:gd name="f14" fmla="val 1210092"/>
              <a:gd name="f15" fmla="val 1957429"/>
              <a:gd name="f16" fmla="val 262366"/>
              <a:gd name="f17" fmla="val 2634256"/>
              <a:gd name="f18" fmla="val 359480"/>
              <a:gd name="f19" fmla="val 3156733"/>
              <a:gd name="f20" fmla="val 907132"/>
              <a:gd name="f21" fmla="val 3221913"/>
              <a:gd name="f22" fmla="val 1587776"/>
              <a:gd name="f23" fmla="val 3287093"/>
              <a:gd name="f24" fmla="val 2268421"/>
              <a:gd name="f25" fmla="val 2878048"/>
              <a:gd name="f26" fmla="val 2905277"/>
              <a:gd name="f27" fmla="val 2231953"/>
              <a:gd name="f28" fmla="val 3129078"/>
              <a:gd name="f29" fmla="val 1585858"/>
              <a:gd name="f30" fmla="val 3352879"/>
              <a:gd name="f31" fmla="val 870522"/>
              <a:gd name="f32" fmla="val 3105497"/>
              <a:gd name="f33" fmla="val 500715"/>
              <a:gd name="f34" fmla="val 2530372"/>
              <a:gd name="f35" fmla="val 1746987"/>
              <a:gd name="f36" fmla="val 1729019"/>
              <a:gd name="f37" fmla="val 1604447"/>
              <a:gd name="f38" fmla="val 200"/>
              <a:gd name="f39" fmla="val 1665125"/>
              <a:gd name="f40" fmla="val -778"/>
              <a:gd name="f41" fmla="val 1726175"/>
              <a:gd name="f42" fmla="val 1809"/>
              <a:gd name="f43" fmla="val 1787307"/>
              <a:gd name="f44" fmla="val 8072"/>
              <a:gd name="f45" fmla="val 1629532"/>
              <a:gd name="f46" fmla="val 1548011"/>
              <a:gd name="f47" fmla="val 483856"/>
              <a:gd name="f48" fmla="val 506987"/>
              <a:gd name="f49" fmla="val 773141"/>
              <a:gd name="f50" fmla="val 188622"/>
              <a:gd name="f51" fmla="val 1179697"/>
              <a:gd name="f52" fmla="val 7051"/>
              <a:gd name="f53" fmla="*/ f0 1 3228711"/>
              <a:gd name="f54" fmla="*/ f1 1 3210836"/>
              <a:gd name="f55" fmla="val f2"/>
              <a:gd name="f56" fmla="val f3"/>
              <a:gd name="f57" fmla="val f4"/>
              <a:gd name="f58" fmla="+- f57 0 f55"/>
              <a:gd name="f59" fmla="+- f56 0 f55"/>
              <a:gd name="f60" fmla="*/ f59 1 3228711"/>
              <a:gd name="f61" fmla="*/ f58 1 3210836"/>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3228711" h="3210836">
                <a:moveTo>
                  <a:pt x="f5" y="f6"/>
                </a:moveTo>
                <a:lnTo>
                  <a:pt x="f7" y="f8"/>
                </a:lnTo>
                <a:lnTo>
                  <a:pt x="f9" y="f10"/>
                </a:lnTo>
                <a:cubicBezTo>
                  <a:pt x="f11" y="f12"/>
                  <a:pt x="f13" y="f14"/>
                  <a:pt x="f5" y="f6"/>
                </a:cubicBezTo>
                <a:close/>
                <a:moveTo>
                  <a:pt x="f15" y="f16"/>
                </a:moveTo>
                <a:cubicBezTo>
                  <a:pt x="f17" y="f18"/>
                  <a:pt x="f19" y="f20"/>
                  <a:pt x="f21" y="f22"/>
                </a:cubicBezTo>
                <a:cubicBezTo>
                  <a:pt x="f23" y="f24"/>
                  <a:pt x="f25" y="f26"/>
                  <a:pt x="f27" y="f28"/>
                </a:cubicBezTo>
                <a:cubicBezTo>
                  <a:pt x="f29" y="f30"/>
                  <a:pt x="f31" y="f32"/>
                  <a:pt x="f33" y="f34"/>
                </a:cubicBezTo>
                <a:lnTo>
                  <a:pt x="f35" y="f36"/>
                </a:lnTo>
                <a:close/>
                <a:moveTo>
                  <a:pt x="f37" y="f38"/>
                </a:moveTo>
                <a:cubicBezTo>
                  <a:pt x="f39" y="f40"/>
                  <a:pt x="f41" y="f42"/>
                  <a:pt x="f43" y="f44"/>
                </a:cubicBezTo>
                <a:lnTo>
                  <a:pt x="f45" y="f46"/>
                </a:lnTo>
                <a:lnTo>
                  <a:pt x="f47" y="f48"/>
                </a:lnTo>
                <a:cubicBezTo>
                  <a:pt x="f49" y="f50"/>
                  <a:pt x="f51" y="f52"/>
                  <a:pt x="f37" y="f38"/>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3" name="Block Arc 14">
            <a:extLst>
              <a:ext uri="{FF2B5EF4-FFF2-40B4-BE49-F238E27FC236}">
                <a16:creationId xmlns:a16="http://schemas.microsoft.com/office/drawing/2014/main" id="{E1505811-9542-943E-C6F8-F07993042BD8}"/>
              </a:ext>
            </a:extLst>
          </p:cNvPr>
          <p:cNvSpPr/>
          <p:nvPr/>
        </p:nvSpPr>
        <p:spPr>
          <a:xfrm rot="16200004">
            <a:off x="6394015" y="1102958"/>
            <a:ext cx="425552" cy="425826"/>
          </a:xfrm>
          <a:custGeom>
            <a:avLst/>
            <a:gdLst>
              <a:gd name="f0" fmla="val w"/>
              <a:gd name="f1" fmla="val h"/>
              <a:gd name="f2" fmla="val 0"/>
              <a:gd name="f3" fmla="val 3185463"/>
              <a:gd name="f4" fmla="val 3187558"/>
              <a:gd name="f5" fmla="val 764000"/>
              <a:gd name="f6" fmla="val 2343999"/>
              <a:gd name="f7" fmla="val 566798"/>
              <a:gd name="f8" fmla="val 2256389"/>
              <a:gd name="f9" fmla="val 385374"/>
              <a:gd name="f10" fmla="val 2134753"/>
              <a:gd name="f11" fmla="val 230072"/>
              <a:gd name="f12" fmla="val 1981662"/>
              <a:gd name="f13" fmla="val 297001"/>
              <a:gd name="f14" fmla="val 2223876"/>
              <a:gd name="f15" fmla="val 428049"/>
              <a:gd name="f16" fmla="val 2439341"/>
              <a:gd name="f17" fmla="val 603989"/>
              <a:gd name="f18" fmla="val 2608945"/>
              <a:gd name="f19" fmla="val 667739"/>
              <a:gd name="f20" fmla="val 2525681"/>
              <a:gd name="f21" fmla="val 720588"/>
              <a:gd name="f22" fmla="val 2436567"/>
              <a:gd name="f23" fmla="val 783530"/>
              <a:gd name="f24" fmla="val 862903"/>
              <a:gd name="f25" fmla="val 737619"/>
              <a:gd name="f26" fmla="val 760936"/>
              <a:gd name="f27" fmla="val 681240"/>
              <a:gd name="f28" fmla="val 662513"/>
              <a:gd name="f29" fmla="val 611676"/>
              <a:gd name="f30" fmla="val 571152"/>
              <a:gd name="f31" fmla="val 419218"/>
              <a:gd name="f32" fmla="val 754019"/>
              <a:gd name="f33" fmla="val 279227"/>
              <a:gd name="f34" fmla="val 991173"/>
              <a:gd name="f35" fmla="val 215545"/>
              <a:gd name="f36" fmla="val 1258034"/>
              <a:gd name="f37" fmla="val 378729"/>
              <a:gd name="f38" fmla="val 1090139"/>
              <a:gd name="f39" fmla="val 571934"/>
              <a:gd name="f40" fmla="val 956907"/>
              <a:gd name="f41" fmla="val 935657"/>
              <a:gd name="f42" fmla="val 1673146"/>
              <a:gd name="f43" fmla="val 227023"/>
              <a:gd name="f44" fmla="val 393068"/>
              <a:gd name="f45" fmla="val 1882941"/>
              <a:gd name="f46" fmla="val 605618"/>
              <a:gd name="f47" fmla="val 2045968"/>
              <a:gd name="f48" fmla="val 844267"/>
              <a:gd name="f49" fmla="val 2153109"/>
              <a:gd name="f50" fmla="val 897907"/>
              <a:gd name="f51" fmla="val 1997390"/>
              <a:gd name="f52" fmla="val 928862"/>
              <a:gd name="f53" fmla="val 1835739"/>
              <a:gd name="f54" fmla="val 935928"/>
              <a:gd name="f55" fmla="val 1493146"/>
              <a:gd name="f56" fmla="val 928922"/>
              <a:gd name="f57" fmla="val 1345638"/>
              <a:gd name="f58" fmla="val 902278"/>
              <a:gd name="f59" fmla="val 1198995"/>
              <a:gd name="f60" fmla="val 856775"/>
              <a:gd name="f61" fmla="val 1056956"/>
              <a:gd name="f62" fmla="val 636768"/>
              <a:gd name="f63" fmla="val 1156959"/>
              <a:gd name="f64" fmla="val 439487"/>
              <a:gd name="f65" fmla="val 1304654"/>
              <a:gd name="f66" fmla="val 281464"/>
              <a:gd name="f67" fmla="val 1469785"/>
              <a:gd name="f68" fmla="val 2515107"/>
              <a:gd name="f69" fmla="val 1283000"/>
              <a:gd name="f70" fmla="val 2508124"/>
              <a:gd name="f71" fmla="val 1100523"/>
              <a:gd name="f72" fmla="val 2472287"/>
              <a:gd name="f73" fmla="val 927628"/>
              <a:gd name="f74" fmla="val 2411229"/>
              <a:gd name="f75" fmla="val 876831"/>
              <a:gd name="f76" fmla="val 2520843"/>
              <a:gd name="f77" fmla="val 814172"/>
              <a:gd name="f78" fmla="val 2626182"/>
              <a:gd name="f79" fmla="val 738220"/>
              <a:gd name="f80" fmla="val 2724387"/>
              <a:gd name="f81" fmla="val 944637"/>
              <a:gd name="f82" fmla="val 2881665"/>
              <a:gd name="f83" fmla="val 1196120"/>
              <a:gd name="f84" fmla="val 2982471"/>
              <a:gd name="f85" fmla="val 3005418"/>
              <a:gd name="f86" fmla="val 1112275"/>
              <a:gd name="f87" fmla="val 1105327"/>
              <a:gd name="f88" fmla="val 1858153"/>
              <a:gd name="f89" fmla="val 1070032"/>
              <a:gd name="f90" fmla="val 2042144"/>
              <a:gd name="f91" fmla="val 1008001"/>
              <a:gd name="f92" fmla="val 2219039"/>
              <a:gd name="f93" fmla="val 1155519"/>
              <a:gd name="f94" fmla="val 2270408"/>
              <a:gd name="f95" fmla="val 1310845"/>
              <a:gd name="f96" fmla="val 2300826"/>
              <a:gd name="f97" fmla="val 2307834"/>
              <a:gd name="f98" fmla="val 898989"/>
              <a:gd name="f99" fmla="val 1315103"/>
              <a:gd name="f100" fmla="val 907762"/>
              <a:gd name="f101" fmla="val 1164166"/>
              <a:gd name="f102" fmla="val 938783"/>
              <a:gd name="f103" fmla="val 1020939"/>
              <a:gd name="f104" fmla="val 990066"/>
              <a:gd name="f105" fmla="val 1074574"/>
              <a:gd name="f106" fmla="val 1153655"/>
              <a:gd name="f107" fmla="val 1105461"/>
              <a:gd name="f108" fmla="val 1322925"/>
              <a:gd name="f109" fmla="val 1112368"/>
              <a:gd name="f110" fmla="val 182141"/>
              <a:gd name="f111" fmla="val 1199839"/>
              <a:gd name="f112" fmla="val 204777"/>
              <a:gd name="f113" fmla="val 951477"/>
              <a:gd name="f114" fmla="val 303168"/>
              <a:gd name="f115" fmla="val 746615"/>
              <a:gd name="f116" fmla="val 456764"/>
              <a:gd name="f117" fmla="val 828296"/>
              <a:gd name="f118" fmla="val 562801"/>
              <a:gd name="f119" fmla="val 894225"/>
              <a:gd name="f120" fmla="val 677310"/>
              <a:gd name="f121" fmla="val 947434"/>
              <a:gd name="f122" fmla="val 796072"/>
              <a:gd name="f123" fmla="val 1113886"/>
              <a:gd name="f124" fmla="val 736067"/>
              <a:gd name="f125" fmla="val 1289644"/>
              <a:gd name="f126" fmla="val 700323"/>
              <a:gd name="f127" fmla="val 691530"/>
              <a:gd name="f128" fmla="val 2150063"/>
              <a:gd name="f129" fmla="val 992171"/>
              <a:gd name="f130" fmla="val 1990712"/>
              <a:gd name="f131" fmla="val 935501"/>
              <a:gd name="f132" fmla="val 1822242"/>
              <a:gd name="f133" fmla="val 902595"/>
              <a:gd name="f134" fmla="val 1649785"/>
              <a:gd name="f135" fmla="val 897224"/>
              <a:gd name="f136" fmla="val 2063712"/>
              <a:gd name="f137" fmla="val 2069089"/>
              <a:gd name="f138" fmla="val 1323887"/>
              <a:gd name="f139" fmla="val 2098366"/>
              <a:gd name="f140" fmla="val 1155330"/>
              <a:gd name="f141" fmla="val 2168848"/>
              <a:gd name="f142" fmla="val 2199110"/>
              <a:gd name="f143" fmla="val 2108555"/>
              <a:gd name="f144" fmla="val 2028681"/>
              <a:gd name="f145" fmla="val 2073581"/>
              <a:gd name="f146" fmla="val 1851532"/>
              <a:gd name="f147" fmla="val 2065295"/>
              <a:gd name="f148" fmla="val 2307299"/>
              <a:gd name="f149" fmla="val 1829404"/>
              <a:gd name="f150" fmla="val 2299517"/>
              <a:gd name="f151" fmla="val 2004315"/>
              <a:gd name="f152" fmla="val 2261965"/>
              <a:gd name="f153" fmla="val 2422394"/>
              <a:gd name="f154" fmla="val 446879"/>
              <a:gd name="f155" fmla="val 2204309"/>
              <a:gd name="f156" fmla="val 287209"/>
              <a:gd name="f157" fmla="val 1938140"/>
              <a:gd name="f158" fmla="val 189883"/>
              <a:gd name="f159" fmla="val 178919"/>
              <a:gd name="f160" fmla="val 689876"/>
              <a:gd name="f161" fmla="val 1846998"/>
              <a:gd name="f162" fmla="val 695154"/>
              <a:gd name="f163" fmla="val 2039668"/>
              <a:gd name="f164" fmla="val 732502"/>
              <a:gd name="f165" fmla="val 2221721"/>
              <a:gd name="f166" fmla="val 797410"/>
              <a:gd name="f167" fmla="val 2275056"/>
              <a:gd name="f168" fmla="val 675360"/>
              <a:gd name="f169" fmla="val 2341760"/>
              <a:gd name="f170" fmla="val 557662"/>
              <a:gd name="f171" fmla="val 2447278"/>
              <a:gd name="f172" fmla="val 2722123"/>
              <a:gd name="f173" fmla="val 2366121"/>
              <a:gd name="f174" fmla="val 2618714"/>
              <a:gd name="f175" fmla="val 2299534"/>
              <a:gd name="f176" fmla="val 2507403"/>
              <a:gd name="f177" fmla="val 2246145"/>
              <a:gd name="f178" fmla="val 2391362"/>
              <a:gd name="f179" fmla="val 2057375"/>
              <a:gd name="f180" fmla="val 2464119"/>
              <a:gd name="f181" fmla="val 1856285"/>
              <a:gd name="f182" fmla="val 2506958"/>
              <a:gd name="f183" fmla="val 2514779"/>
              <a:gd name="f184" fmla="val 3008639"/>
              <a:gd name="f185" fmla="val 1949198"/>
              <a:gd name="f186" fmla="val 2997255"/>
              <a:gd name="f187" fmla="val 2224691"/>
              <a:gd name="f188" fmla="val 2892757"/>
              <a:gd name="f189" fmla="val 2878934"/>
              <a:gd name="f190" fmla="val 2723190"/>
              <a:gd name="f191" fmla="val 1307255"/>
              <a:gd name="f192" fmla="val 2529440"/>
              <a:gd name="f193" fmla="val 1161128"/>
              <a:gd name="f194" fmla="val 2313862"/>
              <a:gd name="f195" fmla="val 1060620"/>
              <a:gd name="f196" fmla="val 2270535"/>
              <a:gd name="f197" fmla="val 1201714"/>
              <a:gd name="f198" fmla="val 2245604"/>
              <a:gd name="f199" fmla="val 1347104"/>
              <a:gd name="f200" fmla="val 2240109"/>
              <a:gd name="f201" fmla="val 2890636"/>
              <a:gd name="f202" fmla="val 2241814"/>
              <a:gd name="f203" fmla="val 2249736"/>
              <a:gd name="f204" fmla="val 1827102"/>
              <a:gd name="f205" fmla="val 2279520"/>
              <a:gd name="f206" fmla="val 1979973"/>
              <a:gd name="f207" fmla="val 2329964"/>
              <a:gd name="f208" fmla="val 2127513"/>
              <a:gd name="f209" fmla="val 2545677"/>
              <a:gd name="f210" fmla="val 2019923"/>
              <a:gd name="f211" fmla="val 2738160"/>
              <a:gd name="f212" fmla="val 1866413"/>
              <a:gd name="f213" fmla="val 2973035"/>
              <a:gd name="f214" fmla="val 1284386"/>
              <a:gd name="f215" fmla="val 2912066"/>
              <a:gd name="f216" fmla="val 1001840"/>
              <a:gd name="f217" fmla="val 2765308"/>
              <a:gd name="f218" fmla="val 751379"/>
              <a:gd name="f219" fmla="val 2561381"/>
              <a:gd name="f220" fmla="val 561108"/>
              <a:gd name="f221" fmla="val 2489321"/>
              <a:gd name="f222" fmla="val 656437"/>
              <a:gd name="f223" fmla="val 2431363"/>
              <a:gd name="f224" fmla="val 759225"/>
              <a:gd name="f225" fmla="val 2384553"/>
              <a:gd name="f226" fmla="val 865647"/>
              <a:gd name="f227" fmla="val 2604520"/>
              <a:gd name="f228" fmla="val 964977"/>
              <a:gd name="f229" fmla="val 2804622"/>
              <a:gd name="f230" fmla="val 1106677"/>
              <a:gd name="f231" fmla="val 2974277"/>
              <a:gd name="f232" fmla="val 1897328"/>
              <a:gd name="f233" fmla="val 2812488"/>
              <a:gd name="f234" fmla="val 2073933"/>
              <a:gd name="f235" fmla="val 2619878"/>
              <a:gd name="f236" fmla="val 2216690"/>
              <a:gd name="f237" fmla="val 2407486"/>
              <a:gd name="f238" fmla="val 2319665"/>
              <a:gd name="f239" fmla="val 2454169"/>
              <a:gd name="f240" fmla="val 2420503"/>
              <a:gd name="f241" fmla="val 2511856"/>
              <a:gd name="f242" fmla="val 2517376"/>
              <a:gd name="f243" fmla="val 2582047"/>
              <a:gd name="f244" fmla="val 2607468"/>
              <a:gd name="f245" fmla="val 2776399"/>
              <a:gd name="f246" fmla="val 2417974"/>
              <a:gd name="f247" fmla="val 2916061"/>
              <a:gd name="f248" fmla="val 2172750"/>
              <a:gd name="f249" fmla="val 1593779"/>
              <a:gd name="f250" fmla="val 2473999"/>
              <a:gd name="f251" fmla="val 2471904"/>
              <a:gd name="f252" fmla="val 1591684"/>
              <a:gd name="f253" fmla="val 738111"/>
              <a:gd name="f254" fmla="val 41261"/>
              <a:gd name="f255" fmla="val 2516549"/>
              <a:gd name="f256" fmla="val 1913"/>
              <a:gd name="f257" fmla="val 2750"/>
              <a:gd name="f258" fmla="val 50490"/>
              <a:gd name="f259" fmla="val 700174"/>
              <a:gd name="f260" fmla="val 679654"/>
              <a:gd name="f261" fmla="val 64473"/>
              <a:gd name="f262" fmla="val 6156"/>
              <a:gd name="f263" fmla="val 2934"/>
              <a:gd name="f264" fmla="val 2503127"/>
              <a:gd name="f265" fmla="val 31654"/>
              <a:gd name="f266" fmla="val 733032"/>
              <a:gd name="f267" fmla="*/ f0 1 3185463"/>
              <a:gd name="f268" fmla="*/ f1 1 3187558"/>
              <a:gd name="f269" fmla="val f2"/>
              <a:gd name="f270" fmla="val f3"/>
              <a:gd name="f271" fmla="val f4"/>
              <a:gd name="f272" fmla="+- f271 0 f269"/>
              <a:gd name="f273" fmla="+- f270 0 f269"/>
              <a:gd name="f274" fmla="*/ f273 1 3185463"/>
              <a:gd name="f275" fmla="*/ f272 1 3187558"/>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3185463" h="3187558">
                <a:moveTo>
                  <a:pt x="f5" y="f6"/>
                </a:moveTo>
                <a:cubicBezTo>
                  <a:pt x="f7" y="f8"/>
                  <a:pt x="f9" y="f10"/>
                  <a:pt x="f11" y="f12"/>
                </a:cubicBezTo>
                <a:cubicBezTo>
                  <a:pt x="f13" y="f14"/>
                  <a:pt x="f15" y="f16"/>
                  <a:pt x="f17" y="f18"/>
                </a:cubicBezTo>
                <a:cubicBezTo>
                  <a:pt x="f19" y="f20"/>
                  <a:pt x="f21" y="f22"/>
                  <a:pt x="f5" y="f6"/>
                </a:cubicBezTo>
                <a:close/>
                <a:moveTo>
                  <a:pt x="f23" y="f24"/>
                </a:moveTo>
                <a:cubicBezTo>
                  <a:pt x="f25" y="f26"/>
                  <a:pt x="f27" y="f28"/>
                  <a:pt x="f29" y="f30"/>
                </a:cubicBezTo>
                <a:cubicBezTo>
                  <a:pt x="f31" y="f32"/>
                  <a:pt x="f33" y="f34"/>
                  <a:pt x="f35" y="f36"/>
                </a:cubicBezTo>
                <a:cubicBezTo>
                  <a:pt x="f37" y="f38"/>
                  <a:pt x="f39" y="f40"/>
                  <a:pt x="f23" y="f24"/>
                </a:cubicBezTo>
                <a:close/>
                <a:moveTo>
                  <a:pt x="f41" y="f42"/>
                </a:moveTo>
                <a:lnTo>
                  <a:pt x="f43" y="f42"/>
                </a:lnTo>
                <a:cubicBezTo>
                  <a:pt x="f44" y="f45"/>
                  <a:pt x="f46" y="f47"/>
                  <a:pt x="f48" y="f49"/>
                </a:cubicBezTo>
                <a:cubicBezTo>
                  <a:pt x="f50" y="f51"/>
                  <a:pt x="f52" y="f53"/>
                  <a:pt x="f41" y="f42"/>
                </a:cubicBezTo>
                <a:close/>
                <a:moveTo>
                  <a:pt x="f54" y="f55"/>
                </a:moveTo>
                <a:cubicBezTo>
                  <a:pt x="f56" y="f57"/>
                  <a:pt x="f58" y="f59"/>
                  <a:pt x="f60" y="f61"/>
                </a:cubicBezTo>
                <a:cubicBezTo>
                  <a:pt x="f62" y="f63"/>
                  <a:pt x="f64" y="f65"/>
                  <a:pt x="f66" y="f55"/>
                </a:cubicBezTo>
                <a:close/>
                <a:moveTo>
                  <a:pt x="f67" y="f68"/>
                </a:moveTo>
                <a:cubicBezTo>
                  <a:pt x="f69" y="f70"/>
                  <a:pt x="f71" y="f72"/>
                  <a:pt x="f73" y="f74"/>
                </a:cubicBezTo>
                <a:cubicBezTo>
                  <a:pt x="f75" y="f76"/>
                  <a:pt x="f77" y="f78"/>
                  <a:pt x="f79" y="f80"/>
                </a:cubicBezTo>
                <a:cubicBezTo>
                  <a:pt x="f81" y="f82"/>
                  <a:pt x="f83" y="f84"/>
                  <a:pt x="f67" y="f85"/>
                </a:cubicBezTo>
                <a:close/>
                <a:moveTo>
                  <a:pt x="f67" y="f42"/>
                </a:moveTo>
                <a:lnTo>
                  <a:pt x="f86" y="f42"/>
                </a:lnTo>
                <a:cubicBezTo>
                  <a:pt x="f87" y="f88"/>
                  <a:pt x="f89" y="f90"/>
                  <a:pt x="f91" y="f92"/>
                </a:cubicBezTo>
                <a:cubicBezTo>
                  <a:pt x="f93" y="f94"/>
                  <a:pt x="f95" y="f96"/>
                  <a:pt x="f67" y="f97"/>
                </a:cubicBezTo>
                <a:close/>
                <a:moveTo>
                  <a:pt x="f67" y="f98"/>
                </a:moveTo>
                <a:cubicBezTo>
                  <a:pt x="f99" y="f100"/>
                  <a:pt x="f101" y="f102"/>
                  <a:pt x="f103" y="f104"/>
                </a:cubicBezTo>
                <a:cubicBezTo>
                  <a:pt x="f105" y="f106"/>
                  <a:pt x="f107" y="f108"/>
                  <a:pt x="f109" y="f55"/>
                </a:cubicBezTo>
                <a:lnTo>
                  <a:pt x="f67" y="f55"/>
                </a:lnTo>
                <a:close/>
                <a:moveTo>
                  <a:pt x="f67" y="f110"/>
                </a:moveTo>
                <a:cubicBezTo>
                  <a:pt x="f111" y="f112"/>
                  <a:pt x="f113" y="f114"/>
                  <a:pt x="f115" y="f116"/>
                </a:cubicBezTo>
                <a:cubicBezTo>
                  <a:pt x="f117" y="f118"/>
                  <a:pt x="f119" y="f120"/>
                  <a:pt x="f121" y="f122"/>
                </a:cubicBezTo>
                <a:cubicBezTo>
                  <a:pt x="f123" y="f124"/>
                  <a:pt x="f125" y="f126"/>
                  <a:pt x="f67" y="f127"/>
                </a:cubicBezTo>
                <a:close/>
                <a:moveTo>
                  <a:pt x="f128" y="f129"/>
                </a:moveTo>
                <a:cubicBezTo>
                  <a:pt x="f130" y="f131"/>
                  <a:pt x="f132" y="f133"/>
                  <a:pt x="f134" y="f135"/>
                </a:cubicBezTo>
                <a:lnTo>
                  <a:pt x="f134" y="f55"/>
                </a:lnTo>
                <a:lnTo>
                  <a:pt x="f136" y="f55"/>
                </a:lnTo>
                <a:cubicBezTo>
                  <a:pt x="f137" y="f138"/>
                  <a:pt x="f139" y="f140"/>
                  <a:pt x="f128" y="f129"/>
                </a:cubicBezTo>
                <a:close/>
                <a:moveTo>
                  <a:pt x="f141" y="f142"/>
                </a:moveTo>
                <a:cubicBezTo>
                  <a:pt x="f143" y="f144"/>
                  <a:pt x="f145" y="f146"/>
                  <a:pt x="f147" y="f42"/>
                </a:cubicBezTo>
                <a:lnTo>
                  <a:pt x="f134" y="f42"/>
                </a:lnTo>
                <a:lnTo>
                  <a:pt x="f134" y="f148"/>
                </a:lnTo>
                <a:cubicBezTo>
                  <a:pt x="f149" y="f150"/>
                  <a:pt x="f151" y="f152"/>
                  <a:pt x="f141" y="f142"/>
                </a:cubicBezTo>
                <a:close/>
                <a:moveTo>
                  <a:pt x="f153" y="f154"/>
                </a:moveTo>
                <a:cubicBezTo>
                  <a:pt x="f155" y="f156"/>
                  <a:pt x="f157" y="f158"/>
                  <a:pt x="f134" y="f159"/>
                </a:cubicBezTo>
                <a:lnTo>
                  <a:pt x="f134" y="f160"/>
                </a:lnTo>
                <a:cubicBezTo>
                  <a:pt x="f161" y="f162"/>
                  <a:pt x="f163" y="f164"/>
                  <a:pt x="f165" y="f166"/>
                </a:cubicBezTo>
                <a:cubicBezTo>
                  <a:pt x="f167" y="f168"/>
                  <a:pt x="f169" y="f170"/>
                  <a:pt x="f153" y="f154"/>
                </a:cubicBezTo>
                <a:close/>
                <a:moveTo>
                  <a:pt x="f171" y="f172"/>
                </a:moveTo>
                <a:cubicBezTo>
                  <a:pt x="f173" y="f174"/>
                  <a:pt x="f175" y="f176"/>
                  <a:pt x="f177" y="f178"/>
                </a:cubicBezTo>
                <a:cubicBezTo>
                  <a:pt x="f179" y="f180"/>
                  <a:pt x="f181" y="f182"/>
                  <a:pt x="f134" y="f183"/>
                </a:cubicBezTo>
                <a:lnTo>
                  <a:pt x="f134" y="f184"/>
                </a:lnTo>
                <a:cubicBezTo>
                  <a:pt x="f185" y="f186"/>
                  <a:pt x="f187" y="f188"/>
                  <a:pt x="f171" y="f172"/>
                </a:cubicBezTo>
                <a:close/>
                <a:moveTo>
                  <a:pt x="f189" y="f55"/>
                </a:moveTo>
                <a:cubicBezTo>
                  <a:pt x="f190" y="f191"/>
                  <a:pt x="f192" y="f193"/>
                  <a:pt x="f194" y="f195"/>
                </a:cubicBezTo>
                <a:cubicBezTo>
                  <a:pt x="f196" y="f197"/>
                  <a:pt x="f198" y="f199"/>
                  <a:pt x="f200" y="f55"/>
                </a:cubicBezTo>
                <a:close/>
                <a:moveTo>
                  <a:pt x="f201" y="f42"/>
                </a:moveTo>
                <a:lnTo>
                  <a:pt x="f202" y="f42"/>
                </a:lnTo>
                <a:cubicBezTo>
                  <a:pt x="f203" y="f204"/>
                  <a:pt x="f205" y="f206"/>
                  <a:pt x="f207" y="f208"/>
                </a:cubicBezTo>
                <a:cubicBezTo>
                  <a:pt x="f209" y="f210"/>
                  <a:pt x="f211" y="f212"/>
                  <a:pt x="f201" y="f42"/>
                </a:cubicBezTo>
                <a:close/>
                <a:moveTo>
                  <a:pt x="f213" y="f214"/>
                </a:moveTo>
                <a:cubicBezTo>
                  <a:pt x="f215" y="f216"/>
                  <a:pt x="f217" y="f218"/>
                  <a:pt x="f219" y="f220"/>
                </a:cubicBezTo>
                <a:cubicBezTo>
                  <a:pt x="f221" y="f222"/>
                  <a:pt x="f223" y="f224"/>
                  <a:pt x="f225" y="f226"/>
                </a:cubicBezTo>
                <a:cubicBezTo>
                  <a:pt x="f227" y="f228"/>
                  <a:pt x="f229" y="f230"/>
                  <a:pt x="f213" y="f214"/>
                </a:cubicBezTo>
                <a:close/>
                <a:moveTo>
                  <a:pt x="f231" y="f232"/>
                </a:moveTo>
                <a:cubicBezTo>
                  <a:pt x="f233" y="f234"/>
                  <a:pt x="f235" y="f236"/>
                  <a:pt x="f237" y="f238"/>
                </a:cubicBezTo>
                <a:cubicBezTo>
                  <a:pt x="f239" y="f240"/>
                  <a:pt x="f241" y="f242"/>
                  <a:pt x="f243" y="f244"/>
                </a:cubicBezTo>
                <a:cubicBezTo>
                  <a:pt x="f245" y="f246"/>
                  <a:pt x="f247" y="f248"/>
                  <a:pt x="f231" y="f232"/>
                </a:cubicBezTo>
                <a:close/>
                <a:moveTo>
                  <a:pt x="f3" y="f249"/>
                </a:moveTo>
                <a:cubicBezTo>
                  <a:pt x="f3" y="f250"/>
                  <a:pt x="f251" y="f4"/>
                  <a:pt x="f252" y="f4"/>
                </a:cubicBezTo>
                <a:cubicBezTo>
                  <a:pt x="f253" y="f4"/>
                  <a:pt x="f254" y="f255"/>
                  <a:pt x="f256" y="f42"/>
                </a:cubicBezTo>
                <a:lnTo>
                  <a:pt x="f2" y="f42"/>
                </a:lnTo>
                <a:lnTo>
                  <a:pt x="f2" y="f55"/>
                </a:lnTo>
                <a:lnTo>
                  <a:pt x="f257" y="f55"/>
                </a:lnTo>
                <a:cubicBezTo>
                  <a:pt x="f258" y="f259"/>
                  <a:pt x="f260" y="f261"/>
                  <a:pt x="f67" y="f262"/>
                </a:cubicBezTo>
                <a:lnTo>
                  <a:pt x="f67" y="f2"/>
                </a:lnTo>
                <a:lnTo>
                  <a:pt x="f252" y="f2"/>
                </a:lnTo>
                <a:lnTo>
                  <a:pt x="f134" y="f2"/>
                </a:lnTo>
                <a:lnTo>
                  <a:pt x="f134" y="f263"/>
                </a:lnTo>
                <a:cubicBezTo>
                  <a:pt x="f264" y="f265"/>
                  <a:pt x="f3" y="f266"/>
                  <a:pt x="f3" y="f249"/>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4" name="Block Arc 41">
            <a:extLst>
              <a:ext uri="{FF2B5EF4-FFF2-40B4-BE49-F238E27FC236}">
                <a16:creationId xmlns:a16="http://schemas.microsoft.com/office/drawing/2014/main" id="{7B24A656-FBBA-DEE7-2560-F3F9F92A4E8D}"/>
              </a:ext>
            </a:extLst>
          </p:cNvPr>
          <p:cNvSpPr/>
          <p:nvPr/>
        </p:nvSpPr>
        <p:spPr>
          <a:xfrm>
            <a:off x="7056415" y="1068229"/>
            <a:ext cx="354979" cy="495293"/>
          </a:xfrm>
          <a:custGeom>
            <a:avLst/>
            <a:gdLst>
              <a:gd name="f0" fmla="val w"/>
              <a:gd name="f1" fmla="val h"/>
              <a:gd name="f2" fmla="val 0"/>
              <a:gd name="f3" fmla="val 2512265"/>
              <a:gd name="f4" fmla="val 3505352"/>
              <a:gd name="f5" fmla="val 1276582"/>
              <a:gd name="f6" fmla="val 2106401"/>
              <a:gd name="f7" fmla="val 1154832"/>
              <a:gd name="f8" fmla="val 2195007"/>
              <a:gd name="f9" fmla="val 1018024"/>
              <a:gd name="f10" fmla="val 2262207"/>
              <a:gd name="f11" fmla="val 871321"/>
              <a:gd name="f12" fmla="val 2302645"/>
              <a:gd name="f13" fmla="val 1041049"/>
              <a:gd name="f14" fmla="val 2346709"/>
              <a:gd name="f15" fmla="val 1216984"/>
              <a:gd name="f16" fmla="val 2342691"/>
              <a:gd name="f17" fmla="val 1380867"/>
              <a:gd name="f18" fmla="val 2295542"/>
              <a:gd name="f19" fmla="val 1352791"/>
              <a:gd name="f20" fmla="val 2227964"/>
              <a:gd name="f21" fmla="val 1317377"/>
              <a:gd name="f22" fmla="val 2164934"/>
              <a:gd name="f23" fmla="val 931061"/>
              <a:gd name="f24" fmla="val 1768598"/>
              <a:gd name="f25" fmla="val 785084"/>
              <a:gd name="f26" fmla="val 2021438"/>
              <a:gd name="f27" fmla="val 684448"/>
              <a:gd name="f28" fmla="val 2196711"/>
              <a:gd name="f29" fmla="val 868931"/>
              <a:gd name="f30" fmla="val 2169533"/>
              <a:gd name="f31" fmla="val 1041385"/>
              <a:gd name="f32" fmla="val 2098006"/>
              <a:gd name="f33" fmla="val 1189228"/>
              <a:gd name="f34" fmla="val 1991290"/>
              <a:gd name="f35" fmla="val 1113839"/>
              <a:gd name="f36" fmla="val 1904543"/>
              <a:gd name="f37" fmla="val 1026949"/>
              <a:gd name="f38" fmla="val 1829435"/>
              <a:gd name="f39" fmla="val 1626242"/>
              <a:gd name="f40" fmla="val 1739577"/>
              <a:gd name="f41" fmla="val 1556851"/>
              <a:gd name="f42" fmla="val 1850020"/>
              <a:gd name="f43" fmla="val 1471526"/>
              <a:gd name="f44" fmla="val 1947792"/>
              <a:gd name="f45" fmla="val 1374302"/>
              <a:gd name="f46" fmla="val 2030973"/>
              <a:gd name="f47" fmla="val 1422822"/>
              <a:gd name="f48" fmla="val 2099916"/>
              <a:gd name="f49" fmla="val 1464618"/>
              <a:gd name="f50" fmla="val 2174537"/>
              <a:gd name="f51" fmla="val 1497466"/>
              <a:gd name="f52" fmla="val 2254701"/>
              <a:gd name="f53" fmla="val 1664534"/>
              <a:gd name="f54" fmla="val 2184833"/>
              <a:gd name="f55" fmla="val 1813198"/>
              <a:gd name="f56" fmla="val 2068027"/>
              <a:gd name="f57" fmla="val 1922549"/>
              <a:gd name="f58" fmla="val 1910651"/>
              <a:gd name="f59" fmla="val 531158"/>
              <a:gd name="f60" fmla="val 1601275"/>
              <a:gd name="f61" fmla="val 514831"/>
              <a:gd name="f62" fmla="val 1769123"/>
              <a:gd name="f63" fmla="val 535254"/>
              <a:gd name="f64" fmla="val 1939877"/>
              <a:gd name="f65" fmla="val 594029"/>
              <a:gd name="f66" fmla="val 2101141"/>
              <a:gd name="f67" fmla="val 822377"/>
              <a:gd name="f68" fmla="val 1705631"/>
              <a:gd name="f69" fmla="val 730789"/>
              <a:gd name="f70" fmla="val 1658398"/>
              <a:gd name="f71" fmla="val 632873"/>
              <a:gd name="f72" fmla="val 1623335"/>
              <a:gd name="f73" fmla="val 270885"/>
              <a:gd name="f74" fmla="val 1572115"/>
              <a:gd name="f75" fmla="val 231457"/>
              <a:gd name="f76" fmla="val 1572339"/>
              <a:gd name="f77" fmla="val 191799"/>
              <a:gd name="f78" fmla="val 1574812"/>
              <a:gd name="f79" fmla="val 152057"/>
              <a:gd name="f80" fmla="val 1579894"/>
              <a:gd name="f81" fmla="val 195418"/>
              <a:gd name="f82" fmla="val 1760005"/>
              <a:gd name="f83" fmla="val 289893"/>
              <a:gd name="f84" fmla="val 1927350"/>
              <a:gd name="f85" fmla="val 428945"/>
              <a:gd name="f86" fmla="val 2058945"/>
              <a:gd name="f87" fmla="val 384418"/>
              <a:gd name="f88" fmla="val 1901749"/>
              <a:gd name="f89" fmla="val 371313"/>
              <a:gd name="f90" fmla="val 1738504"/>
              <a:gd name="f91" fmla="val 388331"/>
              <a:gd name="f92" fmla="val 1577832"/>
              <a:gd name="f93" fmla="val 349511"/>
              <a:gd name="f94" fmla="val 1573916"/>
              <a:gd name="f95" fmla="val 310313"/>
              <a:gd name="f96" fmla="val 1571891"/>
              <a:gd name="f97" fmla="val 1117422"/>
              <a:gd name="f98" fmla="val 1445810"/>
              <a:gd name="f99" fmla="val 992684"/>
              <a:gd name="f100" fmla="val 1661863"/>
              <a:gd name="f101" fmla="val 1102065"/>
              <a:gd name="f102" fmla="val 1730612"/>
              <a:gd name="f103" fmla="val 1200940"/>
              <a:gd name="f104" fmla="val 1816138"/>
              <a:gd name="f105" fmla="val 1286200"/>
              <a:gd name="f106" fmla="val 1915345"/>
              <a:gd name="f107" fmla="val 1368713"/>
              <a:gd name="f108" fmla="val 1844119"/>
              <a:gd name="f109" fmla="val 1441290"/>
              <a:gd name="f110" fmla="val 1760865"/>
              <a:gd name="f111" fmla="val 1500981"/>
              <a:gd name="f112" fmla="val 1667258"/>
              <a:gd name="f113" fmla="val 2092402"/>
              <a:gd name="f114" fmla="val 1221082"/>
              <a:gd name="f115" fmla="val 2001593"/>
              <a:gd name="f116" fmla="val 1234047"/>
              <a:gd name="f117" fmla="val 1911092"/>
              <a:gd name="f118" fmla="val 1235450"/>
              <a:gd name="f119" fmla="val 1822337"/>
              <a:gd name="f120" fmla="val 1227227"/>
              <a:gd name="f121" fmla="val 1800443"/>
              <a:gd name="f122" fmla="val 1366691"/>
              <a:gd name="f123" fmla="val 1756170"/>
              <a:gd name="f124" fmla="val 1503162"/>
              <a:gd name="f125" fmla="val 1688847"/>
              <a:gd name="f126" fmla="val 1630684"/>
              <a:gd name="f127" fmla="val 1987299"/>
              <a:gd name="f128" fmla="val 1802996"/>
              <a:gd name="f129" fmla="val 2084887"/>
              <a:gd name="f130" fmla="val 1618081"/>
              <a:gd name="f131" fmla="val 2117858"/>
              <a:gd name="f132" fmla="val 1415133"/>
              <a:gd name="f133" fmla="val 649579"/>
              <a:gd name="f134" fmla="val 1175701"/>
              <a:gd name="f135" fmla="val 600911"/>
              <a:gd name="f136" fmla="val 1272240"/>
              <a:gd name="f137" fmla="val 566994"/>
              <a:gd name="f138" fmla="val 1374279"/>
              <a:gd name="f139" fmla="val 548013"/>
              <a:gd name="f140" fmla="val 1478728"/>
              <a:gd name="f141" fmla="val 665588"/>
              <a:gd name="f142" fmla="val 1503392"/>
              <a:gd name="f143" fmla="val 778659"/>
              <a:gd name="f144" fmla="val 1543786"/>
              <a:gd name="f145" fmla="val 883938"/>
              <a:gd name="f146" fmla="val 1599004"/>
              <a:gd name="f147" fmla="val 1008644"/>
              <a:gd name="f148" fmla="val 1383007"/>
              <a:gd name="f149" fmla="val 1325201"/>
              <a:gd name="f150" fmla="val 1085928"/>
              <a:gd name="f151" fmla="val 1180226"/>
              <a:gd name="f152" fmla="val 1337032"/>
              <a:gd name="f153" fmla="val 1563461"/>
              <a:gd name="f154" fmla="val 1558293"/>
              <a:gd name="f155" fmla="val 1621429"/>
              <a:gd name="f156" fmla="val 1447029"/>
              <a:gd name="f157" fmla="val 1659763"/>
              <a:gd name="f158" fmla="val 1328223"/>
              <a:gd name="f159" fmla="val 1679185"/>
              <a:gd name="f160" fmla="val 1206861"/>
              <a:gd name="f161" fmla="val 1555153"/>
              <a:gd name="f162" fmla="val 1183834"/>
              <a:gd name="f163" fmla="val 1435895"/>
              <a:gd name="f164" fmla="val 1143161"/>
              <a:gd name="f165" fmla="val 216369"/>
              <a:gd name="f166" fmla="val 925587"/>
              <a:gd name="f167" fmla="val 135862"/>
              <a:gd name="f168" fmla="val 1096620"/>
              <a:gd name="f169" fmla="val 108667"/>
              <a:gd name="f170" fmla="val 1281041"/>
              <a:gd name="f171" fmla="val 130011"/>
              <a:gd name="f172" fmla="val 1458436"/>
              <a:gd name="f173" fmla="val 222591"/>
              <a:gd name="f174" fmla="val 1446071"/>
              <a:gd name="f175" fmla="val 314795"/>
              <a:gd name="f176" fmla="val 1446181"/>
              <a:gd name="f177" fmla="val 405131"/>
              <a:gd name="f178" fmla="val 1455463"/>
              <a:gd name="f179" fmla="val 426945"/>
              <a:gd name="f180" fmla="val 1333935"/>
              <a:gd name="f181" fmla="val 466667"/>
              <a:gd name="f182" fmla="val 1215249"/>
              <a:gd name="f183" fmla="val 524206"/>
              <a:gd name="f184" fmla="val 1103317"/>
              <a:gd name="f185" fmla="val 943246"/>
              <a:gd name="f186" fmla="val 797103"/>
              <a:gd name="f187" fmla="val 853400"/>
              <a:gd name="f188" fmla="val 873630"/>
              <a:gd name="f189" fmla="val 774733"/>
              <a:gd name="f190" fmla="val 963960"/>
              <a:gd name="f191" fmla="val 711316"/>
              <a:gd name="f192" fmla="val 1066306"/>
              <a:gd name="f193" fmla="val 1071447"/>
              <a:gd name="f194" fmla="val 1274228"/>
              <a:gd name="f195" fmla="val 1215869"/>
              <a:gd name="f196" fmla="val 1024081"/>
              <a:gd name="f197" fmla="val 1115458"/>
              <a:gd name="f198" fmla="val 961776"/>
              <a:gd name="f199" fmla="val 1023809"/>
              <a:gd name="f200" fmla="val 885272"/>
              <a:gd name="f201" fmla="val 1777831"/>
              <a:gd name="f202" fmla="val 614825"/>
              <a:gd name="f203" fmla="val 1828108"/>
              <a:gd name="f204" fmla="val 774217"/>
              <a:gd name="f205" fmla="val 1847177"/>
              <a:gd name="f206" fmla="val 940426"/>
              <a:gd name="f207" fmla="val 1835302"/>
              <a:gd name="f208" fmla="val 1104709"/>
              <a:gd name="f209" fmla="val 1912529"/>
              <a:gd name="f210" fmla="val 1111680"/>
              <a:gd name="f211" fmla="val 1991200"/>
              <a:gd name="f212" fmla="val 1110618"/>
              <a:gd name="f213" fmla="val 2070135"/>
              <a:gd name="f214" fmla="val 1099634"/>
              <a:gd name="f215" fmla="val 2023430"/>
              <a:gd name="f216" fmla="val 916066"/>
              <a:gd name="f217" fmla="val 1923963"/>
              <a:gd name="f218" fmla="val 746103"/>
              <a:gd name="f219" fmla="val 1613169"/>
              <a:gd name="f220" fmla="val 587153"/>
              <a:gd name="f221" fmla="val 1386789"/>
              <a:gd name="f222" fmla="val 979253"/>
              <a:gd name="f223" fmla="val 1482593"/>
              <a:gd name="f224" fmla="val 1028182"/>
              <a:gd name="f225" fmla="val 1585369"/>
              <a:gd name="f226" fmla="val 1063521"/>
              <a:gd name="f227" fmla="val 1692132"/>
              <a:gd name="f228" fmla="val 1084514"/>
              <a:gd name="f229" fmla="val 1702376"/>
              <a:gd name="f230" fmla="val 916614"/>
              <a:gd name="f231" fmla="val 1676765"/>
              <a:gd name="f232" fmla="val 746730"/>
              <a:gd name="f233" fmla="val 1500307"/>
              <a:gd name="f234" fmla="val 531421"/>
              <a:gd name="f235" fmla="val 1333628"/>
              <a:gd name="f236" fmla="val 560682"/>
              <a:gd name="f237" fmla="val 1177718"/>
              <a:gd name="f238" fmla="val 626786"/>
              <a:gd name="f239" fmla="val 1041762"/>
              <a:gd name="f240" fmla="val 721997"/>
              <a:gd name="f241" fmla="val 1111912"/>
              <a:gd name="f242" fmla="val 797410"/>
              <a:gd name="f243" fmla="val 1191076"/>
              <a:gd name="f244" fmla="val 863204"/>
              <a:gd name="f245" fmla="val 1277416"/>
              <a:gd name="f246" fmla="val 917480"/>
              <a:gd name="f247" fmla="val 708730"/>
              <a:gd name="f248" fmla="val 442269"/>
              <a:gd name="f249" fmla="val 536145"/>
              <a:gd name="f250" fmla="val 518354"/>
              <a:gd name="f251" fmla="val 384460"/>
              <a:gd name="f252" fmla="val 645249"/>
              <a:gd name="f253" fmla="val 277225"/>
              <a:gd name="f254" fmla="val 815684"/>
              <a:gd name="f255" fmla="val 586010"/>
              <a:gd name="f256" fmla="val 993961"/>
              <a:gd name="f257" fmla="val 658009"/>
              <a:gd name="f258" fmla="val 876621"/>
              <a:gd name="f259" fmla="val 747803"/>
              <a:gd name="f260" fmla="val 773217"/>
              <a:gd name="f261" fmla="val 850548"/>
              <a:gd name="f262" fmla="val 685844"/>
              <a:gd name="f263" fmla="val 795399"/>
              <a:gd name="f264" fmla="val 611028"/>
              <a:gd name="f265" fmla="val 747545"/>
              <a:gd name="f266" fmla="val 529652"/>
              <a:gd name="f267" fmla="val 1114411"/>
              <a:gd name="f268" fmla="val 355452"/>
              <a:gd name="f269" fmla="val 1016499"/>
              <a:gd name="f270" fmla="val 355167"/>
              <a:gd name="f271" fmla="val 919324"/>
              <a:gd name="f272" fmla="val 369705"/>
              <a:gd name="f273" fmla="val 826255"/>
              <a:gd name="f274" fmla="val 398131"/>
              <a:gd name="f275" fmla="val 858722"/>
              <a:gd name="f276" fmla="val 474940"/>
              <a:gd name="f277" fmla="val 900618"/>
              <a:gd name="f278" fmla="val 545829"/>
              <a:gd name="f279" fmla="val 948599"/>
              <a:gd name="f280" fmla="val 611249"/>
              <a:gd name="f281" fmla="val 1085375"/>
              <a:gd name="f282" fmla="val 512974"/>
              <a:gd name="f283" fmla="val 1240825"/>
              <a:gd name="f284" fmla="val 441488"/>
              <a:gd name="f285" fmla="val 1406980"/>
              <a:gd name="f286" fmla="val 401715"/>
              <a:gd name="f287" fmla="val 1310969"/>
              <a:gd name="f288" fmla="val 370847"/>
              <a:gd name="f289" fmla="val 1212322"/>
              <a:gd name="f290" fmla="val 355738"/>
              <a:gd name="f291" fmla="val 1776283"/>
              <a:gd name="f292" fmla="val 295101"/>
              <a:gd name="f293" fmla="val 1710896"/>
              <a:gd name="f294" fmla="val 408983"/>
              <a:gd name="f295" fmla="val 2209777"/>
              <a:gd name="f296" fmla="val 726145"/>
              <a:gd name="f297" fmla="val 2373723"/>
              <a:gd name="f298" fmla="val 1383396"/>
              <a:gd name="f299" fmla="val 2075153"/>
              <a:gd name="f300" fmla="val 1900534"/>
              <a:gd name="f301" fmla="val 1777480"/>
              <a:gd name="f302" fmla="val 2416119"/>
              <a:gd name="f303" fmla="val 1129323"/>
              <a:gd name="f304" fmla="val 2603192"/>
              <a:gd name="f305" fmla="val 606057"/>
              <a:gd name="f306" fmla="val 2333243"/>
              <a:gd name="f307" fmla="val 534769"/>
              <a:gd name="f308" fmla="val 2457402"/>
              <a:gd name="f309" fmla="val 1115347"/>
              <a:gd name="f310" fmla="val 2755664"/>
              <a:gd name="f311" fmla="val 1834151"/>
              <a:gd name="f312" fmla="val 2554240"/>
              <a:gd name="f313" fmla="val 2173557"/>
              <a:gd name="f314" fmla="val 1987198"/>
              <a:gd name="f315" fmla="val 2520801"/>
              <a:gd name="f316" fmla="val 1407062"/>
              <a:gd name="f317" fmla="val 2343129"/>
              <a:gd name="f318" fmla="val 657734"/>
              <a:gd name="f319" fmla="val 1831804"/>
              <a:gd name="f320" fmla="val 1881515"/>
              <a:gd name="f321" fmla="val 1921814"/>
              <a:gd name="f322" fmla="val 40299"/>
              <a:gd name="f323" fmla="val 90010"/>
              <a:gd name="f324" fmla="val 123853"/>
              <a:gd name="f325" fmla="val 1903137"/>
              <a:gd name="f326" fmla="val 153333"/>
              <a:gd name="f327" fmla="val 1874873"/>
              <a:gd name="f328" fmla="val 167531"/>
              <a:gd name="f329" fmla="val 2505724"/>
              <a:gd name="f330" fmla="val 579432"/>
              <a:gd name="f331" fmla="val 2701456"/>
              <a:gd name="f332" fmla="val 1419035"/>
              <a:gd name="f333" fmla="val 2311836"/>
              <a:gd name="f334" fmla="val 2069966"/>
              <a:gd name="f335" fmla="val 2067801"/>
              <a:gd name="f336" fmla="val 2477672"/>
              <a:gd name="f337" fmla="val 1650037"/>
              <a:gd name="f338" fmla="val 2717958"/>
              <a:gd name="f339" fmla="val 1209422"/>
              <a:gd name="f340" fmla="val 2750781"/>
              <a:gd name="f341" fmla="val 3191198"/>
              <a:gd name="f342" fmla="val 1228953"/>
              <a:gd name="f343" fmla="val 3190691"/>
              <a:gd name="f344" fmla="val 1248332"/>
              <a:gd name="f345" fmla="val 3191937"/>
              <a:gd name="f346" fmla="val 1267595"/>
              <a:gd name="f347" fmla="val 3193449"/>
              <a:gd name="f348" fmla="val 1660899"/>
              <a:gd name="f349" fmla="val 3224325"/>
              <a:gd name="f350" fmla="val 1926978"/>
              <a:gd name="f351" fmla="val 3358049"/>
              <a:gd name="f352" fmla="val 1884661"/>
              <a:gd name="f353" fmla="val 3503570"/>
              <a:gd name="f354" fmla="val 318693"/>
              <a:gd name="f355" fmla="val 273700"/>
              <a:gd name="f356" fmla="val 3359367"/>
              <a:gd name="f357" fmla="val 539657"/>
              <a:gd name="f358" fmla="val 3224666"/>
              <a:gd name="f359" fmla="val 934393"/>
              <a:gd name="f360" fmla="val 3193515"/>
              <a:gd name="f361" fmla="val 993398"/>
              <a:gd name="f362" fmla="val 3191208"/>
              <a:gd name="f363" fmla="val 2750894"/>
              <a:gd name="f364" fmla="val 812915"/>
              <a:gd name="f365" fmla="val 2737642"/>
              <a:gd name="f366" fmla="val 632784"/>
              <a:gd name="f367" fmla="val 2688481"/>
              <a:gd name="f368" fmla="val 463078"/>
              <a:gd name="f369" fmla="val 2601537"/>
              <a:gd name="f370" fmla="val 463677"/>
              <a:gd name="f371" fmla="val 2602537"/>
              <a:gd name="f372" fmla="val 463694"/>
              <a:gd name="f373" fmla="val 2603560"/>
              <a:gd name="f374" fmla="val 2604587"/>
              <a:gd name="f375" fmla="val 2654298"/>
              <a:gd name="f376" fmla="val 423395"/>
              <a:gd name="f377" fmla="val 2694597"/>
              <a:gd name="f378" fmla="val 373684"/>
              <a:gd name="f379" fmla="val 323973"/>
              <a:gd name="f380" fmla="val 283674"/>
              <a:gd name="f381" fmla="val 2554876"/>
              <a:gd name="f382" fmla="val 2514577"/>
              <a:gd name="f383" fmla="val 377019"/>
              <a:gd name="f384" fmla="val 2515250"/>
              <a:gd name="f385" fmla="val 511820"/>
              <a:gd name="f386" fmla="val 2280472"/>
              <a:gd name="f387" fmla="val 495824"/>
              <a:gd name="f388" fmla="val 2271237"/>
              <a:gd name="f389" fmla="val 496783"/>
              <a:gd name="f390" fmla="val 2269575"/>
              <a:gd name="f391" fmla="val 34226"/>
              <a:gd name="f392" fmla="val 1964050"/>
              <a:gd name="f393" fmla="val -130424"/>
              <a:gd name="f394" fmla="val 1362029"/>
              <a:gd name="f395" fmla="val 110016"/>
              <a:gd name="f396" fmla="val 864184"/>
              <a:gd name="f397" fmla="val 106296"/>
              <a:gd name="f398" fmla="val 862036"/>
              <a:gd name="f399" fmla="val 148828"/>
              <a:gd name="f400" fmla="val 788370"/>
              <a:gd name="f401" fmla="val 169099"/>
              <a:gd name="f402" fmla="val 753258"/>
              <a:gd name="f403" fmla="val 170873"/>
              <a:gd name="f404" fmla="val 754281"/>
              <a:gd name="f405" fmla="val 475914"/>
              <a:gd name="f406" fmla="val 264737"/>
              <a:gd name="f407" fmla="val 1106018"/>
              <a:gd name="f408" fmla="val 92008"/>
              <a:gd name="f409" fmla="val 1617242"/>
              <a:gd name="f410" fmla="val 355196"/>
              <a:gd name="f411" fmla="val 1748044"/>
              <a:gd name="f412" fmla="val 127384"/>
              <a:gd name="f413" fmla="val 1751959"/>
              <a:gd name="f414" fmla="val 129632"/>
              <a:gd name="f415" fmla="val 1745165"/>
              <a:gd name="f416" fmla="val 117975"/>
              <a:gd name="f417" fmla="val 1741794"/>
              <a:gd name="f418" fmla="val 104386"/>
              <a:gd name="f419" fmla="val 1782093"/>
              <a:gd name="f420" fmla="*/ f0 1 2512265"/>
              <a:gd name="f421" fmla="*/ f1 1 3505352"/>
              <a:gd name="f422" fmla="val f2"/>
              <a:gd name="f423" fmla="val f3"/>
              <a:gd name="f424" fmla="val f4"/>
              <a:gd name="f425" fmla="+- f424 0 f422"/>
              <a:gd name="f426" fmla="+- f423 0 f422"/>
              <a:gd name="f427" fmla="*/ f426 1 2512265"/>
              <a:gd name="f428" fmla="*/ f425 1 3505352"/>
              <a:gd name="f429" fmla="*/ f422 1 f427"/>
              <a:gd name="f430" fmla="*/ f423 1 f427"/>
              <a:gd name="f431" fmla="*/ f422 1 f428"/>
              <a:gd name="f432" fmla="*/ f424 1 f428"/>
              <a:gd name="f433" fmla="*/ f429 f420 1"/>
              <a:gd name="f434" fmla="*/ f430 f420 1"/>
              <a:gd name="f435" fmla="*/ f432 f421 1"/>
              <a:gd name="f436" fmla="*/ f431 f421 1"/>
            </a:gdLst>
            <a:ahLst/>
            <a:cxnLst>
              <a:cxn ang="3cd4">
                <a:pos x="hc" y="t"/>
              </a:cxn>
              <a:cxn ang="0">
                <a:pos x="r" y="vc"/>
              </a:cxn>
              <a:cxn ang="cd4">
                <a:pos x="hc" y="b"/>
              </a:cxn>
              <a:cxn ang="cd2">
                <a:pos x="l" y="vc"/>
              </a:cxn>
            </a:cxnLst>
            <a:rect l="f433" t="f436" r="f434" b="f435"/>
            <a:pathLst>
              <a:path w="2512265" h="3505352">
                <a:moveTo>
                  <a:pt x="f5" y="f6"/>
                </a:moveTo>
                <a:cubicBezTo>
                  <a:pt x="f7" y="f8"/>
                  <a:pt x="f9" y="f10"/>
                  <a:pt x="f11" y="f12"/>
                </a:cubicBezTo>
                <a:cubicBezTo>
                  <a:pt x="f13" y="f14"/>
                  <a:pt x="f15" y="f16"/>
                  <a:pt x="f17" y="f18"/>
                </a:cubicBezTo>
                <a:cubicBezTo>
                  <a:pt x="f19" y="f20"/>
                  <a:pt x="f21" y="f22"/>
                  <a:pt x="f5" y="f6"/>
                </a:cubicBezTo>
                <a:close/>
                <a:moveTo>
                  <a:pt x="f23" y="f24"/>
                </a:moveTo>
                <a:lnTo>
                  <a:pt x="f25" y="f26"/>
                </a:lnTo>
                <a:lnTo>
                  <a:pt x="f27" y="f28"/>
                </a:lnTo>
                <a:cubicBezTo>
                  <a:pt x="f29" y="f30"/>
                  <a:pt x="f31" y="f32"/>
                  <a:pt x="f33" y="f34"/>
                </a:cubicBezTo>
                <a:cubicBezTo>
                  <a:pt x="f35" y="f36"/>
                  <a:pt x="f37" y="f38"/>
                  <a:pt x="f23" y="f24"/>
                </a:cubicBezTo>
                <a:close/>
                <a:moveTo>
                  <a:pt x="f39" y="f40"/>
                </a:moveTo>
                <a:cubicBezTo>
                  <a:pt x="f41" y="f42"/>
                  <a:pt x="f43" y="f44"/>
                  <a:pt x="f45" y="f46"/>
                </a:cubicBezTo>
                <a:cubicBezTo>
                  <a:pt x="f47" y="f48"/>
                  <a:pt x="f49" y="f50"/>
                  <a:pt x="f51" y="f52"/>
                </a:cubicBezTo>
                <a:cubicBezTo>
                  <a:pt x="f53" y="f54"/>
                  <a:pt x="f55" y="f56"/>
                  <a:pt x="f57" y="f58"/>
                </a:cubicBezTo>
                <a:close/>
                <a:moveTo>
                  <a:pt x="f59" y="f60"/>
                </a:moveTo>
                <a:cubicBezTo>
                  <a:pt x="f61" y="f62"/>
                  <a:pt x="f63" y="f64"/>
                  <a:pt x="f65" y="f66"/>
                </a:cubicBezTo>
                <a:lnTo>
                  <a:pt x="f67" y="f68"/>
                </a:lnTo>
                <a:cubicBezTo>
                  <a:pt x="f69" y="f70"/>
                  <a:pt x="f71" y="f72"/>
                  <a:pt x="f59" y="f60"/>
                </a:cubicBezTo>
                <a:close/>
                <a:moveTo>
                  <a:pt x="f73" y="f74"/>
                </a:moveTo>
                <a:cubicBezTo>
                  <a:pt x="f75" y="f76"/>
                  <a:pt x="f77" y="f78"/>
                  <a:pt x="f79" y="f80"/>
                </a:cubicBezTo>
                <a:cubicBezTo>
                  <a:pt x="f81" y="f82"/>
                  <a:pt x="f83" y="f84"/>
                  <a:pt x="f85" y="f86"/>
                </a:cubicBezTo>
                <a:cubicBezTo>
                  <a:pt x="f87" y="f88"/>
                  <a:pt x="f89" y="f90"/>
                  <a:pt x="f91" y="f92"/>
                </a:cubicBezTo>
                <a:cubicBezTo>
                  <a:pt x="f93" y="f94"/>
                  <a:pt x="f95" y="f96"/>
                  <a:pt x="f73" y="f74"/>
                </a:cubicBezTo>
                <a:close/>
                <a:moveTo>
                  <a:pt x="f97" y="f98"/>
                </a:moveTo>
                <a:lnTo>
                  <a:pt x="f99" y="f100"/>
                </a:lnTo>
                <a:cubicBezTo>
                  <a:pt x="f101" y="f102"/>
                  <a:pt x="f103" y="f104"/>
                  <a:pt x="f105" y="f106"/>
                </a:cubicBezTo>
                <a:cubicBezTo>
                  <a:pt x="f107" y="f108"/>
                  <a:pt x="f109" y="f110"/>
                  <a:pt x="f111" y="f112"/>
                </a:cubicBezTo>
                <a:close/>
                <a:moveTo>
                  <a:pt x="f113" y="f114"/>
                </a:moveTo>
                <a:cubicBezTo>
                  <a:pt x="f115" y="f116"/>
                  <a:pt x="f117" y="f118"/>
                  <a:pt x="f119" y="f120"/>
                </a:cubicBezTo>
                <a:cubicBezTo>
                  <a:pt x="f121" y="f122"/>
                  <a:pt x="f123" y="f124"/>
                  <a:pt x="f125" y="f126"/>
                </a:cubicBezTo>
                <a:lnTo>
                  <a:pt x="f127" y="f128"/>
                </a:lnTo>
                <a:cubicBezTo>
                  <a:pt x="f129" y="f130"/>
                  <a:pt x="f131" y="f132"/>
                  <a:pt x="f113" y="f114"/>
                </a:cubicBezTo>
                <a:close/>
                <a:moveTo>
                  <a:pt x="f133" y="f134"/>
                </a:moveTo>
                <a:cubicBezTo>
                  <a:pt x="f135" y="f136"/>
                  <a:pt x="f137" y="f138"/>
                  <a:pt x="f139" y="f140"/>
                </a:cubicBezTo>
                <a:cubicBezTo>
                  <a:pt x="f141" y="f142"/>
                  <a:pt x="f143" y="f144"/>
                  <a:pt x="f145" y="f146"/>
                </a:cubicBezTo>
                <a:lnTo>
                  <a:pt x="f147" y="f148"/>
                </a:lnTo>
                <a:close/>
                <a:moveTo>
                  <a:pt x="f149" y="f150"/>
                </a:moveTo>
                <a:lnTo>
                  <a:pt x="f151" y="f152"/>
                </a:lnTo>
                <a:lnTo>
                  <a:pt x="f153" y="f154"/>
                </a:lnTo>
                <a:cubicBezTo>
                  <a:pt x="f155" y="f156"/>
                  <a:pt x="f157" y="f158"/>
                  <a:pt x="f159" y="f160"/>
                </a:cubicBezTo>
                <a:cubicBezTo>
                  <a:pt x="f161" y="f162"/>
                  <a:pt x="f163" y="f164"/>
                  <a:pt x="f149" y="f150"/>
                </a:cubicBezTo>
                <a:close/>
                <a:moveTo>
                  <a:pt x="f165" y="f166"/>
                </a:moveTo>
                <a:cubicBezTo>
                  <a:pt x="f167" y="f168"/>
                  <a:pt x="f169" y="f170"/>
                  <a:pt x="f171" y="f172"/>
                </a:cubicBezTo>
                <a:cubicBezTo>
                  <a:pt x="f173" y="f174"/>
                  <a:pt x="f175" y="f176"/>
                  <a:pt x="f177" y="f178"/>
                </a:cubicBezTo>
                <a:cubicBezTo>
                  <a:pt x="f179" y="f180"/>
                  <a:pt x="f181" y="f182"/>
                  <a:pt x="f183" y="f184"/>
                </a:cubicBezTo>
                <a:close/>
                <a:moveTo>
                  <a:pt x="f185" y="f186"/>
                </a:moveTo>
                <a:cubicBezTo>
                  <a:pt x="f187" y="f188"/>
                  <a:pt x="f189" y="f190"/>
                  <a:pt x="f191" y="f192"/>
                </a:cubicBezTo>
                <a:lnTo>
                  <a:pt x="f193" y="f194"/>
                </a:lnTo>
                <a:lnTo>
                  <a:pt x="f195" y="f196"/>
                </a:lnTo>
                <a:cubicBezTo>
                  <a:pt x="f197" y="f198"/>
                  <a:pt x="f199" y="f200"/>
                  <a:pt x="f185" y="f186"/>
                </a:cubicBezTo>
                <a:close/>
                <a:moveTo>
                  <a:pt x="f201" y="f202"/>
                </a:moveTo>
                <a:cubicBezTo>
                  <a:pt x="f203" y="f204"/>
                  <a:pt x="f205" y="f206"/>
                  <a:pt x="f207" y="f208"/>
                </a:cubicBezTo>
                <a:cubicBezTo>
                  <a:pt x="f209" y="f210"/>
                  <a:pt x="f211" y="f212"/>
                  <a:pt x="f213" y="f214"/>
                </a:cubicBezTo>
                <a:cubicBezTo>
                  <a:pt x="f215" y="f216"/>
                  <a:pt x="f217" y="f218"/>
                  <a:pt x="f201" y="f202"/>
                </a:cubicBezTo>
                <a:close/>
                <a:moveTo>
                  <a:pt x="f219" y="f220"/>
                </a:moveTo>
                <a:lnTo>
                  <a:pt x="f221" y="f222"/>
                </a:lnTo>
                <a:cubicBezTo>
                  <a:pt x="f223" y="f224"/>
                  <a:pt x="f225" y="f226"/>
                  <a:pt x="f227" y="f228"/>
                </a:cubicBezTo>
                <a:cubicBezTo>
                  <a:pt x="f229" y="f230"/>
                  <a:pt x="f231" y="f232"/>
                  <a:pt x="f219" y="f220"/>
                </a:cubicBezTo>
                <a:close/>
                <a:moveTo>
                  <a:pt x="f233" y="f234"/>
                </a:moveTo>
                <a:cubicBezTo>
                  <a:pt x="f235" y="f236"/>
                  <a:pt x="f237" y="f238"/>
                  <a:pt x="f239" y="f240"/>
                </a:cubicBezTo>
                <a:cubicBezTo>
                  <a:pt x="f241" y="f242"/>
                  <a:pt x="f243" y="f244"/>
                  <a:pt x="f245" y="f246"/>
                </a:cubicBezTo>
                <a:close/>
                <a:moveTo>
                  <a:pt x="f247" y="f248"/>
                </a:moveTo>
                <a:cubicBezTo>
                  <a:pt x="f249" y="f250"/>
                  <a:pt x="f251" y="f252"/>
                  <a:pt x="f253" y="f254"/>
                </a:cubicBezTo>
                <a:lnTo>
                  <a:pt x="f255" y="f256"/>
                </a:lnTo>
                <a:cubicBezTo>
                  <a:pt x="f257" y="f258"/>
                  <a:pt x="f259" y="f260"/>
                  <a:pt x="f261" y="f262"/>
                </a:cubicBezTo>
                <a:cubicBezTo>
                  <a:pt x="f263" y="f264"/>
                  <a:pt x="f265" y="f266"/>
                  <a:pt x="f247" y="f248"/>
                </a:cubicBezTo>
                <a:close/>
                <a:moveTo>
                  <a:pt x="f267" y="f268"/>
                </a:moveTo>
                <a:cubicBezTo>
                  <a:pt x="f269" y="f270"/>
                  <a:pt x="f271" y="f272"/>
                  <a:pt x="f273" y="f274"/>
                </a:cubicBezTo>
                <a:cubicBezTo>
                  <a:pt x="f275" y="f276"/>
                  <a:pt x="f277" y="f278"/>
                  <a:pt x="f279" y="f280"/>
                </a:cubicBezTo>
                <a:cubicBezTo>
                  <a:pt x="f281" y="f282"/>
                  <a:pt x="f283" y="f284"/>
                  <a:pt x="f285" y="f286"/>
                </a:cubicBezTo>
                <a:cubicBezTo>
                  <a:pt x="f287" y="f288"/>
                  <a:pt x="f289" y="f290"/>
                  <a:pt x="f267" y="f268"/>
                </a:cubicBezTo>
                <a:close/>
                <a:moveTo>
                  <a:pt x="f291" y="f292"/>
                </a:moveTo>
                <a:lnTo>
                  <a:pt x="f293" y="f294"/>
                </a:lnTo>
                <a:cubicBezTo>
                  <a:pt x="f295" y="f296"/>
                  <a:pt x="f297" y="f298"/>
                  <a:pt x="f299" y="f300"/>
                </a:cubicBezTo>
                <a:cubicBezTo>
                  <a:pt x="f301" y="f302"/>
                  <a:pt x="f303" y="f304"/>
                  <a:pt x="f305" y="f306"/>
                </a:cubicBezTo>
                <a:lnTo>
                  <a:pt x="f307" y="f308"/>
                </a:lnTo>
                <a:cubicBezTo>
                  <a:pt x="f309" y="f310"/>
                  <a:pt x="f311" y="f312"/>
                  <a:pt x="f313" y="f314"/>
                </a:cubicBezTo>
                <a:cubicBezTo>
                  <a:pt x="f315" y="f316"/>
                  <a:pt x="f317" y="f318"/>
                  <a:pt x="f291" y="f292"/>
                </a:cubicBezTo>
                <a:close/>
                <a:moveTo>
                  <a:pt x="f319" y="f2"/>
                </a:moveTo>
                <a:cubicBezTo>
                  <a:pt x="f320" y="f2"/>
                  <a:pt x="f321" y="f322"/>
                  <a:pt x="f321" y="f323"/>
                </a:cubicBezTo>
                <a:cubicBezTo>
                  <a:pt x="f321" y="f324"/>
                  <a:pt x="f325" y="f326"/>
                  <a:pt x="f327" y="f328"/>
                </a:cubicBezTo>
                <a:cubicBezTo>
                  <a:pt x="f329" y="f330"/>
                  <a:pt x="f331" y="f332"/>
                  <a:pt x="f333" y="f334"/>
                </a:cubicBezTo>
                <a:cubicBezTo>
                  <a:pt x="f335" y="f336"/>
                  <a:pt x="f337" y="f338"/>
                  <a:pt x="f339" y="f340"/>
                </a:cubicBezTo>
                <a:lnTo>
                  <a:pt x="f339" y="f341"/>
                </a:lnTo>
                <a:cubicBezTo>
                  <a:pt x="f342" y="f343"/>
                  <a:pt x="f344" y="f345"/>
                  <a:pt x="f346" y="f347"/>
                </a:cubicBezTo>
                <a:cubicBezTo>
                  <a:pt x="f348" y="f349"/>
                  <a:pt x="f350" y="f351"/>
                  <a:pt x="f352" y="f353"/>
                </a:cubicBezTo>
                <a:lnTo>
                  <a:pt x="f354" y="f4"/>
                </a:lnTo>
                <a:cubicBezTo>
                  <a:pt x="f355" y="f356"/>
                  <a:pt x="f357" y="f358"/>
                  <a:pt x="f359" y="f360"/>
                </a:cubicBezTo>
                <a:lnTo>
                  <a:pt x="f361" y="f362"/>
                </a:lnTo>
                <a:lnTo>
                  <a:pt x="f361" y="f363"/>
                </a:lnTo>
                <a:cubicBezTo>
                  <a:pt x="f364" y="f365"/>
                  <a:pt x="f366" y="f367"/>
                  <a:pt x="f368" y="f369"/>
                </a:cubicBezTo>
                <a:cubicBezTo>
                  <a:pt x="f370" y="f371"/>
                  <a:pt x="f372" y="f373"/>
                  <a:pt x="f372" y="f374"/>
                </a:cubicBezTo>
                <a:cubicBezTo>
                  <a:pt x="f372" y="f375"/>
                  <a:pt x="f376" y="f377"/>
                  <a:pt x="f378" y="f377"/>
                </a:cubicBezTo>
                <a:cubicBezTo>
                  <a:pt x="f379" y="f377"/>
                  <a:pt x="f380" y="f375"/>
                  <a:pt x="f380" y="f374"/>
                </a:cubicBezTo>
                <a:cubicBezTo>
                  <a:pt x="f380" y="f381"/>
                  <a:pt x="f379" y="f382"/>
                  <a:pt x="f378" y="f382"/>
                </a:cubicBezTo>
                <a:lnTo>
                  <a:pt x="f383" y="f384"/>
                </a:lnTo>
                <a:lnTo>
                  <a:pt x="f385" y="f386"/>
                </a:lnTo>
                <a:lnTo>
                  <a:pt x="f387" y="f388"/>
                </a:lnTo>
                <a:lnTo>
                  <a:pt x="f389" y="f390"/>
                </a:lnTo>
                <a:cubicBezTo>
                  <a:pt x="f391" y="f392"/>
                  <a:pt x="f393" y="f394"/>
                  <a:pt x="f395" y="f396"/>
                </a:cubicBezTo>
                <a:lnTo>
                  <a:pt x="f397" y="f398"/>
                </a:lnTo>
                <a:lnTo>
                  <a:pt x="f399" y="f400"/>
                </a:lnTo>
                <a:lnTo>
                  <a:pt x="f401" y="f402"/>
                </a:lnTo>
                <a:lnTo>
                  <a:pt x="f403" y="f404"/>
                </a:lnTo>
                <a:cubicBezTo>
                  <a:pt x="f405" y="f406"/>
                  <a:pt x="f407" y="f408"/>
                  <a:pt x="f409" y="f410"/>
                </a:cubicBezTo>
                <a:lnTo>
                  <a:pt x="f411" y="f412"/>
                </a:lnTo>
                <a:lnTo>
                  <a:pt x="f413" y="f414"/>
                </a:lnTo>
                <a:cubicBezTo>
                  <a:pt x="f415" y="f416"/>
                  <a:pt x="f417" y="f418"/>
                  <a:pt x="f417" y="f323"/>
                </a:cubicBezTo>
                <a:cubicBezTo>
                  <a:pt x="f417" y="f322"/>
                  <a:pt x="f419" y="f2"/>
                  <a:pt x="f319" y="f2"/>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5" name="Right Triangle 17">
            <a:extLst>
              <a:ext uri="{FF2B5EF4-FFF2-40B4-BE49-F238E27FC236}">
                <a16:creationId xmlns:a16="http://schemas.microsoft.com/office/drawing/2014/main" id="{F7072D9F-603C-4DD6-D854-1DA57868F374}"/>
              </a:ext>
            </a:extLst>
          </p:cNvPr>
          <p:cNvSpPr/>
          <p:nvPr/>
        </p:nvSpPr>
        <p:spPr>
          <a:xfrm>
            <a:off x="5779309" y="3450717"/>
            <a:ext cx="289343" cy="409797"/>
          </a:xfrm>
          <a:custGeom>
            <a:avLst/>
            <a:gdLst>
              <a:gd name="f0" fmla="val w"/>
              <a:gd name="f1" fmla="val h"/>
              <a:gd name="f2" fmla="val 0"/>
              <a:gd name="f3" fmla="val 2387678"/>
              <a:gd name="f4" fmla="val 3240000"/>
              <a:gd name="f5" fmla="val 1645041"/>
              <a:gd name="f6" fmla="val 17032"/>
              <a:gd name="f7" fmla="val 2376264"/>
              <a:gd name="f8" fmla="val 17033"/>
              <a:gd name="f9" fmla="val 1645042"/>
              <a:gd name="f10" fmla="val 1379678"/>
              <a:gd name="f11" fmla="val 996125"/>
              <a:gd name="f12" fmla="val 1498869"/>
              <a:gd name="f13" fmla="val 888809"/>
              <a:gd name="f14" fmla="*/ f0 1 2387678"/>
              <a:gd name="f15" fmla="*/ f1 1 3240000"/>
              <a:gd name="f16" fmla="val f2"/>
              <a:gd name="f17" fmla="val f3"/>
              <a:gd name="f18" fmla="val f4"/>
              <a:gd name="f19" fmla="+- f18 0 f16"/>
              <a:gd name="f20" fmla="+- f17 0 f16"/>
              <a:gd name="f21" fmla="*/ f20 1 2387678"/>
              <a:gd name="f22" fmla="*/ f19 1 3240000"/>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387678" h="3240000">
                <a:moveTo>
                  <a:pt x="f5" y="f6"/>
                </a:moveTo>
                <a:lnTo>
                  <a:pt x="f7" y="f6"/>
                </a:lnTo>
                <a:lnTo>
                  <a:pt x="f7" y="f8"/>
                </a:lnTo>
                <a:lnTo>
                  <a:pt x="f9" y="f8"/>
                </a:lnTo>
                <a:close/>
                <a:moveTo>
                  <a:pt x="f2" y="f6"/>
                </a:moveTo>
                <a:lnTo>
                  <a:pt x="f10" y="f6"/>
                </a:lnTo>
                <a:lnTo>
                  <a:pt x="f10" y="f11"/>
                </a:lnTo>
                <a:lnTo>
                  <a:pt x="f7" y="f11"/>
                </a:lnTo>
                <a:lnTo>
                  <a:pt x="f7" y="f4"/>
                </a:lnTo>
                <a:lnTo>
                  <a:pt x="f2" y="f4"/>
                </a:lnTo>
                <a:close/>
                <a:moveTo>
                  <a:pt x="f12" y="f2"/>
                </a:moveTo>
                <a:lnTo>
                  <a:pt x="f3" y="f13"/>
                </a:lnTo>
                <a:lnTo>
                  <a:pt x="f12" y="f13"/>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6" name="Oval 66">
            <a:extLst>
              <a:ext uri="{FF2B5EF4-FFF2-40B4-BE49-F238E27FC236}">
                <a16:creationId xmlns:a16="http://schemas.microsoft.com/office/drawing/2014/main" id="{5134D9BC-2352-0227-AB83-E31503904CBC}"/>
              </a:ext>
            </a:extLst>
          </p:cNvPr>
          <p:cNvSpPr/>
          <p:nvPr/>
        </p:nvSpPr>
        <p:spPr>
          <a:xfrm rot="20700014">
            <a:off x="4603145" y="2725663"/>
            <a:ext cx="411507" cy="352492"/>
          </a:xfrm>
          <a:custGeom>
            <a:avLst/>
            <a:gdLst>
              <a:gd name="f0" fmla="val w"/>
              <a:gd name="f1" fmla="val h"/>
              <a:gd name="f2" fmla="val 0"/>
              <a:gd name="f3" fmla="val 2901316"/>
              <a:gd name="f4" fmla="val 2485205"/>
              <a:gd name="f5" fmla="val 8833"/>
              <a:gd name="f6" fmla="val 2885407"/>
              <a:gd name="f7" fmla="val 69738"/>
              <a:gd name="f8" fmla="val 2890344"/>
              <a:gd name="f9" fmla="val 71061"/>
              <a:gd name="f10" fmla="val 2331295"/>
              <a:gd name="f11" fmla="val 2157461"/>
              <a:gd name="f12" fmla="val 2322295"/>
              <a:gd name="f13" fmla="val 2155049"/>
              <a:gd name="f14" fmla="val 2311779"/>
              <a:gd name="f15" fmla="val 2339141"/>
              <a:gd name="f16" fmla="val 2127696"/>
              <a:gd name="f17" fmla="val 1902404"/>
              <a:gd name="f18" fmla="val 1669201"/>
              <a:gd name="f19" fmla="val 1480151"/>
              <a:gd name="f20" fmla="val 2328701"/>
              <a:gd name="f21" fmla="val 1480150"/>
              <a:gd name="f22" fmla="val 2135644"/>
              <a:gd name="f23" fmla="val 1942587"/>
              <a:gd name="f24" fmla="val 1669200"/>
              <a:gd name="f25" fmla="val 1786083"/>
              <a:gd name="f26" fmla="val 2026046"/>
              <a:gd name="f27" fmla="val 2137276"/>
              <a:gd name="f28" fmla="val 1830075"/>
              <a:gd name="f29" fmla="val 2213623"/>
              <a:gd name="f30" fmla="val 1901150"/>
              <a:gd name="f31" fmla="val 2586815"/>
              <a:gd name="f32" fmla="val 508378"/>
              <a:gd name="f33" fmla="val 1283297"/>
              <a:gd name="f34" fmla="val 847984"/>
              <a:gd name="f35" fmla="val 2132988"/>
              <a:gd name="f36" fmla="val 841776"/>
              <a:gd name="f37" fmla="val 2131324"/>
              <a:gd name="f38" fmla="val 829584"/>
              <a:gd name="f39" fmla="val 2314002"/>
              <a:gd name="f40" fmla="val 646295"/>
              <a:gd name="f41" fmla="val 2458448"/>
              <a:gd name="f42" fmla="val 422254"/>
              <a:gd name="f43" fmla="val 189051"/>
              <a:gd name="f44" fmla="val 1"/>
              <a:gd name="f45" fmla="val 2301944"/>
              <a:gd name="f46" fmla="val 2108887"/>
              <a:gd name="f47" fmla="val 1915830"/>
              <a:gd name="f48" fmla="val 1759326"/>
              <a:gd name="f49" fmla="val 422255"/>
              <a:gd name="f50" fmla="val 544771"/>
              <a:gd name="f51" fmla="val 655100"/>
              <a:gd name="f52" fmla="val 1802522"/>
              <a:gd name="f53" fmla="val 731465"/>
              <a:gd name="f54" fmla="val 1872378"/>
              <a:gd name="f55" fmla="val 1233167"/>
              <a:gd name="f56" fmla="val 1266129"/>
              <a:gd name="f57" fmla="*/ f0 1 2901316"/>
              <a:gd name="f58" fmla="*/ f1 1 2485205"/>
              <a:gd name="f59" fmla="val f2"/>
              <a:gd name="f60" fmla="val f3"/>
              <a:gd name="f61" fmla="val f4"/>
              <a:gd name="f62" fmla="+- f61 0 f59"/>
              <a:gd name="f63" fmla="+- f60 0 f59"/>
              <a:gd name="f64" fmla="*/ f63 1 2901316"/>
              <a:gd name="f65" fmla="*/ f62 1 2485205"/>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2901316" h="2485205">
                <a:moveTo>
                  <a:pt x="f3" y="f5"/>
                </a:moveTo>
                <a:lnTo>
                  <a:pt x="f6" y="f7"/>
                </a:lnTo>
                <a:lnTo>
                  <a:pt x="f8" y="f9"/>
                </a:lnTo>
                <a:lnTo>
                  <a:pt x="f10" y="f11"/>
                </a:lnTo>
                <a:lnTo>
                  <a:pt x="f12" y="f13"/>
                </a:lnTo>
                <a:cubicBezTo>
                  <a:pt x="f14" y="f15"/>
                  <a:pt x="f16" y="f4"/>
                  <a:pt x="f17" y="f4"/>
                </a:cubicBezTo>
                <a:cubicBezTo>
                  <a:pt x="f18" y="f4"/>
                  <a:pt x="f19" y="f20"/>
                  <a:pt x="f21" y="f22"/>
                </a:cubicBezTo>
                <a:cubicBezTo>
                  <a:pt x="f21" y="f23"/>
                  <a:pt x="f24" y="f25"/>
                  <a:pt x="f17" y="f25"/>
                </a:cubicBezTo>
                <a:cubicBezTo>
                  <a:pt x="f26" y="f25"/>
                  <a:pt x="f27" y="f28"/>
                  <a:pt x="f29" y="f30"/>
                </a:cubicBezTo>
                <a:lnTo>
                  <a:pt x="f31" y="f32"/>
                </a:lnTo>
                <a:lnTo>
                  <a:pt x="f33" y="f32"/>
                </a:lnTo>
                <a:lnTo>
                  <a:pt x="f34" y="f35"/>
                </a:lnTo>
                <a:lnTo>
                  <a:pt x="f36" y="f37"/>
                </a:lnTo>
                <a:cubicBezTo>
                  <a:pt x="f38" y="f39"/>
                  <a:pt x="f40" y="f41"/>
                  <a:pt x="f42" y="f41"/>
                </a:cubicBezTo>
                <a:cubicBezTo>
                  <a:pt x="f43" y="f41"/>
                  <a:pt x="f44" y="f45"/>
                  <a:pt x="f2" y="f46"/>
                </a:cubicBezTo>
                <a:cubicBezTo>
                  <a:pt x="f2" y="f47"/>
                  <a:pt x="f43" y="f48"/>
                  <a:pt x="f49" y="f48"/>
                </a:cubicBezTo>
                <a:cubicBezTo>
                  <a:pt x="f50" y="f48"/>
                  <a:pt x="f51" y="f52"/>
                  <a:pt x="f53" y="f54"/>
                </a:cubicBezTo>
                <a:lnTo>
                  <a:pt x="f55" y="f2"/>
                </a:lnTo>
                <a:lnTo>
                  <a:pt x="f56" y="f5"/>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7" name="Rectangle 9">
            <a:extLst>
              <a:ext uri="{FF2B5EF4-FFF2-40B4-BE49-F238E27FC236}">
                <a16:creationId xmlns:a16="http://schemas.microsoft.com/office/drawing/2014/main" id="{8804E89E-49E5-C74A-E686-E89F8D572078}"/>
              </a:ext>
            </a:extLst>
          </p:cNvPr>
          <p:cNvSpPr/>
          <p:nvPr/>
        </p:nvSpPr>
        <p:spPr>
          <a:xfrm>
            <a:off x="3300883" y="2658938"/>
            <a:ext cx="395505" cy="370222"/>
          </a:xfrm>
          <a:custGeom>
            <a:avLst/>
            <a:gdLst>
              <a:gd name="f0" fmla="val 10800000"/>
              <a:gd name="f1" fmla="val 5400000"/>
              <a:gd name="f2" fmla="val 180"/>
              <a:gd name="f3" fmla="val w"/>
              <a:gd name="f4" fmla="val h"/>
              <a:gd name="f5" fmla="val 0"/>
              <a:gd name="f6" fmla="val 3239999"/>
              <a:gd name="f7" fmla="val 3032924"/>
              <a:gd name="f8" fmla="val 1576606"/>
              <a:gd name="f9" fmla="val 2778202"/>
              <a:gd name="f10" fmla="val 2778795"/>
              <a:gd name="f11" fmla="val 1663394"/>
              <a:gd name="f12" fmla="val 2792670"/>
              <a:gd name="f13" fmla="val 2776423"/>
              <a:gd name="f14" fmla="val 2185083"/>
              <a:gd name="f15" fmla="val 2605634"/>
              <a:gd name="f16" fmla="val 2444552"/>
              <a:gd name="f17" fmla="val 2500589"/>
              <a:gd name="f18" fmla="val 2991331"/>
              <a:gd name="f19" fmla="val 2709748"/>
              <a:gd name="f20" fmla="val 3000856"/>
              <a:gd name="f21" fmla="val 526981"/>
              <a:gd name="f22" fmla="val 2855082"/>
              <a:gd name="f23" fmla="val 2857178"/>
              <a:gd name="f24" fmla="val 1175360"/>
              <a:gd name="f25" fmla="val 2859273"/>
              <a:gd name="f26" fmla="val 1823738"/>
              <a:gd name="f27" fmla="val 2861369"/>
              <a:gd name="f28" fmla="val 2472117"/>
              <a:gd name="f29" fmla="val 2483869"/>
              <a:gd name="f30" fmla="val 2318121"/>
              <a:gd name="f31" fmla="val 2052449"/>
              <a:gd name="f32" fmla="val 2439541"/>
              <a:gd name="f33" fmla="val 2765302"/>
              <a:gd name="f34" fmla="val 430441"/>
              <a:gd name="f35" fmla="val 402054"/>
              <a:gd name="f36" fmla="val 1896442"/>
              <a:gd name="f37" fmla="val 149589"/>
              <a:gd name="f38" fmla="val 2115835"/>
              <a:gd name="f39" fmla="val 2106"/>
              <a:gd name="f40" fmla="val 2406065"/>
              <a:gd name="f41" fmla="val 22"/>
              <a:gd name="f42" fmla="val 2537987"/>
              <a:gd name="f43" fmla="val -925"/>
              <a:gd name="f44" fmla="val 2684544"/>
              <a:gd name="f45" fmla="val 28169"/>
              <a:gd name="f46" fmla="val 2853673"/>
              <a:gd name="f47" fmla="val 91100"/>
              <a:gd name="f48" fmla="val 2854039"/>
              <a:gd name="f49" fmla="val 204214"/>
              <a:gd name="f50" fmla="val 2854404"/>
              <a:gd name="f51" fmla="val 317327"/>
              <a:gd name="f52" fmla="val 2854770"/>
              <a:gd name="f53" fmla="val 3120669"/>
              <a:gd name="f54" fmla="val 428517"/>
              <a:gd name="f55" fmla="val 738345"/>
              <a:gd name="f56" fmla="val 102477"/>
              <a:gd name="f57" fmla="val 385229"/>
              <a:gd name="f58" fmla="val 385595"/>
              <a:gd name="f59" fmla="val 385960"/>
              <a:gd name="f60" fmla="val 386326"/>
              <a:gd name="f61" fmla="val 555455"/>
              <a:gd name="f62" fmla="val 702013"/>
              <a:gd name="f63" fmla="val 833935"/>
              <a:gd name="f64" fmla="val 1124164"/>
              <a:gd name="f65" fmla="val 1343558"/>
              <a:gd name="f66" fmla="val 1187550"/>
              <a:gd name="f67" fmla="val 756130"/>
              <a:gd name="f68" fmla="val 378630"/>
              <a:gd name="f69" fmla="val 384918"/>
              <a:gd name="f70" fmla="val 239143"/>
              <a:gd name="f71" fmla="val 229618"/>
              <a:gd name="f72" fmla="val 2690698"/>
              <a:gd name="f73" fmla="val 773243"/>
              <a:gd name="f74" fmla="val 2466244"/>
              <a:gd name="f75" fmla="val 1081748"/>
              <a:gd name="f76" fmla="val 2626096"/>
              <a:gd name="f77" fmla="+- 0 0 -90"/>
              <a:gd name="f78" fmla="*/ f3 1 3239999"/>
              <a:gd name="f79" fmla="*/ f4 1 3032924"/>
              <a:gd name="f80" fmla="val f5"/>
              <a:gd name="f81" fmla="val f6"/>
              <a:gd name="f82" fmla="val f7"/>
              <a:gd name="f83" fmla="*/ f77 f0 1"/>
              <a:gd name="f84" fmla="+- f82 0 f80"/>
              <a:gd name="f85" fmla="+- f81 0 f80"/>
              <a:gd name="f86" fmla="*/ f83 1 f2"/>
              <a:gd name="f87" fmla="*/ f85 1 3239999"/>
              <a:gd name="f88" fmla="*/ f84 1 3032924"/>
              <a:gd name="f89" fmla="*/ 833935 f85 1"/>
              <a:gd name="f90" fmla="*/ 22 f84 1"/>
              <a:gd name="f91" fmla="*/ 1576606 f85 1"/>
              <a:gd name="f92" fmla="*/ 402054 f84 1"/>
              <a:gd name="f93" fmla="*/ 430441 f84 1"/>
              <a:gd name="f94" fmla="*/ 526981 f84 1"/>
              <a:gd name="f95" fmla="*/ 2765302 f84 1"/>
              <a:gd name="f96" fmla="*/ 378630 f85 1"/>
              <a:gd name="f97" fmla="*/ 2472117 f84 1"/>
              <a:gd name="f98" fmla="*/ 384918 f85 1"/>
              <a:gd name="f99" fmla="*/ 239143 f85 1"/>
              <a:gd name="f100" fmla="*/ 2776423 f84 1"/>
              <a:gd name="f101" fmla="*/ 2778202 f84 1"/>
              <a:gd name="f102" fmla="*/ 1663394 f85 1"/>
              <a:gd name="f103" fmla="*/ 3000856 f85 1"/>
              <a:gd name="f104" fmla="*/ 2855082 f85 1"/>
              <a:gd name="f105" fmla="*/ 2861369 f85 1"/>
              <a:gd name="f106" fmla="*/ 2406065 f85 1"/>
              <a:gd name="f107" fmla="*/ 2853673 f85 1"/>
              <a:gd name="f108" fmla="*/ 91100 f84 1"/>
              <a:gd name="f109" fmla="*/ 2854770 f85 1"/>
              <a:gd name="f110" fmla="*/ 3120669 f85 1"/>
              <a:gd name="f111" fmla="*/ 428517 f84 1"/>
              <a:gd name="f112" fmla="*/ 738345 f84 1"/>
              <a:gd name="f113" fmla="*/ 3239999 f85 1"/>
              <a:gd name="f114" fmla="*/ 3032924 f84 1"/>
              <a:gd name="f115" fmla="*/ 0 f85 1"/>
              <a:gd name="f116" fmla="*/ 102477 f85 1"/>
              <a:gd name="f117" fmla="*/ 385229 f85 1"/>
              <a:gd name="f118" fmla="*/ 386326 f85 1"/>
              <a:gd name="f119" fmla="*/ 229618 f85 1"/>
              <a:gd name="f120" fmla="*/ 2690698 f84 1"/>
              <a:gd name="f121" fmla="*/ 2991331 f85 1"/>
              <a:gd name="f122" fmla="*/ 2709748 f84 1"/>
              <a:gd name="f123" fmla="+- f86 0 f1"/>
              <a:gd name="f124" fmla="*/ f89 1 3239999"/>
              <a:gd name="f125" fmla="*/ f90 1 3032924"/>
              <a:gd name="f126" fmla="*/ f91 1 3239999"/>
              <a:gd name="f127" fmla="*/ f92 1 3032924"/>
              <a:gd name="f128" fmla="*/ f93 1 3032924"/>
              <a:gd name="f129" fmla="*/ f94 1 3032924"/>
              <a:gd name="f130" fmla="*/ f95 1 3032924"/>
              <a:gd name="f131" fmla="*/ f96 1 3239999"/>
              <a:gd name="f132" fmla="*/ f97 1 3032924"/>
              <a:gd name="f133" fmla="*/ f98 1 3239999"/>
              <a:gd name="f134" fmla="*/ f99 1 3239999"/>
              <a:gd name="f135" fmla="*/ f100 1 3032924"/>
              <a:gd name="f136" fmla="*/ f101 1 3032924"/>
              <a:gd name="f137" fmla="*/ f102 1 3239999"/>
              <a:gd name="f138" fmla="*/ f103 1 3239999"/>
              <a:gd name="f139" fmla="*/ f104 1 3239999"/>
              <a:gd name="f140" fmla="*/ f105 1 3239999"/>
              <a:gd name="f141" fmla="*/ f106 1 3239999"/>
              <a:gd name="f142" fmla="*/ f107 1 3239999"/>
              <a:gd name="f143" fmla="*/ f108 1 3032924"/>
              <a:gd name="f144" fmla="*/ f109 1 3239999"/>
              <a:gd name="f145" fmla="*/ f110 1 3239999"/>
              <a:gd name="f146" fmla="*/ f111 1 3032924"/>
              <a:gd name="f147" fmla="*/ f112 1 3032924"/>
              <a:gd name="f148" fmla="*/ f113 1 3239999"/>
              <a:gd name="f149" fmla="*/ f114 1 3032924"/>
              <a:gd name="f150" fmla="*/ f115 1 3239999"/>
              <a:gd name="f151" fmla="*/ f116 1 3239999"/>
              <a:gd name="f152" fmla="*/ f117 1 3239999"/>
              <a:gd name="f153" fmla="*/ f118 1 3239999"/>
              <a:gd name="f154" fmla="*/ f119 1 3239999"/>
              <a:gd name="f155" fmla="*/ f120 1 3032924"/>
              <a:gd name="f156" fmla="*/ f121 1 3239999"/>
              <a:gd name="f157" fmla="*/ f122 1 3032924"/>
              <a:gd name="f158" fmla="*/ f80 1 f87"/>
              <a:gd name="f159" fmla="*/ f81 1 f87"/>
              <a:gd name="f160" fmla="*/ f80 1 f88"/>
              <a:gd name="f161" fmla="*/ f82 1 f88"/>
              <a:gd name="f162" fmla="*/ f126 1 f87"/>
              <a:gd name="f163" fmla="*/ f136 1 f88"/>
              <a:gd name="f164" fmla="*/ f137 1 f87"/>
              <a:gd name="f165" fmla="*/ f135 1 f88"/>
              <a:gd name="f166" fmla="*/ f156 1 f87"/>
              <a:gd name="f167" fmla="*/ f157 1 f88"/>
              <a:gd name="f168" fmla="*/ f138 1 f87"/>
              <a:gd name="f169" fmla="*/ f129 1 f88"/>
              <a:gd name="f170" fmla="*/ f139 1 f87"/>
              <a:gd name="f171" fmla="*/ f140 1 f87"/>
              <a:gd name="f172" fmla="*/ f132 1 f88"/>
              <a:gd name="f173" fmla="*/ f130 1 f88"/>
              <a:gd name="f174" fmla="*/ f128 1 f88"/>
              <a:gd name="f175" fmla="*/ f127 1 f88"/>
              <a:gd name="f176" fmla="*/ f141 1 f87"/>
              <a:gd name="f177" fmla="*/ f125 1 f88"/>
              <a:gd name="f178" fmla="*/ f142 1 f87"/>
              <a:gd name="f179" fmla="*/ f143 1 f88"/>
              <a:gd name="f180" fmla="*/ f144 1 f87"/>
              <a:gd name="f181" fmla="*/ f145 1 f87"/>
              <a:gd name="f182" fmla="*/ f146 1 f88"/>
              <a:gd name="f183" fmla="*/ f147 1 f88"/>
              <a:gd name="f184" fmla="*/ f148 1 f87"/>
              <a:gd name="f185" fmla="*/ f149 1 f88"/>
              <a:gd name="f186" fmla="*/ f150 1 f87"/>
              <a:gd name="f187" fmla="*/ f151 1 f87"/>
              <a:gd name="f188" fmla="*/ f152 1 f87"/>
              <a:gd name="f189" fmla="*/ f153 1 f87"/>
              <a:gd name="f190" fmla="*/ f124 1 f87"/>
              <a:gd name="f191" fmla="*/ f131 1 f87"/>
              <a:gd name="f192" fmla="*/ f133 1 f87"/>
              <a:gd name="f193" fmla="*/ f134 1 f87"/>
              <a:gd name="f194" fmla="*/ f154 1 f87"/>
              <a:gd name="f195" fmla="*/ f155 1 f88"/>
              <a:gd name="f196" fmla="*/ f158 f78 1"/>
              <a:gd name="f197" fmla="*/ f159 f78 1"/>
              <a:gd name="f198" fmla="*/ f161 f79 1"/>
              <a:gd name="f199" fmla="*/ f160 f79 1"/>
              <a:gd name="f200" fmla="*/ f162 f78 1"/>
              <a:gd name="f201" fmla="*/ f163 f79 1"/>
              <a:gd name="f202" fmla="*/ f164 f78 1"/>
              <a:gd name="f203" fmla="*/ f165 f79 1"/>
              <a:gd name="f204" fmla="*/ f166 f78 1"/>
              <a:gd name="f205" fmla="*/ f167 f79 1"/>
              <a:gd name="f206" fmla="*/ f168 f78 1"/>
              <a:gd name="f207" fmla="*/ f169 f79 1"/>
              <a:gd name="f208" fmla="*/ f170 f78 1"/>
              <a:gd name="f209" fmla="*/ f171 f78 1"/>
              <a:gd name="f210" fmla="*/ f172 f79 1"/>
              <a:gd name="f211" fmla="*/ f173 f79 1"/>
              <a:gd name="f212" fmla="*/ f174 f79 1"/>
              <a:gd name="f213" fmla="*/ f175 f79 1"/>
              <a:gd name="f214" fmla="*/ f176 f78 1"/>
              <a:gd name="f215" fmla="*/ f177 f79 1"/>
              <a:gd name="f216" fmla="*/ f178 f78 1"/>
              <a:gd name="f217" fmla="*/ f179 f79 1"/>
              <a:gd name="f218" fmla="*/ f180 f78 1"/>
              <a:gd name="f219" fmla="*/ f181 f78 1"/>
              <a:gd name="f220" fmla="*/ f182 f79 1"/>
              <a:gd name="f221" fmla="*/ f183 f79 1"/>
              <a:gd name="f222" fmla="*/ f184 f78 1"/>
              <a:gd name="f223" fmla="*/ f185 f79 1"/>
              <a:gd name="f224" fmla="*/ f186 f78 1"/>
              <a:gd name="f225" fmla="*/ f187 f78 1"/>
              <a:gd name="f226" fmla="*/ f188 f78 1"/>
              <a:gd name="f227" fmla="*/ f189 f78 1"/>
              <a:gd name="f228" fmla="*/ f190 f78 1"/>
              <a:gd name="f229" fmla="*/ f191 f78 1"/>
              <a:gd name="f230" fmla="*/ f192 f78 1"/>
              <a:gd name="f231" fmla="*/ f193 f78 1"/>
              <a:gd name="f232" fmla="*/ f194 f78 1"/>
              <a:gd name="f233" fmla="*/ f195 f79 1"/>
            </a:gdLst>
            <a:ahLst/>
            <a:cxnLst>
              <a:cxn ang="3cd4">
                <a:pos x="hc" y="t"/>
              </a:cxn>
              <a:cxn ang="0">
                <a:pos x="r" y="vc"/>
              </a:cxn>
              <a:cxn ang="cd4">
                <a:pos x="hc" y="b"/>
              </a:cxn>
              <a:cxn ang="cd2">
                <a:pos x="l" y="vc"/>
              </a:cxn>
              <a:cxn ang="f123">
                <a:pos x="f200" y="f201"/>
              </a:cxn>
              <a:cxn ang="f123">
                <a:pos x="f202" y="f201"/>
              </a:cxn>
              <a:cxn ang="f123">
                <a:pos x="f202" y="f203"/>
              </a:cxn>
              <a:cxn ang="f123">
                <a:pos x="f204" y="f205"/>
              </a:cxn>
              <a:cxn ang="f123">
                <a:pos x="f206" y="f207"/>
              </a:cxn>
              <a:cxn ang="f123">
                <a:pos x="f208" y="f207"/>
              </a:cxn>
              <a:cxn ang="f123">
                <a:pos x="f209" y="f210"/>
              </a:cxn>
              <a:cxn ang="f123">
                <a:pos x="f202" y="f211"/>
              </a:cxn>
              <a:cxn ang="f123">
                <a:pos x="f202" y="f207"/>
              </a:cxn>
              <a:cxn ang="f123">
                <a:pos x="f202" y="f212"/>
              </a:cxn>
              <a:cxn ang="f123">
                <a:pos x="f202" y="f213"/>
              </a:cxn>
              <a:cxn ang="f123">
                <a:pos x="f214" y="f215"/>
              </a:cxn>
              <a:cxn ang="f123">
                <a:pos x="f216" y="f217"/>
              </a:cxn>
              <a:cxn ang="f123">
                <a:pos x="f218" y="f212"/>
              </a:cxn>
              <a:cxn ang="f123">
                <a:pos x="f219" y="f220"/>
              </a:cxn>
              <a:cxn ang="f123">
                <a:pos x="f219" y="f221"/>
              </a:cxn>
              <a:cxn ang="f123">
                <a:pos x="f222" y="f221"/>
              </a:cxn>
              <a:cxn ang="f123">
                <a:pos x="f222" y="f223"/>
              </a:cxn>
              <a:cxn ang="f123">
                <a:pos x="f224" y="f223"/>
              </a:cxn>
              <a:cxn ang="f123">
                <a:pos x="f224" y="f221"/>
              </a:cxn>
              <a:cxn ang="f123">
                <a:pos x="f225" y="f221"/>
              </a:cxn>
              <a:cxn ang="f123">
                <a:pos x="f225" y="f220"/>
              </a:cxn>
              <a:cxn ang="f123">
                <a:pos x="f226" y="f212"/>
              </a:cxn>
              <a:cxn ang="f123">
                <a:pos x="f227" y="f217"/>
              </a:cxn>
              <a:cxn ang="f123">
                <a:pos x="f228" y="f215"/>
              </a:cxn>
              <a:cxn ang="f123">
                <a:pos x="f200" y="f213"/>
              </a:cxn>
              <a:cxn ang="f123">
                <a:pos x="f200" y="f212"/>
              </a:cxn>
              <a:cxn ang="f123">
                <a:pos x="f200" y="f207"/>
              </a:cxn>
              <a:cxn ang="f123">
                <a:pos x="f200" y="f211"/>
              </a:cxn>
              <a:cxn ang="f123">
                <a:pos x="f229" y="f210"/>
              </a:cxn>
              <a:cxn ang="f123">
                <a:pos x="f230" y="f207"/>
              </a:cxn>
              <a:cxn ang="f123">
                <a:pos x="f231" y="f207"/>
              </a:cxn>
              <a:cxn ang="f123">
                <a:pos x="f232" y="f233"/>
              </a:cxn>
              <a:cxn ang="f123">
                <a:pos x="f200" y="f203"/>
              </a:cxn>
            </a:cxnLst>
            <a:rect l="f196" t="f199" r="f197" b="f198"/>
            <a:pathLst>
              <a:path w="3239999" h="3032924">
                <a:moveTo>
                  <a:pt x="f8" y="f9"/>
                </a:moveTo>
                <a:cubicBezTo>
                  <a:pt x="f8" y="f10"/>
                  <a:pt x="f11" y="f12"/>
                  <a:pt x="f11" y="f9"/>
                </a:cubicBezTo>
                <a:lnTo>
                  <a:pt x="f11" y="f13"/>
                </a:lnTo>
                <a:cubicBezTo>
                  <a:pt x="f14" y="f15"/>
                  <a:pt x="f16" y="f17"/>
                  <a:pt x="f18" y="f19"/>
                </a:cubicBezTo>
                <a:lnTo>
                  <a:pt x="f20" y="f21"/>
                </a:lnTo>
                <a:lnTo>
                  <a:pt x="f22" y="f21"/>
                </a:lnTo>
                <a:cubicBezTo>
                  <a:pt x="f23" y="f24"/>
                  <a:pt x="f25" y="f26"/>
                  <a:pt x="f27" y="f28"/>
                </a:cubicBezTo>
                <a:cubicBezTo>
                  <a:pt x="f29" y="f30"/>
                  <a:pt x="f31" y="f32"/>
                  <a:pt x="f11" y="f33"/>
                </a:cubicBezTo>
                <a:lnTo>
                  <a:pt x="f11" y="f21"/>
                </a:lnTo>
                <a:lnTo>
                  <a:pt x="f11" y="f34"/>
                </a:lnTo>
                <a:lnTo>
                  <a:pt x="f11" y="f35"/>
                </a:lnTo>
                <a:cubicBezTo>
                  <a:pt x="f36" y="f37"/>
                  <a:pt x="f38" y="f39"/>
                  <a:pt x="f40" y="f41"/>
                </a:cubicBezTo>
                <a:cubicBezTo>
                  <a:pt x="f42" y="f43"/>
                  <a:pt x="f44" y="f45"/>
                  <a:pt x="f46" y="f47"/>
                </a:cubicBezTo>
                <a:cubicBezTo>
                  <a:pt x="f48" y="f49"/>
                  <a:pt x="f50" y="f51"/>
                  <a:pt x="f52" y="f34"/>
                </a:cubicBezTo>
                <a:lnTo>
                  <a:pt x="f53" y="f54"/>
                </a:lnTo>
                <a:lnTo>
                  <a:pt x="f53" y="f55"/>
                </a:lnTo>
                <a:lnTo>
                  <a:pt x="f6" y="f55"/>
                </a:lnTo>
                <a:lnTo>
                  <a:pt x="f6" y="f7"/>
                </a:lnTo>
                <a:lnTo>
                  <a:pt x="f5" y="f7"/>
                </a:lnTo>
                <a:lnTo>
                  <a:pt x="f5" y="f55"/>
                </a:lnTo>
                <a:lnTo>
                  <a:pt x="f56" y="f55"/>
                </a:lnTo>
                <a:lnTo>
                  <a:pt x="f56" y="f54"/>
                </a:lnTo>
                <a:lnTo>
                  <a:pt x="f57" y="f34"/>
                </a:lnTo>
                <a:cubicBezTo>
                  <a:pt x="f58" y="f51"/>
                  <a:pt x="f59" y="f49"/>
                  <a:pt x="f60" y="f47"/>
                </a:cubicBezTo>
                <a:cubicBezTo>
                  <a:pt x="f61" y="f45"/>
                  <a:pt x="f62" y="f43"/>
                  <a:pt x="f63" y="f41"/>
                </a:cubicBezTo>
                <a:cubicBezTo>
                  <a:pt x="f64" y="f39"/>
                  <a:pt x="f65" y="f37"/>
                  <a:pt x="f8" y="f35"/>
                </a:cubicBezTo>
                <a:lnTo>
                  <a:pt x="f8" y="f34"/>
                </a:lnTo>
                <a:lnTo>
                  <a:pt x="f8" y="f21"/>
                </a:lnTo>
                <a:lnTo>
                  <a:pt x="f8" y="f33"/>
                </a:lnTo>
                <a:cubicBezTo>
                  <a:pt x="f66" y="f32"/>
                  <a:pt x="f67" y="f30"/>
                  <a:pt x="f68" y="f28"/>
                </a:cubicBezTo>
                <a:lnTo>
                  <a:pt x="f69" y="f21"/>
                </a:lnTo>
                <a:lnTo>
                  <a:pt x="f70" y="f21"/>
                </a:lnTo>
                <a:lnTo>
                  <a:pt x="f71" y="f72"/>
                </a:lnTo>
                <a:cubicBezTo>
                  <a:pt x="f73" y="f74"/>
                  <a:pt x="f75" y="f76"/>
                  <a:pt x="f8" y="f13"/>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8" name="Frame 17">
            <a:extLst>
              <a:ext uri="{FF2B5EF4-FFF2-40B4-BE49-F238E27FC236}">
                <a16:creationId xmlns:a16="http://schemas.microsoft.com/office/drawing/2014/main" id="{DF95DA5E-CEA6-B0CB-5E92-06B1057DA521}"/>
              </a:ext>
            </a:extLst>
          </p:cNvPr>
          <p:cNvSpPr/>
          <p:nvPr/>
        </p:nvSpPr>
        <p:spPr>
          <a:xfrm>
            <a:off x="3282174" y="3460062"/>
            <a:ext cx="381112" cy="381112"/>
          </a:xfrm>
          <a:custGeom>
            <a:avLst/>
            <a:gdLst>
              <a:gd name="f0" fmla="val w"/>
              <a:gd name="f1" fmla="val h"/>
              <a:gd name="f2" fmla="val 0"/>
              <a:gd name="f3" fmla="val 3240000"/>
              <a:gd name="f4" fmla="val 415456"/>
              <a:gd name="f5" fmla="val 380544"/>
              <a:gd name="f6" fmla="val 385333"/>
              <a:gd name="f7" fmla="val 2854667"/>
              <a:gd name="f8" fmla="val 1529120"/>
              <a:gd name="f9" fmla="val 1267123"/>
              <a:gd name="f10" fmla="val 2430711"/>
              <a:gd name="f11" fmla="val 997530"/>
              <a:gd name="f12" fmla="val 1721825"/>
              <a:gd name="f13" fmla="val 436017"/>
              <a:gd name="f14" fmla="val 1672600"/>
              <a:gd name="f15" fmla="val 600235"/>
              <a:gd name="f16" fmla="val 1185112"/>
              <a:gd name="f17" fmla="val 1132790"/>
              <a:gd name="f18" fmla="val 1359573"/>
              <a:gd name="f19" fmla="val 1278822"/>
              <a:gd name="f20" fmla="val 1550851"/>
              <a:gd name="f21" fmla="val 1544730"/>
              <a:gd name="f22" fmla="val 1923929"/>
              <a:gd name="f23" fmla="val 1789452"/>
              <a:gd name="f24" fmla="val 1379400"/>
              <a:gd name="f25" fmla="val 1927092"/>
              <a:gd name="f26" fmla="val 1088696"/>
              <a:gd name="f27" fmla="val 2233403"/>
              <a:gd name="f28" fmla="val 596568"/>
              <a:gd name="f29" fmla="val 2770666"/>
              <a:gd name="f30" fmla="val 2331495"/>
              <a:gd name="f31" fmla="val 1220469"/>
              <a:gd name="f32" fmla="val 1907612"/>
              <a:gd name="f33" fmla="val 2113878"/>
              <a:gd name="f34" fmla="val 1578489"/>
              <a:gd name="f35" fmla="val 2858395"/>
              <a:gd name="f36" fmla="*/ f0 1 3240000"/>
              <a:gd name="f37" fmla="*/ f1 1 3240000"/>
              <a:gd name="f38" fmla="val f2"/>
              <a:gd name="f39" fmla="val f3"/>
              <a:gd name="f40" fmla="+- f39 0 f38"/>
              <a:gd name="f41" fmla="*/ f40 1 3240000"/>
              <a:gd name="f42" fmla="*/ f38 1 f41"/>
              <a:gd name="f43" fmla="*/ f39 1 f41"/>
              <a:gd name="f44" fmla="*/ f42 f36 1"/>
              <a:gd name="f45" fmla="*/ f43 f36 1"/>
              <a:gd name="f46" fmla="*/ f43 f37 1"/>
              <a:gd name="f47" fmla="*/ f42 f37 1"/>
            </a:gdLst>
            <a:ahLst/>
            <a:cxnLst>
              <a:cxn ang="3cd4">
                <a:pos x="hc" y="t"/>
              </a:cxn>
              <a:cxn ang="0">
                <a:pos x="r" y="vc"/>
              </a:cxn>
              <a:cxn ang="cd4">
                <a:pos x="hc" y="b"/>
              </a:cxn>
              <a:cxn ang="cd2">
                <a:pos x="l" y="vc"/>
              </a:cxn>
            </a:cxnLst>
            <a:rect l="f44" t="f47" r="f45" b="f46"/>
            <a:pathLst>
              <a:path w="3240000" h="3240000">
                <a:moveTo>
                  <a:pt x="f4" y="f5"/>
                </a:moveTo>
                <a:lnTo>
                  <a:pt x="f4" y="f6"/>
                </a:lnTo>
                <a:lnTo>
                  <a:pt x="f6" y="f6"/>
                </a:lnTo>
                <a:lnTo>
                  <a:pt x="f6" y="f7"/>
                </a:lnTo>
                <a:lnTo>
                  <a:pt x="f8" y="f7"/>
                </a:lnTo>
                <a:cubicBezTo>
                  <a:pt x="f9" y="f10"/>
                  <a:pt x="f11" y="f12"/>
                  <a:pt x="f13" y="f14"/>
                </a:cubicBezTo>
                <a:lnTo>
                  <a:pt x="f15" y="f16"/>
                </a:lnTo>
                <a:cubicBezTo>
                  <a:pt x="f17" y="f18"/>
                  <a:pt x="f19" y="f20"/>
                  <a:pt x="f21" y="f22"/>
                </a:cubicBezTo>
                <a:cubicBezTo>
                  <a:pt x="f23" y="f24"/>
                  <a:pt x="f25" y="f26"/>
                  <a:pt x="f27" y="f28"/>
                </a:cubicBezTo>
                <a:lnTo>
                  <a:pt x="f29" y="f28"/>
                </a:lnTo>
                <a:cubicBezTo>
                  <a:pt x="f30" y="f31"/>
                  <a:pt x="f32" y="f33"/>
                  <a:pt x="f34" y="f7"/>
                </a:cubicBezTo>
                <a:lnTo>
                  <a:pt x="f7" y="f7"/>
                </a:lnTo>
                <a:lnTo>
                  <a:pt x="f7" y="f28"/>
                </a:lnTo>
                <a:lnTo>
                  <a:pt x="f35" y="f28"/>
                </a:lnTo>
                <a:lnTo>
                  <a:pt x="f35" y="f5"/>
                </a:lnTo>
                <a:close/>
                <a:moveTo>
                  <a:pt x="f2" y="f2"/>
                </a:moveTo>
                <a:lnTo>
                  <a:pt x="f3" y="f2"/>
                </a:lnTo>
                <a:lnTo>
                  <a:pt x="f3" y="f3"/>
                </a:lnTo>
                <a:lnTo>
                  <a:pt x="f2" y="f3"/>
                </a:ln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9" name="Teardrop 1">
            <a:extLst>
              <a:ext uri="{FF2B5EF4-FFF2-40B4-BE49-F238E27FC236}">
                <a16:creationId xmlns:a16="http://schemas.microsoft.com/office/drawing/2014/main" id="{1D2BE44B-0042-5BDA-5DE3-7513763476DD}"/>
              </a:ext>
            </a:extLst>
          </p:cNvPr>
          <p:cNvSpPr/>
          <p:nvPr/>
        </p:nvSpPr>
        <p:spPr>
          <a:xfrm rot="18805987">
            <a:off x="7595027" y="1154508"/>
            <a:ext cx="413884" cy="409568"/>
          </a:xfrm>
          <a:custGeom>
            <a:avLst/>
            <a:gdLst>
              <a:gd name="f0" fmla="val w"/>
              <a:gd name="f1" fmla="val h"/>
              <a:gd name="f2" fmla="val 0"/>
              <a:gd name="f3" fmla="val 1807241"/>
              <a:gd name="f4" fmla="val 1788383"/>
              <a:gd name="f5" fmla="val 712876"/>
              <a:gd name="f6" fmla="val 1117592"/>
              <a:gd name="f7" fmla="val 771173"/>
              <a:gd name="f8" fmla="val 1181828"/>
              <a:gd name="f9" fmla="val 811089"/>
              <a:gd name="f10" fmla="val 1255910"/>
              <a:gd name="f11" fmla="val 847925"/>
              <a:gd name="f12" fmla="val 1348018"/>
              <a:gd name="f13" fmla="val 814544"/>
              <a:gd name="f14" fmla="val 1418896"/>
              <a:gd name="f15" fmla="val 753893"/>
              <a:gd name="f16" fmla="val 1474052"/>
              <a:gd name="f17" fmla="val 679064"/>
              <a:gd name="f18" fmla="val 1498332"/>
              <a:gd name="f19" fmla="val 308226"/>
              <a:gd name="f20" fmla="val 1106637"/>
              <a:gd name="f21" fmla="val 336560"/>
              <a:gd name="f22" fmla="val 1033247"/>
              <a:gd name="f23" fmla="val 394949"/>
              <a:gd name="f24" fmla="val 975701"/>
              <a:gd name="f25" fmla="val 467546"/>
              <a:gd name="f26" fmla="val 946245"/>
              <a:gd name="f27" fmla="val 577903"/>
              <a:gd name="f28" fmla="val 998968"/>
              <a:gd name="f29" fmla="val 654580"/>
              <a:gd name="f30" fmla="val 1053357"/>
              <a:gd name="f31" fmla="val 1038527"/>
              <a:gd name="f32" fmla="val 398886"/>
              <a:gd name="f33" fmla="val 1405560"/>
              <a:gd name="f34" fmla="val 786562"/>
              <a:gd name="f35" fmla="val 1374476"/>
              <a:gd name="f36" fmla="val 799049"/>
              <a:gd name="f37" fmla="val 1340402"/>
              <a:gd name="f38" fmla="val 804299"/>
              <a:gd name="f39" fmla="val 1305054"/>
              <a:gd name="f40" fmla="val 803332"/>
              <a:gd name="f41" fmla="val 1008167"/>
              <a:gd name="f42" fmla="val 795212"/>
              <a:gd name="f43" fmla="val 1016288"/>
              <a:gd name="f44" fmla="val 498325"/>
              <a:gd name="f45" fmla="val 1017255"/>
              <a:gd name="f46" fmla="val 462976"/>
              <a:gd name="f47" fmla="val 1024360"/>
              <a:gd name="f48" fmla="val 429240"/>
              <a:gd name="f49" fmla="val 1097925"/>
              <a:gd name="f50" fmla="val 218888"/>
              <a:gd name="f51" fmla="val 992582"/>
              <a:gd name="f52" fmla="val 279303"/>
              <a:gd name="f53" fmla="val 921871"/>
              <a:gd name="f54" fmla="val 392886"/>
              <a:gd name="f55" fmla="val 921053"/>
              <a:gd name="f56" fmla="val 523256"/>
              <a:gd name="f57" fmla="val 919136"/>
              <a:gd name="f58" fmla="val 828763"/>
              <a:gd name="f59" fmla="val 830924"/>
              <a:gd name="f60" fmla="val 915875"/>
              <a:gd name="f61" fmla="val 525417"/>
              <a:gd name="f62" fmla="val 913958"/>
              <a:gd name="f63" fmla="val 403891"/>
              <a:gd name="f64" fmla="val 913196"/>
              <a:gd name="f65" fmla="val 296188"/>
              <a:gd name="f66" fmla="val 973343"/>
              <a:gd name="f67" fmla="val 234366"/>
              <a:gd name="f68" fmla="val 1067831"/>
              <a:gd name="f69" fmla="val 710285"/>
              <a:gd name="f70" fmla="val 1570519"/>
              <a:gd name="f71" fmla="val 811872"/>
              <a:gd name="f72" fmla="val 1510375"/>
              <a:gd name="f73" fmla="val 878808"/>
              <a:gd name="f74" fmla="val 1399439"/>
              <a:gd name="f75" fmla="val 879603"/>
              <a:gd name="f76" fmla="val 1272618"/>
              <a:gd name="f77" fmla="val 881520"/>
              <a:gd name="f78" fmla="val 967111"/>
              <a:gd name="f79" fmla="val 969732"/>
              <a:gd name="f80" fmla="val 879999"/>
              <a:gd name="f81" fmla="val 1275239"/>
              <a:gd name="f82" fmla="val 881916"/>
              <a:gd name="f83" fmla="val 1400271"/>
              <a:gd name="f84" fmla="val 882701"/>
              <a:gd name="f85" fmla="val 1510670"/>
              <a:gd name="f86" fmla="val 819011"/>
              <a:gd name="f87" fmla="val 1573529"/>
              <a:gd name="f88" fmla="val 721242"/>
              <a:gd name="f89" fmla="val 1162945"/>
              <a:gd name="f90" fmla="val 27894"/>
              <a:gd name="f91" fmla="val 1782798"/>
              <a:gd name="f92" fmla="val 682611"/>
              <a:gd name="f93" fmla="val 1816692"/>
              <a:gd name="f94" fmla="val 718411"/>
              <a:gd name="f95" fmla="val 1815147"/>
              <a:gd name="f96" fmla="val 774907"/>
              <a:gd name="f97" fmla="val 1779347"/>
              <a:gd name="f98" fmla="val 808801"/>
              <a:gd name="f99" fmla="val 1743547"/>
              <a:gd name="f100" fmla="val 842694"/>
              <a:gd name="f101" fmla="val 1687050"/>
              <a:gd name="f102" fmla="val 841149"/>
              <a:gd name="f103" fmla="val 1653157"/>
              <a:gd name="f104" fmla="val 805349"/>
              <a:gd name="f105" fmla="val 1644015"/>
              <a:gd name="f106" fmla="val 795693"/>
              <a:gd name="f107" fmla="val 1561789"/>
              <a:gd name="f108" fmla="val 910282"/>
              <a:gd name="f109" fmla="val 1426630"/>
              <a:gd name="f110" fmla="val 983636"/>
              <a:gd name="f111" fmla="val 1274606"/>
              <a:gd name="f112" fmla="val 982683"/>
              <a:gd name="f113" fmla="val 980378"/>
              <a:gd name="f114" fmla="val 980836"/>
              <a:gd name="f115" fmla="val 1270380"/>
              <a:gd name="f116" fmla="val 1427425"/>
              <a:gd name="f117" fmla="val 901198"/>
              <a:gd name="f118" fmla="val 1565976"/>
              <a:gd name="f119" fmla="val 779756"/>
              <a:gd name="f120" fmla="val 1647056"/>
              <a:gd name="f121" fmla="val 807405"/>
              <a:gd name="f122" fmla="val 1681913"/>
              <a:gd name="f123" fmla="val 803595"/>
              <a:gd name="f124" fmla="val 1732594"/>
              <a:gd name="f125" fmla="val 770486"/>
              <a:gd name="f126" fmla="val 1763941"/>
              <a:gd name="f127" fmla="val 734686"/>
              <a:gd name="f128" fmla="val 1797834"/>
              <a:gd name="f129" fmla="val 678189"/>
              <a:gd name="f130" fmla="val 1796289"/>
              <a:gd name="f131" fmla="val 644296"/>
              <a:gd name="f132" fmla="val 1760489"/>
              <a:gd name="f133" fmla="val 24442"/>
              <a:gd name="f134" fmla="val 1105772"/>
              <a:gd name="f135" fmla="val -9451"/>
              <a:gd name="f136" fmla="val 1069973"/>
              <a:gd name="f137" fmla="val -7906"/>
              <a:gd name="f138" fmla="val 1013476"/>
              <a:gd name="f139" fmla="val 979583"/>
              <a:gd name="f140" fmla="val 63694"/>
              <a:gd name="f141" fmla="val 945689"/>
              <a:gd name="f142" fmla="val 120190"/>
              <a:gd name="f143" fmla="val 947235"/>
              <a:gd name="f144" fmla="val 154084"/>
              <a:gd name="f145" fmla="val 983034"/>
              <a:gd name="f146" fmla="val 163237"/>
              <a:gd name="f147" fmla="val 992702"/>
              <a:gd name="f148" fmla="val 244774"/>
              <a:gd name="f149" fmla="val 882877"/>
              <a:gd name="f150" fmla="val 375836"/>
              <a:gd name="f151" fmla="val 813180"/>
              <a:gd name="f152" fmla="val 523178"/>
              <a:gd name="f153" fmla="val 818460"/>
              <a:gd name="f154" fmla="val 820284"/>
              <a:gd name="f155" fmla="val 522622"/>
              <a:gd name="f156" fmla="val 821285"/>
              <a:gd name="f157" fmla="val 363119"/>
              <a:gd name="f158" fmla="val 903845"/>
              <a:gd name="f159" fmla="val 223207"/>
              <a:gd name="f160" fmla="val 1028952"/>
              <a:gd name="f161" fmla="val 143673"/>
              <a:gd name="f162" fmla="val 999689"/>
              <a:gd name="f163" fmla="val 108599"/>
              <a:gd name="f164" fmla="val 1002953"/>
              <a:gd name="f165" fmla="val 56445"/>
              <a:gd name="f166" fmla="val 1036755"/>
              <a:gd name="f167" fmla="val 24443"/>
              <a:gd name="f168" fmla="val 1072555"/>
              <a:gd name="f169" fmla="val 1129052"/>
              <a:gd name="f170" fmla="*/ f0 1 1807241"/>
              <a:gd name="f171" fmla="*/ f1 1 1788383"/>
              <a:gd name="f172" fmla="val f2"/>
              <a:gd name="f173" fmla="val f3"/>
              <a:gd name="f174" fmla="val f4"/>
              <a:gd name="f175" fmla="+- f174 0 f172"/>
              <a:gd name="f176" fmla="+- f173 0 f172"/>
              <a:gd name="f177" fmla="*/ f176 1 1807241"/>
              <a:gd name="f178" fmla="*/ f175 1 1788383"/>
              <a:gd name="f179" fmla="*/ f172 1 f177"/>
              <a:gd name="f180" fmla="*/ f173 1 f177"/>
              <a:gd name="f181" fmla="*/ f172 1 f178"/>
              <a:gd name="f182" fmla="*/ f174 1 f178"/>
              <a:gd name="f183" fmla="*/ f179 f170 1"/>
              <a:gd name="f184" fmla="*/ f180 f170 1"/>
              <a:gd name="f185" fmla="*/ f182 f171 1"/>
              <a:gd name="f186" fmla="*/ f181 f171 1"/>
            </a:gdLst>
            <a:ahLst/>
            <a:cxnLst>
              <a:cxn ang="3cd4">
                <a:pos x="hc" y="t"/>
              </a:cxn>
              <a:cxn ang="0">
                <a:pos x="r" y="vc"/>
              </a:cxn>
              <a:cxn ang="cd4">
                <a:pos x="hc" y="b"/>
              </a:cxn>
              <a:cxn ang="cd2">
                <a:pos x="l" y="vc"/>
              </a:cxn>
            </a:cxnLst>
            <a:rect l="f183" t="f186" r="f184" b="f185"/>
            <a:pathLst>
              <a:path w="1807241" h="1788383">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5" y="f6"/>
                </a:cubicBezTo>
                <a:close/>
                <a:moveTo>
                  <a:pt x="f31" y="f32"/>
                </a:moveTo>
                <a:lnTo>
                  <a:pt x="f33" y="f34"/>
                </a:lnTo>
                <a:cubicBezTo>
                  <a:pt x="f35" y="f36"/>
                  <a:pt x="f37" y="f38"/>
                  <a:pt x="f39" y="f40"/>
                </a:cubicBezTo>
                <a:lnTo>
                  <a:pt x="f41" y="f42"/>
                </a:lnTo>
                <a:lnTo>
                  <a:pt x="f43" y="f44"/>
                </a:lnTo>
                <a:cubicBezTo>
                  <a:pt x="f45" y="f46"/>
                  <a:pt x="f47" y="f48"/>
                  <a:pt x="f31" y="f32"/>
                </a:cubicBezTo>
                <a:close/>
                <a:moveTo>
                  <a:pt x="f49" y="f50"/>
                </a:moveTo>
                <a:cubicBezTo>
                  <a:pt x="f51" y="f52"/>
                  <a:pt x="f53" y="f54"/>
                  <a:pt x="f55" y="f56"/>
                </a:cubicBezTo>
                <a:lnTo>
                  <a:pt x="f57" y="f58"/>
                </a:lnTo>
                <a:lnTo>
                  <a:pt x="f59" y="f60"/>
                </a:lnTo>
                <a:lnTo>
                  <a:pt x="f61" y="f62"/>
                </a:lnTo>
                <a:cubicBezTo>
                  <a:pt x="f63" y="f64"/>
                  <a:pt x="f65" y="f66"/>
                  <a:pt x="f67" y="f68"/>
                </a:cubicBezTo>
                <a:lnTo>
                  <a:pt x="f69" y="f70"/>
                </a:lnTo>
                <a:cubicBezTo>
                  <a:pt x="f71" y="f72"/>
                  <a:pt x="f73" y="f74"/>
                  <a:pt x="f75" y="f76"/>
                </a:cubicBezTo>
                <a:lnTo>
                  <a:pt x="f77" y="f78"/>
                </a:lnTo>
                <a:lnTo>
                  <a:pt x="f79" y="f80"/>
                </a:lnTo>
                <a:lnTo>
                  <a:pt x="f81" y="f82"/>
                </a:lnTo>
                <a:cubicBezTo>
                  <a:pt x="f83" y="f84"/>
                  <a:pt x="f85" y="f86"/>
                  <a:pt x="f87" y="f88"/>
                </a:cubicBezTo>
                <a:close/>
                <a:moveTo>
                  <a:pt x="f89" y="f90"/>
                </a:moveTo>
                <a:lnTo>
                  <a:pt x="f91" y="f92"/>
                </a:lnTo>
                <a:cubicBezTo>
                  <a:pt x="f93" y="f94"/>
                  <a:pt x="f95" y="f96"/>
                  <a:pt x="f97" y="f98"/>
                </a:cubicBezTo>
                <a:cubicBezTo>
                  <a:pt x="f99" y="f100"/>
                  <a:pt x="f101" y="f102"/>
                  <a:pt x="f103" y="f104"/>
                </a:cubicBezTo>
                <a:lnTo>
                  <a:pt x="f105" y="f106"/>
                </a:lnTo>
                <a:cubicBezTo>
                  <a:pt x="f107" y="f108"/>
                  <a:pt x="f109" y="f110"/>
                  <a:pt x="f111" y="f112"/>
                </a:cubicBezTo>
                <a:lnTo>
                  <a:pt x="f113" y="f114"/>
                </a:lnTo>
                <a:lnTo>
                  <a:pt x="f113" y="f115"/>
                </a:lnTo>
                <a:cubicBezTo>
                  <a:pt x="f113" y="f116"/>
                  <a:pt x="f117" y="f118"/>
                  <a:pt x="f119" y="f120"/>
                </a:cubicBezTo>
                <a:cubicBezTo>
                  <a:pt x="f121" y="f122"/>
                  <a:pt x="f123" y="f124"/>
                  <a:pt x="f125" y="f126"/>
                </a:cubicBezTo>
                <a:cubicBezTo>
                  <a:pt x="f127" y="f128"/>
                  <a:pt x="f129" y="f130"/>
                  <a:pt x="f131" y="f132"/>
                </a:cubicBezTo>
                <a:lnTo>
                  <a:pt x="f133" y="f134"/>
                </a:lnTo>
                <a:cubicBezTo>
                  <a:pt x="f135" y="f136"/>
                  <a:pt x="f137" y="f138"/>
                  <a:pt x="f90" y="f139"/>
                </a:cubicBezTo>
                <a:cubicBezTo>
                  <a:pt x="f140" y="f141"/>
                  <a:pt x="f142" y="f143"/>
                  <a:pt x="f144" y="f145"/>
                </a:cubicBezTo>
                <a:lnTo>
                  <a:pt x="f146" y="f147"/>
                </a:lnTo>
                <a:cubicBezTo>
                  <a:pt x="f148" y="f149"/>
                  <a:pt x="f150" y="f151"/>
                  <a:pt x="f152" y="f151"/>
                </a:cubicBezTo>
                <a:lnTo>
                  <a:pt x="f153" y="f151"/>
                </a:lnTo>
                <a:lnTo>
                  <a:pt x="f154" y="f155"/>
                </a:lnTo>
                <a:cubicBezTo>
                  <a:pt x="f156" y="f157"/>
                  <a:pt x="f158" y="f159"/>
                  <a:pt x="f160" y="f161"/>
                </a:cubicBezTo>
                <a:cubicBezTo>
                  <a:pt x="f162" y="f163"/>
                  <a:pt x="f164" y="f165"/>
                  <a:pt x="f166" y="f167"/>
                </a:cubicBezTo>
                <a:cubicBezTo>
                  <a:pt x="f168" y="f135"/>
                  <a:pt x="f169" y="f137"/>
                  <a:pt x="f89" y="f90"/>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0" name="Rectangle 130">
            <a:extLst>
              <a:ext uri="{FF2B5EF4-FFF2-40B4-BE49-F238E27FC236}">
                <a16:creationId xmlns:a16="http://schemas.microsoft.com/office/drawing/2014/main" id="{C6B4BBFE-136B-357F-599C-97B96CB2D171}"/>
              </a:ext>
            </a:extLst>
          </p:cNvPr>
          <p:cNvSpPr/>
          <p:nvPr/>
        </p:nvSpPr>
        <p:spPr>
          <a:xfrm>
            <a:off x="8199616" y="1154558"/>
            <a:ext cx="408435" cy="410291"/>
          </a:xfrm>
          <a:custGeom>
            <a:avLst/>
            <a:gdLst>
              <a:gd name="f0" fmla="val w"/>
              <a:gd name="f1" fmla="val h"/>
              <a:gd name="f2" fmla="val 0"/>
              <a:gd name="f3" fmla="val 371900"/>
              <a:gd name="f4" fmla="val 373588"/>
              <a:gd name="f5" fmla="val 297080"/>
              <a:gd name="f6" fmla="val 129105"/>
              <a:gd name="f7" fmla="val 284273"/>
              <a:gd name="f8" fmla="val 219737"/>
              <a:gd name="f9" fmla="val 305496"/>
              <a:gd name="f10" fmla="val 333001"/>
              <a:gd name="f11" fmla="val 228265"/>
              <a:gd name="f12" fmla="val 250807"/>
              <a:gd name="f13" fmla="val 263614"/>
              <a:gd name="f14" fmla="val 157021"/>
              <a:gd name="f15" fmla="val 175826"/>
              <a:gd name="f16" fmla="val 195129"/>
              <a:gd name="f17" fmla="val 93087"/>
              <a:gd name="f18" fmla="val 117372"/>
              <a:gd name="f19" fmla="val 141984"/>
              <a:gd name="f20" fmla="val 123179"/>
              <a:gd name="f21" fmla="val 58494"/>
              <a:gd name="f22" fmla="val 84208"/>
              <a:gd name="f23" fmla="val 95969"/>
              <a:gd name="f24" fmla="val 354346"/>
              <a:gd name="f25" fmla="val 97437"/>
              <a:gd name="f26" fmla="val 356087"/>
              <a:gd name="f27" fmla="val 96136"/>
              <a:gd name="f28" fmla="val 357928"/>
              <a:gd name="f29" fmla="val 96353"/>
              <a:gd name="f30" fmla="val 359747"/>
              <a:gd name="f31" fmla="val 96905"/>
              <a:gd name="f32" fmla="val 360371"/>
              <a:gd name="f33" fmla="val 97095"/>
              <a:gd name="f34" fmla="val 368954"/>
              <a:gd name="f35" fmla="val 99700"/>
              <a:gd name="f36" fmla="val 373801"/>
              <a:gd name="f37" fmla="val 108770"/>
              <a:gd name="f38" fmla="val 371196"/>
              <a:gd name="f39" fmla="val 117354"/>
              <a:gd name="f40" fmla="val 333339"/>
              <a:gd name="f41" fmla="val 242097"/>
              <a:gd name="f42" fmla="val 331591"/>
              <a:gd name="f43" fmla="val 247858"/>
              <a:gd name="f44" fmla="val 326929"/>
              <a:gd name="f45" fmla="val 251935"/>
              <a:gd name="f46" fmla="val 321206"/>
              <a:gd name="f47" fmla="val 252122"/>
              <a:gd name="f48" fmla="val 252873"/>
              <a:gd name="f49" fmla="val 313576"/>
              <a:gd name="f50" fmla="val 313378"/>
              <a:gd name="f51" fmla="val 253010"/>
              <a:gd name="f52" fmla="val 313229"/>
              <a:gd name="f53" fmla="val 252967"/>
              <a:gd name="f54" fmla="val 313080"/>
              <a:gd name="f55" fmla="val 252922"/>
              <a:gd name="f56" fmla="val 312919"/>
              <a:gd name="f57" fmla="val 126251"/>
              <a:gd name="f58" fmla="val 133971"/>
              <a:gd name="f59" fmla="val 281687"/>
              <a:gd name="f60" fmla="val 321075"/>
              <a:gd name="f61" fmla="val 314823"/>
              <a:gd name="f62" fmla="val 318480"/>
              <a:gd name="f63" fmla="val 329614"/>
              <a:gd name="f64" fmla="val 318311"/>
              <a:gd name="f65" fmla="val 336414"/>
              <a:gd name="f66" fmla="val 328969"/>
              <a:gd name="f67" fmla="val 341215"/>
              <a:gd name="f68" fmla="val 359094"/>
              <a:gd name="f69" fmla="val 321920"/>
              <a:gd name="f70" fmla="val 304041"/>
              <a:gd name="f71" fmla="val 286162"/>
              <a:gd name="f72" fmla="val 271668"/>
              <a:gd name="f73" fmla="val 278468"/>
              <a:gd name="f74" fmla="val 289602"/>
              <a:gd name="f75" fmla="val 142850"/>
              <a:gd name="f76" fmla="val 143397"/>
              <a:gd name="f77" fmla="val 316865"/>
              <a:gd name="f78" fmla="val 151629"/>
              <a:gd name="f79" fmla="val 321811"/>
              <a:gd name="f80" fmla="val 156401"/>
              <a:gd name="f81" fmla="val 330956"/>
              <a:gd name="f82" fmla="val 141907"/>
              <a:gd name="f83" fmla="val 124028"/>
              <a:gd name="f84" fmla="val 106149"/>
              <a:gd name="f85" fmla="val 91655"/>
              <a:gd name="f86" fmla="val 329356"/>
              <a:gd name="f87" fmla="val 98032"/>
              <a:gd name="f88" fmla="val 318986"/>
              <a:gd name="f89" fmla="val 108649"/>
              <a:gd name="f90" fmla="val 315212"/>
              <a:gd name="f91" fmla="val 33542"/>
              <a:gd name="f92" fmla="val 34909"/>
              <a:gd name="f93" fmla="val 1773"/>
              <a:gd name="f94" fmla="val 51879"/>
              <a:gd name="f95" fmla="*/ f0 1 371900"/>
              <a:gd name="f96" fmla="*/ f1 1 373588"/>
              <a:gd name="f97" fmla="val f2"/>
              <a:gd name="f98" fmla="val f3"/>
              <a:gd name="f99" fmla="val f4"/>
              <a:gd name="f100" fmla="+- f99 0 f97"/>
              <a:gd name="f101" fmla="+- f98 0 f97"/>
              <a:gd name="f102" fmla="*/ f101 1 371900"/>
              <a:gd name="f103" fmla="*/ f100 1 373588"/>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371900" h="373588">
                <a:moveTo>
                  <a:pt x="f5" y="f6"/>
                </a:moveTo>
                <a:lnTo>
                  <a:pt x="f7" y="f8"/>
                </a:lnTo>
                <a:lnTo>
                  <a:pt x="f9" y="f8"/>
                </a:lnTo>
                <a:lnTo>
                  <a:pt x="f10" y="f6"/>
                </a:lnTo>
                <a:close/>
                <a:moveTo>
                  <a:pt x="f11" y="f6"/>
                </a:moveTo>
                <a:lnTo>
                  <a:pt x="f11" y="f8"/>
                </a:lnTo>
                <a:lnTo>
                  <a:pt x="f12" y="f8"/>
                </a:lnTo>
                <a:lnTo>
                  <a:pt x="f13" y="f6"/>
                </a:lnTo>
                <a:close/>
                <a:moveTo>
                  <a:pt x="f14" y="f6"/>
                </a:moveTo>
                <a:lnTo>
                  <a:pt x="f15" y="f8"/>
                </a:lnTo>
                <a:lnTo>
                  <a:pt x="f16" y="f8"/>
                </a:lnTo>
                <a:lnTo>
                  <a:pt x="f16" y="f6"/>
                </a:lnTo>
                <a:close/>
                <a:moveTo>
                  <a:pt x="f17" y="f6"/>
                </a:moveTo>
                <a:lnTo>
                  <a:pt x="f18" y="f8"/>
                </a:lnTo>
                <a:lnTo>
                  <a:pt x="f19" y="f8"/>
                </a:lnTo>
                <a:lnTo>
                  <a:pt x="f20" y="f6"/>
                </a:lnTo>
                <a:close/>
                <a:moveTo>
                  <a:pt x="f21" y="f2"/>
                </a:moveTo>
                <a:lnTo>
                  <a:pt x="f22" y="f23"/>
                </a:lnTo>
                <a:lnTo>
                  <a:pt x="f24" y="f23"/>
                </a:lnTo>
                <a:lnTo>
                  <a:pt x="f24" y="f25"/>
                </a:lnTo>
                <a:cubicBezTo>
                  <a:pt x="f26" y="f27"/>
                  <a:pt x="f28" y="f29"/>
                  <a:pt x="f30" y="f31"/>
                </a:cubicBezTo>
                <a:lnTo>
                  <a:pt x="f32" y="f33"/>
                </a:lnTo>
                <a:cubicBezTo>
                  <a:pt x="f34" y="f35"/>
                  <a:pt x="f36" y="f37"/>
                  <a:pt x="f38" y="f39"/>
                </a:cubicBezTo>
                <a:lnTo>
                  <a:pt x="f40" y="f41"/>
                </a:lnTo>
                <a:cubicBezTo>
                  <a:pt x="f42" y="f43"/>
                  <a:pt x="f44" y="f45"/>
                  <a:pt x="f46" y="f47"/>
                </a:cubicBezTo>
                <a:lnTo>
                  <a:pt x="f46" y="f48"/>
                </a:lnTo>
                <a:lnTo>
                  <a:pt x="f49" y="f48"/>
                </a:lnTo>
                <a:cubicBezTo>
                  <a:pt x="f50" y="f51"/>
                  <a:pt x="f52" y="f53"/>
                  <a:pt x="f54" y="f55"/>
                </a:cubicBezTo>
                <a:lnTo>
                  <a:pt x="f56" y="f48"/>
                </a:lnTo>
                <a:lnTo>
                  <a:pt x="f57" y="f48"/>
                </a:lnTo>
                <a:lnTo>
                  <a:pt x="f58" y="f59"/>
                </a:lnTo>
                <a:lnTo>
                  <a:pt x="f60" y="f59"/>
                </a:lnTo>
                <a:lnTo>
                  <a:pt x="f60" y="f61"/>
                </a:lnTo>
                <a:lnTo>
                  <a:pt x="f62" y="f61"/>
                </a:lnTo>
                <a:cubicBezTo>
                  <a:pt x="f63" y="f64"/>
                  <a:pt x="f65" y="f66"/>
                  <a:pt x="f65" y="f67"/>
                </a:cubicBezTo>
                <a:cubicBezTo>
                  <a:pt x="f65" y="f68"/>
                  <a:pt x="f69" y="f4"/>
                  <a:pt x="f70" y="f4"/>
                </a:cubicBezTo>
                <a:cubicBezTo>
                  <a:pt x="f71" y="f4"/>
                  <a:pt x="f72" y="f68"/>
                  <a:pt x="f72" y="f67"/>
                </a:cubicBezTo>
                <a:cubicBezTo>
                  <a:pt x="f72" y="f66"/>
                  <a:pt x="f73" y="f64"/>
                  <a:pt x="f74" y="f61"/>
                </a:cubicBezTo>
                <a:lnTo>
                  <a:pt x="f75" y="f61"/>
                </a:lnTo>
                <a:lnTo>
                  <a:pt x="f76" y="f77"/>
                </a:lnTo>
                <a:cubicBezTo>
                  <a:pt x="f78" y="f79"/>
                  <a:pt x="f80" y="f81"/>
                  <a:pt x="f80" y="f67"/>
                </a:cubicBezTo>
                <a:cubicBezTo>
                  <a:pt x="f80" y="f68"/>
                  <a:pt x="f82" y="f4"/>
                  <a:pt x="f83" y="f4"/>
                </a:cubicBezTo>
                <a:cubicBezTo>
                  <a:pt x="f84" y="f4"/>
                  <a:pt x="f85" y="f68"/>
                  <a:pt x="f85" y="f67"/>
                </a:cubicBezTo>
                <a:cubicBezTo>
                  <a:pt x="f85" y="f86"/>
                  <a:pt x="f87" y="f88"/>
                  <a:pt x="f89" y="f90"/>
                </a:cubicBezTo>
                <a:lnTo>
                  <a:pt x="f91" y="f92"/>
                </a:lnTo>
                <a:lnTo>
                  <a:pt x="f2" y="f92"/>
                </a:lnTo>
                <a:lnTo>
                  <a:pt x="f2" y="f93"/>
                </a:lnTo>
                <a:lnTo>
                  <a:pt x="f94" y="f93"/>
                </a:ln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1" name="Right Triangle 17">
            <a:extLst>
              <a:ext uri="{FF2B5EF4-FFF2-40B4-BE49-F238E27FC236}">
                <a16:creationId xmlns:a16="http://schemas.microsoft.com/office/drawing/2014/main" id="{EEDFEA82-09DE-2FA1-ED6F-49DC4F3799F2}"/>
              </a:ext>
            </a:extLst>
          </p:cNvPr>
          <p:cNvSpPr/>
          <p:nvPr/>
        </p:nvSpPr>
        <p:spPr>
          <a:xfrm>
            <a:off x="7022610" y="3433517"/>
            <a:ext cx="358609" cy="426997"/>
          </a:xfrm>
          <a:custGeom>
            <a:avLst/>
            <a:gdLst>
              <a:gd name="f0" fmla="val w"/>
              <a:gd name="f1" fmla="val h"/>
              <a:gd name="f2" fmla="val 0"/>
              <a:gd name="f3" fmla="val 2721114"/>
              <a:gd name="f4" fmla="val 3240000"/>
              <a:gd name="f5" fmla="val 1999321"/>
              <a:gd name="f6" fmla="val 2603448"/>
              <a:gd name="f7" fmla="val 2772810"/>
              <a:gd name="f8" fmla="val 2528507"/>
              <a:gd name="f9" fmla="val 2263914"/>
              <a:gd name="f10" fmla="val 2230929"/>
              <a:gd name="f11" fmla="val 2516419"/>
              <a:gd name="f12" fmla="val 2435624"/>
              <a:gd name="f13" fmla="val 2688129"/>
              <a:gd name="f14" fmla="val 2940634"/>
              <a:gd name="f15" fmla="val 3145329"/>
              <a:gd name="f16" fmla="val 2011409"/>
              <a:gd name="f17" fmla="val 1806714"/>
              <a:gd name="f18" fmla="val 1576134"/>
              <a:gd name="f19" fmla="val 17032"/>
              <a:gd name="f20" fmla="val 2276728"/>
              <a:gd name="f21" fmla="val 17033"/>
              <a:gd name="f22" fmla="val 1576135"/>
              <a:gd name="f23" fmla="val 1321887"/>
              <a:gd name="f24" fmla="val 996125"/>
              <a:gd name="f25" fmla="val 2160187"/>
              <a:gd name="f26" fmla="val 1979345"/>
              <a:gd name="f27" fmla="val 2161001"/>
              <a:gd name="f28" fmla="val 1738579"/>
              <a:gd name="f29" fmla="val 2402384"/>
              <a:gd name="f30" fmla="val 2700000"/>
              <a:gd name="f31" fmla="val 2997617"/>
              <a:gd name="f32" fmla="val 3238999"/>
              <a:gd name="f33" fmla="val 3239814"/>
              <a:gd name="f34" fmla="val 1436085"/>
              <a:gd name="f35" fmla="val 2287664"/>
              <a:gd name="f36" fmla="val 888809"/>
              <a:gd name="f37" fmla="*/ f0 1 2721114"/>
              <a:gd name="f38" fmla="*/ f1 1 3240000"/>
              <a:gd name="f39" fmla="val f2"/>
              <a:gd name="f40" fmla="val f3"/>
              <a:gd name="f41" fmla="val f4"/>
              <a:gd name="f42" fmla="+- f41 0 f39"/>
              <a:gd name="f43" fmla="+- f40 0 f39"/>
              <a:gd name="f44" fmla="*/ f43 1 2721114"/>
              <a:gd name="f45" fmla="*/ f42 1 3240000"/>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2721114" h="3240000">
                <a:moveTo>
                  <a:pt x="f5" y="f6"/>
                </a:moveTo>
                <a:lnTo>
                  <a:pt x="f5" y="f7"/>
                </a:lnTo>
                <a:lnTo>
                  <a:pt x="f8" y="f7"/>
                </a:lnTo>
                <a:lnTo>
                  <a:pt x="f8" y="f6"/>
                </a:lnTo>
                <a:close/>
                <a:moveTo>
                  <a:pt x="f9" y="f10"/>
                </a:moveTo>
                <a:cubicBezTo>
                  <a:pt x="f11" y="f10"/>
                  <a:pt x="f3" y="f12"/>
                  <a:pt x="f3" y="f13"/>
                </a:cubicBezTo>
                <a:cubicBezTo>
                  <a:pt x="f3" y="f14"/>
                  <a:pt x="f11" y="f15"/>
                  <a:pt x="f9" y="f15"/>
                </a:cubicBezTo>
                <a:cubicBezTo>
                  <a:pt x="f16" y="f15"/>
                  <a:pt x="f17" y="f14"/>
                  <a:pt x="f17" y="f13"/>
                </a:cubicBezTo>
                <a:cubicBezTo>
                  <a:pt x="f17" y="f12"/>
                  <a:pt x="f16" y="f10"/>
                  <a:pt x="f9" y="f10"/>
                </a:cubicBezTo>
                <a:close/>
                <a:moveTo>
                  <a:pt x="f18" y="f19"/>
                </a:moveTo>
                <a:lnTo>
                  <a:pt x="f20" y="f19"/>
                </a:lnTo>
                <a:lnTo>
                  <a:pt x="f20" y="f21"/>
                </a:lnTo>
                <a:lnTo>
                  <a:pt x="f22" y="f21"/>
                </a:lnTo>
                <a:close/>
                <a:moveTo>
                  <a:pt x="f2" y="f19"/>
                </a:moveTo>
                <a:lnTo>
                  <a:pt x="f23" y="f19"/>
                </a:lnTo>
                <a:lnTo>
                  <a:pt x="f23" y="f24"/>
                </a:lnTo>
                <a:lnTo>
                  <a:pt x="f20" y="f24"/>
                </a:lnTo>
                <a:lnTo>
                  <a:pt x="f20" y="f25"/>
                </a:lnTo>
                <a:cubicBezTo>
                  <a:pt x="f26" y="f27"/>
                  <a:pt x="f28" y="f29"/>
                  <a:pt x="f28" y="f30"/>
                </a:cubicBezTo>
                <a:cubicBezTo>
                  <a:pt x="f28" y="f31"/>
                  <a:pt x="f26" y="f32"/>
                  <a:pt x="f20" y="f33"/>
                </a:cubicBezTo>
                <a:lnTo>
                  <a:pt x="f20" y="f4"/>
                </a:lnTo>
                <a:lnTo>
                  <a:pt x="f2" y="f4"/>
                </a:lnTo>
                <a:close/>
                <a:moveTo>
                  <a:pt x="f34" y="f2"/>
                </a:moveTo>
                <a:lnTo>
                  <a:pt x="f35" y="f36"/>
                </a:lnTo>
                <a:lnTo>
                  <a:pt x="f34" y="f36"/>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2" name="Right Triangle 17">
            <a:extLst>
              <a:ext uri="{FF2B5EF4-FFF2-40B4-BE49-F238E27FC236}">
                <a16:creationId xmlns:a16="http://schemas.microsoft.com/office/drawing/2014/main" id="{C63DFE73-BC41-0076-34C3-50DC38A9A325}"/>
              </a:ext>
            </a:extLst>
          </p:cNvPr>
          <p:cNvSpPr/>
          <p:nvPr/>
        </p:nvSpPr>
        <p:spPr>
          <a:xfrm>
            <a:off x="6366327" y="3433517"/>
            <a:ext cx="358609" cy="426997"/>
          </a:xfrm>
          <a:custGeom>
            <a:avLst/>
            <a:gdLst>
              <a:gd name="f0" fmla="val w"/>
              <a:gd name="f1" fmla="val h"/>
              <a:gd name="f2" fmla="val 0"/>
              <a:gd name="f3" fmla="val 2721114"/>
              <a:gd name="f4" fmla="val 3240000"/>
              <a:gd name="f5" fmla="val 2179233"/>
              <a:gd name="f6" fmla="val 2431577"/>
              <a:gd name="f7" fmla="val 2611489"/>
              <a:gd name="f8" fmla="val 1999321"/>
              <a:gd name="f9" fmla="val 2780851"/>
              <a:gd name="f10" fmla="val 2960763"/>
              <a:gd name="f11" fmla="val 2348595"/>
              <a:gd name="f12" fmla="val 2528507"/>
              <a:gd name="f13" fmla="val 2263914"/>
              <a:gd name="f14" fmla="val 2238970"/>
              <a:gd name="f15" fmla="val 2516419"/>
              <a:gd name="f16" fmla="val 2443665"/>
              <a:gd name="f17" fmla="val 2696170"/>
              <a:gd name="f18" fmla="val 2948675"/>
              <a:gd name="f19" fmla="val 3153370"/>
              <a:gd name="f20" fmla="val 2011409"/>
              <a:gd name="f21" fmla="val 1806714"/>
              <a:gd name="f22" fmla="val 1576134"/>
              <a:gd name="f23" fmla="val 17032"/>
              <a:gd name="f24" fmla="val 2276728"/>
              <a:gd name="f25" fmla="val 17033"/>
              <a:gd name="f26" fmla="val 1576135"/>
              <a:gd name="f27" fmla="val 1321887"/>
              <a:gd name="f28" fmla="val 996125"/>
              <a:gd name="f29" fmla="val 2160187"/>
              <a:gd name="f30" fmla="val 1979345"/>
              <a:gd name="f31" fmla="val 2161001"/>
              <a:gd name="f32" fmla="val 1738579"/>
              <a:gd name="f33" fmla="val 2402384"/>
              <a:gd name="f34" fmla="val 2700000"/>
              <a:gd name="f35" fmla="val 2997617"/>
              <a:gd name="f36" fmla="val 3238999"/>
              <a:gd name="f37" fmla="val 3239814"/>
              <a:gd name="f38" fmla="val 1436085"/>
              <a:gd name="f39" fmla="val 2287664"/>
              <a:gd name="f40" fmla="val 888809"/>
              <a:gd name="f41" fmla="*/ f0 1 2721114"/>
              <a:gd name="f42" fmla="*/ f1 1 3240000"/>
              <a:gd name="f43" fmla="val f2"/>
              <a:gd name="f44" fmla="val f3"/>
              <a:gd name="f45" fmla="val f4"/>
              <a:gd name="f46" fmla="+- f45 0 f43"/>
              <a:gd name="f47" fmla="+- f44 0 f43"/>
              <a:gd name="f48" fmla="*/ f47 1 2721114"/>
              <a:gd name="f49" fmla="*/ f46 1 3240000"/>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272111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4"/>
                  <a:pt x="f3" y="f16"/>
                  <a:pt x="f3" y="f17"/>
                </a:cubicBezTo>
                <a:cubicBezTo>
                  <a:pt x="f3" y="f18"/>
                  <a:pt x="f15" y="f19"/>
                  <a:pt x="f13" y="f19"/>
                </a:cubicBezTo>
                <a:cubicBezTo>
                  <a:pt x="f20" y="f19"/>
                  <a:pt x="f21" y="f18"/>
                  <a:pt x="f21" y="f17"/>
                </a:cubicBezTo>
                <a:cubicBezTo>
                  <a:pt x="f21" y="f16"/>
                  <a:pt x="f20" y="f14"/>
                  <a:pt x="f13" y="f14"/>
                </a:cubicBezTo>
                <a:close/>
                <a:moveTo>
                  <a:pt x="f22" y="f23"/>
                </a:moveTo>
                <a:lnTo>
                  <a:pt x="f24" y="f23"/>
                </a:lnTo>
                <a:lnTo>
                  <a:pt x="f24" y="f25"/>
                </a:lnTo>
                <a:lnTo>
                  <a:pt x="f26" y="f25"/>
                </a:lnTo>
                <a:close/>
                <a:moveTo>
                  <a:pt x="f2" y="f23"/>
                </a:moveTo>
                <a:lnTo>
                  <a:pt x="f27" y="f23"/>
                </a:lnTo>
                <a:lnTo>
                  <a:pt x="f27" y="f28"/>
                </a:lnTo>
                <a:lnTo>
                  <a:pt x="f24" y="f28"/>
                </a:lnTo>
                <a:lnTo>
                  <a:pt x="f24" y="f29"/>
                </a:lnTo>
                <a:cubicBezTo>
                  <a:pt x="f30" y="f31"/>
                  <a:pt x="f32" y="f33"/>
                  <a:pt x="f32" y="f34"/>
                </a:cubicBezTo>
                <a:cubicBezTo>
                  <a:pt x="f32" y="f35"/>
                  <a:pt x="f30" y="f36"/>
                  <a:pt x="f24" y="f37"/>
                </a:cubicBezTo>
                <a:lnTo>
                  <a:pt x="f24" y="f4"/>
                </a:lnTo>
                <a:lnTo>
                  <a:pt x="f2" y="f4"/>
                </a:lnTo>
                <a:close/>
                <a:moveTo>
                  <a:pt x="f38" y="f2"/>
                </a:moveTo>
                <a:lnTo>
                  <a:pt x="f39" y="f40"/>
                </a:lnTo>
                <a:lnTo>
                  <a:pt x="f38" y="f40"/>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3" name="Right Triangle 17">
            <a:extLst>
              <a:ext uri="{FF2B5EF4-FFF2-40B4-BE49-F238E27FC236}">
                <a16:creationId xmlns:a16="http://schemas.microsoft.com/office/drawing/2014/main" id="{761C8643-E258-5ECB-E37A-FC1DF572E66A}"/>
              </a:ext>
            </a:extLst>
          </p:cNvPr>
          <p:cNvSpPr/>
          <p:nvPr/>
        </p:nvSpPr>
        <p:spPr>
          <a:xfrm>
            <a:off x="7678884" y="3433517"/>
            <a:ext cx="358609" cy="426997"/>
          </a:xfrm>
          <a:custGeom>
            <a:avLst/>
            <a:gdLst>
              <a:gd name="f0" fmla="val w"/>
              <a:gd name="f1" fmla="val h"/>
              <a:gd name="f2" fmla="val 0"/>
              <a:gd name="f3" fmla="val 2721114"/>
              <a:gd name="f4" fmla="val 3240000"/>
              <a:gd name="f5" fmla="val 2136698"/>
              <a:gd name="f6" fmla="val 2449196"/>
              <a:gd name="f7" fmla="val 2016940"/>
              <a:gd name="f8" fmla="val 2568954"/>
              <a:gd name="f9" fmla="val 2144156"/>
              <a:gd name="f10" fmla="val 2696170"/>
              <a:gd name="f11" fmla="val 2823386"/>
              <a:gd name="f12" fmla="val 2943144"/>
              <a:gd name="f13" fmla="val 2263914"/>
              <a:gd name="f14" fmla="val 2815928"/>
              <a:gd name="f15" fmla="val 2391130"/>
              <a:gd name="f16" fmla="val 2510888"/>
              <a:gd name="f17" fmla="val 2383672"/>
              <a:gd name="f18" fmla="val 2576412"/>
              <a:gd name="f19" fmla="val 2238970"/>
              <a:gd name="f20" fmla="val 2516419"/>
              <a:gd name="f21" fmla="val 2443665"/>
              <a:gd name="f22" fmla="val 2948675"/>
              <a:gd name="f23" fmla="val 3153370"/>
              <a:gd name="f24" fmla="val 2011409"/>
              <a:gd name="f25" fmla="val 1806714"/>
              <a:gd name="f26" fmla="val 1576134"/>
              <a:gd name="f27" fmla="val 17032"/>
              <a:gd name="f28" fmla="val 2276728"/>
              <a:gd name="f29" fmla="val 17033"/>
              <a:gd name="f30" fmla="val 1576135"/>
              <a:gd name="f31" fmla="val 1321887"/>
              <a:gd name="f32" fmla="val 996125"/>
              <a:gd name="f33" fmla="val 2160187"/>
              <a:gd name="f34" fmla="val 1979345"/>
              <a:gd name="f35" fmla="val 2161001"/>
              <a:gd name="f36" fmla="val 1738579"/>
              <a:gd name="f37" fmla="val 2402384"/>
              <a:gd name="f38" fmla="val 2700000"/>
              <a:gd name="f39" fmla="val 2997617"/>
              <a:gd name="f40" fmla="val 3238999"/>
              <a:gd name="f41" fmla="val 3239814"/>
              <a:gd name="f42" fmla="val 1436085"/>
              <a:gd name="f43" fmla="val 2287664"/>
              <a:gd name="f44" fmla="val 888809"/>
              <a:gd name="f45" fmla="*/ f0 1 2721114"/>
              <a:gd name="f46" fmla="*/ f1 1 3240000"/>
              <a:gd name="f47" fmla="val f2"/>
              <a:gd name="f48" fmla="val f3"/>
              <a:gd name="f49" fmla="val f4"/>
              <a:gd name="f50" fmla="+- f49 0 f47"/>
              <a:gd name="f51" fmla="+- f48 0 f47"/>
              <a:gd name="f52" fmla="*/ f51 1 2721114"/>
              <a:gd name="f53" fmla="*/ f50 1 3240000"/>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2721114" h="3240000">
                <a:moveTo>
                  <a:pt x="f5" y="f6"/>
                </a:moveTo>
                <a:lnTo>
                  <a:pt x="f7" y="f8"/>
                </a:lnTo>
                <a:lnTo>
                  <a:pt x="f9" y="f10"/>
                </a:lnTo>
                <a:lnTo>
                  <a:pt x="f7" y="f11"/>
                </a:lnTo>
                <a:lnTo>
                  <a:pt x="f5" y="f12"/>
                </a:lnTo>
                <a:lnTo>
                  <a:pt x="f13" y="f14"/>
                </a:lnTo>
                <a:lnTo>
                  <a:pt x="f15" y="f12"/>
                </a:lnTo>
                <a:lnTo>
                  <a:pt x="f16" y="f11"/>
                </a:lnTo>
                <a:lnTo>
                  <a:pt x="f17" y="f10"/>
                </a:lnTo>
                <a:lnTo>
                  <a:pt x="f16" y="f8"/>
                </a:lnTo>
                <a:lnTo>
                  <a:pt x="f15" y="f6"/>
                </a:lnTo>
                <a:lnTo>
                  <a:pt x="f13" y="f18"/>
                </a:lnTo>
                <a:close/>
                <a:moveTo>
                  <a:pt x="f13" y="f19"/>
                </a:moveTo>
                <a:cubicBezTo>
                  <a:pt x="f20" y="f19"/>
                  <a:pt x="f3" y="f21"/>
                  <a:pt x="f3" y="f10"/>
                </a:cubicBezTo>
                <a:cubicBezTo>
                  <a:pt x="f3" y="f22"/>
                  <a:pt x="f20" y="f23"/>
                  <a:pt x="f13" y="f23"/>
                </a:cubicBezTo>
                <a:cubicBezTo>
                  <a:pt x="f24" y="f23"/>
                  <a:pt x="f25" y="f22"/>
                  <a:pt x="f25" y="f10"/>
                </a:cubicBezTo>
                <a:cubicBezTo>
                  <a:pt x="f25" y="f21"/>
                  <a:pt x="f24" y="f19"/>
                  <a:pt x="f13" y="f19"/>
                </a:cubicBezTo>
                <a:close/>
                <a:moveTo>
                  <a:pt x="f26" y="f27"/>
                </a:moveTo>
                <a:lnTo>
                  <a:pt x="f28" y="f27"/>
                </a:lnTo>
                <a:lnTo>
                  <a:pt x="f28" y="f29"/>
                </a:lnTo>
                <a:lnTo>
                  <a:pt x="f30" y="f29"/>
                </a:lnTo>
                <a:close/>
                <a:moveTo>
                  <a:pt x="f2" y="f27"/>
                </a:moveTo>
                <a:lnTo>
                  <a:pt x="f31" y="f27"/>
                </a:lnTo>
                <a:lnTo>
                  <a:pt x="f31" y="f32"/>
                </a:lnTo>
                <a:lnTo>
                  <a:pt x="f28" y="f32"/>
                </a:lnTo>
                <a:lnTo>
                  <a:pt x="f28" y="f33"/>
                </a:lnTo>
                <a:cubicBezTo>
                  <a:pt x="f34" y="f35"/>
                  <a:pt x="f36" y="f37"/>
                  <a:pt x="f36" y="f38"/>
                </a:cubicBezTo>
                <a:cubicBezTo>
                  <a:pt x="f36" y="f39"/>
                  <a:pt x="f34" y="f40"/>
                  <a:pt x="f28" y="f41"/>
                </a:cubicBezTo>
                <a:lnTo>
                  <a:pt x="f28" y="f4"/>
                </a:lnTo>
                <a:lnTo>
                  <a:pt x="f2" y="f4"/>
                </a:lnTo>
                <a:close/>
                <a:moveTo>
                  <a:pt x="f42" y="f2"/>
                </a:moveTo>
                <a:lnTo>
                  <a:pt x="f43" y="f44"/>
                </a:lnTo>
                <a:lnTo>
                  <a:pt x="f42" y="f44"/>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4" name="Oval 44">
            <a:extLst>
              <a:ext uri="{FF2B5EF4-FFF2-40B4-BE49-F238E27FC236}">
                <a16:creationId xmlns:a16="http://schemas.microsoft.com/office/drawing/2014/main" id="{97344AA0-F9C4-B7A0-51D4-4FA567B413E1}"/>
              </a:ext>
            </a:extLst>
          </p:cNvPr>
          <p:cNvSpPr/>
          <p:nvPr/>
        </p:nvSpPr>
        <p:spPr>
          <a:xfrm>
            <a:off x="8335167" y="3433517"/>
            <a:ext cx="358609" cy="426997"/>
          </a:xfrm>
          <a:custGeom>
            <a:avLst/>
            <a:gdLst>
              <a:gd name="f0" fmla="val w"/>
              <a:gd name="f1" fmla="val h"/>
              <a:gd name="f2" fmla="val 0"/>
              <a:gd name="f3" fmla="val 2721114"/>
              <a:gd name="f4" fmla="val 3240000"/>
              <a:gd name="f5" fmla="val 2519839"/>
              <a:gd name="f6" fmla="val 2469622"/>
              <a:gd name="f7" fmla="val 2201779"/>
              <a:gd name="f8" fmla="val 2787682"/>
              <a:gd name="f9" fmla="val 2003023"/>
              <a:gd name="f10" fmla="val 2588926"/>
              <a:gd name="f11" fmla="val 1901669"/>
              <a:gd name="f12" fmla="val 2690281"/>
              <a:gd name="f13" fmla="val 2203868"/>
              <a:gd name="f14" fmla="val 2992480"/>
              <a:gd name="f15" fmla="val 2305222"/>
              <a:gd name="f16" fmla="val 2891125"/>
              <a:gd name="f17" fmla="val 2303133"/>
              <a:gd name="f18" fmla="val 2889037"/>
              <a:gd name="f19" fmla="val 2621194"/>
              <a:gd name="f20" fmla="val 2570977"/>
              <a:gd name="f21" fmla="val 2263914"/>
              <a:gd name="f22" fmla="val 2238970"/>
              <a:gd name="f23" fmla="val 2516419"/>
              <a:gd name="f24" fmla="val 2443665"/>
              <a:gd name="f25" fmla="val 2696170"/>
              <a:gd name="f26" fmla="val 2948675"/>
              <a:gd name="f27" fmla="val 3153370"/>
              <a:gd name="f28" fmla="val 2011409"/>
              <a:gd name="f29" fmla="val 1806714"/>
              <a:gd name="f30" fmla="val 1576134"/>
              <a:gd name="f31" fmla="val 17032"/>
              <a:gd name="f32" fmla="val 2276728"/>
              <a:gd name="f33" fmla="val 17033"/>
              <a:gd name="f34" fmla="val 1576135"/>
              <a:gd name="f35" fmla="val 1321887"/>
              <a:gd name="f36" fmla="val 996125"/>
              <a:gd name="f37" fmla="val 2160187"/>
              <a:gd name="f38" fmla="val 1979345"/>
              <a:gd name="f39" fmla="val 2161001"/>
              <a:gd name="f40" fmla="val 1738579"/>
              <a:gd name="f41" fmla="val 2402384"/>
              <a:gd name="f42" fmla="val 2700000"/>
              <a:gd name="f43" fmla="val 2997617"/>
              <a:gd name="f44" fmla="val 3238999"/>
              <a:gd name="f45" fmla="val 3239814"/>
              <a:gd name="f46" fmla="val 1436085"/>
              <a:gd name="f47" fmla="val 2287664"/>
              <a:gd name="f48" fmla="val 888809"/>
              <a:gd name="f49" fmla="*/ f0 1 2721114"/>
              <a:gd name="f50" fmla="*/ f1 1 3240000"/>
              <a:gd name="f51" fmla="val f2"/>
              <a:gd name="f52" fmla="val f3"/>
              <a:gd name="f53" fmla="val f4"/>
              <a:gd name="f54" fmla="+- f53 0 f51"/>
              <a:gd name="f55" fmla="+- f52 0 f51"/>
              <a:gd name="f56" fmla="*/ f55 1 2721114"/>
              <a:gd name="f57" fmla="*/ f54 1 324000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2721114" h="3240000">
                <a:moveTo>
                  <a:pt x="f5" y="f6"/>
                </a:moveTo>
                <a:lnTo>
                  <a:pt x="f7" y="f8"/>
                </a:lnTo>
                <a:lnTo>
                  <a:pt x="f9" y="f10"/>
                </a:lnTo>
                <a:lnTo>
                  <a:pt x="f11" y="f12"/>
                </a:lnTo>
                <a:lnTo>
                  <a:pt x="f13" y="f14"/>
                </a:lnTo>
                <a:lnTo>
                  <a:pt x="f15" y="f16"/>
                </a:lnTo>
                <a:lnTo>
                  <a:pt x="f17" y="f18"/>
                </a:lnTo>
                <a:lnTo>
                  <a:pt x="f19" y="f20"/>
                </a:lnTo>
                <a:close/>
                <a:moveTo>
                  <a:pt x="f21" y="f22"/>
                </a:moveTo>
                <a:cubicBezTo>
                  <a:pt x="f23" y="f22"/>
                  <a:pt x="f3" y="f24"/>
                  <a:pt x="f3" y="f25"/>
                </a:cubicBezTo>
                <a:cubicBezTo>
                  <a:pt x="f3" y="f26"/>
                  <a:pt x="f23" y="f27"/>
                  <a:pt x="f21" y="f27"/>
                </a:cubicBezTo>
                <a:cubicBezTo>
                  <a:pt x="f28" y="f27"/>
                  <a:pt x="f29" y="f26"/>
                  <a:pt x="f29" y="f25"/>
                </a:cubicBezTo>
                <a:cubicBezTo>
                  <a:pt x="f29" y="f24"/>
                  <a:pt x="f28" y="f22"/>
                  <a:pt x="f21" y="f22"/>
                </a:cubicBezTo>
                <a:close/>
                <a:moveTo>
                  <a:pt x="f30" y="f31"/>
                </a:moveTo>
                <a:lnTo>
                  <a:pt x="f32" y="f31"/>
                </a:lnTo>
                <a:lnTo>
                  <a:pt x="f32" y="f33"/>
                </a:lnTo>
                <a:lnTo>
                  <a:pt x="f34" y="f33"/>
                </a:lnTo>
                <a:close/>
                <a:moveTo>
                  <a:pt x="f2" y="f31"/>
                </a:moveTo>
                <a:lnTo>
                  <a:pt x="f35" y="f31"/>
                </a:lnTo>
                <a:lnTo>
                  <a:pt x="f35" y="f36"/>
                </a:lnTo>
                <a:lnTo>
                  <a:pt x="f32" y="f36"/>
                </a:lnTo>
                <a:lnTo>
                  <a:pt x="f32" y="f37"/>
                </a:lnTo>
                <a:cubicBezTo>
                  <a:pt x="f38" y="f39"/>
                  <a:pt x="f40" y="f41"/>
                  <a:pt x="f40" y="f42"/>
                </a:cubicBezTo>
                <a:cubicBezTo>
                  <a:pt x="f40" y="f43"/>
                  <a:pt x="f38" y="f44"/>
                  <a:pt x="f32" y="f45"/>
                </a:cubicBezTo>
                <a:lnTo>
                  <a:pt x="f32" y="f4"/>
                </a:lnTo>
                <a:lnTo>
                  <a:pt x="f2" y="f4"/>
                </a:lnTo>
                <a:close/>
                <a:moveTo>
                  <a:pt x="f46" y="f2"/>
                </a:moveTo>
                <a:lnTo>
                  <a:pt x="f47" y="f48"/>
                </a:lnTo>
                <a:lnTo>
                  <a:pt x="f46" y="f48"/>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5" name="Google Shape;6000;p67">
            <a:extLst>
              <a:ext uri="{FF2B5EF4-FFF2-40B4-BE49-F238E27FC236}">
                <a16:creationId xmlns:a16="http://schemas.microsoft.com/office/drawing/2014/main" id="{6883D200-431A-B72F-9126-51CE007594DD}"/>
              </a:ext>
            </a:extLst>
          </p:cNvPr>
          <p:cNvSpPr/>
          <p:nvPr/>
        </p:nvSpPr>
        <p:spPr>
          <a:xfrm>
            <a:off x="3263393" y="1109075"/>
            <a:ext cx="453185" cy="462357"/>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26" name="Google Shape;6029;p67">
            <a:extLst>
              <a:ext uri="{FF2B5EF4-FFF2-40B4-BE49-F238E27FC236}">
                <a16:creationId xmlns:a16="http://schemas.microsoft.com/office/drawing/2014/main" id="{52288C44-4CA7-E515-F0A1-5BA2F305438D}"/>
              </a:ext>
            </a:extLst>
          </p:cNvPr>
          <p:cNvGrpSpPr/>
          <p:nvPr/>
        </p:nvGrpSpPr>
        <p:grpSpPr>
          <a:xfrm>
            <a:off x="7025856" y="4064928"/>
            <a:ext cx="303114" cy="420175"/>
            <a:chOff x="7025856" y="4064928"/>
            <a:chExt cx="303114" cy="420175"/>
          </a:xfrm>
        </p:grpSpPr>
        <p:sp>
          <p:nvSpPr>
            <p:cNvPr id="27" name="Google Shape;6030;p67">
              <a:extLst>
                <a:ext uri="{FF2B5EF4-FFF2-40B4-BE49-F238E27FC236}">
                  <a16:creationId xmlns:a16="http://schemas.microsoft.com/office/drawing/2014/main" id="{0763852B-BF7C-C18E-96DB-B2FB76D23C55}"/>
                </a:ext>
              </a:extLst>
            </p:cNvPr>
            <p:cNvSpPr/>
            <p:nvPr/>
          </p:nvSpPr>
          <p:spPr>
            <a:xfrm>
              <a:off x="7190997" y="4065989"/>
              <a:ext cx="137973" cy="164107"/>
            </a:xfrm>
            <a:custGeom>
              <a:avLst/>
              <a:gdLst>
                <a:gd name="f0" fmla="val w"/>
                <a:gd name="f1" fmla="val h"/>
                <a:gd name="f2" fmla="val 0"/>
                <a:gd name="f3" fmla="val 4159"/>
                <a:gd name="f4" fmla="val 4947"/>
                <a:gd name="f5" fmla="val 2552"/>
                <a:gd name="f6" fmla="val 473"/>
                <a:gd name="f7" fmla="val 2710"/>
                <a:gd name="f8" fmla="val 851"/>
                <a:gd name="f9" fmla="val 3182"/>
                <a:gd name="f10" fmla="val 3750"/>
                <a:gd name="f11" fmla="val 3687"/>
                <a:gd name="f12" fmla="val 1639"/>
                <a:gd name="f13" fmla="val 2489"/>
                <a:gd name="f14" fmla="val 441"/>
                <a:gd name="f15" fmla="*/ f0 1 4159"/>
                <a:gd name="f16" fmla="*/ f1 1 4947"/>
                <a:gd name="f17" fmla="val f2"/>
                <a:gd name="f18" fmla="val f3"/>
                <a:gd name="f19" fmla="val f4"/>
                <a:gd name="f20" fmla="+- f19 0 f17"/>
                <a:gd name="f21" fmla="+- f18 0 f17"/>
                <a:gd name="f22" fmla="*/ f21 1 4159"/>
                <a:gd name="f23" fmla="*/ f20 1 494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159" h="4947">
                  <a:moveTo>
                    <a:pt x="f2" y="f2"/>
                  </a:moveTo>
                  <a:lnTo>
                    <a:pt x="f2" y="f5"/>
                  </a:lnTo>
                  <a:cubicBezTo>
                    <a:pt x="f6" y="f7"/>
                    <a:pt x="f8" y="f9"/>
                    <a:pt x="f8" y="f10"/>
                  </a:cubicBezTo>
                  <a:lnTo>
                    <a:pt x="f8" y="f4"/>
                  </a:lnTo>
                  <a:lnTo>
                    <a:pt x="f3" y="f4"/>
                  </a:lnTo>
                  <a:lnTo>
                    <a:pt x="f3" y="f11"/>
                  </a:lnTo>
                  <a:cubicBezTo>
                    <a:pt x="f3" y="f12"/>
                    <a:pt x="f13" y="f2"/>
                    <a:pt x="f1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28" name="Google Shape;6031;p67">
              <a:extLst>
                <a:ext uri="{FF2B5EF4-FFF2-40B4-BE49-F238E27FC236}">
                  <a16:creationId xmlns:a16="http://schemas.microsoft.com/office/drawing/2014/main" id="{98EF094B-B93B-30A3-43EC-4F14BC48700F}"/>
                </a:ext>
              </a:extLst>
            </p:cNvPr>
            <p:cNvSpPr/>
            <p:nvPr/>
          </p:nvSpPr>
          <p:spPr>
            <a:xfrm>
              <a:off x="7163793" y="4172571"/>
              <a:ext cx="29297" cy="83667"/>
            </a:xfrm>
            <a:custGeom>
              <a:avLst/>
              <a:gdLst>
                <a:gd name="f0" fmla="val w"/>
                <a:gd name="f1" fmla="val h"/>
                <a:gd name="f2" fmla="val 0"/>
                <a:gd name="f3" fmla="val 883"/>
                <a:gd name="f4" fmla="val 2522"/>
                <a:gd name="f5" fmla="val 474"/>
                <a:gd name="f6" fmla="val 1"/>
                <a:gd name="f7" fmla="val 253"/>
                <a:gd name="f8" fmla="val 95"/>
                <a:gd name="f9" fmla="val 222"/>
                <a:gd name="f10" fmla="val 442"/>
                <a:gd name="f11" fmla="val 2112"/>
                <a:gd name="f12" fmla="val 2332"/>
                <a:gd name="f13" fmla="val 190"/>
                <a:gd name="f14" fmla="val 2521"/>
                <a:gd name="f15" fmla="val 663"/>
                <a:gd name="f16" fmla="val 820"/>
                <a:gd name="f17" fmla="val 64"/>
                <a:gd name="f18" fmla="*/ f0 1 883"/>
                <a:gd name="f19" fmla="*/ f1 1 2522"/>
                <a:gd name="f20" fmla="val f2"/>
                <a:gd name="f21" fmla="val f3"/>
                <a:gd name="f22" fmla="val f4"/>
                <a:gd name="f23" fmla="+- f22 0 f20"/>
                <a:gd name="f24" fmla="+- f21 0 f20"/>
                <a:gd name="f25" fmla="*/ f24 1 883"/>
                <a:gd name="f26" fmla="*/ f23 1 252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883" h="2522">
                  <a:moveTo>
                    <a:pt x="f5" y="f6"/>
                  </a:moveTo>
                  <a:cubicBezTo>
                    <a:pt x="f7" y="f6"/>
                    <a:pt x="f8" y="f9"/>
                    <a:pt x="f8" y="f10"/>
                  </a:cubicBezTo>
                  <a:lnTo>
                    <a:pt x="f8" y="f11"/>
                  </a:lnTo>
                  <a:cubicBezTo>
                    <a:pt x="f6" y="f12"/>
                    <a:pt x="f13" y="f14"/>
                    <a:pt x="f10" y="f14"/>
                  </a:cubicBezTo>
                  <a:cubicBezTo>
                    <a:pt x="f15" y="f14"/>
                    <a:pt x="f16" y="f12"/>
                    <a:pt x="f3" y="f11"/>
                  </a:cubicBezTo>
                  <a:lnTo>
                    <a:pt x="f3" y="f10"/>
                  </a:lnTo>
                  <a:cubicBezTo>
                    <a:pt x="f3" y="f9"/>
                    <a:pt x="f15" y="f17"/>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29" name="Google Shape;6032;p67">
              <a:extLst>
                <a:ext uri="{FF2B5EF4-FFF2-40B4-BE49-F238E27FC236}">
                  <a16:creationId xmlns:a16="http://schemas.microsoft.com/office/drawing/2014/main" id="{DC96137D-1BE7-ED62-34F0-D7019619084C}"/>
                </a:ext>
              </a:extLst>
            </p:cNvPr>
            <p:cNvSpPr/>
            <p:nvPr/>
          </p:nvSpPr>
          <p:spPr>
            <a:xfrm>
              <a:off x="7026889" y="4064928"/>
              <a:ext cx="136940" cy="163083"/>
            </a:xfrm>
            <a:custGeom>
              <a:avLst/>
              <a:gdLst>
                <a:gd name="f0" fmla="val w"/>
                <a:gd name="f1" fmla="val h"/>
                <a:gd name="f2" fmla="val 0"/>
                <a:gd name="f3" fmla="val 4128"/>
                <a:gd name="f4" fmla="val 4916"/>
                <a:gd name="f5" fmla="val 3687"/>
                <a:gd name="f6" fmla="val 1"/>
                <a:gd name="f7" fmla="val 1671"/>
                <a:gd name="f8" fmla="val 1639"/>
                <a:gd name="f9" fmla="val 3309"/>
                <a:gd name="f10" fmla="val 3151"/>
                <a:gd name="f11" fmla="val 3655"/>
                <a:gd name="f12" fmla="val 2710"/>
                <a:gd name="f13" fmla="val 2521"/>
                <a:gd name="f14" fmla="*/ f0 1 4128"/>
                <a:gd name="f15" fmla="*/ f1 1 4916"/>
                <a:gd name="f16" fmla="val f2"/>
                <a:gd name="f17" fmla="val f3"/>
                <a:gd name="f18" fmla="val f4"/>
                <a:gd name="f19" fmla="+- f18 0 f16"/>
                <a:gd name="f20" fmla="+- f17 0 f16"/>
                <a:gd name="f21" fmla="*/ f20 1 4128"/>
                <a:gd name="f22" fmla="*/ f19 1 4916"/>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4128" h="4916">
                  <a:moveTo>
                    <a:pt x="f5" y="f6"/>
                  </a:moveTo>
                  <a:cubicBezTo>
                    <a:pt x="f7" y="f6"/>
                    <a:pt x="f6" y="f8"/>
                    <a:pt x="f6" y="f5"/>
                  </a:cubicBezTo>
                  <a:lnTo>
                    <a:pt x="f6" y="f4"/>
                  </a:lnTo>
                  <a:lnTo>
                    <a:pt x="f9" y="f4"/>
                  </a:lnTo>
                  <a:lnTo>
                    <a:pt x="f9" y="f5"/>
                  </a:lnTo>
                  <a:cubicBezTo>
                    <a:pt x="f9" y="f10"/>
                    <a:pt x="f11" y="f12"/>
                    <a:pt x="f3" y="f13"/>
                  </a:cubicBezTo>
                  <a:lnTo>
                    <a:pt x="f3"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0" name="Google Shape;6033;p67">
              <a:extLst>
                <a:ext uri="{FF2B5EF4-FFF2-40B4-BE49-F238E27FC236}">
                  <a16:creationId xmlns:a16="http://schemas.microsoft.com/office/drawing/2014/main" id="{385FD444-F5EC-EE18-B461-F602543E5C4A}"/>
                </a:ext>
              </a:extLst>
            </p:cNvPr>
            <p:cNvSpPr/>
            <p:nvPr/>
          </p:nvSpPr>
          <p:spPr>
            <a:xfrm>
              <a:off x="7025856" y="4258296"/>
              <a:ext cx="303114" cy="226807"/>
            </a:xfrm>
            <a:custGeom>
              <a:avLst/>
              <a:gdLst>
                <a:gd name="f0" fmla="val w"/>
                <a:gd name="f1" fmla="val h"/>
                <a:gd name="f2" fmla="val 0"/>
                <a:gd name="f3" fmla="val 9137"/>
                <a:gd name="f4" fmla="val 6837"/>
                <a:gd name="f5" fmla="val 3151"/>
                <a:gd name="f6" fmla="val 5199"/>
                <a:gd name="f7" fmla="val 1639"/>
                <a:gd name="f8" fmla="val 3686"/>
                <a:gd name="f9" fmla="val 5356"/>
                <a:gd name="f10" fmla="val 7467"/>
                <a:gd name="f11" fmla="val 5734"/>
                <a:gd name="f12" fmla="val 5577"/>
                <a:gd name="f13" fmla="val 473"/>
                <a:gd name="f14" fmla="val 5104"/>
                <a:gd name="f15" fmla="val 819"/>
                <a:gd name="f16" fmla="val 4568"/>
                <a:gd name="f17" fmla="val 4001"/>
                <a:gd name="f18" fmla="val 3560"/>
                <a:gd name="f19" fmla="val 3371"/>
                <a:gd name="f20" fmla="*/ f0 1 9137"/>
                <a:gd name="f21" fmla="*/ f1 1 6837"/>
                <a:gd name="f22" fmla="val f2"/>
                <a:gd name="f23" fmla="val f3"/>
                <a:gd name="f24" fmla="val f4"/>
                <a:gd name="f25" fmla="+- f24 0 f22"/>
                <a:gd name="f26" fmla="+- f23 0 f22"/>
                <a:gd name="f27" fmla="*/ f26 1 9137"/>
                <a:gd name="f28" fmla="*/ f25 1 683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137" h="6837">
                  <a:moveTo>
                    <a:pt x="f2" y="f2"/>
                  </a:moveTo>
                  <a:lnTo>
                    <a:pt x="f2" y="f5"/>
                  </a:lnTo>
                  <a:cubicBezTo>
                    <a:pt x="f2" y="f6"/>
                    <a:pt x="f7" y="f4"/>
                    <a:pt x="f8" y="f4"/>
                  </a:cubicBezTo>
                  <a:lnTo>
                    <a:pt x="f9" y="f4"/>
                  </a:lnTo>
                  <a:cubicBezTo>
                    <a:pt x="f10" y="f4"/>
                    <a:pt x="f3" y="f6"/>
                    <a:pt x="f3" y="f5"/>
                  </a:cubicBezTo>
                  <a:lnTo>
                    <a:pt x="f3" y="f2"/>
                  </a:lnTo>
                  <a:lnTo>
                    <a:pt x="f11" y="f2"/>
                  </a:lnTo>
                  <a:cubicBezTo>
                    <a:pt x="f12" y="f13"/>
                    <a:pt x="f14" y="f15"/>
                    <a:pt x="f16" y="f15"/>
                  </a:cubicBezTo>
                  <a:cubicBezTo>
                    <a:pt x="f17" y="f15"/>
                    <a:pt x="f18" y="f13"/>
                    <a:pt x="f19"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1" name="Google Shape;6066;p67">
            <a:extLst>
              <a:ext uri="{FF2B5EF4-FFF2-40B4-BE49-F238E27FC236}">
                <a16:creationId xmlns:a16="http://schemas.microsoft.com/office/drawing/2014/main" id="{3E7CD223-DCCB-4F72-6078-3B2A0D67EF0E}"/>
              </a:ext>
            </a:extLst>
          </p:cNvPr>
          <p:cNvGrpSpPr/>
          <p:nvPr/>
        </p:nvGrpSpPr>
        <p:grpSpPr>
          <a:xfrm>
            <a:off x="3235348" y="1800673"/>
            <a:ext cx="483150" cy="480763"/>
            <a:chOff x="3235348" y="1800673"/>
            <a:chExt cx="483150" cy="480763"/>
          </a:xfrm>
        </p:grpSpPr>
        <p:sp>
          <p:nvSpPr>
            <p:cNvPr id="32" name="Google Shape;6067;p67">
              <a:extLst>
                <a:ext uri="{FF2B5EF4-FFF2-40B4-BE49-F238E27FC236}">
                  <a16:creationId xmlns:a16="http://schemas.microsoft.com/office/drawing/2014/main" id="{910A10AB-DE6E-343E-2919-3F583C8954EB}"/>
                </a:ext>
              </a:extLst>
            </p:cNvPr>
            <p:cNvSpPr/>
            <p:nvPr/>
          </p:nvSpPr>
          <p:spPr>
            <a:xfrm>
              <a:off x="3235348" y="1800673"/>
              <a:ext cx="386288" cy="385072"/>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3" name="Google Shape;6068;p67">
              <a:extLst>
                <a:ext uri="{FF2B5EF4-FFF2-40B4-BE49-F238E27FC236}">
                  <a16:creationId xmlns:a16="http://schemas.microsoft.com/office/drawing/2014/main" id="{3101CC8D-2063-7A8A-3C7A-D117FFAACC19}"/>
                </a:ext>
              </a:extLst>
            </p:cNvPr>
            <p:cNvSpPr/>
            <p:nvPr/>
          </p:nvSpPr>
          <p:spPr>
            <a:xfrm>
              <a:off x="3299914" y="1994214"/>
              <a:ext cx="418584" cy="287222"/>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val f2"/>
                <a:gd name="f66" fmla="val f3"/>
                <a:gd name="f67" fmla="val f4"/>
                <a:gd name="f68" fmla="+- f67 0 f65"/>
                <a:gd name="f69" fmla="+- f66 0 f65"/>
                <a:gd name="f70" fmla="*/ f69 1 11028"/>
                <a:gd name="f71" fmla="*/ f68 1 7567"/>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4" name="Google Shape;5976;p67">
            <a:extLst>
              <a:ext uri="{FF2B5EF4-FFF2-40B4-BE49-F238E27FC236}">
                <a16:creationId xmlns:a16="http://schemas.microsoft.com/office/drawing/2014/main" id="{0B6CF6D1-A06C-5723-9A7C-61828249EF91}"/>
              </a:ext>
            </a:extLst>
          </p:cNvPr>
          <p:cNvGrpSpPr/>
          <p:nvPr/>
        </p:nvGrpSpPr>
        <p:grpSpPr>
          <a:xfrm>
            <a:off x="3299914" y="4214195"/>
            <a:ext cx="371547" cy="331551"/>
            <a:chOff x="3299914" y="4214195"/>
            <a:chExt cx="371547" cy="331551"/>
          </a:xfrm>
        </p:grpSpPr>
        <p:sp>
          <p:nvSpPr>
            <p:cNvPr id="35" name="Google Shape;5977;p67">
              <a:extLst>
                <a:ext uri="{FF2B5EF4-FFF2-40B4-BE49-F238E27FC236}">
                  <a16:creationId xmlns:a16="http://schemas.microsoft.com/office/drawing/2014/main" id="{47DEAE0C-C655-271D-0FBA-02F21621B43B}"/>
                </a:ext>
              </a:extLst>
            </p:cNvPr>
            <p:cNvSpPr/>
            <p:nvPr/>
          </p:nvSpPr>
          <p:spPr>
            <a:xfrm>
              <a:off x="3393932" y="4214195"/>
              <a:ext cx="277529" cy="274603"/>
            </a:xfrm>
            <a:custGeom>
              <a:avLst/>
              <a:gdLst>
                <a:gd name="f0" fmla="val w"/>
                <a:gd name="f1" fmla="val h"/>
                <a:gd name="f2" fmla="val 0"/>
                <a:gd name="f3" fmla="val 9673"/>
                <a:gd name="f4" fmla="val 9571"/>
                <a:gd name="f5" fmla="val 5963"/>
                <a:gd name="f6" fmla="val 1"/>
                <a:gd name="f7" fmla="val 5661"/>
                <a:gd name="f8" fmla="val 5365"/>
                <a:gd name="f9" fmla="val 127"/>
                <a:gd name="f10" fmla="val 5136"/>
                <a:gd name="f11" fmla="val 371"/>
                <a:gd name="f12" fmla="val 5507"/>
                <a:gd name="f13" fmla="val 4064"/>
                <a:gd name="f14" fmla="val 9200"/>
                <a:gd name="f15" fmla="val 4436"/>
                <a:gd name="f16" fmla="val 9672"/>
                <a:gd name="f17" fmla="val 3963"/>
                <a:gd name="f18" fmla="val 3207"/>
                <a:gd name="f19" fmla="val 2734"/>
                <a:gd name="f20" fmla="val 6868"/>
                <a:gd name="f21" fmla="val 434"/>
                <a:gd name="f22" fmla="val 6609"/>
                <a:gd name="f23" fmla="val 143"/>
                <a:gd name="f24" fmla="val 6283"/>
                <a:gd name="f25" fmla="*/ f0 1 9673"/>
                <a:gd name="f26" fmla="*/ f1 1 9571"/>
                <a:gd name="f27" fmla="val f2"/>
                <a:gd name="f28" fmla="val f3"/>
                <a:gd name="f29" fmla="val f4"/>
                <a:gd name="f30" fmla="+- f29 0 f27"/>
                <a:gd name="f31" fmla="+- f28 0 f27"/>
                <a:gd name="f32" fmla="*/ f31 1 9673"/>
                <a:gd name="f33" fmla="*/ f30 1 9571"/>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9673" h="9571">
                  <a:moveTo>
                    <a:pt x="f5" y="f6"/>
                  </a:moveTo>
                  <a:cubicBezTo>
                    <a:pt x="f7" y="f6"/>
                    <a:pt x="f8" y="f9"/>
                    <a:pt x="f10" y="f11"/>
                  </a:cubicBezTo>
                  <a:lnTo>
                    <a:pt x="f2" y="f12"/>
                  </a:lnTo>
                  <a:lnTo>
                    <a:pt x="f13" y="f4"/>
                  </a:lnTo>
                  <a:lnTo>
                    <a:pt x="f14" y="f15"/>
                  </a:lnTo>
                  <a:cubicBezTo>
                    <a:pt x="f16" y="f17"/>
                    <a:pt x="f16" y="f18"/>
                    <a:pt x="f14" y="f19"/>
                  </a:cubicBezTo>
                  <a:lnTo>
                    <a:pt x="f20" y="f21"/>
                  </a:lnTo>
                  <a:cubicBezTo>
                    <a:pt x="f22" y="f23"/>
                    <a:pt x="f24"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6" name="Google Shape;5978;p67">
              <a:extLst>
                <a:ext uri="{FF2B5EF4-FFF2-40B4-BE49-F238E27FC236}">
                  <a16:creationId xmlns:a16="http://schemas.microsoft.com/office/drawing/2014/main" id="{ADA401DA-DA18-AA12-B628-2DA37F5A6DCF}"/>
                </a:ext>
              </a:extLst>
            </p:cNvPr>
            <p:cNvSpPr/>
            <p:nvPr/>
          </p:nvSpPr>
          <p:spPr>
            <a:xfrm>
              <a:off x="3356862" y="4386623"/>
              <a:ext cx="136510" cy="136510"/>
            </a:xfrm>
            <a:custGeom>
              <a:avLst/>
              <a:gdLst>
                <a:gd name="f0" fmla="val w"/>
                <a:gd name="f1" fmla="val h"/>
                <a:gd name="f2" fmla="val 0"/>
                <a:gd name="f3" fmla="val 4758"/>
                <a:gd name="f4" fmla="val 725"/>
                <a:gd name="f5" fmla="val 1"/>
                <a:gd name="f6" fmla="val 473"/>
                <a:gd name="f7" fmla="val 284"/>
                <a:gd name="f8" fmla="val 253"/>
                <a:gd name="f9" fmla="val 505"/>
                <a:gd name="f10" fmla="val 95"/>
                <a:gd name="f11" fmla="val 820"/>
                <a:gd name="f12" fmla="val 1198"/>
                <a:gd name="f13" fmla="val 1450"/>
                <a:gd name="f14" fmla="val 190"/>
                <a:gd name="f15" fmla="val 1765"/>
                <a:gd name="f16" fmla="val 442"/>
                <a:gd name="f17" fmla="val 1986"/>
                <a:gd name="f18" fmla="val 631"/>
                <a:gd name="f19" fmla="val 2112"/>
                <a:gd name="f20" fmla="val 599"/>
                <a:gd name="f21" fmla="val 2458"/>
                <a:gd name="f22" fmla="val 2616"/>
                <a:gd name="f23" fmla="val 3025"/>
                <a:gd name="f24" fmla="val 1733"/>
                <a:gd name="f25" fmla="val 2174"/>
                <a:gd name="f26" fmla="val 4348"/>
                <a:gd name="f27" fmla="val 2253"/>
                <a:gd name="f28" fmla="val 4270"/>
                <a:gd name="f29" fmla="val 2363"/>
                <a:gd name="f30" fmla="val 4230"/>
                <a:gd name="f31" fmla="val 2478"/>
                <a:gd name="f32" fmla="val 2592"/>
                <a:gd name="f33" fmla="val 2710"/>
                <a:gd name="f34" fmla="val 2804"/>
                <a:gd name="f35" fmla="val 4569"/>
                <a:gd name="f36" fmla="val 3340"/>
                <a:gd name="f37" fmla="val 4695"/>
                <a:gd name="f38" fmla="val 3655"/>
                <a:gd name="f39" fmla="val 3970"/>
                <a:gd name="f40" fmla="val 4254"/>
                <a:gd name="f41" fmla="val 4506"/>
                <a:gd name="f42" fmla="val 4065"/>
                <a:gd name="f43" fmla="*/ f0 1 4758"/>
                <a:gd name="f44" fmla="*/ f1 1 4758"/>
                <a:gd name="f45" fmla="val f2"/>
                <a:gd name="f46" fmla="val f3"/>
                <a:gd name="f47" fmla="+- f46 0 f45"/>
                <a:gd name="f48" fmla="*/ f47 1 4758"/>
                <a:gd name="f49" fmla="*/ f45 1 f48"/>
                <a:gd name="f50" fmla="*/ f46 1 f48"/>
                <a:gd name="f51" fmla="*/ f49 f43 1"/>
                <a:gd name="f52" fmla="*/ f50 f43 1"/>
                <a:gd name="f53" fmla="*/ f50 f44 1"/>
                <a:gd name="f54" fmla="*/ f49 f44 1"/>
              </a:gdLst>
              <a:ahLst/>
              <a:cxnLst>
                <a:cxn ang="3cd4">
                  <a:pos x="hc" y="t"/>
                </a:cxn>
                <a:cxn ang="0">
                  <a:pos x="r" y="vc"/>
                </a:cxn>
                <a:cxn ang="cd4">
                  <a:pos x="hc" y="b"/>
                </a:cxn>
                <a:cxn ang="cd2">
                  <a:pos x="l" y="vc"/>
                </a:cxn>
              </a:cxnLst>
              <a:rect l="f51" t="f54" r="f52" b="f53"/>
              <a:pathLst>
                <a:path w="4758" h="4758">
                  <a:moveTo>
                    <a:pt x="f4" y="f5"/>
                  </a:moveTo>
                  <a:lnTo>
                    <a:pt x="f6" y="f7"/>
                  </a:lnTo>
                  <a:cubicBezTo>
                    <a:pt x="f8" y="f9"/>
                    <a:pt x="f10" y="f11"/>
                    <a:pt x="f10" y="f12"/>
                  </a:cubicBezTo>
                  <a:cubicBezTo>
                    <a:pt x="f10" y="f13"/>
                    <a:pt x="f14" y="f15"/>
                    <a:pt x="f16" y="f17"/>
                  </a:cubicBezTo>
                  <a:cubicBezTo>
                    <a:pt x="f18" y="f19"/>
                    <a:pt x="f20" y="f21"/>
                    <a:pt x="f16" y="f22"/>
                  </a:cubicBezTo>
                  <a:lnTo>
                    <a:pt x="f5" y="f23"/>
                  </a:lnTo>
                  <a:lnTo>
                    <a:pt x="f24" y="f3"/>
                  </a:lnTo>
                  <a:lnTo>
                    <a:pt x="f25" y="f26"/>
                  </a:lnTo>
                  <a:cubicBezTo>
                    <a:pt x="f27" y="f28"/>
                    <a:pt x="f29" y="f30"/>
                    <a:pt x="f31" y="f30"/>
                  </a:cubicBezTo>
                  <a:cubicBezTo>
                    <a:pt x="f32" y="f30"/>
                    <a:pt x="f33" y="f28"/>
                    <a:pt x="f34" y="f26"/>
                  </a:cubicBezTo>
                  <a:cubicBezTo>
                    <a:pt x="f23" y="f35"/>
                    <a:pt x="f36" y="f37"/>
                    <a:pt x="f38" y="f37"/>
                  </a:cubicBezTo>
                  <a:cubicBezTo>
                    <a:pt x="f39" y="f37"/>
                    <a:pt x="f40" y="f35"/>
                    <a:pt x="f41" y="f26"/>
                  </a:cubicBezTo>
                  <a:lnTo>
                    <a:pt x="f3" y="f42"/>
                  </a:lnTo>
                  <a:lnTo>
                    <a:pt x="f4"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7" name="Google Shape;5979;p67">
              <a:extLst>
                <a:ext uri="{FF2B5EF4-FFF2-40B4-BE49-F238E27FC236}">
                  <a16:creationId xmlns:a16="http://schemas.microsoft.com/office/drawing/2014/main" id="{2ABB7DD1-608B-034F-7BE3-0A3E31471353}"/>
                </a:ext>
              </a:extLst>
            </p:cNvPr>
            <p:cNvSpPr/>
            <p:nvPr/>
          </p:nvSpPr>
          <p:spPr>
            <a:xfrm>
              <a:off x="3299914" y="4493297"/>
              <a:ext cx="89510" cy="52449"/>
            </a:xfrm>
            <a:custGeom>
              <a:avLst/>
              <a:gdLst>
                <a:gd name="f0" fmla="val w"/>
                <a:gd name="f1" fmla="val h"/>
                <a:gd name="f2" fmla="val 0"/>
                <a:gd name="f3" fmla="val 3120"/>
                <a:gd name="f4" fmla="val 1828"/>
                <a:gd name="f5" fmla="val 1450"/>
                <a:gd name="f6" fmla="val 253"/>
                <a:gd name="f7" fmla="val 1166"/>
                <a:gd name="f8" fmla="val 1"/>
                <a:gd name="f9" fmla="val 1355"/>
                <a:gd name="f10" fmla="val 190"/>
                <a:gd name="f11" fmla="val 536"/>
                <a:gd name="f12" fmla="val 2773"/>
                <a:gd name="f13" fmla="val 2931"/>
                <a:gd name="f14" fmla="val 3025"/>
                <a:gd name="f15" fmla="val 1765"/>
                <a:gd name="f16" fmla="val 1670"/>
                <a:gd name="f17" fmla="*/ f0 1 3120"/>
                <a:gd name="f18" fmla="*/ f1 1 1828"/>
                <a:gd name="f19" fmla="val f2"/>
                <a:gd name="f20" fmla="val f3"/>
                <a:gd name="f21" fmla="val f4"/>
                <a:gd name="f22" fmla="+- f21 0 f19"/>
                <a:gd name="f23" fmla="+- f20 0 f19"/>
                <a:gd name="f24" fmla="*/ f23 1 3120"/>
                <a:gd name="f25" fmla="*/ f22 1 1828"/>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120" h="1828">
                  <a:moveTo>
                    <a:pt x="f5" y="f2"/>
                  </a:moveTo>
                  <a:lnTo>
                    <a:pt x="f6" y="f7"/>
                  </a:lnTo>
                  <a:cubicBezTo>
                    <a:pt x="f8" y="f9"/>
                    <a:pt x="f10" y="f4"/>
                    <a:pt x="f11" y="f4"/>
                  </a:cubicBezTo>
                  <a:lnTo>
                    <a:pt x="f12" y="f4"/>
                  </a:lnTo>
                  <a:cubicBezTo>
                    <a:pt x="f13" y="f4"/>
                    <a:pt x="f14" y="f15"/>
                    <a:pt x="f3" y="f16"/>
                  </a:cubicBez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8" name="Google Shape;5989;p67">
            <a:extLst>
              <a:ext uri="{FF2B5EF4-FFF2-40B4-BE49-F238E27FC236}">
                <a16:creationId xmlns:a16="http://schemas.microsoft.com/office/drawing/2014/main" id="{FA8BB4B5-9EE5-3861-59FB-5A7BA04D5EE0}"/>
              </a:ext>
            </a:extLst>
          </p:cNvPr>
          <p:cNvGrpSpPr/>
          <p:nvPr/>
        </p:nvGrpSpPr>
        <p:grpSpPr>
          <a:xfrm>
            <a:off x="6324529" y="4126467"/>
            <a:ext cx="372408" cy="364370"/>
            <a:chOff x="6324529" y="4126467"/>
            <a:chExt cx="372408" cy="364370"/>
          </a:xfrm>
        </p:grpSpPr>
        <p:sp>
          <p:nvSpPr>
            <p:cNvPr id="39" name="Google Shape;5990;p67">
              <a:extLst>
                <a:ext uri="{FF2B5EF4-FFF2-40B4-BE49-F238E27FC236}">
                  <a16:creationId xmlns:a16="http://schemas.microsoft.com/office/drawing/2014/main" id="{AEABC90E-F447-10AF-BE77-9E7DB4AC556E}"/>
                </a:ext>
              </a:extLst>
            </p:cNvPr>
            <p:cNvSpPr/>
            <p:nvPr/>
          </p:nvSpPr>
          <p:spPr>
            <a:xfrm>
              <a:off x="6440210" y="4126467"/>
              <a:ext cx="122054" cy="120929"/>
            </a:xfrm>
            <a:custGeom>
              <a:avLst/>
              <a:gdLst>
                <a:gd name="f0" fmla="val w"/>
                <a:gd name="f1" fmla="val h"/>
                <a:gd name="f2" fmla="val 0"/>
                <a:gd name="f3" fmla="val 4254"/>
                <a:gd name="f4" fmla="val 4215"/>
                <a:gd name="f5" fmla="val 2064"/>
                <a:gd name="f6" fmla="val 1"/>
                <a:gd name="f7" fmla="val 1954"/>
                <a:gd name="f8" fmla="val 1844"/>
                <a:gd name="f9" fmla="val 40"/>
                <a:gd name="f10" fmla="val 1765"/>
                <a:gd name="f11" fmla="val 119"/>
                <a:gd name="f12" fmla="val 1883"/>
                <a:gd name="f13" fmla="val 2332"/>
                <a:gd name="f14" fmla="val 4214"/>
                <a:gd name="f15" fmla="val 4096"/>
                <a:gd name="f16" fmla="val 2450"/>
                <a:gd name="f17" fmla="val 2293"/>
                <a:gd name="f18" fmla="val 2009"/>
                <a:gd name="f19" fmla="val 1852"/>
                <a:gd name="f20" fmla="val 2364"/>
                <a:gd name="f21" fmla="val 2285"/>
                <a:gd name="f22" fmla="val 2175"/>
                <a:gd name="f23" fmla="*/ f0 1 4254"/>
                <a:gd name="f24" fmla="*/ f1 1 4215"/>
                <a:gd name="f25" fmla="val f2"/>
                <a:gd name="f26" fmla="val f3"/>
                <a:gd name="f27" fmla="val f4"/>
                <a:gd name="f28" fmla="+- f27 0 f25"/>
                <a:gd name="f29" fmla="+- f26 0 f25"/>
                <a:gd name="f30" fmla="*/ f29 1 4254"/>
                <a:gd name="f31" fmla="*/ f28 1 421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254" h="4215">
                  <a:moveTo>
                    <a:pt x="f5" y="f6"/>
                  </a:moveTo>
                  <a:cubicBezTo>
                    <a:pt x="f7" y="f6"/>
                    <a:pt x="f8" y="f9"/>
                    <a:pt x="f10" y="f11"/>
                  </a:cubicBezTo>
                  <a:lnTo>
                    <a:pt x="f6" y="f12"/>
                  </a:lnTo>
                  <a:lnTo>
                    <a:pt x="f13" y="f14"/>
                  </a:lnTo>
                  <a:lnTo>
                    <a:pt x="f15" y="f16"/>
                  </a:lnTo>
                  <a:cubicBezTo>
                    <a:pt x="f3" y="f17"/>
                    <a:pt x="f3" y="f18"/>
                    <a:pt x="f15" y="f19"/>
                  </a:cubicBezTo>
                  <a:lnTo>
                    <a:pt x="f20" y="f11"/>
                  </a:lnTo>
                  <a:cubicBezTo>
                    <a:pt x="f21" y="f9"/>
                    <a:pt x="f22"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0" name="Google Shape;5991;p67">
              <a:extLst>
                <a:ext uri="{FF2B5EF4-FFF2-40B4-BE49-F238E27FC236}">
                  <a16:creationId xmlns:a16="http://schemas.microsoft.com/office/drawing/2014/main" id="{6008D701-7080-B57C-5867-9E8AEF3F1063}"/>
                </a:ext>
              </a:extLst>
            </p:cNvPr>
            <p:cNvSpPr/>
            <p:nvPr/>
          </p:nvSpPr>
          <p:spPr>
            <a:xfrm>
              <a:off x="6573996" y="4259339"/>
              <a:ext cx="122941" cy="120929"/>
            </a:xfrm>
            <a:custGeom>
              <a:avLst/>
              <a:gdLst>
                <a:gd name="f0" fmla="val w"/>
                <a:gd name="f1" fmla="val h"/>
                <a:gd name="f2" fmla="val 0"/>
                <a:gd name="f3" fmla="val 4285"/>
                <a:gd name="f4" fmla="val 4215"/>
                <a:gd name="f5" fmla="val 2064"/>
                <a:gd name="f6" fmla="val 1"/>
                <a:gd name="f7" fmla="val 1954"/>
                <a:gd name="f8" fmla="val 1843"/>
                <a:gd name="f9" fmla="val 40"/>
                <a:gd name="f10" fmla="val 1765"/>
                <a:gd name="f11" fmla="val 119"/>
                <a:gd name="f12" fmla="val 1915"/>
                <a:gd name="f13" fmla="val 2300"/>
                <a:gd name="f14" fmla="val 4128"/>
                <a:gd name="f15" fmla="val 2482"/>
                <a:gd name="f16" fmla="val 2324"/>
                <a:gd name="f17" fmla="val 2072"/>
                <a:gd name="f18" fmla="val 2363"/>
                <a:gd name="f19" fmla="val 2285"/>
                <a:gd name="f20" fmla="val 2174"/>
                <a:gd name="f21" fmla="*/ f0 1 4285"/>
                <a:gd name="f22" fmla="*/ f1 1 4215"/>
                <a:gd name="f23" fmla="val f2"/>
                <a:gd name="f24" fmla="val f3"/>
                <a:gd name="f25" fmla="val f4"/>
                <a:gd name="f26" fmla="+- f25 0 f23"/>
                <a:gd name="f27" fmla="+- f24 0 f23"/>
                <a:gd name="f28" fmla="*/ f27 1 4285"/>
                <a:gd name="f29" fmla="*/ f26 1 4215"/>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285" h="4215">
                  <a:moveTo>
                    <a:pt x="f5" y="f6"/>
                  </a:moveTo>
                  <a:cubicBezTo>
                    <a:pt x="f7" y="f6"/>
                    <a:pt x="f8" y="f9"/>
                    <a:pt x="f10" y="f11"/>
                  </a:cubicBezTo>
                  <a:lnTo>
                    <a:pt x="f2" y="f12"/>
                  </a:lnTo>
                  <a:lnTo>
                    <a:pt x="f13" y="f4"/>
                  </a:lnTo>
                  <a:lnTo>
                    <a:pt x="f14" y="f15"/>
                  </a:lnTo>
                  <a:cubicBezTo>
                    <a:pt x="f3" y="f16"/>
                    <a:pt x="f3" y="f17"/>
                    <a:pt x="f14" y="f12"/>
                  </a:cubicBezTo>
                  <a:lnTo>
                    <a:pt x="f18" y="f11"/>
                  </a:lnTo>
                  <a:cubicBezTo>
                    <a:pt x="f19" y="f9"/>
                    <a:pt x="f2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1" name="Google Shape;5992;p67">
              <a:extLst>
                <a:ext uri="{FF2B5EF4-FFF2-40B4-BE49-F238E27FC236}">
                  <a16:creationId xmlns:a16="http://schemas.microsoft.com/office/drawing/2014/main" id="{DD7E8E4B-484F-AF5A-8101-984AE84B4128}"/>
                </a:ext>
              </a:extLst>
            </p:cNvPr>
            <p:cNvSpPr/>
            <p:nvPr/>
          </p:nvSpPr>
          <p:spPr>
            <a:xfrm>
              <a:off x="6324529" y="4198568"/>
              <a:ext cx="301020" cy="292269"/>
            </a:xfrm>
            <a:custGeom>
              <a:avLst/>
              <a:gdLst>
                <a:gd name="f0" fmla="val w"/>
                <a:gd name="f1" fmla="val h"/>
                <a:gd name="f2" fmla="val 0"/>
                <a:gd name="f3" fmla="val 10492"/>
                <a:gd name="f4" fmla="val 10187"/>
                <a:gd name="f5" fmla="val 3497"/>
                <a:gd name="f6" fmla="val 1764"/>
                <a:gd name="f7" fmla="val 1733"/>
                <a:gd name="f8" fmla="val 1166"/>
                <a:gd name="f9" fmla="val 2332"/>
                <a:gd name="f10" fmla="val 725"/>
                <a:gd name="f11" fmla="val 3088"/>
                <a:gd name="f12" fmla="val 504"/>
                <a:gd name="f13" fmla="val 3812"/>
                <a:gd name="f14" fmla="val 5514"/>
                <a:gd name="f15" fmla="val 410"/>
                <a:gd name="f16" fmla="val 7404"/>
                <a:gd name="f17" fmla="val 8759"/>
                <a:gd name="f18" fmla="val 2667"/>
                <a:gd name="f19" fmla="val 9661"/>
                <a:gd name="f20" fmla="val 3919"/>
                <a:gd name="f21" fmla="val 5273"/>
                <a:gd name="f22" fmla="val 5384"/>
                <a:gd name="f23" fmla="val 5496"/>
                <a:gd name="f24" fmla="val 10183"/>
                <a:gd name="f25" fmla="val 5608"/>
                <a:gd name="f26" fmla="val 10176"/>
                <a:gd name="f27" fmla="val 6679"/>
                <a:gd name="f28" fmla="val 10082"/>
                <a:gd name="f29" fmla="val 7876"/>
                <a:gd name="f30" fmla="val 9609"/>
                <a:gd name="f31" fmla="val 8758"/>
                <a:gd name="f32" fmla="val 10491"/>
                <a:gd name="f33" fmla="val 7026"/>
                <a:gd name="f34" fmla="val 8191"/>
                <a:gd name="f35" fmla="val 4694"/>
                <a:gd name="f36" fmla="val 6396"/>
                <a:gd name="f37" fmla="val 6077"/>
                <a:gd name="f38" fmla="val 6715"/>
                <a:gd name="f39" fmla="val 5645"/>
                <a:gd name="f40" fmla="val 6880"/>
                <a:gd name="f41" fmla="val 5214"/>
                <a:gd name="f42" fmla="val 4794"/>
                <a:gd name="f43" fmla="val 4375"/>
                <a:gd name="f44" fmla="val 6722"/>
                <a:gd name="f45" fmla="val 4064"/>
                <a:gd name="f46" fmla="val 3434"/>
                <a:gd name="f47" fmla="val 5766"/>
                <a:gd name="f48" fmla="val 5797"/>
                <a:gd name="f49" fmla="*/ f0 1 10492"/>
                <a:gd name="f50" fmla="*/ f1 1 10187"/>
                <a:gd name="f51" fmla="val f2"/>
                <a:gd name="f52" fmla="val f3"/>
                <a:gd name="f53" fmla="val f4"/>
                <a:gd name="f54" fmla="+- f53 0 f51"/>
                <a:gd name="f55" fmla="+- f52 0 f51"/>
                <a:gd name="f56" fmla="*/ f55 1 10492"/>
                <a:gd name="f57" fmla="*/ f54 1 10187"/>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10492" h="10187">
                  <a:moveTo>
                    <a:pt x="f5" y="f2"/>
                  </a:moveTo>
                  <a:lnTo>
                    <a:pt x="f6" y="f7"/>
                  </a:lnTo>
                  <a:cubicBezTo>
                    <a:pt x="f8" y="f9"/>
                    <a:pt x="f10" y="f11"/>
                    <a:pt x="f12" y="f13"/>
                  </a:cubicBezTo>
                  <a:cubicBezTo>
                    <a:pt x="f2" y="f14"/>
                    <a:pt x="f15" y="f16"/>
                    <a:pt x="f6" y="f17"/>
                  </a:cubicBezTo>
                  <a:cubicBezTo>
                    <a:pt x="f18" y="f19"/>
                    <a:pt x="f20" y="f4"/>
                    <a:pt x="f21" y="f4"/>
                  </a:cubicBezTo>
                  <a:cubicBezTo>
                    <a:pt x="f22" y="f4"/>
                    <a:pt x="f23" y="f24"/>
                    <a:pt x="f25" y="f26"/>
                  </a:cubicBezTo>
                  <a:cubicBezTo>
                    <a:pt x="f27" y="f28"/>
                    <a:pt x="f29" y="f30"/>
                    <a:pt x="f31" y="f17"/>
                  </a:cubicBezTo>
                  <a:lnTo>
                    <a:pt x="f32" y="f33"/>
                  </a:lnTo>
                  <a:lnTo>
                    <a:pt x="f34" y="f35"/>
                  </a:lnTo>
                  <a:lnTo>
                    <a:pt x="f36" y="f36"/>
                  </a:lnTo>
                  <a:cubicBezTo>
                    <a:pt x="f37" y="f38"/>
                    <a:pt x="f39" y="f40"/>
                    <a:pt x="f41" y="f40"/>
                  </a:cubicBezTo>
                  <a:cubicBezTo>
                    <a:pt x="f42" y="f40"/>
                    <a:pt x="f43" y="f44"/>
                    <a:pt x="f45" y="f36"/>
                  </a:cubicBezTo>
                  <a:cubicBezTo>
                    <a:pt x="f46" y="f47"/>
                    <a:pt x="f46" y="f35"/>
                    <a:pt x="f45" y="f45"/>
                  </a:cubicBezTo>
                  <a:lnTo>
                    <a:pt x="f48" y="f9"/>
                  </a:ln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42" name="Google Shape;6007;p67">
            <a:extLst>
              <a:ext uri="{FF2B5EF4-FFF2-40B4-BE49-F238E27FC236}">
                <a16:creationId xmlns:a16="http://schemas.microsoft.com/office/drawing/2014/main" id="{33F4705B-3C33-8D3E-E29B-4D812D0E9BA3}"/>
              </a:ext>
            </a:extLst>
          </p:cNvPr>
          <p:cNvGrpSpPr/>
          <p:nvPr/>
        </p:nvGrpSpPr>
        <p:grpSpPr>
          <a:xfrm>
            <a:off x="3964161" y="4157045"/>
            <a:ext cx="352263" cy="356771"/>
            <a:chOff x="3964161" y="4157045"/>
            <a:chExt cx="352263" cy="356771"/>
          </a:xfrm>
        </p:grpSpPr>
        <p:sp>
          <p:nvSpPr>
            <p:cNvPr id="43" name="Google Shape;6008;p67">
              <a:extLst>
                <a:ext uri="{FF2B5EF4-FFF2-40B4-BE49-F238E27FC236}">
                  <a16:creationId xmlns:a16="http://schemas.microsoft.com/office/drawing/2014/main" id="{71BA0C1E-7283-976D-F40E-245FA0E1A46D}"/>
                </a:ext>
              </a:extLst>
            </p:cNvPr>
            <p:cNvSpPr/>
            <p:nvPr/>
          </p:nvSpPr>
          <p:spPr>
            <a:xfrm>
              <a:off x="3964161" y="4157045"/>
              <a:ext cx="352263" cy="356771"/>
            </a:xfrm>
            <a:custGeom>
              <a:avLst/>
              <a:gdLst>
                <a:gd name="f0" fmla="val w"/>
                <a:gd name="f1" fmla="val h"/>
                <a:gd name="f2" fmla="val 0"/>
                <a:gd name="f3" fmla="val 12278"/>
                <a:gd name="f4" fmla="val 12435"/>
                <a:gd name="f5" fmla="val 5905"/>
                <a:gd name="f6" fmla="val 860"/>
                <a:gd name="f7" fmla="val 6421"/>
                <a:gd name="f8" fmla="val 6926"/>
                <a:gd name="f9" fmla="val 1412"/>
                <a:gd name="f10" fmla="val 7341"/>
                <a:gd name="f11" fmla="val 2467"/>
                <a:gd name="f12" fmla="val 6837"/>
                <a:gd name="f13" fmla="val 2593"/>
                <a:gd name="f14" fmla="val 6365"/>
                <a:gd name="f15" fmla="val 2782"/>
                <a:gd name="f16" fmla="val 5892"/>
                <a:gd name="f17" fmla="val 3003"/>
                <a:gd name="f18" fmla="val 5419"/>
                <a:gd name="f19" fmla="val 4947"/>
                <a:gd name="f20" fmla="val 4443"/>
                <a:gd name="f21" fmla="val 4893"/>
                <a:gd name="f22" fmla="val 1381"/>
                <a:gd name="f23" fmla="val 5404"/>
                <a:gd name="f24" fmla="val 4191"/>
                <a:gd name="f25" fmla="val 3255"/>
                <a:gd name="f26" fmla="val 3349"/>
                <a:gd name="f27" fmla="val 4632"/>
                <a:gd name="f28" fmla="val 3381"/>
                <a:gd name="f29" fmla="val 4884"/>
                <a:gd name="f30" fmla="val 3475"/>
                <a:gd name="f31" fmla="val 4726"/>
                <a:gd name="f32" fmla="val 3538"/>
                <a:gd name="f33" fmla="val 4600"/>
                <a:gd name="f34" fmla="val 3601"/>
                <a:gd name="f35" fmla="val 3696"/>
                <a:gd name="f36" fmla="val 4285"/>
                <a:gd name="f37" fmla="val 3790"/>
                <a:gd name="f38" fmla="val 4159"/>
                <a:gd name="f39" fmla="val 3853"/>
                <a:gd name="f40" fmla="val 4002"/>
                <a:gd name="f41" fmla="val 3948"/>
                <a:gd name="f42" fmla="val 4096"/>
                <a:gd name="f43" fmla="val 3727"/>
                <a:gd name="f44" fmla="val 3507"/>
                <a:gd name="f45" fmla="val 7625"/>
                <a:gd name="f46" fmla="val 3318"/>
                <a:gd name="f47" fmla="val 7688"/>
                <a:gd name="f48" fmla="val 7751"/>
                <a:gd name="f49" fmla="val 7782"/>
                <a:gd name="f50" fmla="val 3979"/>
                <a:gd name="f51" fmla="val 7499"/>
                <a:gd name="f52" fmla="val 7247"/>
                <a:gd name="f53" fmla="val 3633"/>
                <a:gd name="f54" fmla="val 6963"/>
                <a:gd name="f55" fmla="val 7184"/>
                <a:gd name="f56" fmla="val 3412"/>
                <a:gd name="f57" fmla="val 7404"/>
                <a:gd name="f58" fmla="val 2611"/>
                <a:gd name="f59" fmla="val 3034"/>
                <a:gd name="f60" fmla="val 2846"/>
                <a:gd name="f61" fmla="val 3110"/>
                <a:gd name="f62" fmla="val 3054"/>
                <a:gd name="f63" fmla="val 3403"/>
                <a:gd name="f64" fmla="val 3097"/>
                <a:gd name="f65" fmla="val 3309"/>
                <a:gd name="f66" fmla="val 3570"/>
                <a:gd name="f67" fmla="val 3183"/>
                <a:gd name="f68" fmla="val 4042"/>
                <a:gd name="f69" fmla="val 3151"/>
                <a:gd name="f70" fmla="val 4609"/>
                <a:gd name="f71" fmla="val 2742"/>
                <a:gd name="f72" fmla="val 4924"/>
                <a:gd name="f73" fmla="val 2363"/>
                <a:gd name="f74" fmla="val 5240"/>
                <a:gd name="f75" fmla="val 1954"/>
                <a:gd name="f76" fmla="val 5586"/>
                <a:gd name="f77" fmla="val 712"/>
                <a:gd name="f78" fmla="val 4068"/>
                <a:gd name="f79" fmla="val 945"/>
                <a:gd name="f80" fmla="val 9301"/>
                <a:gd name="f81" fmla="val 3075"/>
                <a:gd name="f82" fmla="val 10879"/>
                <a:gd name="f83" fmla="val 11079"/>
                <a:gd name="f84" fmla="val 4102"/>
                <a:gd name="f85" fmla="val 9862"/>
                <a:gd name="f86" fmla="val 5618"/>
                <a:gd name="f87" fmla="val 9515"/>
                <a:gd name="f88" fmla="val 5271"/>
                <a:gd name="f89" fmla="val 9137"/>
                <a:gd name="f90" fmla="val 8696"/>
                <a:gd name="f91" fmla="val 4641"/>
                <a:gd name="f92" fmla="val 8601"/>
                <a:gd name="f93" fmla="val 4137"/>
                <a:gd name="f94" fmla="val 8538"/>
                <a:gd name="f95" fmla="val 8412"/>
                <a:gd name="f96" fmla="val 3160"/>
                <a:gd name="f97" fmla="val 8746"/>
                <a:gd name="f98" fmla="val 3102"/>
                <a:gd name="f99" fmla="val 9042"/>
                <a:gd name="f100" fmla="val 8822"/>
                <a:gd name="f101" fmla="val 5744"/>
                <a:gd name="f102" fmla="val 9011"/>
                <a:gd name="f103" fmla="val 5901"/>
                <a:gd name="f104" fmla="val 9169"/>
                <a:gd name="f105" fmla="val 6059"/>
                <a:gd name="f106" fmla="val 9326"/>
                <a:gd name="f107" fmla="val 6216"/>
                <a:gd name="f108" fmla="val 6374"/>
                <a:gd name="f109" fmla="val 8980"/>
                <a:gd name="f110" fmla="val 6531"/>
                <a:gd name="f111" fmla="val 6689"/>
                <a:gd name="f112" fmla="val 3025"/>
                <a:gd name="f113" fmla="val 5775"/>
                <a:gd name="f114" fmla="val 6720"/>
                <a:gd name="f115" fmla="val 2836"/>
                <a:gd name="f116" fmla="val 6563"/>
                <a:gd name="f117" fmla="val 2679"/>
                <a:gd name="f118" fmla="val 6405"/>
                <a:gd name="f119" fmla="val 2521"/>
                <a:gd name="f120" fmla="val 6248"/>
                <a:gd name="f121" fmla="val 6090"/>
                <a:gd name="f122" fmla="val 2868"/>
                <a:gd name="f123" fmla="val 5933"/>
                <a:gd name="f124" fmla="val 3885"/>
                <a:gd name="f125" fmla="val 6617"/>
                <a:gd name="f126" fmla="val 4200"/>
                <a:gd name="f127" fmla="val 7278"/>
                <a:gd name="f128" fmla="val 7908"/>
                <a:gd name="f129" fmla="val 5082"/>
                <a:gd name="f130" fmla="val 8003"/>
                <a:gd name="f131" fmla="val 5838"/>
                <a:gd name="f132" fmla="val 6626"/>
                <a:gd name="f133" fmla="val 7413"/>
                <a:gd name="f134" fmla="val 7823"/>
                <a:gd name="f135" fmla="val 6585"/>
                <a:gd name="f136" fmla="val 8232"/>
                <a:gd name="f137" fmla="val 8579"/>
                <a:gd name="f138" fmla="val 5545"/>
                <a:gd name="f139" fmla="val 8421"/>
                <a:gd name="f140" fmla="val 5230"/>
                <a:gd name="f141" fmla="val 8043"/>
                <a:gd name="f142" fmla="val 4537"/>
                <a:gd name="f143" fmla="val 7634"/>
                <a:gd name="f144" fmla="val 3876"/>
                <a:gd name="f145" fmla="val 3844"/>
                <a:gd name="f146" fmla="val 6657"/>
                <a:gd name="f147" fmla="val 5870"/>
                <a:gd name="f148" fmla="val 4830"/>
                <a:gd name="f149" fmla="val 4452"/>
                <a:gd name="f150" fmla="val 4263"/>
                <a:gd name="f151" fmla="val 5577"/>
                <a:gd name="f152" fmla="val 4033"/>
                <a:gd name="f153" fmla="val 8516"/>
                <a:gd name="f154" fmla="val 4317"/>
                <a:gd name="f155" fmla="val 8674"/>
                <a:gd name="f156" fmla="val 4474"/>
                <a:gd name="f157" fmla="val 8737"/>
                <a:gd name="f158" fmla="val 8831"/>
                <a:gd name="f159" fmla="val 4758"/>
                <a:gd name="f160" fmla="val 8894"/>
                <a:gd name="f161" fmla="val 4915"/>
                <a:gd name="f162" fmla="val 8989"/>
                <a:gd name="f163" fmla="val 4663"/>
                <a:gd name="f164" fmla="val 9052"/>
                <a:gd name="f165" fmla="val 9146"/>
                <a:gd name="f166" fmla="val 4254"/>
                <a:gd name="f167" fmla="val 9178"/>
                <a:gd name="f168" fmla="val 8926"/>
                <a:gd name="f169" fmla="val 9083"/>
                <a:gd name="f170" fmla="val 6846"/>
                <a:gd name="f171" fmla="val 2300"/>
                <a:gd name="f172" fmla="val 7193"/>
                <a:gd name="f173" fmla="val 2710"/>
                <a:gd name="f174" fmla="val 7571"/>
                <a:gd name="f175" fmla="val 3214"/>
                <a:gd name="f176" fmla="val 8358"/>
                <a:gd name="f177" fmla="val 8863"/>
                <a:gd name="f178" fmla="val 9335"/>
                <a:gd name="f179" fmla="val 3090"/>
                <a:gd name="f180" fmla="val 9388"/>
                <a:gd name="f181" fmla="val 2806"/>
                <a:gd name="f182" fmla="val 9414"/>
                <a:gd name="f183" fmla="val 2555"/>
                <a:gd name="f184" fmla="val 1015"/>
                <a:gd name="f185" fmla="val 681"/>
                <a:gd name="f186" fmla="val 8445"/>
                <a:gd name="f187" fmla="val 9925"/>
                <a:gd name="f188" fmla="val 11167"/>
                <a:gd name="f189" fmla="val 8392"/>
                <a:gd name="f190" fmla="val 10934"/>
                <a:gd name="f191" fmla="val 9430"/>
                <a:gd name="f192" fmla="val 9267"/>
                <a:gd name="f193" fmla="val 9032"/>
                <a:gd name="f194" fmla="val 8768"/>
                <a:gd name="f195" fmla="val 9410"/>
                <a:gd name="f196" fmla="val 8475"/>
                <a:gd name="f197" fmla="val 9367"/>
                <a:gd name="f198" fmla="val 8664"/>
                <a:gd name="f199" fmla="val 8390"/>
                <a:gd name="f200" fmla="val 8727"/>
                <a:gd name="f201" fmla="val 7508"/>
                <a:gd name="f202" fmla="val 5924"/>
                <a:gd name="f203" fmla="val 9461"/>
                <a:gd name="f204" fmla="val 6396"/>
                <a:gd name="f205" fmla="val 9650"/>
                <a:gd name="f206" fmla="val 6869"/>
                <a:gd name="f207" fmla="val 9839"/>
                <a:gd name="f208" fmla="val 9965"/>
                <a:gd name="f209" fmla="val 6962"/>
                <a:gd name="f210" fmla="val 11056"/>
                <a:gd name="f211" fmla="val 6440"/>
                <a:gd name="f212" fmla="val 11607"/>
                <a:gd name="f213" fmla="val 5922"/>
                <a:gd name="f214" fmla="val 5408"/>
                <a:gd name="f215" fmla="val 4898"/>
                <a:gd name="f216" fmla="val 11064"/>
                <a:gd name="f217" fmla="val 4978"/>
                <a:gd name="f218" fmla="val 5451"/>
                <a:gd name="f219" fmla="val 5931"/>
                <a:gd name="f220" fmla="val 1"/>
                <a:gd name="f221" fmla="val 5817"/>
                <a:gd name="f222" fmla="val 5699"/>
                <a:gd name="f223" fmla="val 14"/>
                <a:gd name="f224" fmla="val 41"/>
                <a:gd name="f225" fmla="val 262"/>
                <a:gd name="f226" fmla="val 1333"/>
                <a:gd name="f227" fmla="val 3655"/>
                <a:gd name="f228" fmla="val 2278"/>
                <a:gd name="f229" fmla="val 3326"/>
                <a:gd name="f230" fmla="val 2223"/>
                <a:gd name="f231" fmla="val 2973"/>
                <a:gd name="f232" fmla="val 2187"/>
                <a:gd name="f233" fmla="val 2624"/>
                <a:gd name="f234" fmla="val 1770"/>
                <a:gd name="f235" fmla="val 939"/>
                <a:gd name="f236" fmla="val 2404"/>
                <a:gd name="f237" fmla="val 536"/>
                <a:gd name="f238" fmla="val 4074"/>
                <a:gd name="f239" fmla="val 662"/>
                <a:gd name="f240" fmla="val 5334"/>
                <a:gd name="f241" fmla="val 1387"/>
                <a:gd name="f242" fmla="val 788"/>
                <a:gd name="f243" fmla="val 6972"/>
                <a:gd name="f244" fmla="val 158"/>
                <a:gd name="f245" fmla="val 379"/>
                <a:gd name="f246" fmla="val 599"/>
                <a:gd name="f247" fmla="val 1166"/>
                <a:gd name="f248" fmla="val 10028"/>
                <a:gd name="f249" fmla="val 1922"/>
                <a:gd name="f250" fmla="val 10186"/>
                <a:gd name="f251" fmla="val 2157"/>
                <a:gd name="f252" fmla="val 10241"/>
                <a:gd name="f253" fmla="val 2410"/>
                <a:gd name="f254" fmla="val 10266"/>
                <a:gd name="f255" fmla="val 2668"/>
                <a:gd name="f256" fmla="val 2998"/>
                <a:gd name="f257" fmla="val 3337"/>
                <a:gd name="f258" fmla="val 10225"/>
                <a:gd name="f259" fmla="val 10154"/>
                <a:gd name="f260" fmla="val 4221"/>
                <a:gd name="f261" fmla="val 11678"/>
                <a:gd name="f262" fmla="val 5076"/>
                <a:gd name="f263" fmla="val 12434"/>
                <a:gd name="f264" fmla="val 5929"/>
                <a:gd name="f265" fmla="val 6786"/>
                <a:gd name="f266" fmla="val 7639"/>
                <a:gd name="f267" fmla="val 11670"/>
                <a:gd name="f268" fmla="val 8192"/>
                <a:gd name="f269" fmla="val 8550"/>
                <a:gd name="f270" fmla="val 10215"/>
                <a:gd name="f271" fmla="val 8882"/>
                <a:gd name="f272" fmla="val 10243"/>
                <a:gd name="f273" fmla="val 9186"/>
                <a:gd name="f274" fmla="val 11589"/>
                <a:gd name="f275" fmla="val 8453"/>
                <a:gd name="f276" fmla="val 10460"/>
                <a:gd name="f277" fmla="val 12272"/>
                <a:gd name="f278" fmla="val 4014"/>
                <a:gd name="f279" fmla="val 11618"/>
                <a:gd name="f280" fmla="val 2182"/>
                <a:gd name="f281" fmla="val 9217"/>
                <a:gd name="f282" fmla="val 8904"/>
                <a:gd name="f283" fmla="val 8562"/>
                <a:gd name="f284" fmla="val 2213"/>
                <a:gd name="f285" fmla="val 7765"/>
                <a:gd name="f286" fmla="val 1139"/>
                <a:gd name="f287" fmla="val 7004"/>
                <a:gd name="f288" fmla="*/ f0 1 12278"/>
                <a:gd name="f289" fmla="*/ f1 1 12435"/>
                <a:gd name="f290" fmla="val f2"/>
                <a:gd name="f291" fmla="val f3"/>
                <a:gd name="f292" fmla="val f4"/>
                <a:gd name="f293" fmla="+- f292 0 f290"/>
                <a:gd name="f294" fmla="+- f291 0 f290"/>
                <a:gd name="f295" fmla="*/ f294 1 12278"/>
                <a:gd name="f296" fmla="*/ f293 1 12435"/>
                <a:gd name="f297" fmla="*/ f290 1 f295"/>
                <a:gd name="f298" fmla="*/ f291 1 f295"/>
                <a:gd name="f299" fmla="*/ f290 1 f296"/>
                <a:gd name="f300" fmla="*/ f292 1 f296"/>
                <a:gd name="f301" fmla="*/ f297 f288 1"/>
                <a:gd name="f302" fmla="*/ f298 f288 1"/>
                <a:gd name="f303" fmla="*/ f300 f289 1"/>
                <a:gd name="f304" fmla="*/ f299 f289 1"/>
              </a:gdLst>
              <a:ahLst/>
              <a:cxnLst>
                <a:cxn ang="3cd4">
                  <a:pos x="hc" y="t"/>
                </a:cxn>
                <a:cxn ang="0">
                  <a:pos x="r" y="vc"/>
                </a:cxn>
                <a:cxn ang="cd4">
                  <a:pos x="hc" y="b"/>
                </a:cxn>
                <a:cxn ang="cd2">
                  <a:pos x="l" y="vc"/>
                </a:cxn>
              </a:cxnLst>
              <a:rect l="f301" t="f304" r="f302" b="f303"/>
              <a:pathLst>
                <a:path w="12278" h="12435">
                  <a:moveTo>
                    <a:pt x="f5" y="f6"/>
                  </a:moveTo>
                  <a:cubicBezTo>
                    <a:pt x="f7" y="f6"/>
                    <a:pt x="f8" y="f9"/>
                    <a:pt x="f10" y="f11"/>
                  </a:cubicBezTo>
                  <a:cubicBezTo>
                    <a:pt x="f12" y="f13"/>
                    <a:pt x="f14" y="f15"/>
                    <a:pt x="f16" y="f17"/>
                  </a:cubicBezTo>
                  <a:cubicBezTo>
                    <a:pt x="f18" y="f15"/>
                    <a:pt x="f19" y="f13"/>
                    <a:pt x="f20" y="f11"/>
                  </a:cubicBezTo>
                  <a:cubicBezTo>
                    <a:pt x="f21" y="f22"/>
                    <a:pt x="f23" y="f6"/>
                    <a:pt x="f5" y="f6"/>
                  </a:cubicBezTo>
                  <a:close/>
                  <a:moveTo>
                    <a:pt x="f24" y="f25"/>
                  </a:moveTo>
                  <a:cubicBezTo>
                    <a:pt x="f20" y="f26"/>
                    <a:pt x="f27" y="f28"/>
                    <a:pt x="f29" y="f30"/>
                  </a:cubicBezTo>
                  <a:cubicBezTo>
                    <a:pt x="f31" y="f32"/>
                    <a:pt x="f33" y="f34"/>
                    <a:pt x="f20" y="f35"/>
                  </a:cubicBezTo>
                  <a:cubicBezTo>
                    <a:pt x="f36" y="f37"/>
                    <a:pt x="f38" y="f39"/>
                    <a:pt x="f40" y="f41"/>
                  </a:cubicBezTo>
                  <a:cubicBezTo>
                    <a:pt x="f42" y="f43"/>
                    <a:pt x="f38" y="f44"/>
                    <a:pt x="f24" y="f25"/>
                  </a:cubicBezTo>
                  <a:close/>
                  <a:moveTo>
                    <a:pt x="f45" y="f46"/>
                  </a:moveTo>
                  <a:cubicBezTo>
                    <a:pt x="f47" y="f44"/>
                    <a:pt x="f48" y="f43"/>
                    <a:pt x="f49" y="f50"/>
                  </a:cubicBezTo>
                  <a:cubicBezTo>
                    <a:pt x="f51" y="f37"/>
                    <a:pt x="f52" y="f53"/>
                    <a:pt x="f54" y="f44"/>
                  </a:cubicBezTo>
                  <a:cubicBezTo>
                    <a:pt x="f55" y="f56"/>
                    <a:pt x="f57" y="f26"/>
                    <a:pt x="f45" y="f46"/>
                  </a:cubicBezTo>
                  <a:close/>
                  <a:moveTo>
                    <a:pt x="f58" y="f59"/>
                  </a:moveTo>
                  <a:cubicBezTo>
                    <a:pt x="f60" y="f59"/>
                    <a:pt x="f61" y="f62"/>
                    <a:pt x="f63" y="f64"/>
                  </a:cubicBezTo>
                  <a:cubicBezTo>
                    <a:pt x="f65" y="f66"/>
                    <a:pt x="f67" y="f68"/>
                    <a:pt x="f69" y="f70"/>
                  </a:cubicBezTo>
                  <a:cubicBezTo>
                    <a:pt x="f71" y="f72"/>
                    <a:pt x="f73" y="f74"/>
                    <a:pt x="f75" y="f76"/>
                  </a:cubicBezTo>
                  <a:cubicBezTo>
                    <a:pt x="f77" y="f78"/>
                    <a:pt x="f79" y="f59"/>
                    <a:pt x="f58" y="f59"/>
                  </a:cubicBezTo>
                  <a:close/>
                  <a:moveTo>
                    <a:pt x="f80" y="f81"/>
                  </a:moveTo>
                  <a:cubicBezTo>
                    <a:pt x="f82" y="f81"/>
                    <a:pt x="f83" y="f84"/>
                    <a:pt x="f85" y="f86"/>
                  </a:cubicBezTo>
                  <a:cubicBezTo>
                    <a:pt x="f87" y="f88"/>
                    <a:pt x="f89" y="f72"/>
                    <a:pt x="f90" y="f91"/>
                  </a:cubicBezTo>
                  <a:cubicBezTo>
                    <a:pt x="f92" y="f93"/>
                    <a:pt x="f94" y="f34"/>
                    <a:pt x="f95" y="f96"/>
                  </a:cubicBezTo>
                  <a:cubicBezTo>
                    <a:pt x="f97" y="f98"/>
                    <a:pt x="f99" y="f81"/>
                    <a:pt x="f80" y="f81"/>
                  </a:cubicBezTo>
                  <a:close/>
                  <a:moveTo>
                    <a:pt x="f100" y="f101"/>
                  </a:moveTo>
                  <a:cubicBezTo>
                    <a:pt x="f102" y="f103"/>
                    <a:pt x="f104" y="f105"/>
                    <a:pt x="f106" y="f107"/>
                  </a:cubicBezTo>
                  <a:cubicBezTo>
                    <a:pt x="f104" y="f108"/>
                    <a:pt x="f109" y="f110"/>
                    <a:pt x="f100" y="f111"/>
                  </a:cubicBezTo>
                  <a:lnTo>
                    <a:pt x="f100" y="f101"/>
                  </a:lnTo>
                  <a:close/>
                  <a:moveTo>
                    <a:pt x="f112" y="f113"/>
                  </a:moveTo>
                  <a:lnTo>
                    <a:pt x="f112" y="f114"/>
                  </a:lnTo>
                  <a:cubicBezTo>
                    <a:pt x="f115" y="f116"/>
                    <a:pt x="f117" y="f118"/>
                    <a:pt x="f119" y="f120"/>
                  </a:cubicBezTo>
                  <a:cubicBezTo>
                    <a:pt x="f117" y="f121"/>
                    <a:pt x="f122" y="f123"/>
                    <a:pt x="f112" y="f113"/>
                  </a:cubicBezTo>
                  <a:close/>
                  <a:moveTo>
                    <a:pt x="f16" y="f124"/>
                  </a:moveTo>
                  <a:cubicBezTo>
                    <a:pt x="f125" y="f126"/>
                    <a:pt x="f127" y="f70"/>
                    <a:pt x="f128" y="f129"/>
                  </a:cubicBezTo>
                  <a:cubicBezTo>
                    <a:pt x="f130" y="f131"/>
                    <a:pt x="f130" y="f132"/>
                    <a:pt x="f128" y="f133"/>
                  </a:cubicBezTo>
                  <a:cubicBezTo>
                    <a:pt x="f127" y="f134"/>
                    <a:pt x="f135" y="f136"/>
                    <a:pt x="f16" y="f137"/>
                  </a:cubicBezTo>
                  <a:cubicBezTo>
                    <a:pt x="f138" y="f139"/>
                    <a:pt x="f140" y="f136"/>
                    <a:pt x="f29" y="f141"/>
                  </a:cubicBezTo>
                  <a:cubicBezTo>
                    <a:pt x="f142" y="f134"/>
                    <a:pt x="f24" y="f143"/>
                    <a:pt x="f144" y="f133"/>
                  </a:cubicBezTo>
                  <a:cubicBezTo>
                    <a:pt x="f145" y="f146"/>
                    <a:pt x="f145" y="f147"/>
                    <a:pt x="f144" y="f129"/>
                  </a:cubicBezTo>
                  <a:cubicBezTo>
                    <a:pt x="f24" y="f148"/>
                    <a:pt x="f142" y="f91"/>
                    <a:pt x="f29" y="f149"/>
                  </a:cubicBezTo>
                  <a:cubicBezTo>
                    <a:pt x="f140" y="f150"/>
                    <a:pt x="f151" y="f68"/>
                    <a:pt x="f16" y="f124"/>
                  </a:cubicBezTo>
                  <a:close/>
                  <a:moveTo>
                    <a:pt x="f152" y="f153"/>
                  </a:moveTo>
                  <a:cubicBezTo>
                    <a:pt x="f38" y="f137"/>
                    <a:pt x="f154" y="f155"/>
                    <a:pt x="f156" y="f157"/>
                  </a:cubicBezTo>
                  <a:cubicBezTo>
                    <a:pt x="f27" y="f158"/>
                    <a:pt x="f159" y="f160"/>
                    <a:pt x="f161" y="f162"/>
                  </a:cubicBezTo>
                  <a:cubicBezTo>
                    <a:pt x="f163" y="f164"/>
                    <a:pt x="f156" y="f165"/>
                    <a:pt x="f166" y="f167"/>
                  </a:cubicBezTo>
                  <a:cubicBezTo>
                    <a:pt x="f38" y="f168"/>
                    <a:pt x="f42" y="f157"/>
                    <a:pt x="f152" y="f153"/>
                  </a:cubicBezTo>
                  <a:close/>
                  <a:moveTo>
                    <a:pt x="f49" y="f153"/>
                  </a:moveTo>
                  <a:cubicBezTo>
                    <a:pt x="f48" y="f157"/>
                    <a:pt x="f47" y="f162"/>
                    <a:pt x="f45" y="f167"/>
                  </a:cubicBezTo>
                  <a:cubicBezTo>
                    <a:pt x="f57" y="f169"/>
                    <a:pt x="f55" y="f164"/>
                    <a:pt x="f54" y="f162"/>
                  </a:cubicBezTo>
                  <a:cubicBezTo>
                    <a:pt x="f127" y="f158"/>
                    <a:pt x="f51" y="f155"/>
                    <a:pt x="f49" y="f153"/>
                  </a:cubicBezTo>
                  <a:close/>
                  <a:moveTo>
                    <a:pt x="f75" y="f170"/>
                  </a:moveTo>
                  <a:cubicBezTo>
                    <a:pt x="f171" y="f172"/>
                    <a:pt x="f173" y="f174"/>
                    <a:pt x="f69" y="f134"/>
                  </a:cubicBezTo>
                  <a:cubicBezTo>
                    <a:pt x="f175" y="f176"/>
                    <a:pt x="f65" y="f177"/>
                    <a:pt x="f63" y="f178"/>
                  </a:cubicBezTo>
                  <a:cubicBezTo>
                    <a:pt x="f179" y="f180"/>
                    <a:pt x="f181" y="f182"/>
                    <a:pt x="f183" y="f182"/>
                  </a:cubicBezTo>
                  <a:cubicBezTo>
                    <a:pt x="f184" y="f182"/>
                    <a:pt x="f185" y="f186"/>
                    <a:pt x="f75" y="f170"/>
                  </a:cubicBezTo>
                  <a:close/>
                  <a:moveTo>
                    <a:pt x="f187" y="f170"/>
                  </a:moveTo>
                  <a:lnTo>
                    <a:pt x="f187" y="f170"/>
                  </a:lnTo>
                  <a:cubicBezTo>
                    <a:pt x="f188" y="f189"/>
                    <a:pt x="f190" y="f191"/>
                    <a:pt x="f192" y="f191"/>
                  </a:cubicBezTo>
                  <a:cubicBezTo>
                    <a:pt x="f193" y="f191"/>
                    <a:pt x="f194" y="f195"/>
                    <a:pt x="f196" y="f197"/>
                  </a:cubicBezTo>
                  <a:cubicBezTo>
                    <a:pt x="f94" y="f160"/>
                    <a:pt x="f198" y="f199"/>
                    <a:pt x="f200" y="f134"/>
                  </a:cubicBezTo>
                  <a:cubicBezTo>
                    <a:pt x="f89" y="f201"/>
                    <a:pt x="f87" y="f172"/>
                    <a:pt x="f187" y="f170"/>
                  </a:cubicBezTo>
                  <a:close/>
                  <a:moveTo>
                    <a:pt x="f202" y="f203"/>
                  </a:moveTo>
                  <a:cubicBezTo>
                    <a:pt x="f204" y="f205"/>
                    <a:pt x="f206" y="f207"/>
                    <a:pt x="f57" y="f208"/>
                  </a:cubicBezTo>
                  <a:cubicBezTo>
                    <a:pt x="f209" y="f210"/>
                    <a:pt x="f211" y="f212"/>
                    <a:pt x="f213" y="f212"/>
                  </a:cubicBezTo>
                  <a:cubicBezTo>
                    <a:pt x="f214" y="f212"/>
                    <a:pt x="f215" y="f216"/>
                    <a:pt x="f156" y="f208"/>
                  </a:cubicBezTo>
                  <a:cubicBezTo>
                    <a:pt x="f217" y="f207"/>
                    <a:pt x="f218" y="f205"/>
                    <a:pt x="f202" y="f203"/>
                  </a:cubicBezTo>
                  <a:close/>
                  <a:moveTo>
                    <a:pt x="f219" y="f220"/>
                  </a:moveTo>
                  <a:cubicBezTo>
                    <a:pt x="f221" y="f220"/>
                    <a:pt x="f222" y="f223"/>
                    <a:pt x="f151" y="f224"/>
                  </a:cubicBezTo>
                  <a:cubicBezTo>
                    <a:pt x="f27" y="f225"/>
                    <a:pt x="f40" y="f226"/>
                    <a:pt x="f227" y="f228"/>
                  </a:cubicBezTo>
                  <a:cubicBezTo>
                    <a:pt x="f229" y="f230"/>
                    <a:pt x="f231" y="f232"/>
                    <a:pt x="f233" y="f232"/>
                  </a:cubicBezTo>
                  <a:cubicBezTo>
                    <a:pt x="f234" y="f232"/>
                    <a:pt x="f235" y="f236"/>
                    <a:pt x="f237" y="f64"/>
                  </a:cubicBezTo>
                  <a:cubicBezTo>
                    <a:pt x="f220" y="f238"/>
                    <a:pt x="f239" y="f240"/>
                    <a:pt x="f241" y="f107"/>
                  </a:cubicBezTo>
                  <a:cubicBezTo>
                    <a:pt x="f242" y="f243"/>
                    <a:pt x="f244" y="f141"/>
                    <a:pt x="f245" y="f168"/>
                  </a:cubicBezTo>
                  <a:cubicBezTo>
                    <a:pt x="f246" y="f205"/>
                    <a:pt x="f247" y="f248"/>
                    <a:pt x="f249" y="f250"/>
                  </a:cubicBezTo>
                  <a:cubicBezTo>
                    <a:pt x="f251" y="f252"/>
                    <a:pt x="f253" y="f254"/>
                    <a:pt x="f255" y="f254"/>
                  </a:cubicBezTo>
                  <a:cubicBezTo>
                    <a:pt x="f256" y="f254"/>
                    <a:pt x="f257" y="f258"/>
                    <a:pt x="f227" y="f259"/>
                  </a:cubicBezTo>
                  <a:cubicBezTo>
                    <a:pt x="f260" y="f261"/>
                    <a:pt x="f262" y="f263"/>
                    <a:pt x="f264" y="f263"/>
                  </a:cubicBezTo>
                  <a:cubicBezTo>
                    <a:pt x="f265" y="f263"/>
                    <a:pt x="f266" y="f267"/>
                    <a:pt x="f268" y="f259"/>
                  </a:cubicBezTo>
                  <a:cubicBezTo>
                    <a:pt x="f269" y="f270"/>
                    <a:pt x="f271" y="f272"/>
                    <a:pt x="f273" y="f272"/>
                  </a:cubicBezTo>
                  <a:cubicBezTo>
                    <a:pt x="f274" y="f272"/>
                    <a:pt x="f3" y="f275"/>
                    <a:pt x="f276" y="f107"/>
                  </a:cubicBezTo>
                  <a:cubicBezTo>
                    <a:pt x="f277" y="f278"/>
                    <a:pt x="f279" y="f280"/>
                    <a:pt x="f281" y="f280"/>
                  </a:cubicBezTo>
                  <a:cubicBezTo>
                    <a:pt x="f282" y="f280"/>
                    <a:pt x="f283" y="f284"/>
                    <a:pt x="f268" y="f228"/>
                  </a:cubicBezTo>
                  <a:cubicBezTo>
                    <a:pt x="f285" y="f286"/>
                    <a:pt x="f287" y="f220"/>
                    <a:pt x="f219" y="f220"/>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4" name="Google Shape;6009;p67">
              <a:extLst>
                <a:ext uri="{FF2B5EF4-FFF2-40B4-BE49-F238E27FC236}">
                  <a16:creationId xmlns:a16="http://schemas.microsoft.com/office/drawing/2014/main" id="{9727C5BE-1F88-9E97-3213-70B27A2E9AB0}"/>
                </a:ext>
              </a:extLst>
            </p:cNvPr>
            <p:cNvSpPr/>
            <p:nvPr/>
          </p:nvSpPr>
          <p:spPr>
            <a:xfrm>
              <a:off x="4097947" y="4300094"/>
              <a:ext cx="72329" cy="71469"/>
            </a:xfrm>
            <a:custGeom>
              <a:avLst/>
              <a:gdLst>
                <a:gd name="f0" fmla="val w"/>
                <a:gd name="f1" fmla="val h"/>
                <a:gd name="f2" fmla="val 0"/>
                <a:gd name="f3" fmla="val 2521"/>
                <a:gd name="f4" fmla="val 2491"/>
                <a:gd name="f5" fmla="val 1313"/>
                <a:gd name="f6" fmla="val 1295"/>
                <a:gd name="f7" fmla="val 1278"/>
                <a:gd name="f8" fmla="val 1"/>
                <a:gd name="f9" fmla="val 1261"/>
                <a:gd name="f10" fmla="val 599"/>
                <a:gd name="f11" fmla="val 569"/>
                <a:gd name="f12" fmla="val 63"/>
                <a:gd name="f13" fmla="val 1230"/>
                <a:gd name="f14" fmla="val 1955"/>
                <a:gd name="f15" fmla="val 567"/>
                <a:gd name="f16" fmla="val 2490"/>
                <a:gd name="f17" fmla="val 1954"/>
                <a:gd name="f18" fmla="val 2489"/>
                <a:gd name="f19" fmla="val 585"/>
                <a:gd name="f20" fmla="val 1980"/>
                <a:gd name="f21" fmla="*/ f0 1 2521"/>
                <a:gd name="f22" fmla="*/ f1 1 2491"/>
                <a:gd name="f23" fmla="val f2"/>
                <a:gd name="f24" fmla="val f3"/>
                <a:gd name="f25" fmla="val f4"/>
                <a:gd name="f26" fmla="+- f25 0 f23"/>
                <a:gd name="f27" fmla="+- f24 0 f23"/>
                <a:gd name="f28" fmla="*/ f27 1 2521"/>
                <a:gd name="f29" fmla="*/ f26 1 249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521" h="2491">
                  <a:moveTo>
                    <a:pt x="f5" y="f2"/>
                  </a:moveTo>
                  <a:cubicBezTo>
                    <a:pt x="f6" y="f2"/>
                    <a:pt x="f7" y="f8"/>
                    <a:pt x="f9" y="f8"/>
                  </a:cubicBezTo>
                  <a:cubicBezTo>
                    <a:pt x="f10" y="f8"/>
                    <a:pt x="f2" y="f11"/>
                    <a:pt x="f12" y="f13"/>
                  </a:cubicBezTo>
                  <a:cubicBezTo>
                    <a:pt x="f2" y="f14"/>
                    <a:pt x="f15" y="f16"/>
                    <a:pt x="f9" y="f16"/>
                  </a:cubicBezTo>
                  <a:cubicBezTo>
                    <a:pt x="f17" y="f16"/>
                    <a:pt x="f3" y="f14"/>
                    <a:pt x="f18" y="f13"/>
                  </a:cubicBezTo>
                  <a:cubicBezTo>
                    <a:pt x="f18" y="f19"/>
                    <a:pt x="f2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45" name="Google Shape;6018;p67">
            <a:extLst>
              <a:ext uri="{FF2B5EF4-FFF2-40B4-BE49-F238E27FC236}">
                <a16:creationId xmlns:a16="http://schemas.microsoft.com/office/drawing/2014/main" id="{54E6939F-BEFF-97C6-FF3E-9098EAC62709}"/>
              </a:ext>
            </a:extLst>
          </p:cNvPr>
          <p:cNvGrpSpPr/>
          <p:nvPr/>
        </p:nvGrpSpPr>
        <p:grpSpPr>
          <a:xfrm>
            <a:off x="7665927" y="4173513"/>
            <a:ext cx="365202" cy="332668"/>
            <a:chOff x="7665927" y="4173513"/>
            <a:chExt cx="365202" cy="332668"/>
          </a:xfrm>
        </p:grpSpPr>
        <p:sp>
          <p:nvSpPr>
            <p:cNvPr id="46" name="Google Shape;6019;p67">
              <a:extLst>
                <a:ext uri="{FF2B5EF4-FFF2-40B4-BE49-F238E27FC236}">
                  <a16:creationId xmlns:a16="http://schemas.microsoft.com/office/drawing/2014/main" id="{5C585D97-36F2-8684-D34D-73BAF79C3A5C}"/>
                </a:ext>
              </a:extLst>
            </p:cNvPr>
            <p:cNvSpPr/>
            <p:nvPr/>
          </p:nvSpPr>
          <p:spPr>
            <a:xfrm>
              <a:off x="7665927" y="4173513"/>
              <a:ext cx="344436" cy="94942"/>
            </a:xfrm>
            <a:custGeom>
              <a:avLst/>
              <a:gdLst>
                <a:gd name="f0" fmla="val w"/>
                <a:gd name="f1" fmla="val h"/>
                <a:gd name="f2" fmla="val 0"/>
                <a:gd name="f3" fmla="val 12005"/>
                <a:gd name="f4" fmla="val 3309"/>
                <a:gd name="f5" fmla="val 1671"/>
                <a:gd name="f6" fmla="val 757"/>
                <a:gd name="f7" fmla="val 1"/>
                <a:gd name="f8" fmla="val 1670"/>
                <a:gd name="f9" fmla="val 2552"/>
                <a:gd name="f10" fmla="val 3308"/>
                <a:gd name="f11" fmla="val 11469"/>
                <a:gd name="f12" fmla="val 11815"/>
                <a:gd name="f13" fmla="val 12004"/>
                <a:gd name="f14" fmla="val 2930"/>
                <a:gd name="f15" fmla="val 11784"/>
                <a:gd name="f16" fmla="val 2647"/>
                <a:gd name="f17" fmla="val 11595"/>
                <a:gd name="f18" fmla="val 2363"/>
                <a:gd name="f19" fmla="val 2017"/>
                <a:gd name="f20" fmla="val 1292"/>
                <a:gd name="f21" fmla="val 946"/>
                <a:gd name="f22" fmla="val 662"/>
                <a:gd name="f23" fmla="val 11973"/>
                <a:gd name="f24" fmla="val 410"/>
                <a:gd name="f25" fmla="*/ f0 1 12005"/>
                <a:gd name="f26" fmla="*/ f1 1 3309"/>
                <a:gd name="f27" fmla="val f2"/>
                <a:gd name="f28" fmla="val f3"/>
                <a:gd name="f29" fmla="val f4"/>
                <a:gd name="f30" fmla="+- f29 0 f27"/>
                <a:gd name="f31" fmla="+- f28 0 f27"/>
                <a:gd name="f32" fmla="*/ f31 1 12005"/>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2005" h="3309">
                  <a:moveTo>
                    <a:pt x="f5" y="f2"/>
                  </a:moveTo>
                  <a:cubicBezTo>
                    <a:pt x="f6" y="f2"/>
                    <a:pt x="f7" y="f6"/>
                    <a:pt x="f7" y="f8"/>
                  </a:cubicBezTo>
                  <a:cubicBezTo>
                    <a:pt x="f7" y="f9"/>
                    <a:pt x="f6" y="f10"/>
                    <a:pt x="f5" y="f10"/>
                  </a:cubicBezTo>
                  <a:lnTo>
                    <a:pt x="f11" y="f10"/>
                  </a:lnTo>
                  <a:cubicBezTo>
                    <a:pt x="f12" y="f10"/>
                    <a:pt x="f13" y="f14"/>
                    <a:pt x="f15" y="f16"/>
                  </a:cubicBezTo>
                  <a:cubicBezTo>
                    <a:pt x="f17" y="f18"/>
                    <a:pt x="f11" y="f19"/>
                    <a:pt x="f11" y="f8"/>
                  </a:cubicBezTo>
                  <a:cubicBezTo>
                    <a:pt x="f11" y="f20"/>
                    <a:pt x="f17" y="f21"/>
                    <a:pt x="f15" y="f22"/>
                  </a:cubicBezTo>
                  <a:cubicBezTo>
                    <a:pt x="f23" y="f24"/>
                    <a:pt x="f15" y="f2"/>
                    <a:pt x="f11"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7" name="Google Shape;6020;p67">
              <a:extLst>
                <a:ext uri="{FF2B5EF4-FFF2-40B4-BE49-F238E27FC236}">
                  <a16:creationId xmlns:a16="http://schemas.microsoft.com/office/drawing/2014/main" id="{3EAE1A8A-81EE-5399-666B-8B6BF0ACA097}"/>
                </a:ext>
              </a:extLst>
            </p:cNvPr>
            <p:cNvSpPr/>
            <p:nvPr/>
          </p:nvSpPr>
          <p:spPr>
            <a:xfrm>
              <a:off x="7937997" y="4291919"/>
              <a:ext cx="24441" cy="94942"/>
            </a:xfrm>
            <a:custGeom>
              <a:avLst/>
              <a:gdLst>
                <a:gd name="f0" fmla="val w"/>
                <a:gd name="f1" fmla="val h"/>
                <a:gd name="f2" fmla="val 0"/>
                <a:gd name="f3" fmla="val 852"/>
                <a:gd name="f4" fmla="val 3309"/>
                <a:gd name="f5" fmla="val 1"/>
                <a:gd name="f6" fmla="*/ f0 1 852"/>
                <a:gd name="f7" fmla="*/ f1 1 3309"/>
                <a:gd name="f8" fmla="val f2"/>
                <a:gd name="f9" fmla="val f3"/>
                <a:gd name="f10" fmla="val f4"/>
                <a:gd name="f11" fmla="+- f10 0 f8"/>
                <a:gd name="f12" fmla="+- f9 0 f8"/>
                <a:gd name="f13" fmla="*/ f12 1 852"/>
                <a:gd name="f14" fmla="*/ f11 1 330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852" h="3309">
                  <a:moveTo>
                    <a:pt x="f5" y="f5"/>
                  </a:moveTo>
                  <a:lnTo>
                    <a:pt x="f5" y="f4"/>
                  </a:lnTo>
                  <a:lnTo>
                    <a:pt x="f3" y="f4"/>
                  </a:ln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8" name="Google Shape;6021;p67">
              <a:extLst>
                <a:ext uri="{FF2B5EF4-FFF2-40B4-BE49-F238E27FC236}">
                  <a16:creationId xmlns:a16="http://schemas.microsoft.com/office/drawing/2014/main" id="{EFDA8546-364A-B090-F8F1-3A8CE6E193E7}"/>
                </a:ext>
              </a:extLst>
            </p:cNvPr>
            <p:cNvSpPr/>
            <p:nvPr/>
          </p:nvSpPr>
          <p:spPr>
            <a:xfrm>
              <a:off x="7985912" y="4292833"/>
              <a:ext cx="45217" cy="94942"/>
            </a:xfrm>
            <a:custGeom>
              <a:avLst/>
              <a:gdLst>
                <a:gd name="f0" fmla="val w"/>
                <a:gd name="f1" fmla="val h"/>
                <a:gd name="f2" fmla="val 0"/>
                <a:gd name="f3" fmla="val 1576"/>
                <a:gd name="f4" fmla="val 3309"/>
                <a:gd name="f5" fmla="val 1"/>
                <a:gd name="f6" fmla="val 3308"/>
                <a:gd name="f7" fmla="val 1198"/>
                <a:gd name="f8" fmla="val 1387"/>
                <a:gd name="f9" fmla="val 3277"/>
                <a:gd name="f10" fmla="val 3088"/>
                <a:gd name="f11" fmla="val 2899"/>
                <a:gd name="f12" fmla="val 410"/>
                <a:gd name="f13" fmla="val 158"/>
                <a:gd name="f14" fmla="*/ f0 1 1576"/>
                <a:gd name="f15" fmla="*/ f1 1 3309"/>
                <a:gd name="f16" fmla="val f2"/>
                <a:gd name="f17" fmla="val f3"/>
                <a:gd name="f18" fmla="val f4"/>
                <a:gd name="f19" fmla="+- f18 0 f16"/>
                <a:gd name="f20" fmla="+- f17 0 f16"/>
                <a:gd name="f21" fmla="*/ f20 1 1576"/>
                <a:gd name="f22" fmla="*/ f19 1 330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1576" h="3309">
                  <a:moveTo>
                    <a:pt x="f5" y="f2"/>
                  </a:moveTo>
                  <a:lnTo>
                    <a:pt x="f5" y="f6"/>
                  </a:lnTo>
                  <a:lnTo>
                    <a:pt x="f7" y="f6"/>
                  </a:lnTo>
                  <a:cubicBezTo>
                    <a:pt x="f8" y="f9"/>
                    <a:pt x="f3" y="f10"/>
                    <a:pt x="f3" y="f11"/>
                  </a:cubicBezTo>
                  <a:lnTo>
                    <a:pt x="f3" y="f12"/>
                  </a:lnTo>
                  <a:cubicBezTo>
                    <a:pt x="f3" y="f13"/>
                    <a:pt x="f8" y="f2"/>
                    <a:pt x="f7"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9" name="Google Shape;6022;p67">
              <a:extLst>
                <a:ext uri="{FF2B5EF4-FFF2-40B4-BE49-F238E27FC236}">
                  <a16:creationId xmlns:a16="http://schemas.microsoft.com/office/drawing/2014/main" id="{973B7CFB-BB3E-D9B2-73D1-C5CC87EA47F8}"/>
                </a:ext>
              </a:extLst>
            </p:cNvPr>
            <p:cNvSpPr/>
            <p:nvPr/>
          </p:nvSpPr>
          <p:spPr>
            <a:xfrm>
              <a:off x="7691265" y="4291919"/>
              <a:ext cx="223269" cy="94942"/>
            </a:xfrm>
            <a:custGeom>
              <a:avLst/>
              <a:gdLst>
                <a:gd name="f0" fmla="val w"/>
                <a:gd name="f1" fmla="val h"/>
                <a:gd name="f2" fmla="val 0"/>
                <a:gd name="f3" fmla="val 7782"/>
                <a:gd name="f4" fmla="val 3309"/>
                <a:gd name="f5" fmla="val 441"/>
                <a:gd name="f6" fmla="val 1"/>
                <a:gd name="f7" fmla="val 189"/>
                <a:gd name="f8" fmla="val 221"/>
                <a:gd name="f9" fmla="val 442"/>
                <a:gd name="f10" fmla="val 2931"/>
                <a:gd name="f11" fmla="val 3151"/>
                <a:gd name="f12" fmla="*/ f0 1 7782"/>
                <a:gd name="f13" fmla="*/ f1 1 3309"/>
                <a:gd name="f14" fmla="val f2"/>
                <a:gd name="f15" fmla="val f3"/>
                <a:gd name="f16" fmla="val f4"/>
                <a:gd name="f17" fmla="+- f16 0 f14"/>
                <a:gd name="f18" fmla="+- f15 0 f14"/>
                <a:gd name="f19" fmla="*/ f18 1 7782"/>
                <a:gd name="f20" fmla="*/ f17 1 33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7782" h="3309">
                  <a:moveTo>
                    <a:pt x="f5" y="f6"/>
                  </a:moveTo>
                  <a:cubicBezTo>
                    <a:pt x="f7" y="f6"/>
                    <a:pt x="f2" y="f8"/>
                    <a:pt x="f2" y="f9"/>
                  </a:cubicBezTo>
                  <a:lnTo>
                    <a:pt x="f2" y="f10"/>
                  </a:lnTo>
                  <a:cubicBezTo>
                    <a:pt x="f2" y="f11"/>
                    <a:pt x="f7" y="f4"/>
                    <a:pt x="f5" y="f4"/>
                  </a:cubicBezTo>
                  <a:lnTo>
                    <a:pt x="f3" y="f4"/>
                  </a:lnTo>
                  <a:lnTo>
                    <a:pt x="f3"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0" name="Google Shape;6023;p67">
              <a:extLst>
                <a:ext uri="{FF2B5EF4-FFF2-40B4-BE49-F238E27FC236}">
                  <a16:creationId xmlns:a16="http://schemas.microsoft.com/office/drawing/2014/main" id="{AEBB28C1-D598-CF47-8DB3-4D74406B834E}"/>
                </a:ext>
              </a:extLst>
            </p:cNvPr>
            <p:cNvSpPr/>
            <p:nvPr/>
          </p:nvSpPr>
          <p:spPr>
            <a:xfrm>
              <a:off x="7739143" y="4410324"/>
              <a:ext cx="24441" cy="94942"/>
            </a:xfrm>
            <a:custGeom>
              <a:avLst/>
              <a:gdLst>
                <a:gd name="f0" fmla="val w"/>
                <a:gd name="f1" fmla="val h"/>
                <a:gd name="f2" fmla="val 0"/>
                <a:gd name="f3" fmla="val 852"/>
                <a:gd name="f4" fmla="val 3309"/>
                <a:gd name="f5" fmla="val 1"/>
                <a:gd name="f6" fmla="val 851"/>
                <a:gd name="f7" fmla="*/ f0 1 852"/>
                <a:gd name="f8" fmla="*/ f1 1 3309"/>
                <a:gd name="f9" fmla="val f2"/>
                <a:gd name="f10" fmla="val f3"/>
                <a:gd name="f11" fmla="val f4"/>
                <a:gd name="f12" fmla="+- f11 0 f9"/>
                <a:gd name="f13" fmla="+- f10 0 f9"/>
                <a:gd name="f14" fmla="*/ f13 1 852"/>
                <a:gd name="f15" fmla="*/ f12 1 330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852" h="3309">
                  <a:moveTo>
                    <a:pt x="f5" y="f5"/>
                  </a:moveTo>
                  <a:lnTo>
                    <a:pt x="f5" y="f4"/>
                  </a:lnTo>
                  <a:lnTo>
                    <a:pt x="f6" y="f4"/>
                  </a:lnTo>
                  <a:lnTo>
                    <a:pt x="f6"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1" name="Google Shape;6024;p67">
              <a:extLst>
                <a:ext uri="{FF2B5EF4-FFF2-40B4-BE49-F238E27FC236}">
                  <a16:creationId xmlns:a16="http://schemas.microsoft.com/office/drawing/2014/main" id="{F5FB6B53-3CE3-8ACE-0CFC-1D8C6B27E4BB}"/>
                </a:ext>
              </a:extLst>
            </p:cNvPr>
            <p:cNvSpPr/>
            <p:nvPr/>
          </p:nvSpPr>
          <p:spPr>
            <a:xfrm>
              <a:off x="7787057" y="4412135"/>
              <a:ext cx="218770" cy="94046"/>
            </a:xfrm>
            <a:custGeom>
              <a:avLst/>
              <a:gdLst>
                <a:gd name="f0" fmla="val w"/>
                <a:gd name="f1" fmla="val h"/>
                <a:gd name="f2" fmla="val 0"/>
                <a:gd name="f3" fmla="val 7625"/>
                <a:gd name="f4" fmla="val 3278"/>
                <a:gd name="f5" fmla="val 1"/>
                <a:gd name="f6" fmla="val 3277"/>
                <a:gd name="f7" fmla="val 7247"/>
                <a:gd name="f8" fmla="val 7467"/>
                <a:gd name="f9" fmla="val 3057"/>
                <a:gd name="f10" fmla="val 2868"/>
                <a:gd name="f11" fmla="val 379"/>
                <a:gd name="f12" fmla="val 158"/>
                <a:gd name="f13" fmla="val 7436"/>
                <a:gd name="f14" fmla="*/ f0 1 7625"/>
                <a:gd name="f15" fmla="*/ f1 1 3278"/>
                <a:gd name="f16" fmla="val f2"/>
                <a:gd name="f17" fmla="val f3"/>
                <a:gd name="f18" fmla="val f4"/>
                <a:gd name="f19" fmla="+- f18 0 f16"/>
                <a:gd name="f20" fmla="+- f17 0 f16"/>
                <a:gd name="f21" fmla="*/ f20 1 7625"/>
                <a:gd name="f22" fmla="*/ f19 1 327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25" h="3278">
                  <a:moveTo>
                    <a:pt x="f5" y="f5"/>
                  </a:moveTo>
                  <a:lnTo>
                    <a:pt x="f5" y="f6"/>
                  </a:lnTo>
                  <a:lnTo>
                    <a:pt x="f7" y="f6"/>
                  </a:lnTo>
                  <a:cubicBezTo>
                    <a:pt x="f8" y="f6"/>
                    <a:pt x="f3" y="f9"/>
                    <a:pt x="f3" y="f10"/>
                  </a:cubicBezTo>
                  <a:lnTo>
                    <a:pt x="f3" y="f11"/>
                  </a:lnTo>
                  <a:cubicBezTo>
                    <a:pt x="f3" y="f12"/>
                    <a:pt x="f13" y="f5"/>
                    <a:pt x="f7"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2" name="Google Shape;6025;p67">
              <a:extLst>
                <a:ext uri="{FF2B5EF4-FFF2-40B4-BE49-F238E27FC236}">
                  <a16:creationId xmlns:a16="http://schemas.microsoft.com/office/drawing/2014/main" id="{EA9FCFD2-5729-2231-3080-BD491894848A}"/>
                </a:ext>
              </a:extLst>
            </p:cNvPr>
            <p:cNvSpPr/>
            <p:nvPr/>
          </p:nvSpPr>
          <p:spPr>
            <a:xfrm>
              <a:off x="7665927" y="4411239"/>
              <a:ext cx="49752" cy="94942"/>
            </a:xfrm>
            <a:custGeom>
              <a:avLst/>
              <a:gdLst>
                <a:gd name="f0" fmla="val w"/>
                <a:gd name="f1" fmla="val h"/>
                <a:gd name="f2" fmla="val 0"/>
                <a:gd name="f3" fmla="val 1734"/>
                <a:gd name="f4" fmla="val 3309"/>
                <a:gd name="f5" fmla="val 442"/>
                <a:gd name="f6" fmla="val 190"/>
                <a:gd name="f7" fmla="val 1"/>
                <a:gd name="f8" fmla="val 189"/>
                <a:gd name="f9" fmla="val 378"/>
                <a:gd name="f10" fmla="val 2867"/>
                <a:gd name="f11" fmla="val 3088"/>
                <a:gd name="f12" fmla="val 3308"/>
                <a:gd name="f13" fmla="*/ f0 1 1734"/>
                <a:gd name="f14" fmla="*/ f1 1 3309"/>
                <a:gd name="f15" fmla="val f2"/>
                <a:gd name="f16" fmla="val f3"/>
                <a:gd name="f17" fmla="val f4"/>
                <a:gd name="f18" fmla="+- f17 0 f15"/>
                <a:gd name="f19" fmla="+- f16 0 f15"/>
                <a:gd name="f20" fmla="*/ f19 1 1734"/>
                <a:gd name="f21" fmla="*/ f18 1 330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734" h="3309">
                  <a:moveTo>
                    <a:pt x="f5" y="f2"/>
                  </a:moveTo>
                  <a:cubicBezTo>
                    <a:pt x="f6" y="f2"/>
                    <a:pt x="f7" y="f8"/>
                    <a:pt x="f7" y="f9"/>
                  </a:cubicBezTo>
                  <a:lnTo>
                    <a:pt x="f7" y="f10"/>
                  </a:lnTo>
                  <a:cubicBezTo>
                    <a:pt x="f7" y="f11"/>
                    <a:pt x="f6" y="f12"/>
                    <a:pt x="f5" y="f12"/>
                  </a:cubicBezTo>
                  <a:lnTo>
                    <a:pt x="f3" y="f12"/>
                  </a:ln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
        <p:nvSpPr>
          <p:cNvPr id="53" name="Google Shape;6043;p67">
            <a:extLst>
              <a:ext uri="{FF2B5EF4-FFF2-40B4-BE49-F238E27FC236}">
                <a16:creationId xmlns:a16="http://schemas.microsoft.com/office/drawing/2014/main" id="{684A65E7-2063-361D-44AF-E05E7AE99764}"/>
              </a:ext>
            </a:extLst>
          </p:cNvPr>
          <p:cNvSpPr/>
          <p:nvPr/>
        </p:nvSpPr>
        <p:spPr>
          <a:xfrm>
            <a:off x="4558101" y="4157703"/>
            <a:ext cx="309167" cy="365202"/>
          </a:xfrm>
          <a:custGeom>
            <a:avLst/>
            <a:gdLst>
              <a:gd name="f0" fmla="val w"/>
              <a:gd name="f1" fmla="val h"/>
              <a:gd name="f2" fmla="val 0"/>
              <a:gd name="f3" fmla="val 10776"/>
              <a:gd name="f4" fmla="val 12729"/>
              <a:gd name="f5" fmla="val 1670"/>
              <a:gd name="f6" fmla="val 851"/>
              <a:gd name="f7" fmla="val 9326"/>
              <a:gd name="f8" fmla="val 1355"/>
              <a:gd name="f9" fmla="val 1072"/>
              <a:gd name="f10" fmla="val 9421"/>
              <a:gd name="f11" fmla="val 9578"/>
              <a:gd name="f12" fmla="val 2049"/>
              <a:gd name="f13" fmla="val 1481"/>
              <a:gd name="f14" fmla="val 1198"/>
              <a:gd name="f15" fmla="val 9925"/>
              <a:gd name="f16" fmla="val 10177"/>
              <a:gd name="f17" fmla="val 10208"/>
              <a:gd name="f18" fmla="val 11846"/>
              <a:gd name="f19" fmla="val 1229"/>
              <a:gd name="f20" fmla="val 11468"/>
              <a:gd name="f21" fmla="val 11027"/>
              <a:gd name="f22" fmla="val 10586"/>
              <a:gd name="f23" fmla="val 2111"/>
              <a:gd name="f24" fmla="val 1"/>
              <a:gd name="f25" fmla="val 914"/>
              <a:gd name="f26" fmla="val 946"/>
              <a:gd name="f27" fmla="val 2080"/>
              <a:gd name="f28" fmla="val 11059"/>
              <a:gd name="f29" fmla="val 11973"/>
              <a:gd name="f30" fmla="val 757"/>
              <a:gd name="f31" fmla="val 10334"/>
              <a:gd name="f32" fmla="val 10775"/>
              <a:gd name="f33" fmla="val 12508"/>
              <a:gd name="f34" fmla="val 12319"/>
              <a:gd name="f35" fmla="val 473"/>
              <a:gd name="f36" fmla="val 221"/>
              <a:gd name="f37" fmla="val 64"/>
              <a:gd name="f38" fmla="val 9105"/>
              <a:gd name="f39" fmla="val 3781"/>
              <a:gd name="f40" fmla="val 4011"/>
              <a:gd name="f41" fmla="val 8912"/>
              <a:gd name="f42" fmla="val 4171"/>
              <a:gd name="f43" fmla="val 8708"/>
              <a:gd name="f44" fmla="val 8604"/>
              <a:gd name="f45" fmla="val 8498"/>
              <a:gd name="f46" fmla="val 4129"/>
              <a:gd name="f47" fmla="val 8412"/>
              <a:gd name="f48" fmla="val 4033"/>
              <a:gd name="f49" fmla="val 7845"/>
              <a:gd name="f50" fmla="val 3498"/>
              <a:gd name="f51" fmla="val 7310"/>
              <a:gd name="f52" fmla="val 7214"/>
              <a:gd name="f53" fmla="val 7100"/>
              <a:gd name="f54" fmla="val 6991"/>
              <a:gd name="f55" fmla="val 6778"/>
              <a:gd name="f56" fmla="val 6585"/>
              <a:gd name="f57" fmla="*/ f0 1 10776"/>
              <a:gd name="f58" fmla="*/ f1 1 12729"/>
              <a:gd name="f59" fmla="val f2"/>
              <a:gd name="f60" fmla="val f3"/>
              <a:gd name="f61" fmla="val f4"/>
              <a:gd name="f62" fmla="+- f61 0 f59"/>
              <a:gd name="f63" fmla="+- f60 0 f59"/>
              <a:gd name="f64" fmla="*/ f63 1 10776"/>
              <a:gd name="f65" fmla="*/ f62 1 12729"/>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10776" h="12729">
                <a:moveTo>
                  <a:pt x="f5" y="f6"/>
                </a:moveTo>
                <a:lnTo>
                  <a:pt x="f5" y="f7"/>
                </a:lnTo>
                <a:cubicBezTo>
                  <a:pt x="f8" y="f7"/>
                  <a:pt x="f9" y="f10"/>
                  <a:pt x="f6" y="f11"/>
                </a:cubicBezTo>
                <a:lnTo>
                  <a:pt x="f6" y="f12"/>
                </a:lnTo>
                <a:cubicBezTo>
                  <a:pt x="f6" y="f13"/>
                  <a:pt x="f14" y="f9"/>
                  <a:pt x="f5" y="f6"/>
                </a:cubicBezTo>
                <a:close/>
                <a:moveTo>
                  <a:pt x="f15" y="f16"/>
                </a:moveTo>
                <a:lnTo>
                  <a:pt x="f15" y="f17"/>
                </a:lnTo>
                <a:lnTo>
                  <a:pt x="f15" y="f18"/>
                </a:lnTo>
                <a:lnTo>
                  <a:pt x="f5" y="f18"/>
                </a:lnTo>
                <a:cubicBezTo>
                  <a:pt x="f19" y="f18"/>
                  <a:pt x="f6" y="f20"/>
                  <a:pt x="f6" y="f21"/>
                </a:cubicBezTo>
                <a:cubicBezTo>
                  <a:pt x="f6" y="f22"/>
                  <a:pt x="f19" y="f16"/>
                  <a:pt x="f5" y="f16"/>
                </a:cubicBezTo>
                <a:close/>
                <a:moveTo>
                  <a:pt x="f23" y="f24"/>
                </a:moveTo>
                <a:cubicBezTo>
                  <a:pt x="f25" y="f24"/>
                  <a:pt x="f24" y="f26"/>
                  <a:pt x="f24" y="f27"/>
                </a:cubicBezTo>
                <a:lnTo>
                  <a:pt x="f24" y="f28"/>
                </a:lnTo>
                <a:cubicBezTo>
                  <a:pt x="f24" y="f29"/>
                  <a:pt x="f30" y="f4"/>
                  <a:pt x="f5" y="f4"/>
                </a:cubicBezTo>
                <a:lnTo>
                  <a:pt x="f31" y="f4"/>
                </a:lnTo>
                <a:cubicBezTo>
                  <a:pt x="f22" y="f4"/>
                  <a:pt x="f32" y="f33"/>
                  <a:pt x="f32" y="f34"/>
                </a:cubicBezTo>
                <a:lnTo>
                  <a:pt x="f32" y="f35"/>
                </a:lnTo>
                <a:cubicBezTo>
                  <a:pt x="f32" y="f36"/>
                  <a:pt x="f22" y="f37"/>
                  <a:pt x="f31" y="f37"/>
                </a:cubicBezTo>
                <a:lnTo>
                  <a:pt x="f38" y="f37"/>
                </a:lnTo>
                <a:lnTo>
                  <a:pt x="f38" y="f39"/>
                </a:lnTo>
                <a:cubicBezTo>
                  <a:pt x="f38" y="f40"/>
                  <a:pt x="f41" y="f42"/>
                  <a:pt x="f43" y="f42"/>
                </a:cubicBezTo>
                <a:cubicBezTo>
                  <a:pt x="f44" y="f42"/>
                  <a:pt x="f45" y="f46"/>
                  <a:pt x="f47" y="f48"/>
                </a:cubicBezTo>
                <a:lnTo>
                  <a:pt x="f49" y="f50"/>
                </a:lnTo>
                <a:lnTo>
                  <a:pt x="f51" y="f48"/>
                </a:lnTo>
                <a:cubicBezTo>
                  <a:pt x="f52" y="f46"/>
                  <a:pt x="f53" y="f42"/>
                  <a:pt x="f54" y="f42"/>
                </a:cubicBezTo>
                <a:cubicBezTo>
                  <a:pt x="f55" y="f42"/>
                  <a:pt x="f56" y="f40"/>
                  <a:pt x="f56" y="f39"/>
                </a:cubicBezTo>
                <a:lnTo>
                  <a:pt x="f56" y="f37"/>
                </a:lnTo>
                <a:lnTo>
                  <a:pt x="f23" y="f37"/>
                </a:lnTo>
                <a:lnTo>
                  <a:pt x="f23" y="f24"/>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54" name="Google Shape;6052;p67">
            <a:extLst>
              <a:ext uri="{FF2B5EF4-FFF2-40B4-BE49-F238E27FC236}">
                <a16:creationId xmlns:a16="http://schemas.microsoft.com/office/drawing/2014/main" id="{52B62088-9555-E91A-7574-2B8D3CF4441F}"/>
              </a:ext>
            </a:extLst>
          </p:cNvPr>
          <p:cNvGrpSpPr/>
          <p:nvPr/>
        </p:nvGrpSpPr>
        <p:grpSpPr>
          <a:xfrm>
            <a:off x="8328949" y="4140814"/>
            <a:ext cx="357082" cy="363401"/>
            <a:chOff x="8328949" y="4140814"/>
            <a:chExt cx="357082" cy="363401"/>
          </a:xfrm>
        </p:grpSpPr>
        <p:sp>
          <p:nvSpPr>
            <p:cNvPr id="55" name="Google Shape;6053;p67">
              <a:extLst>
                <a:ext uri="{FF2B5EF4-FFF2-40B4-BE49-F238E27FC236}">
                  <a16:creationId xmlns:a16="http://schemas.microsoft.com/office/drawing/2014/main" id="{C8307DF0-2596-1958-7D4F-439BFD43AEED}"/>
                </a:ext>
              </a:extLst>
            </p:cNvPr>
            <p:cNvSpPr/>
            <p:nvPr/>
          </p:nvSpPr>
          <p:spPr>
            <a:xfrm>
              <a:off x="8328949" y="4140814"/>
              <a:ext cx="357082" cy="154332"/>
            </a:xfrm>
            <a:custGeom>
              <a:avLst/>
              <a:gdLst>
                <a:gd name="f0" fmla="val w"/>
                <a:gd name="f1" fmla="val h"/>
                <a:gd name="f2" fmla="val 0"/>
                <a:gd name="f3" fmla="val 12446"/>
                <a:gd name="f4" fmla="val 5379"/>
                <a:gd name="f5" fmla="val 3088"/>
                <a:gd name="f6" fmla="val 1639"/>
                <a:gd name="f7" fmla="val 316"/>
                <a:gd name="f8" fmla="val 1008"/>
                <a:gd name="f9" fmla="val 95"/>
                <a:gd name="f10" fmla="val 2489"/>
                <a:gd name="f11" fmla="val 1"/>
                <a:gd name="f12" fmla="val 3214"/>
                <a:gd name="f13" fmla="val 190"/>
                <a:gd name="f14" fmla="val 3938"/>
                <a:gd name="f15" fmla="val 568"/>
                <a:gd name="f16" fmla="val 4506"/>
                <a:gd name="f17" fmla="val 962"/>
                <a:gd name="f18" fmla="val 5071"/>
                <a:gd name="f19" fmla="val 1607"/>
                <a:gd name="f20" fmla="val 5366"/>
                <a:gd name="f21" fmla="val 2240"/>
                <a:gd name="f22" fmla="val 2772"/>
                <a:gd name="f23" fmla="val 3296"/>
                <a:gd name="f24" fmla="val 5157"/>
                <a:gd name="f25" fmla="val 3655"/>
                <a:gd name="f26" fmla="val 4726"/>
                <a:gd name="f27" fmla="val 4569"/>
                <a:gd name="f28" fmla="val 3844"/>
                <a:gd name="f29" fmla="val 2836"/>
                <a:gd name="f30" fmla="val 2584"/>
                <a:gd name="f31" fmla="val 2427"/>
                <a:gd name="f32" fmla="val 2678"/>
                <a:gd name="f33" fmla="val 2899"/>
                <a:gd name="f34" fmla="val 3151"/>
                <a:gd name="f35" fmla="val 2616"/>
                <a:gd name="f36" fmla="val 3308"/>
                <a:gd name="f37" fmla="val 3340"/>
                <a:gd name="f38" fmla="val 3057"/>
                <a:gd name="f39" fmla="val 3529"/>
                <a:gd name="f40" fmla="val 3749"/>
                <a:gd name="f41" fmla="val 3970"/>
                <a:gd name="f42" fmla="val 3025"/>
                <a:gd name="f43" fmla="val 4127"/>
                <a:gd name="f44" fmla="val 2049"/>
                <a:gd name="f45" fmla="val 1450"/>
                <a:gd name="f46" fmla="val 3434"/>
                <a:gd name="f47" fmla="val 1608"/>
                <a:gd name="f48" fmla="val 1754"/>
                <a:gd name="f49" fmla="val 1999"/>
                <a:gd name="f50" fmla="val 2279"/>
                <a:gd name="f51" fmla="val 1632"/>
                <a:gd name="f52" fmla="val 2882"/>
                <a:gd name="f53" fmla="val 2930"/>
                <a:gd name="f54" fmla="val 2977"/>
                <a:gd name="f55" fmla="val 1634"/>
                <a:gd name="f56" fmla="val 3624"/>
                <a:gd name="f57" fmla="val 1733"/>
                <a:gd name="f58" fmla="val 4128"/>
                <a:gd name="f59" fmla="val 2048"/>
                <a:gd name="f60" fmla="val 4474"/>
                <a:gd name="f61" fmla="val 7908"/>
                <a:gd name="f62" fmla="val 8255"/>
                <a:gd name="f63" fmla="val 2017"/>
                <a:gd name="f64" fmla="val 8759"/>
                <a:gd name="f65" fmla="val 1702"/>
                <a:gd name="f66" fmla="val 9358"/>
                <a:gd name="f67" fmla="val 9406"/>
                <a:gd name="f68" fmla="val 9453"/>
                <a:gd name="f69" fmla="val 9501"/>
                <a:gd name="f70" fmla="val 10104"/>
                <a:gd name="f71" fmla="val 10629"/>
                <a:gd name="f72" fmla="val 10775"/>
                <a:gd name="f73" fmla="val 10964"/>
                <a:gd name="f74" fmla="val 10334"/>
                <a:gd name="f75" fmla="val 9547"/>
                <a:gd name="f76" fmla="val 9326"/>
                <a:gd name="f77" fmla="val 9137"/>
                <a:gd name="f78" fmla="val 3497"/>
                <a:gd name="f79" fmla="val 9799"/>
                <a:gd name="f80" fmla="val 9956"/>
                <a:gd name="f81" fmla="val 9767"/>
                <a:gd name="f82" fmla="val 2521"/>
                <a:gd name="f83" fmla="val 8539"/>
                <a:gd name="f84" fmla="val 7814"/>
                <a:gd name="f85" fmla="val 3686"/>
                <a:gd name="f86" fmla="val 8728"/>
                <a:gd name="f87" fmla="val 9099"/>
                <a:gd name="f88" fmla="val 5169"/>
                <a:gd name="f89" fmla="val 9626"/>
                <a:gd name="f90" fmla="val 10158"/>
                <a:gd name="f91" fmla="val 10800"/>
                <a:gd name="f92" fmla="val 11451"/>
                <a:gd name="f93" fmla="val 5074"/>
                <a:gd name="f94" fmla="val 11847"/>
                <a:gd name="f95" fmla="val 12225"/>
                <a:gd name="f96" fmla="val 12445"/>
                <a:gd name="f97" fmla="val 3277"/>
                <a:gd name="f98" fmla="val 12319"/>
                <a:gd name="f99" fmla="val 12130"/>
                <a:gd name="f100" fmla="*/ f0 1 12446"/>
                <a:gd name="f101" fmla="*/ f1 1 5379"/>
                <a:gd name="f102" fmla="val f2"/>
                <a:gd name="f103" fmla="val f3"/>
                <a:gd name="f104" fmla="val f4"/>
                <a:gd name="f105" fmla="+- f104 0 f102"/>
                <a:gd name="f106" fmla="+- f103 0 f102"/>
                <a:gd name="f107" fmla="*/ f106 1 12446"/>
                <a:gd name="f108" fmla="*/ f105 1 5379"/>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446" h="5379">
                  <a:moveTo>
                    <a:pt x="f5" y="f2"/>
                  </a:moveTo>
                  <a:cubicBezTo>
                    <a:pt x="f6" y="f2"/>
                    <a:pt x="f7" y="f8"/>
                    <a:pt x="f9" y="f10"/>
                  </a:cubicBezTo>
                  <a:cubicBezTo>
                    <a:pt x="f11" y="f12"/>
                    <a:pt x="f13" y="f14"/>
                    <a:pt x="f15" y="f16"/>
                  </a:cubicBezTo>
                  <a:cubicBezTo>
                    <a:pt x="f17" y="f18"/>
                    <a:pt x="f19" y="f20"/>
                    <a:pt x="f21" y="f20"/>
                  </a:cubicBezTo>
                  <a:cubicBezTo>
                    <a:pt x="f22" y="f20"/>
                    <a:pt x="f23" y="f24"/>
                    <a:pt x="f25" y="f26"/>
                  </a:cubicBezTo>
                  <a:cubicBezTo>
                    <a:pt x="f27" y="f25"/>
                    <a:pt x="f28" y="f10"/>
                    <a:pt x="f29" y="f10"/>
                  </a:cubicBezTo>
                  <a:cubicBezTo>
                    <a:pt x="f30" y="f10"/>
                    <a:pt x="f31" y="f32"/>
                    <a:pt x="f31" y="f33"/>
                  </a:cubicBezTo>
                  <a:cubicBezTo>
                    <a:pt x="f31" y="f34"/>
                    <a:pt x="f35" y="f36"/>
                    <a:pt x="f29" y="f37"/>
                  </a:cubicBezTo>
                  <a:cubicBezTo>
                    <a:pt x="f38" y="f37"/>
                    <a:pt x="f12" y="f39"/>
                    <a:pt x="f12" y="f40"/>
                  </a:cubicBezTo>
                  <a:cubicBezTo>
                    <a:pt x="f12" y="f41"/>
                    <a:pt x="f42" y="f43"/>
                    <a:pt x="f29" y="f43"/>
                  </a:cubicBezTo>
                  <a:cubicBezTo>
                    <a:pt x="f44" y="f43"/>
                    <a:pt x="f45" y="f46"/>
                    <a:pt x="f47" y="f30"/>
                  </a:cubicBezTo>
                  <a:cubicBezTo>
                    <a:pt x="f48" y="f49"/>
                    <a:pt x="f50" y="f51"/>
                    <a:pt x="f52" y="f51"/>
                  </a:cubicBezTo>
                  <a:cubicBezTo>
                    <a:pt x="f53" y="f51"/>
                    <a:pt x="f54" y="f55"/>
                    <a:pt x="f42" y="f6"/>
                  </a:cubicBezTo>
                  <a:cubicBezTo>
                    <a:pt x="f56" y="f57"/>
                    <a:pt x="f58" y="f59"/>
                    <a:pt x="f60" y="f10"/>
                  </a:cubicBezTo>
                  <a:lnTo>
                    <a:pt x="f61" y="f10"/>
                  </a:lnTo>
                  <a:cubicBezTo>
                    <a:pt x="f62" y="f63"/>
                    <a:pt x="f64" y="f65"/>
                    <a:pt x="f66" y="f6"/>
                  </a:cubicBezTo>
                  <a:cubicBezTo>
                    <a:pt x="f67" y="f55"/>
                    <a:pt x="f68" y="f51"/>
                    <a:pt x="f69" y="f51"/>
                  </a:cubicBezTo>
                  <a:cubicBezTo>
                    <a:pt x="f70" y="f51"/>
                    <a:pt x="f71" y="f49"/>
                    <a:pt x="f72" y="f30"/>
                  </a:cubicBezTo>
                  <a:cubicBezTo>
                    <a:pt x="f73" y="f46"/>
                    <a:pt x="f74" y="f43"/>
                    <a:pt x="f75" y="f43"/>
                  </a:cubicBezTo>
                  <a:cubicBezTo>
                    <a:pt x="f76" y="f43"/>
                    <a:pt x="f77" y="f14"/>
                    <a:pt x="f77" y="f40"/>
                  </a:cubicBezTo>
                  <a:cubicBezTo>
                    <a:pt x="f77" y="f78"/>
                    <a:pt x="f76" y="f37"/>
                    <a:pt x="f75" y="f37"/>
                  </a:cubicBezTo>
                  <a:cubicBezTo>
                    <a:pt x="f79" y="f37"/>
                    <a:pt x="f80" y="f34"/>
                    <a:pt x="f80" y="f33"/>
                  </a:cubicBezTo>
                  <a:cubicBezTo>
                    <a:pt x="f80" y="f32"/>
                    <a:pt x="f81" y="f82"/>
                    <a:pt x="f75" y="f10"/>
                  </a:cubicBezTo>
                  <a:cubicBezTo>
                    <a:pt x="f83" y="f10"/>
                    <a:pt x="f84" y="f85"/>
                    <a:pt x="f86" y="f26"/>
                  </a:cubicBezTo>
                  <a:cubicBezTo>
                    <a:pt x="f87" y="f88"/>
                    <a:pt x="f89" y="f4"/>
                    <a:pt x="f90" y="f4"/>
                  </a:cubicBezTo>
                  <a:cubicBezTo>
                    <a:pt x="f91" y="f4"/>
                    <a:pt x="f92" y="f93"/>
                    <a:pt x="f94" y="f16"/>
                  </a:cubicBezTo>
                  <a:cubicBezTo>
                    <a:pt x="f95" y="f41"/>
                    <a:pt x="f96" y="f97"/>
                    <a:pt x="f98" y="f10"/>
                  </a:cubicBezTo>
                  <a:cubicBezTo>
                    <a:pt x="f99" y="f8"/>
                    <a:pt x="f72" y="f2"/>
                    <a:pt x="f76"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6" name="Google Shape;6054;p67">
              <a:extLst>
                <a:ext uri="{FF2B5EF4-FFF2-40B4-BE49-F238E27FC236}">
                  <a16:creationId xmlns:a16="http://schemas.microsoft.com/office/drawing/2014/main" id="{C0708E91-23C4-0326-40D4-AAC6AB30159F}"/>
                </a:ext>
              </a:extLst>
            </p:cNvPr>
            <p:cNvSpPr/>
            <p:nvPr/>
          </p:nvSpPr>
          <p:spPr>
            <a:xfrm>
              <a:off x="8397657" y="4285445"/>
              <a:ext cx="212424" cy="218770"/>
            </a:xfrm>
            <a:custGeom>
              <a:avLst/>
              <a:gdLst>
                <a:gd name="f0" fmla="val w"/>
                <a:gd name="f1" fmla="val h"/>
                <a:gd name="f2" fmla="val 0"/>
                <a:gd name="f3" fmla="val 7404"/>
                <a:gd name="f4" fmla="val 7625"/>
                <a:gd name="f5" fmla="val 2426"/>
                <a:gd name="f6" fmla="val 5639"/>
                <a:gd name="f7" fmla="val 5860"/>
                <a:gd name="f8" fmla="val 2237"/>
                <a:gd name="f9" fmla="val 6017"/>
                <a:gd name="f10" fmla="val 2048"/>
                <a:gd name="f11" fmla="val 1796"/>
                <a:gd name="f12" fmla="val 1638"/>
                <a:gd name="f13" fmla="val 5828"/>
                <a:gd name="f14" fmla="val 473"/>
                <a:gd name="f15" fmla="val 1229"/>
                <a:gd name="f16" fmla="val 851"/>
                <a:gd name="f17" fmla="val 630"/>
                <a:gd name="f18" fmla="val 1103"/>
                <a:gd name="f19" fmla="val 1134"/>
                <a:gd name="f20" fmla="val 7246"/>
                <a:gd name="f21" fmla="val 7467"/>
                <a:gd name="f22" fmla="val 189"/>
                <a:gd name="f23" fmla="val 7624"/>
                <a:gd name="f24" fmla="val 378"/>
                <a:gd name="f25" fmla="val 6994"/>
                <a:gd name="f26" fmla="val 7435"/>
                <a:gd name="f27" fmla="val 6774"/>
                <a:gd name="f28" fmla="val 1071"/>
                <a:gd name="f29" fmla="val 6175"/>
                <a:gd name="f30" fmla="val 788"/>
                <a:gd name="f31" fmla="val 5734"/>
                <a:gd name="f32" fmla="val 315"/>
                <a:gd name="f33" fmla="val 5545"/>
                <a:gd name="f34" fmla="val 5324"/>
                <a:gd name="f35" fmla="val 5072"/>
                <a:gd name="f36" fmla="val 4915"/>
                <a:gd name="f37" fmla="val 4096"/>
                <a:gd name="f38" fmla="val 3907"/>
                <a:gd name="f39" fmla="val 3686"/>
                <a:gd name="f40" fmla="val 3466"/>
                <a:gd name="f41" fmla="val 3277"/>
                <a:gd name="f42" fmla="*/ f0 1 7404"/>
                <a:gd name="f43" fmla="*/ f1 1 7625"/>
                <a:gd name="f44" fmla="val f2"/>
                <a:gd name="f45" fmla="val f3"/>
                <a:gd name="f46" fmla="val f4"/>
                <a:gd name="f47" fmla="+- f46 0 f44"/>
                <a:gd name="f48" fmla="+- f45 0 f44"/>
                <a:gd name="f49" fmla="*/ f48 1 7404"/>
                <a:gd name="f50" fmla="*/ f47 1 7625"/>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7404" h="7625">
                  <a:moveTo>
                    <a:pt x="f5" y="f2"/>
                  </a:moveTo>
                  <a:lnTo>
                    <a:pt x="f5" y="f6"/>
                  </a:lnTo>
                  <a:cubicBezTo>
                    <a:pt x="f5" y="f7"/>
                    <a:pt x="f8" y="f9"/>
                    <a:pt x="f10" y="f9"/>
                  </a:cubicBezTo>
                  <a:cubicBezTo>
                    <a:pt x="f11" y="f9"/>
                    <a:pt x="f12" y="f13"/>
                    <a:pt x="f12" y="f6"/>
                  </a:cubicBezTo>
                  <a:lnTo>
                    <a:pt x="f12" y="f14"/>
                  </a:lnTo>
                  <a:cubicBezTo>
                    <a:pt x="f15" y="f16"/>
                    <a:pt x="f17" y="f18"/>
                    <a:pt x="f2" y="f19"/>
                  </a:cubicBezTo>
                  <a:lnTo>
                    <a:pt x="f2" y="f20"/>
                  </a:lnTo>
                  <a:cubicBezTo>
                    <a:pt x="f2" y="f21"/>
                    <a:pt x="f22" y="f23"/>
                    <a:pt x="f24" y="f23"/>
                  </a:cubicBezTo>
                  <a:lnTo>
                    <a:pt x="f25" y="f23"/>
                  </a:lnTo>
                  <a:cubicBezTo>
                    <a:pt x="f20" y="f23"/>
                    <a:pt x="f3" y="f26"/>
                    <a:pt x="f3" y="f20"/>
                  </a:cubicBezTo>
                  <a:lnTo>
                    <a:pt x="f3" y="f19"/>
                  </a:lnTo>
                  <a:cubicBezTo>
                    <a:pt x="f27" y="f28"/>
                    <a:pt x="f29" y="f30"/>
                    <a:pt x="f31" y="f32"/>
                  </a:cubicBezTo>
                  <a:lnTo>
                    <a:pt x="f31" y="f6"/>
                  </a:lnTo>
                  <a:cubicBezTo>
                    <a:pt x="f31" y="f7"/>
                    <a:pt x="f33" y="f9"/>
                    <a:pt x="f34" y="f9"/>
                  </a:cubicBezTo>
                  <a:cubicBezTo>
                    <a:pt x="f35" y="f9"/>
                    <a:pt x="f36" y="f13"/>
                    <a:pt x="f36" y="f6"/>
                  </a:cubicBezTo>
                  <a:lnTo>
                    <a:pt x="f36" y="f2"/>
                  </a:lnTo>
                  <a:lnTo>
                    <a:pt x="f37" y="f2"/>
                  </a:lnTo>
                  <a:lnTo>
                    <a:pt x="f37" y="f6"/>
                  </a:lnTo>
                  <a:cubicBezTo>
                    <a:pt x="f37" y="f7"/>
                    <a:pt x="f38" y="f9"/>
                    <a:pt x="f39" y="f9"/>
                  </a:cubicBezTo>
                  <a:cubicBezTo>
                    <a:pt x="f40" y="f9"/>
                    <a:pt x="f41" y="f13"/>
                    <a:pt x="f41" y="f6"/>
                  </a:cubicBezTo>
                  <a:lnTo>
                    <a:pt x="f41"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7" name="Google Shape;6055;p67">
              <a:extLst>
                <a:ext uri="{FF2B5EF4-FFF2-40B4-BE49-F238E27FC236}">
                  <a16:creationId xmlns:a16="http://schemas.microsoft.com/office/drawing/2014/main" id="{B4E1AEE5-A0B3-AFD0-F5CF-E4C28B8A7F62}"/>
                </a:ext>
              </a:extLst>
            </p:cNvPr>
            <p:cNvSpPr/>
            <p:nvPr/>
          </p:nvSpPr>
          <p:spPr>
            <a:xfrm>
              <a:off x="8469072" y="4236616"/>
              <a:ext cx="76837" cy="23527"/>
            </a:xfrm>
            <a:custGeom>
              <a:avLst/>
              <a:gdLst>
                <a:gd name="f0" fmla="val w"/>
                <a:gd name="f1" fmla="val h"/>
                <a:gd name="f2" fmla="val 0"/>
                <a:gd name="f3" fmla="val 2678"/>
                <a:gd name="f4" fmla="val 820"/>
                <a:gd name="f5" fmla="val 1"/>
                <a:gd name="f6" fmla="val 32"/>
                <a:gd name="f7" fmla="val 127"/>
                <a:gd name="f8" fmla="val 284"/>
                <a:gd name="f9" fmla="val 379"/>
                <a:gd name="f10" fmla="val 536"/>
                <a:gd name="f11" fmla="val 662"/>
                <a:gd name="f12" fmla="val 788"/>
                <a:gd name="f13" fmla="val 2666"/>
                <a:gd name="f14" fmla="val 2615"/>
                <a:gd name="f15" fmla="val 649"/>
                <a:gd name="f16" fmla="val 555"/>
                <a:gd name="f17" fmla="val 2670"/>
                <a:gd name="f18" fmla="val 799"/>
                <a:gd name="f19" fmla="val 2674"/>
                <a:gd name="f20" fmla="val 809"/>
                <a:gd name="f21" fmla="*/ f0 1 2678"/>
                <a:gd name="f22" fmla="*/ f1 1 820"/>
                <a:gd name="f23" fmla="val f2"/>
                <a:gd name="f24" fmla="val f3"/>
                <a:gd name="f25" fmla="val f4"/>
                <a:gd name="f26" fmla="+- f25 0 f23"/>
                <a:gd name="f27" fmla="+- f24 0 f23"/>
                <a:gd name="f28" fmla="*/ f27 1 2678"/>
                <a:gd name="f29" fmla="*/ f26 1 820"/>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678" h="820">
                  <a:moveTo>
                    <a:pt x="f2" y="f5"/>
                  </a:moveTo>
                  <a:cubicBezTo>
                    <a:pt x="f6" y="f7"/>
                    <a:pt x="f6" y="f8"/>
                    <a:pt x="f6" y="f9"/>
                  </a:cubicBezTo>
                  <a:cubicBezTo>
                    <a:pt x="f6" y="f10"/>
                    <a:pt x="f6" y="f11"/>
                    <a:pt x="f2" y="f12"/>
                  </a:cubicBezTo>
                  <a:lnTo>
                    <a:pt x="f13" y="f12"/>
                  </a:lnTo>
                  <a:cubicBezTo>
                    <a:pt x="f14" y="f15"/>
                    <a:pt x="f14" y="f16"/>
                    <a:pt x="f14" y="f9"/>
                  </a:cubicBezTo>
                  <a:cubicBezTo>
                    <a:pt x="f14" y="f8"/>
                    <a:pt x="f14" y="f7"/>
                    <a:pt x="f3" y="f5"/>
                  </a:cubicBezTo>
                  <a:close/>
                  <a:moveTo>
                    <a:pt x="f13" y="f12"/>
                  </a:moveTo>
                  <a:cubicBezTo>
                    <a:pt x="f17" y="f18"/>
                    <a:pt x="f19" y="f20"/>
                    <a:pt x="f3" y="f4"/>
                  </a:cubicBezTo>
                  <a:lnTo>
                    <a:pt x="f3" y="f1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58" name="Google Shape;6078;p67">
            <a:extLst>
              <a:ext uri="{FF2B5EF4-FFF2-40B4-BE49-F238E27FC236}">
                <a16:creationId xmlns:a16="http://schemas.microsoft.com/office/drawing/2014/main" id="{D0D35417-D158-8998-92D7-3B20AED2A374}"/>
              </a:ext>
            </a:extLst>
          </p:cNvPr>
          <p:cNvGrpSpPr/>
          <p:nvPr/>
        </p:nvGrpSpPr>
        <p:grpSpPr>
          <a:xfrm>
            <a:off x="5126254" y="4158599"/>
            <a:ext cx="365202" cy="363400"/>
            <a:chOff x="5126254" y="4158599"/>
            <a:chExt cx="365202" cy="363400"/>
          </a:xfrm>
        </p:grpSpPr>
        <p:sp>
          <p:nvSpPr>
            <p:cNvPr id="59" name="Google Shape;6079;p67">
              <a:extLst>
                <a:ext uri="{FF2B5EF4-FFF2-40B4-BE49-F238E27FC236}">
                  <a16:creationId xmlns:a16="http://schemas.microsoft.com/office/drawing/2014/main" id="{36930B4E-CFB9-6893-C425-D49BB631D0BD}"/>
                </a:ext>
              </a:extLst>
            </p:cNvPr>
            <p:cNvSpPr/>
            <p:nvPr/>
          </p:nvSpPr>
          <p:spPr>
            <a:xfrm>
              <a:off x="5202195" y="4308652"/>
              <a:ext cx="214234" cy="213347"/>
            </a:xfrm>
            <a:custGeom>
              <a:avLst/>
              <a:gdLst>
                <a:gd name="f0" fmla="val w"/>
                <a:gd name="f1" fmla="val h"/>
                <a:gd name="f2" fmla="val 0"/>
                <a:gd name="f3" fmla="val 7467"/>
                <a:gd name="f4" fmla="val 7436"/>
                <a:gd name="f5" fmla="val 3686"/>
                <a:gd name="f6" fmla="val 1465"/>
                <a:gd name="f7" fmla="val 3836"/>
                <a:gd name="f8" fmla="val 3985"/>
                <a:gd name="f9" fmla="val 1544"/>
                <a:gd name="f10" fmla="val 4064"/>
                <a:gd name="f11" fmla="val 1702"/>
                <a:gd name="f12" fmla="val 4537"/>
                <a:gd name="f13" fmla="val 2678"/>
                <a:gd name="f14" fmla="val 5608"/>
                <a:gd name="f15" fmla="val 2836"/>
                <a:gd name="f16" fmla="val 5955"/>
                <a:gd name="f17" fmla="val 2867"/>
                <a:gd name="f18" fmla="val 6081"/>
                <a:gd name="f19" fmla="val 3308"/>
                <a:gd name="f20" fmla="val 5829"/>
                <a:gd name="f21" fmla="val 3561"/>
                <a:gd name="f22" fmla="val 5041"/>
                <a:gd name="f23" fmla="val 4285"/>
                <a:gd name="f24" fmla="val 5261"/>
                <a:gd name="f25" fmla="val 5356"/>
                <a:gd name="f26" fmla="val 5286"/>
                <a:gd name="f27" fmla="val 5630"/>
                <a:gd name="f28" fmla="val 5075"/>
                <a:gd name="f29" fmla="val 5845"/>
                <a:gd name="f30" fmla="val 4845"/>
                <a:gd name="f31" fmla="val 4784"/>
                <a:gd name="f32" fmla="val 4722"/>
                <a:gd name="f33" fmla="val 5830"/>
                <a:gd name="f34" fmla="val 4663"/>
                <a:gd name="f35" fmla="val 5797"/>
                <a:gd name="f36" fmla="val 5262"/>
                <a:gd name="f37" fmla="val 2616"/>
                <a:gd name="f38" fmla="val 5828"/>
                <a:gd name="f39" fmla="val 2553"/>
                <a:gd name="f40" fmla="val 5842"/>
                <a:gd name="f41" fmla="val 2492"/>
                <a:gd name="f42" fmla="val 2244"/>
                <a:gd name="f43" fmla="val 2035"/>
                <a:gd name="f44" fmla="val 5609"/>
                <a:gd name="f45" fmla="val 2111"/>
                <a:gd name="f46" fmla="val 2300"/>
                <a:gd name="f47" fmla="val 1512"/>
                <a:gd name="f48" fmla="val 1323"/>
                <a:gd name="f49" fmla="val 1418"/>
                <a:gd name="f50" fmla="val 1796"/>
                <a:gd name="f51" fmla="val 3387"/>
                <a:gd name="f52" fmla="val 3537"/>
                <a:gd name="f53" fmla="val 3718"/>
                <a:gd name="f54" fmla="val 1670"/>
                <a:gd name="f55" fmla="val 32"/>
                <a:gd name="f56" fmla="val 3750"/>
                <a:gd name="f57" fmla="val 5766"/>
                <a:gd name="f58" fmla="val 5765"/>
                <a:gd name="f59" fmla="val 7404"/>
                <a:gd name="f60" fmla="*/ f0 1 7467"/>
                <a:gd name="f61" fmla="*/ f1 1 7436"/>
                <a:gd name="f62" fmla="val f2"/>
                <a:gd name="f63" fmla="val f3"/>
                <a:gd name="f64" fmla="val f4"/>
                <a:gd name="f65" fmla="+- f64 0 f62"/>
                <a:gd name="f66" fmla="+- f63 0 f62"/>
                <a:gd name="f67" fmla="*/ f66 1 7467"/>
                <a:gd name="f68" fmla="*/ f65 1 7436"/>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7467" h="7436">
                  <a:moveTo>
                    <a:pt x="f5" y="f6"/>
                  </a:moveTo>
                  <a:cubicBezTo>
                    <a:pt x="f7" y="f6"/>
                    <a:pt x="f8" y="f9"/>
                    <a:pt x="f10" y="f11"/>
                  </a:cubicBezTo>
                  <a:lnTo>
                    <a:pt x="f12" y="f13"/>
                  </a:lnTo>
                  <a:lnTo>
                    <a:pt x="f14" y="f15"/>
                  </a:lnTo>
                  <a:cubicBezTo>
                    <a:pt x="f16" y="f17"/>
                    <a:pt x="f18" y="f19"/>
                    <a:pt x="f20" y="f21"/>
                  </a:cubicBezTo>
                  <a:lnTo>
                    <a:pt x="f22" y="f23"/>
                  </a:lnTo>
                  <a:lnTo>
                    <a:pt x="f24" y="f25"/>
                  </a:lnTo>
                  <a:cubicBezTo>
                    <a:pt x="f26" y="f27"/>
                    <a:pt x="f28" y="f29"/>
                    <a:pt x="f30" y="f29"/>
                  </a:cubicBezTo>
                  <a:cubicBezTo>
                    <a:pt x="f31" y="f29"/>
                    <a:pt x="f32" y="f33"/>
                    <a:pt x="f34" y="f35"/>
                  </a:cubicBezTo>
                  <a:lnTo>
                    <a:pt x="f5" y="f36"/>
                  </a:lnTo>
                  <a:lnTo>
                    <a:pt x="f13" y="f35"/>
                  </a:lnTo>
                  <a:cubicBezTo>
                    <a:pt x="f37" y="f38"/>
                    <a:pt x="f39" y="f40"/>
                    <a:pt x="f41" y="f40"/>
                  </a:cubicBezTo>
                  <a:cubicBezTo>
                    <a:pt x="f42" y="f40"/>
                    <a:pt x="f43" y="f44"/>
                    <a:pt x="f45" y="f25"/>
                  </a:cubicBezTo>
                  <a:lnTo>
                    <a:pt x="f46" y="f23"/>
                  </a:lnTo>
                  <a:lnTo>
                    <a:pt x="f47" y="f21"/>
                  </a:lnTo>
                  <a:cubicBezTo>
                    <a:pt x="f48" y="f19"/>
                    <a:pt x="f49" y="f17"/>
                    <a:pt x="f50" y="f15"/>
                  </a:cubicBezTo>
                  <a:lnTo>
                    <a:pt x="f15" y="f13"/>
                  </a:lnTo>
                  <a:lnTo>
                    <a:pt x="f19" y="f11"/>
                  </a:lnTo>
                  <a:cubicBezTo>
                    <a:pt x="f51" y="f9"/>
                    <a:pt x="f52" y="f6"/>
                    <a:pt x="f5" y="f6"/>
                  </a:cubicBezTo>
                  <a:close/>
                  <a:moveTo>
                    <a:pt x="f53" y="f2"/>
                  </a:moveTo>
                  <a:cubicBezTo>
                    <a:pt x="f54" y="f2"/>
                    <a:pt x="f55" y="f54"/>
                    <a:pt x="f55" y="f56"/>
                  </a:cubicBezTo>
                  <a:cubicBezTo>
                    <a:pt x="f2" y="f57"/>
                    <a:pt x="f54" y="f4"/>
                    <a:pt x="f53" y="f4"/>
                  </a:cubicBezTo>
                  <a:cubicBezTo>
                    <a:pt x="f58" y="f4"/>
                    <a:pt x="f59" y="f35"/>
                    <a:pt x="f3" y="f56"/>
                  </a:cubicBezTo>
                  <a:cubicBezTo>
                    <a:pt x="f3" y="f11"/>
                    <a:pt x="f35" y="f55"/>
                    <a:pt x="f5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0" name="Google Shape;6080;p67">
              <a:extLst>
                <a:ext uri="{FF2B5EF4-FFF2-40B4-BE49-F238E27FC236}">
                  <a16:creationId xmlns:a16="http://schemas.microsoft.com/office/drawing/2014/main" id="{378CC855-1D60-E78C-A192-891C5544BFFC}"/>
                </a:ext>
              </a:extLst>
            </p:cNvPr>
            <p:cNvSpPr/>
            <p:nvPr/>
          </p:nvSpPr>
          <p:spPr>
            <a:xfrm>
              <a:off x="5317876" y="4160757"/>
              <a:ext cx="173580" cy="169621"/>
            </a:xfrm>
            <a:custGeom>
              <a:avLst/>
              <a:gdLst>
                <a:gd name="f0" fmla="val w"/>
                <a:gd name="f1" fmla="val h"/>
                <a:gd name="f2" fmla="val 0"/>
                <a:gd name="f3" fmla="val 6050"/>
                <a:gd name="f4" fmla="val 5912"/>
                <a:gd name="f5" fmla="val 3829"/>
                <a:gd name="f6" fmla="val 3706"/>
                <a:gd name="f7" fmla="val 3580"/>
                <a:gd name="f8" fmla="val 47"/>
                <a:gd name="f9" fmla="val 3498"/>
                <a:gd name="f10" fmla="val 146"/>
                <a:gd name="f11" fmla="val 1"/>
                <a:gd name="f12" fmla="val 4336"/>
                <a:gd name="f13" fmla="val 1229"/>
                <a:gd name="f14" fmla="val 4399"/>
                <a:gd name="f15" fmla="val 2332"/>
                <a:gd name="f16" fmla="val 4998"/>
                <a:gd name="f17" fmla="val 3088"/>
                <a:gd name="f18" fmla="val 5861"/>
                <a:gd name="f19" fmla="val 2446"/>
                <a:gd name="f20" fmla="val 2289"/>
                <a:gd name="f21" fmla="val 2037"/>
                <a:gd name="f22" fmla="val 5924"/>
                <a:gd name="f23" fmla="val 1879"/>
                <a:gd name="f24" fmla="val 4128"/>
                <a:gd name="f25" fmla="val 115"/>
                <a:gd name="f26" fmla="val 4053"/>
                <a:gd name="f27" fmla="val 40"/>
                <a:gd name="f28" fmla="val 3942"/>
                <a:gd name="f29" fmla="*/ f0 1 6050"/>
                <a:gd name="f30" fmla="*/ f1 1 5912"/>
                <a:gd name="f31" fmla="val f2"/>
                <a:gd name="f32" fmla="val f3"/>
                <a:gd name="f33" fmla="val f4"/>
                <a:gd name="f34" fmla="+- f33 0 f31"/>
                <a:gd name="f35" fmla="+- f32 0 f31"/>
                <a:gd name="f36" fmla="*/ f35 1 6050"/>
                <a:gd name="f37" fmla="*/ f34 1 5912"/>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050" h="5912">
                  <a:moveTo>
                    <a:pt x="f5" y="f2"/>
                  </a:moveTo>
                  <a:cubicBezTo>
                    <a:pt x="f6" y="f2"/>
                    <a:pt x="f7" y="f8"/>
                    <a:pt x="f9" y="f10"/>
                  </a:cubicBezTo>
                  <a:lnTo>
                    <a:pt x="f11" y="f12"/>
                  </a:lnTo>
                  <a:cubicBezTo>
                    <a:pt x="f13" y="f14"/>
                    <a:pt x="f15" y="f16"/>
                    <a:pt x="f17" y="f4"/>
                  </a:cubicBezTo>
                  <a:lnTo>
                    <a:pt x="f18" y="f19"/>
                  </a:lnTo>
                  <a:cubicBezTo>
                    <a:pt x="f3" y="f20"/>
                    <a:pt x="f3" y="f21"/>
                    <a:pt x="f22" y="f23"/>
                  </a:cubicBezTo>
                  <a:lnTo>
                    <a:pt x="f24" y="f25"/>
                  </a:lnTo>
                  <a:cubicBezTo>
                    <a:pt x="f26" y="f27"/>
                    <a:pt x="f28"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1" name="Google Shape;6081;p67">
              <a:extLst>
                <a:ext uri="{FF2B5EF4-FFF2-40B4-BE49-F238E27FC236}">
                  <a16:creationId xmlns:a16="http://schemas.microsoft.com/office/drawing/2014/main" id="{BDDD1F31-52DD-E5E1-9DFE-479C02933215}"/>
                </a:ext>
              </a:extLst>
            </p:cNvPr>
            <p:cNvSpPr/>
            <p:nvPr/>
          </p:nvSpPr>
          <p:spPr>
            <a:xfrm>
              <a:off x="5223884" y="4158599"/>
              <a:ext cx="169959" cy="103089"/>
            </a:xfrm>
            <a:custGeom>
              <a:avLst/>
              <a:gdLst>
                <a:gd name="f0" fmla="val w"/>
                <a:gd name="f1" fmla="val h"/>
                <a:gd name="f2" fmla="val 0"/>
                <a:gd name="f3" fmla="val 5924"/>
                <a:gd name="f4" fmla="val 3593"/>
                <a:gd name="f5" fmla="val 1"/>
                <a:gd name="f6" fmla="val 2962"/>
                <a:gd name="f7" fmla="val 3592"/>
                <a:gd name="f8" fmla="val 5923"/>
                <a:gd name="f9" fmla="*/ f0 1 5924"/>
                <a:gd name="f10" fmla="*/ f1 1 3593"/>
                <a:gd name="f11" fmla="val f2"/>
                <a:gd name="f12" fmla="val f3"/>
                <a:gd name="f13" fmla="val f4"/>
                <a:gd name="f14" fmla="+- f13 0 f11"/>
                <a:gd name="f15" fmla="+- f12 0 f11"/>
                <a:gd name="f16" fmla="*/ f15 1 5924"/>
                <a:gd name="f17" fmla="*/ f14 1 3593"/>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5924" h="3593">
                  <a:moveTo>
                    <a:pt x="f2" y="f5"/>
                  </a:moveTo>
                  <a:lnTo>
                    <a:pt x="f6" y="f7"/>
                  </a:lnTo>
                  <a:lnTo>
                    <a:pt x="f8"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2" name="Google Shape;6082;p67">
              <a:extLst>
                <a:ext uri="{FF2B5EF4-FFF2-40B4-BE49-F238E27FC236}">
                  <a16:creationId xmlns:a16="http://schemas.microsoft.com/office/drawing/2014/main" id="{270DEB45-C5D4-CD5F-8ECD-6DEC843DE4A1}"/>
                </a:ext>
              </a:extLst>
            </p:cNvPr>
            <p:cNvSpPr/>
            <p:nvPr/>
          </p:nvSpPr>
          <p:spPr>
            <a:xfrm>
              <a:off x="5126254" y="4160757"/>
              <a:ext cx="170855" cy="168734"/>
            </a:xfrm>
            <a:custGeom>
              <a:avLst/>
              <a:gdLst>
                <a:gd name="f0" fmla="val w"/>
                <a:gd name="f1" fmla="val h"/>
                <a:gd name="f2" fmla="val 0"/>
                <a:gd name="f3" fmla="val 5955"/>
                <a:gd name="f4" fmla="val 5881"/>
                <a:gd name="f5" fmla="val 2194"/>
                <a:gd name="f6" fmla="val 2084"/>
                <a:gd name="f7" fmla="val 1965"/>
                <a:gd name="f8" fmla="val 40"/>
                <a:gd name="f9" fmla="val 1859"/>
                <a:gd name="f10" fmla="val 115"/>
                <a:gd name="f11" fmla="val 95"/>
                <a:gd name="f12" fmla="val 1879"/>
                <a:gd name="f13" fmla="val 1"/>
                <a:gd name="f14" fmla="val 2037"/>
                <a:gd name="f15" fmla="val 2289"/>
                <a:gd name="f16" fmla="val 2446"/>
                <a:gd name="f17" fmla="val 2899"/>
                <a:gd name="f18" fmla="val 5880"/>
                <a:gd name="f19" fmla="val 3655"/>
                <a:gd name="f20" fmla="val 4998"/>
                <a:gd name="f21" fmla="val 4758"/>
                <a:gd name="f22" fmla="val 4399"/>
                <a:gd name="f23" fmla="val 4305"/>
                <a:gd name="f24" fmla="val 2490"/>
                <a:gd name="f25" fmla="val 146"/>
                <a:gd name="f26" fmla="val 2424"/>
                <a:gd name="f27" fmla="val 47"/>
                <a:gd name="f28" fmla="val 2315"/>
                <a:gd name="f29" fmla="*/ f0 1 5955"/>
                <a:gd name="f30" fmla="*/ f1 1 5881"/>
                <a:gd name="f31" fmla="val f2"/>
                <a:gd name="f32" fmla="val f3"/>
                <a:gd name="f33" fmla="val f4"/>
                <a:gd name="f34" fmla="+- f33 0 f31"/>
                <a:gd name="f35" fmla="+- f32 0 f31"/>
                <a:gd name="f36" fmla="*/ f35 1 5955"/>
                <a:gd name="f37" fmla="*/ f34 1 5881"/>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955" h="5881">
                  <a:moveTo>
                    <a:pt x="f5" y="f2"/>
                  </a:moveTo>
                  <a:cubicBezTo>
                    <a:pt x="f6" y="f2"/>
                    <a:pt x="f7" y="f8"/>
                    <a:pt x="f9" y="f10"/>
                  </a:cubicBezTo>
                  <a:lnTo>
                    <a:pt x="f11" y="f12"/>
                  </a:lnTo>
                  <a:cubicBezTo>
                    <a:pt x="f13" y="f14"/>
                    <a:pt x="f13" y="f15"/>
                    <a:pt x="f11" y="f16"/>
                  </a:cubicBezTo>
                  <a:lnTo>
                    <a:pt x="f17" y="f18"/>
                  </a:lnTo>
                  <a:cubicBezTo>
                    <a:pt x="f19" y="f20"/>
                    <a:pt x="f21" y="f22"/>
                    <a:pt x="f3" y="f23"/>
                  </a:cubicBezTo>
                  <a:lnTo>
                    <a:pt x="f24" y="f25"/>
                  </a:lnTo>
                  <a:cubicBezTo>
                    <a:pt x="f26" y="f27"/>
                    <a:pt x="f28"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63" name="Google Shape;6110;p67">
            <a:extLst>
              <a:ext uri="{FF2B5EF4-FFF2-40B4-BE49-F238E27FC236}">
                <a16:creationId xmlns:a16="http://schemas.microsoft.com/office/drawing/2014/main" id="{0D9884E4-D7B5-FC7F-9995-3B46054C720B}"/>
              </a:ext>
            </a:extLst>
          </p:cNvPr>
          <p:cNvGrpSpPr/>
          <p:nvPr/>
        </p:nvGrpSpPr>
        <p:grpSpPr>
          <a:xfrm>
            <a:off x="5733041" y="4193493"/>
            <a:ext cx="362504" cy="283866"/>
            <a:chOff x="5733041" y="4193493"/>
            <a:chExt cx="362504" cy="283866"/>
          </a:xfrm>
        </p:grpSpPr>
        <p:sp>
          <p:nvSpPr>
            <p:cNvPr id="64" name="Google Shape;6111;p67">
              <a:extLst>
                <a:ext uri="{FF2B5EF4-FFF2-40B4-BE49-F238E27FC236}">
                  <a16:creationId xmlns:a16="http://schemas.microsoft.com/office/drawing/2014/main" id="{58279741-3CE2-6FAC-2CB8-E5010BD20295}"/>
                </a:ext>
              </a:extLst>
            </p:cNvPr>
            <p:cNvSpPr/>
            <p:nvPr/>
          </p:nvSpPr>
          <p:spPr>
            <a:xfrm>
              <a:off x="5733041" y="4431228"/>
              <a:ext cx="362504" cy="46131"/>
            </a:xfrm>
            <a:custGeom>
              <a:avLst/>
              <a:gdLst>
                <a:gd name="f0" fmla="val w"/>
                <a:gd name="f1" fmla="val h"/>
                <a:gd name="f2" fmla="val 0"/>
                <a:gd name="f3" fmla="val 12635"/>
                <a:gd name="f4" fmla="val 1608"/>
                <a:gd name="f5" fmla="val 379"/>
                <a:gd name="f6" fmla="val 159"/>
                <a:gd name="f7" fmla="val 1"/>
                <a:gd name="f8" fmla="val 189"/>
                <a:gd name="f9" fmla="val 378"/>
                <a:gd name="f10" fmla="val 1040"/>
                <a:gd name="f11" fmla="val 537"/>
                <a:gd name="f12" fmla="val 1607"/>
                <a:gd name="f13" fmla="val 1198"/>
                <a:gd name="f14" fmla="val 11406"/>
                <a:gd name="f15" fmla="val 12067"/>
                <a:gd name="f16" fmla="val 12634"/>
                <a:gd name="f17" fmla="val 1072"/>
                <a:gd name="f18" fmla="val 12603"/>
                <a:gd name="f19" fmla="val 158"/>
                <a:gd name="f20" fmla="val 12445"/>
                <a:gd name="f21" fmla="val 12193"/>
                <a:gd name="f22" fmla="val 10965"/>
                <a:gd name="f23" fmla="val 630"/>
                <a:gd name="f24" fmla="val 10776"/>
                <a:gd name="f25" fmla="val 819"/>
                <a:gd name="f26" fmla="val 10555"/>
                <a:gd name="f27" fmla="val 10303"/>
                <a:gd name="f28" fmla="val 10146"/>
                <a:gd name="f29" fmla="val 9326"/>
                <a:gd name="f30" fmla="val 9137"/>
                <a:gd name="f31" fmla="val 8917"/>
                <a:gd name="f32" fmla="val 8696"/>
                <a:gd name="f33" fmla="val 8507"/>
                <a:gd name="f34" fmla="*/ f0 1 12635"/>
                <a:gd name="f35" fmla="*/ f1 1 1608"/>
                <a:gd name="f36" fmla="val f2"/>
                <a:gd name="f37" fmla="val f3"/>
                <a:gd name="f38" fmla="val f4"/>
                <a:gd name="f39" fmla="+- f38 0 f36"/>
                <a:gd name="f40" fmla="+- f37 0 f36"/>
                <a:gd name="f41" fmla="*/ f40 1 12635"/>
                <a:gd name="f42" fmla="*/ f39 1 160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12635" h="1608">
                  <a:moveTo>
                    <a:pt x="f5" y="f2"/>
                  </a:moveTo>
                  <a:cubicBezTo>
                    <a:pt x="f6" y="f2"/>
                    <a:pt x="f7" y="f8"/>
                    <a:pt x="f7" y="f9"/>
                  </a:cubicBezTo>
                  <a:cubicBezTo>
                    <a:pt x="f7" y="f10"/>
                    <a:pt x="f11" y="f12"/>
                    <a:pt x="f13" y="f12"/>
                  </a:cubicBezTo>
                  <a:lnTo>
                    <a:pt x="f14" y="f12"/>
                  </a:lnTo>
                  <a:cubicBezTo>
                    <a:pt x="f15" y="f12"/>
                    <a:pt x="f16" y="f17"/>
                    <a:pt x="f16" y="f9"/>
                  </a:cubicBezTo>
                  <a:cubicBezTo>
                    <a:pt x="f18" y="f19"/>
                    <a:pt x="f20" y="f2"/>
                    <a:pt x="f21" y="f2"/>
                  </a:cubicBezTo>
                  <a:lnTo>
                    <a:pt x="f22" y="f2"/>
                  </a:lnTo>
                  <a:lnTo>
                    <a:pt x="f22" y="f9"/>
                  </a:lnTo>
                  <a:cubicBezTo>
                    <a:pt x="f22" y="f23"/>
                    <a:pt x="f24" y="f25"/>
                    <a:pt x="f26" y="f25"/>
                  </a:cubicBezTo>
                  <a:cubicBezTo>
                    <a:pt x="f27" y="f25"/>
                    <a:pt x="f28" y="f23"/>
                    <a:pt x="f28" y="f9"/>
                  </a:cubicBezTo>
                  <a:lnTo>
                    <a:pt x="f28" y="f2"/>
                  </a:lnTo>
                  <a:lnTo>
                    <a:pt x="f29" y="f2"/>
                  </a:lnTo>
                  <a:lnTo>
                    <a:pt x="f29" y="f9"/>
                  </a:lnTo>
                  <a:cubicBezTo>
                    <a:pt x="f29" y="f23"/>
                    <a:pt x="f30" y="f25"/>
                    <a:pt x="f31" y="f25"/>
                  </a:cubicBezTo>
                  <a:cubicBezTo>
                    <a:pt x="f32" y="f25"/>
                    <a:pt x="f33" y="f23"/>
                    <a:pt x="f33" y="f9"/>
                  </a:cubicBezTo>
                  <a:lnTo>
                    <a:pt x="f3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5" name="Google Shape;6112;p67">
              <a:extLst>
                <a:ext uri="{FF2B5EF4-FFF2-40B4-BE49-F238E27FC236}">
                  <a16:creationId xmlns:a16="http://schemas.microsoft.com/office/drawing/2014/main" id="{7FB302A7-C74A-864E-9E98-8220FD2D4C76}"/>
                </a:ext>
              </a:extLst>
            </p:cNvPr>
            <p:cNvSpPr/>
            <p:nvPr/>
          </p:nvSpPr>
          <p:spPr>
            <a:xfrm>
              <a:off x="5755645" y="4193493"/>
              <a:ext cx="316400" cy="214262"/>
            </a:xfrm>
            <a:custGeom>
              <a:avLst/>
              <a:gdLst>
                <a:gd name="f0" fmla="val w"/>
                <a:gd name="f1" fmla="val h"/>
                <a:gd name="f2" fmla="val 0"/>
                <a:gd name="f3" fmla="val 11028"/>
                <a:gd name="f4" fmla="val 7468"/>
                <a:gd name="f5" fmla="val 3794"/>
                <a:gd name="f6" fmla="val 1673"/>
                <a:gd name="f7" fmla="val 3841"/>
                <a:gd name="f8" fmla="val 3890"/>
                <a:gd name="f9" fmla="val 1682"/>
                <a:gd name="f10" fmla="val 3939"/>
                <a:gd name="f11" fmla="val 1702"/>
                <a:gd name="f12" fmla="val 6428"/>
                <a:gd name="f13" fmla="val 2521"/>
                <a:gd name="f14" fmla="val 6680"/>
                <a:gd name="f15" fmla="val 2616"/>
                <a:gd name="f16" fmla="val 6806"/>
                <a:gd name="f17" fmla="val 2994"/>
                <a:gd name="f18" fmla="val 6585"/>
                <a:gd name="f19" fmla="val 3214"/>
                <a:gd name="f20" fmla="val 6018"/>
                <a:gd name="f21" fmla="val 3750"/>
                <a:gd name="f22" fmla="val 7404"/>
                <a:gd name="f23" fmla="val 5136"/>
                <a:gd name="f24" fmla="val 7593"/>
                <a:gd name="f25" fmla="val 5262"/>
                <a:gd name="f26" fmla="val 5514"/>
                <a:gd name="f27" fmla="val 7436"/>
                <a:gd name="f28" fmla="val 5671"/>
                <a:gd name="f29" fmla="val 7357"/>
                <a:gd name="f30" fmla="val 5750"/>
                <a:gd name="f31" fmla="val 7247"/>
                <a:gd name="f32" fmla="val 5790"/>
                <a:gd name="f33" fmla="val 7136"/>
                <a:gd name="f34" fmla="val 7026"/>
                <a:gd name="f35" fmla="val 6916"/>
                <a:gd name="f36" fmla="val 6837"/>
                <a:gd name="f37" fmla="val 5451"/>
                <a:gd name="f38" fmla="val 4317"/>
                <a:gd name="f39" fmla="val 4915"/>
                <a:gd name="f40" fmla="val 4852"/>
                <a:gd name="f41" fmla="val 4821"/>
                <a:gd name="f42" fmla="val 4947"/>
                <a:gd name="f43" fmla="val 4714"/>
                <a:gd name="f44" fmla="val 4988"/>
                <a:gd name="f45" fmla="val 4613"/>
                <a:gd name="f46" fmla="val 4444"/>
                <a:gd name="f47" fmla="val 4293"/>
                <a:gd name="f48" fmla="val 4872"/>
                <a:gd name="f49" fmla="val 4254"/>
                <a:gd name="f50" fmla="val 4695"/>
                <a:gd name="f51" fmla="val 3435"/>
                <a:gd name="f52" fmla="val 2206"/>
                <a:gd name="f53" fmla="val 3328"/>
                <a:gd name="f54" fmla="val 1940"/>
                <a:gd name="f55" fmla="val 3537"/>
                <a:gd name="f56" fmla="val 1198"/>
                <a:gd name="f57" fmla="val 1"/>
                <a:gd name="f58" fmla="val 536"/>
                <a:gd name="f59" fmla="val 568"/>
                <a:gd name="f60" fmla="val 1229"/>
                <a:gd name="f61" fmla="val 7467"/>
                <a:gd name="f62" fmla="val 11027"/>
                <a:gd name="f63" fmla="val 10460"/>
                <a:gd name="f64" fmla="val 9767"/>
                <a:gd name="f65" fmla="*/ f0 1 11028"/>
                <a:gd name="f66" fmla="*/ f1 1 7468"/>
                <a:gd name="f67" fmla="val f2"/>
                <a:gd name="f68" fmla="val f3"/>
                <a:gd name="f69" fmla="val f4"/>
                <a:gd name="f70" fmla="+- f69 0 f67"/>
                <a:gd name="f71" fmla="+- f68 0 f67"/>
                <a:gd name="f72" fmla="*/ f71 1 11028"/>
                <a:gd name="f73" fmla="*/ f70 1 7468"/>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1028" h="7468">
                  <a:moveTo>
                    <a:pt x="f5" y="f6"/>
                  </a:moveTo>
                  <a:cubicBezTo>
                    <a:pt x="f7" y="f6"/>
                    <a:pt x="f8" y="f9"/>
                    <a:pt x="f10" y="f11"/>
                  </a:cubicBezTo>
                  <a:lnTo>
                    <a:pt x="f12" y="f13"/>
                  </a:lnTo>
                  <a:cubicBezTo>
                    <a:pt x="f14" y="f15"/>
                    <a:pt x="f16" y="f17"/>
                    <a:pt x="f18" y="f19"/>
                  </a:cubicBezTo>
                  <a:lnTo>
                    <a:pt x="f20" y="f21"/>
                  </a:lnTo>
                  <a:lnTo>
                    <a:pt x="f22" y="f23"/>
                  </a:lnTo>
                  <a:cubicBezTo>
                    <a:pt x="f24" y="f25"/>
                    <a:pt x="f24" y="f26"/>
                    <a:pt x="f27" y="f28"/>
                  </a:cubicBezTo>
                  <a:cubicBezTo>
                    <a:pt x="f29" y="f30"/>
                    <a:pt x="f31" y="f32"/>
                    <a:pt x="f33" y="f32"/>
                  </a:cubicBezTo>
                  <a:cubicBezTo>
                    <a:pt x="f34" y="f32"/>
                    <a:pt x="f35" y="f30"/>
                    <a:pt x="f36" y="f28"/>
                  </a:cubicBezTo>
                  <a:lnTo>
                    <a:pt x="f37" y="f38"/>
                  </a:lnTo>
                  <a:lnTo>
                    <a:pt x="f39" y="f40"/>
                  </a:lnTo>
                  <a:cubicBezTo>
                    <a:pt x="f41" y="f42"/>
                    <a:pt x="f43" y="f44"/>
                    <a:pt x="f45" y="f44"/>
                  </a:cubicBezTo>
                  <a:cubicBezTo>
                    <a:pt x="f46" y="f44"/>
                    <a:pt x="f47" y="f48"/>
                    <a:pt x="f49" y="f50"/>
                  </a:cubicBezTo>
                  <a:lnTo>
                    <a:pt x="f51" y="f52"/>
                  </a:lnTo>
                  <a:cubicBezTo>
                    <a:pt x="f53" y="f54"/>
                    <a:pt x="f55" y="f6"/>
                    <a:pt x="f5" y="f6"/>
                  </a:cubicBezTo>
                  <a:close/>
                  <a:moveTo>
                    <a:pt x="f56" y="f57"/>
                  </a:moveTo>
                  <a:cubicBezTo>
                    <a:pt x="f58" y="f57"/>
                    <a:pt x="f57" y="f59"/>
                    <a:pt x="f57" y="f60"/>
                  </a:cubicBezTo>
                  <a:lnTo>
                    <a:pt x="f57" y="f61"/>
                  </a:lnTo>
                  <a:lnTo>
                    <a:pt x="f62" y="f61"/>
                  </a:lnTo>
                  <a:lnTo>
                    <a:pt x="f62" y="f60"/>
                  </a:lnTo>
                  <a:cubicBezTo>
                    <a:pt x="f62" y="f59"/>
                    <a:pt x="f63" y="f57"/>
                    <a:pt x="f64" y="f57"/>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66" name="Google Shape;5972;p67">
            <a:extLst>
              <a:ext uri="{FF2B5EF4-FFF2-40B4-BE49-F238E27FC236}">
                <a16:creationId xmlns:a16="http://schemas.microsoft.com/office/drawing/2014/main" id="{4E5CA5A8-8BDA-2AFB-CA9E-2B82E6D53BB7}"/>
              </a:ext>
            </a:extLst>
          </p:cNvPr>
          <p:cNvGrpSpPr/>
          <p:nvPr/>
        </p:nvGrpSpPr>
        <p:grpSpPr>
          <a:xfrm>
            <a:off x="3923617" y="1891747"/>
            <a:ext cx="360502" cy="414707"/>
            <a:chOff x="3923617" y="1891747"/>
            <a:chExt cx="360502" cy="414707"/>
          </a:xfrm>
        </p:grpSpPr>
        <p:sp>
          <p:nvSpPr>
            <p:cNvPr id="67" name="Google Shape;5973;p67">
              <a:extLst>
                <a:ext uri="{FF2B5EF4-FFF2-40B4-BE49-F238E27FC236}">
                  <a16:creationId xmlns:a16="http://schemas.microsoft.com/office/drawing/2014/main" id="{BFF5A5F2-8BD8-4B17-884D-3EC7BCD67933}"/>
                </a:ext>
              </a:extLst>
            </p:cNvPr>
            <p:cNvSpPr/>
            <p:nvPr/>
          </p:nvSpPr>
          <p:spPr>
            <a:xfrm>
              <a:off x="3950390" y="1972068"/>
              <a:ext cx="305939" cy="198836"/>
            </a:xfrm>
            <a:custGeom>
              <a:avLst/>
              <a:gdLst>
                <a:gd name="f0" fmla="val w"/>
                <a:gd name="f1" fmla="val h"/>
                <a:gd name="f2" fmla="val 0"/>
                <a:gd name="f3" fmla="val 9358"/>
                <a:gd name="f4" fmla="val 6082"/>
                <a:gd name="f5" fmla="val 379"/>
                <a:gd name="f6" fmla="val 1"/>
                <a:gd name="f7" fmla="val 158"/>
                <a:gd name="f8" fmla="val 221"/>
                <a:gd name="f9" fmla="val 410"/>
                <a:gd name="f10" fmla="val 6081"/>
                <a:gd name="f11" fmla="val 9357"/>
                <a:gd name="f12" fmla="val 9168"/>
                <a:gd name="f13" fmla="val 8979"/>
                <a:gd name="f14" fmla="*/ f0 1 9358"/>
                <a:gd name="f15" fmla="*/ f1 1 6082"/>
                <a:gd name="f16" fmla="val f2"/>
                <a:gd name="f17" fmla="val f3"/>
                <a:gd name="f18" fmla="val f4"/>
                <a:gd name="f19" fmla="+- f18 0 f16"/>
                <a:gd name="f20" fmla="+- f17 0 f16"/>
                <a:gd name="f21" fmla="*/ f20 1 9358"/>
                <a:gd name="f22" fmla="*/ f19 1 608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358" h="6082">
                  <a:moveTo>
                    <a:pt x="f5" y="f6"/>
                  </a:moveTo>
                  <a:cubicBezTo>
                    <a:pt x="f7" y="f6"/>
                    <a:pt x="f6" y="f8"/>
                    <a:pt x="f6" y="f9"/>
                  </a:cubicBezTo>
                  <a:lnTo>
                    <a:pt x="f6" y="f10"/>
                  </a:lnTo>
                  <a:lnTo>
                    <a:pt x="f11" y="f10"/>
                  </a:lnTo>
                  <a:lnTo>
                    <a:pt x="f11" y="f9"/>
                  </a:lnTo>
                  <a:cubicBezTo>
                    <a:pt x="f11" y="f7"/>
                    <a:pt x="f12" y="f6"/>
                    <a:pt x="f13"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8" name="Google Shape;5974;p67">
              <a:extLst>
                <a:ext uri="{FF2B5EF4-FFF2-40B4-BE49-F238E27FC236}">
                  <a16:creationId xmlns:a16="http://schemas.microsoft.com/office/drawing/2014/main" id="{C6C49DF9-BAC4-3454-A98B-3A8118F41294}"/>
                </a:ext>
              </a:extLst>
            </p:cNvPr>
            <p:cNvSpPr/>
            <p:nvPr/>
          </p:nvSpPr>
          <p:spPr>
            <a:xfrm>
              <a:off x="3923617" y="2197650"/>
              <a:ext cx="360502" cy="108804"/>
            </a:xfrm>
            <a:custGeom>
              <a:avLst/>
              <a:gdLst>
                <a:gd name="f0" fmla="val w"/>
                <a:gd name="f1" fmla="val h"/>
                <a:gd name="f2" fmla="val 0"/>
                <a:gd name="f3" fmla="val 11027"/>
                <a:gd name="f4" fmla="val 3328"/>
                <a:gd name="f5" fmla="val 63"/>
                <a:gd name="f6" fmla="val 32"/>
                <a:gd name="f7" fmla="val 126"/>
                <a:gd name="f8" fmla="val 284"/>
                <a:gd name="f9" fmla="val 410"/>
                <a:gd name="f10" fmla="val 1103"/>
                <a:gd name="f11" fmla="val 536"/>
                <a:gd name="f12" fmla="val 1670"/>
                <a:gd name="f13" fmla="val 1198"/>
                <a:gd name="f14" fmla="val 3151"/>
                <a:gd name="f15" fmla="val 2615"/>
                <a:gd name="f16" fmla="val 2710"/>
                <a:gd name="f17" fmla="val 2521"/>
                <a:gd name="f18" fmla="val 2930"/>
                <a:gd name="f19" fmla="val 3182"/>
                <a:gd name="f20" fmla="val 2836"/>
                <a:gd name="f21" fmla="val 3277"/>
                <a:gd name="f22" fmla="val 2889"/>
                <a:gd name="f23" fmla="val 3312"/>
                <a:gd name="f24" fmla="val 2949"/>
                <a:gd name="f25" fmla="val 3009"/>
                <a:gd name="f26" fmla="val 3166"/>
                <a:gd name="f27" fmla="val 3326"/>
                <a:gd name="f28" fmla="val 3224"/>
                <a:gd name="f29" fmla="val 3371"/>
                <a:gd name="f30" fmla="val 3088"/>
                <a:gd name="f31" fmla="val 4096"/>
                <a:gd name="f32" fmla="val 1639"/>
                <a:gd name="f33" fmla="val 5073"/>
                <a:gd name="f34" fmla="val 2867"/>
                <a:gd name="f35" fmla="val 3119"/>
                <a:gd name="f36" fmla="val 5262"/>
                <a:gd name="f37" fmla="val 3308"/>
                <a:gd name="f38" fmla="val 5514"/>
                <a:gd name="f39" fmla="val 5734"/>
                <a:gd name="f40" fmla="val 5892"/>
                <a:gd name="f41" fmla="val 6868"/>
                <a:gd name="f42" fmla="val 7593"/>
                <a:gd name="f43" fmla="val 7688"/>
                <a:gd name="f44" fmla="val 3230"/>
                <a:gd name="f45" fmla="val 7835"/>
                <a:gd name="f46" fmla="val 3301"/>
                <a:gd name="f47" fmla="val 7983"/>
                <a:gd name="f48" fmla="val 8032"/>
                <a:gd name="f49" fmla="val 8081"/>
                <a:gd name="f50" fmla="val 3293"/>
                <a:gd name="f51" fmla="val 8129"/>
                <a:gd name="f52" fmla="val 8349"/>
                <a:gd name="f53" fmla="val 8412"/>
                <a:gd name="f54" fmla="val 7814"/>
                <a:gd name="f55" fmla="val 9767"/>
                <a:gd name="f56" fmla="val 10429"/>
                <a:gd name="f57" fmla="val 252"/>
                <a:gd name="f58" fmla="val 10964"/>
                <a:gd name="f59" fmla="val 10933"/>
                <a:gd name="f60" fmla="*/ f0 1 11027"/>
                <a:gd name="f61" fmla="*/ f1 1 3328"/>
                <a:gd name="f62" fmla="val f2"/>
                <a:gd name="f63" fmla="val f3"/>
                <a:gd name="f64" fmla="val f4"/>
                <a:gd name="f65" fmla="+- f64 0 f62"/>
                <a:gd name="f66" fmla="+- f63 0 f62"/>
                <a:gd name="f67" fmla="*/ f66 1 11027"/>
                <a:gd name="f68" fmla="*/ f65 1 332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1027" h="3328">
                  <a:moveTo>
                    <a:pt x="f5" y="f2"/>
                  </a:moveTo>
                  <a:cubicBezTo>
                    <a:pt x="f6" y="f7"/>
                    <a:pt x="f2" y="f8"/>
                    <a:pt x="f2" y="f9"/>
                  </a:cubicBezTo>
                  <a:cubicBezTo>
                    <a:pt x="f2" y="f10"/>
                    <a:pt x="f11" y="f12"/>
                    <a:pt x="f13" y="f12"/>
                  </a:cubicBezTo>
                  <a:lnTo>
                    <a:pt x="f14" y="f12"/>
                  </a:lnTo>
                  <a:lnTo>
                    <a:pt x="f15" y="f16"/>
                  </a:lnTo>
                  <a:cubicBezTo>
                    <a:pt x="f17" y="f18"/>
                    <a:pt x="f15" y="f19"/>
                    <a:pt x="f20" y="f21"/>
                  </a:cubicBezTo>
                  <a:cubicBezTo>
                    <a:pt x="f22" y="f23"/>
                    <a:pt x="f24" y="f4"/>
                    <a:pt x="f25" y="f4"/>
                  </a:cubicBezTo>
                  <a:cubicBezTo>
                    <a:pt x="f26" y="f4"/>
                    <a:pt x="f27" y="f28"/>
                    <a:pt x="f29" y="f30"/>
                  </a:cubicBezTo>
                  <a:lnTo>
                    <a:pt x="f31" y="f32"/>
                  </a:lnTo>
                  <a:lnTo>
                    <a:pt x="f33" y="f32"/>
                  </a:lnTo>
                  <a:lnTo>
                    <a:pt x="f33" y="f34"/>
                  </a:lnTo>
                  <a:cubicBezTo>
                    <a:pt x="f33" y="f35"/>
                    <a:pt x="f36" y="f37"/>
                    <a:pt x="f38" y="f37"/>
                  </a:cubicBezTo>
                  <a:cubicBezTo>
                    <a:pt x="f39" y="f37"/>
                    <a:pt x="f40" y="f35"/>
                    <a:pt x="f40" y="f34"/>
                  </a:cubicBezTo>
                  <a:lnTo>
                    <a:pt x="f40" y="f32"/>
                  </a:lnTo>
                  <a:lnTo>
                    <a:pt x="f41" y="f32"/>
                  </a:lnTo>
                  <a:lnTo>
                    <a:pt x="f42" y="f30"/>
                  </a:lnTo>
                  <a:cubicBezTo>
                    <a:pt x="f43" y="f44"/>
                    <a:pt x="f45" y="f46"/>
                    <a:pt x="f47" y="f46"/>
                  </a:cubicBezTo>
                  <a:cubicBezTo>
                    <a:pt x="f48" y="f46"/>
                    <a:pt x="f49" y="f50"/>
                    <a:pt x="f51" y="f21"/>
                  </a:cubicBezTo>
                  <a:cubicBezTo>
                    <a:pt x="f52" y="f14"/>
                    <a:pt x="f53" y="f18"/>
                    <a:pt x="f52" y="f16"/>
                  </a:cubicBezTo>
                  <a:lnTo>
                    <a:pt x="f54" y="f12"/>
                  </a:lnTo>
                  <a:lnTo>
                    <a:pt x="f55" y="f12"/>
                  </a:lnTo>
                  <a:cubicBezTo>
                    <a:pt x="f56" y="f12"/>
                    <a:pt x="f3" y="f10"/>
                    <a:pt x="f3" y="f9"/>
                  </a:cubicBezTo>
                  <a:cubicBezTo>
                    <a:pt x="f3" y="f57"/>
                    <a:pt x="f58" y="f7"/>
                    <a:pt x="f59"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9" name="Google Shape;5975;p67">
              <a:extLst>
                <a:ext uri="{FF2B5EF4-FFF2-40B4-BE49-F238E27FC236}">
                  <a16:creationId xmlns:a16="http://schemas.microsoft.com/office/drawing/2014/main" id="{6C825C8E-31C1-015B-0C52-BBC603C350D8}"/>
                </a:ext>
              </a:extLst>
            </p:cNvPr>
            <p:cNvSpPr/>
            <p:nvPr/>
          </p:nvSpPr>
          <p:spPr>
            <a:xfrm>
              <a:off x="4060603" y="1891747"/>
              <a:ext cx="82414" cy="53583"/>
            </a:xfrm>
            <a:custGeom>
              <a:avLst/>
              <a:gdLst>
                <a:gd name="f0" fmla="val w"/>
                <a:gd name="f1" fmla="val h"/>
                <a:gd name="f2" fmla="val 0"/>
                <a:gd name="f3" fmla="val 2521"/>
                <a:gd name="f4" fmla="val 1639"/>
                <a:gd name="f5" fmla="val 442"/>
                <a:gd name="f6" fmla="val 221"/>
                <a:gd name="f7" fmla="val 1"/>
                <a:gd name="f8" fmla="val 189"/>
                <a:gd name="f9" fmla="val 410"/>
                <a:gd name="f10" fmla="val 2489"/>
                <a:gd name="f11" fmla="val 2332"/>
                <a:gd name="f12" fmla="val 2111"/>
                <a:gd name="f13" fmla="*/ f0 1 2521"/>
                <a:gd name="f14" fmla="*/ f1 1 1639"/>
                <a:gd name="f15" fmla="val f2"/>
                <a:gd name="f16" fmla="val f3"/>
                <a:gd name="f17" fmla="val f4"/>
                <a:gd name="f18" fmla="+- f17 0 f15"/>
                <a:gd name="f19" fmla="+- f16 0 f15"/>
                <a:gd name="f20" fmla="*/ f19 1 2521"/>
                <a:gd name="f21" fmla="*/ f18 1 163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2521" h="1639">
                  <a:moveTo>
                    <a:pt x="f5" y="f2"/>
                  </a:moveTo>
                  <a:cubicBezTo>
                    <a:pt x="f6" y="f2"/>
                    <a:pt x="f7" y="f8"/>
                    <a:pt x="f7" y="f9"/>
                  </a:cubicBezTo>
                  <a:lnTo>
                    <a:pt x="f7" y="f4"/>
                  </a:lnTo>
                  <a:lnTo>
                    <a:pt x="f10" y="f4"/>
                  </a:lnTo>
                  <a:lnTo>
                    <a:pt x="f10" y="f9"/>
                  </a:lnTo>
                  <a:lnTo>
                    <a:pt x="f3" y="f9"/>
                  </a:lnTo>
                  <a:cubicBezTo>
                    <a:pt x="f3" y="f8"/>
                    <a:pt x="f11" y="f2"/>
                    <a:pt x="f12"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70" name="Google Shape;5984;p67">
            <a:extLst>
              <a:ext uri="{FF2B5EF4-FFF2-40B4-BE49-F238E27FC236}">
                <a16:creationId xmlns:a16="http://schemas.microsoft.com/office/drawing/2014/main" id="{D6F00313-CE78-36A8-4FFF-DAB6FB8A02C5}"/>
              </a:ext>
            </a:extLst>
          </p:cNvPr>
          <p:cNvGrpSpPr/>
          <p:nvPr/>
        </p:nvGrpSpPr>
        <p:grpSpPr>
          <a:xfrm>
            <a:off x="6993477" y="1888684"/>
            <a:ext cx="416125" cy="415100"/>
            <a:chOff x="6993477" y="1888684"/>
            <a:chExt cx="416125" cy="415100"/>
          </a:xfrm>
        </p:grpSpPr>
        <p:sp>
          <p:nvSpPr>
            <p:cNvPr id="71" name="Google Shape;5985;p67">
              <a:extLst>
                <a:ext uri="{FF2B5EF4-FFF2-40B4-BE49-F238E27FC236}">
                  <a16:creationId xmlns:a16="http://schemas.microsoft.com/office/drawing/2014/main" id="{C8B7822D-1A14-A320-92BC-B336A68DB1F3}"/>
                </a:ext>
              </a:extLst>
            </p:cNvPr>
            <p:cNvSpPr/>
            <p:nvPr/>
          </p:nvSpPr>
          <p:spPr>
            <a:xfrm>
              <a:off x="6993477" y="1888684"/>
              <a:ext cx="190570" cy="189518"/>
            </a:xfrm>
            <a:custGeom>
              <a:avLst/>
              <a:gdLst>
                <a:gd name="f0" fmla="val w"/>
                <a:gd name="f1" fmla="val h"/>
                <a:gd name="f2" fmla="val 0"/>
                <a:gd name="f3" fmla="val 5829"/>
                <a:gd name="f4" fmla="val 5797"/>
                <a:gd name="f5" fmla="val 2930"/>
                <a:gd name="f6" fmla="val 1670"/>
                <a:gd name="f7" fmla="val 3119"/>
                <a:gd name="f8" fmla="val 3308"/>
                <a:gd name="f9" fmla="val 1859"/>
                <a:gd name="f10" fmla="val 2048"/>
                <a:gd name="f11" fmla="val 2489"/>
                <a:gd name="f12" fmla="val 3749"/>
                <a:gd name="f13" fmla="val 4001"/>
                <a:gd name="f14" fmla="val 4159"/>
                <a:gd name="f15" fmla="val 2678"/>
                <a:gd name="f16" fmla="val 3151"/>
                <a:gd name="f17" fmla="val 3938"/>
                <a:gd name="f18" fmla="val 3340"/>
                <a:gd name="f19" fmla="val 3781"/>
                <a:gd name="f20" fmla="val 2710"/>
                <a:gd name="f21" fmla="val 2520"/>
                <a:gd name="f22" fmla="val 3970"/>
                <a:gd name="f23" fmla="val 2079"/>
                <a:gd name="f24" fmla="val 1701"/>
                <a:gd name="f25" fmla="val 1827"/>
                <a:gd name="f26" fmla="val 441"/>
                <a:gd name="f27" fmla="val 189"/>
                <a:gd name="f28" fmla="val 5387"/>
                <a:gd name="f29" fmla="val 32"/>
                <a:gd name="f30" fmla="val 5639"/>
                <a:gd name="f31" fmla="val 221"/>
                <a:gd name="f32" fmla="val 5608"/>
                <a:gd name="f33" fmla="*/ f0 1 5829"/>
                <a:gd name="f34" fmla="*/ f1 1 5797"/>
                <a:gd name="f35" fmla="val f2"/>
                <a:gd name="f36" fmla="val f3"/>
                <a:gd name="f37" fmla="val f4"/>
                <a:gd name="f38" fmla="+- f37 0 f35"/>
                <a:gd name="f39" fmla="+- f36 0 f35"/>
                <a:gd name="f40" fmla="*/ f39 1 5829"/>
                <a:gd name="f41" fmla="*/ f38 1 5797"/>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5829" h="5797">
                  <a:moveTo>
                    <a:pt x="f5" y="f6"/>
                  </a:moveTo>
                  <a:cubicBezTo>
                    <a:pt x="f7" y="f6"/>
                    <a:pt x="f8" y="f9"/>
                    <a:pt x="f8" y="f10"/>
                  </a:cubicBezTo>
                  <a:lnTo>
                    <a:pt x="f8" y="f11"/>
                  </a:lnTo>
                  <a:lnTo>
                    <a:pt x="f12" y="f11"/>
                  </a:lnTo>
                  <a:cubicBezTo>
                    <a:pt x="f13" y="f11"/>
                    <a:pt x="f14" y="f15"/>
                    <a:pt x="f14" y="f5"/>
                  </a:cubicBezTo>
                  <a:cubicBezTo>
                    <a:pt x="f14" y="f16"/>
                    <a:pt x="f17" y="f18"/>
                    <a:pt x="f12" y="f18"/>
                  </a:cubicBezTo>
                  <a:lnTo>
                    <a:pt x="f8" y="f18"/>
                  </a:lnTo>
                  <a:lnTo>
                    <a:pt x="f8" y="f19"/>
                  </a:lnTo>
                  <a:cubicBezTo>
                    <a:pt x="f8" y="f13"/>
                    <a:pt x="f7" y="f14"/>
                    <a:pt x="f5" y="f14"/>
                  </a:cubicBezTo>
                  <a:cubicBezTo>
                    <a:pt x="f20" y="f14"/>
                    <a:pt x="f21" y="f22"/>
                    <a:pt x="f21" y="f19"/>
                  </a:cubicBezTo>
                  <a:lnTo>
                    <a:pt x="f21" y="f18"/>
                  </a:lnTo>
                  <a:lnTo>
                    <a:pt x="f23" y="f18"/>
                  </a:lnTo>
                  <a:cubicBezTo>
                    <a:pt x="f9" y="f18"/>
                    <a:pt x="f24" y="f16"/>
                    <a:pt x="f24" y="f5"/>
                  </a:cubicBezTo>
                  <a:cubicBezTo>
                    <a:pt x="f24" y="f15"/>
                    <a:pt x="f9" y="f11"/>
                    <a:pt x="f23" y="f11"/>
                  </a:cubicBezTo>
                  <a:lnTo>
                    <a:pt x="f21" y="f11"/>
                  </a:lnTo>
                  <a:lnTo>
                    <a:pt x="f21" y="f10"/>
                  </a:lnTo>
                  <a:cubicBezTo>
                    <a:pt x="f21" y="f25"/>
                    <a:pt x="f20" y="f6"/>
                    <a:pt x="f5" y="f6"/>
                  </a:cubicBezTo>
                  <a:close/>
                  <a:moveTo>
                    <a:pt x="f26" y="f2"/>
                  </a:moveTo>
                  <a:cubicBezTo>
                    <a:pt x="f27" y="f2"/>
                    <a:pt x="f2" y="f27"/>
                    <a:pt x="f2" y="f26"/>
                  </a:cubicBezTo>
                  <a:lnTo>
                    <a:pt x="f2" y="f28"/>
                  </a:lnTo>
                  <a:cubicBezTo>
                    <a:pt x="f29" y="f30"/>
                    <a:pt x="f31" y="f4"/>
                    <a:pt x="f26" y="f4"/>
                  </a:cubicBezTo>
                  <a:lnTo>
                    <a:pt x="f28" y="f4"/>
                  </a:lnTo>
                  <a:cubicBezTo>
                    <a:pt x="f30" y="f4"/>
                    <a:pt x="f3" y="f32"/>
                    <a:pt x="f3" y="f28"/>
                  </a:cubicBezTo>
                  <a:lnTo>
                    <a:pt x="f3" y="f26"/>
                  </a:lnTo>
                  <a:cubicBezTo>
                    <a:pt x="f3" y="f27"/>
                    <a:pt x="f30" y="f2"/>
                    <a:pt x="f28"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2" name="Google Shape;5986;p67">
              <a:extLst>
                <a:ext uri="{FF2B5EF4-FFF2-40B4-BE49-F238E27FC236}">
                  <a16:creationId xmlns:a16="http://schemas.microsoft.com/office/drawing/2014/main" id="{B438E776-8C37-6EEE-EF52-77EE6FAB0D0C}"/>
                </a:ext>
              </a:extLst>
            </p:cNvPr>
            <p:cNvSpPr/>
            <p:nvPr/>
          </p:nvSpPr>
          <p:spPr>
            <a:xfrm>
              <a:off x="6994492" y="2115272"/>
              <a:ext cx="191612" cy="188503"/>
            </a:xfrm>
            <a:custGeom>
              <a:avLst/>
              <a:gdLst>
                <a:gd name="f0" fmla="val w"/>
                <a:gd name="f1" fmla="val h"/>
                <a:gd name="f2" fmla="val 0"/>
                <a:gd name="f3" fmla="val 5861"/>
                <a:gd name="f4" fmla="val 5766"/>
                <a:gd name="f5" fmla="val 3450"/>
                <a:gd name="f6" fmla="val 1859"/>
                <a:gd name="f7" fmla="val 3561"/>
                <a:gd name="f8" fmla="val 3671"/>
                <a:gd name="f9" fmla="val 1890"/>
                <a:gd name="f10" fmla="val 3750"/>
                <a:gd name="f11" fmla="val 1953"/>
                <a:gd name="f12" fmla="val 3907"/>
                <a:gd name="f13" fmla="val 2111"/>
                <a:gd name="f14" fmla="val 2395"/>
                <a:gd name="f15" fmla="val 2552"/>
                <a:gd name="f16" fmla="val 3466"/>
                <a:gd name="f17" fmla="val 2836"/>
                <a:gd name="f18" fmla="val 3119"/>
                <a:gd name="f19" fmla="val 3277"/>
                <a:gd name="f20" fmla="val 3529"/>
                <a:gd name="f21" fmla="val 3686"/>
                <a:gd name="f22" fmla="val 3765"/>
                <a:gd name="f23" fmla="val 3804"/>
                <a:gd name="f24" fmla="val 3340"/>
                <a:gd name="f25" fmla="val 3230"/>
                <a:gd name="f26" fmla="val 3151"/>
                <a:gd name="f27" fmla="val 2899"/>
                <a:gd name="f28" fmla="val 3434"/>
                <a:gd name="f29" fmla="val 2616"/>
                <a:gd name="f30" fmla="val 2537"/>
                <a:gd name="f31" fmla="val 2426"/>
                <a:gd name="f32" fmla="val 2316"/>
                <a:gd name="f33" fmla="val 2206"/>
                <a:gd name="f34" fmla="val 2096"/>
                <a:gd name="f35" fmla="val 2017"/>
                <a:gd name="f36" fmla="val 2300"/>
                <a:gd name="f37" fmla="val 2237"/>
                <a:gd name="f38" fmla="val 442"/>
                <a:gd name="f39" fmla="val 221"/>
                <a:gd name="f40" fmla="val 1"/>
                <a:gd name="f41" fmla="val 189"/>
                <a:gd name="f42" fmla="val 378"/>
                <a:gd name="f43" fmla="val 5356"/>
                <a:gd name="f44" fmla="val 5608"/>
                <a:gd name="f45" fmla="val 5419"/>
                <a:gd name="f46" fmla="val 5640"/>
                <a:gd name="f47" fmla="val 5545"/>
                <a:gd name="f48" fmla="val 158"/>
                <a:gd name="f49" fmla="*/ f0 1 5861"/>
                <a:gd name="f50" fmla="*/ f1 1 5766"/>
                <a:gd name="f51" fmla="val f2"/>
                <a:gd name="f52" fmla="val f3"/>
                <a:gd name="f53" fmla="val f4"/>
                <a:gd name="f54" fmla="+- f53 0 f51"/>
                <a:gd name="f55" fmla="+- f52 0 f51"/>
                <a:gd name="f56" fmla="*/ f55 1 5861"/>
                <a:gd name="f57" fmla="*/ f54 1 5766"/>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861" h="5766">
                  <a:moveTo>
                    <a:pt x="f5" y="f6"/>
                  </a:moveTo>
                  <a:cubicBezTo>
                    <a:pt x="f7" y="f6"/>
                    <a:pt x="f8" y="f9"/>
                    <a:pt x="f10" y="f11"/>
                  </a:cubicBezTo>
                  <a:cubicBezTo>
                    <a:pt x="f12" y="f13"/>
                    <a:pt x="f12" y="f14"/>
                    <a:pt x="f10" y="f15"/>
                  </a:cubicBezTo>
                  <a:lnTo>
                    <a:pt x="f16" y="f17"/>
                  </a:lnTo>
                  <a:lnTo>
                    <a:pt x="f10" y="f18"/>
                  </a:lnTo>
                  <a:cubicBezTo>
                    <a:pt x="f12" y="f19"/>
                    <a:pt x="f12" y="f20"/>
                    <a:pt x="f10" y="f21"/>
                  </a:cubicBezTo>
                  <a:cubicBezTo>
                    <a:pt x="f8" y="f22"/>
                    <a:pt x="f7" y="f23"/>
                    <a:pt x="f5" y="f23"/>
                  </a:cubicBezTo>
                  <a:cubicBezTo>
                    <a:pt x="f24" y="f23"/>
                    <a:pt x="f25" y="f22"/>
                    <a:pt x="f26" y="f21"/>
                  </a:cubicBezTo>
                  <a:lnTo>
                    <a:pt x="f27" y="f28"/>
                  </a:lnTo>
                  <a:lnTo>
                    <a:pt x="f29" y="f21"/>
                  </a:lnTo>
                  <a:cubicBezTo>
                    <a:pt x="f30" y="f22"/>
                    <a:pt x="f31" y="f23"/>
                    <a:pt x="f32" y="f23"/>
                  </a:cubicBezTo>
                  <a:cubicBezTo>
                    <a:pt x="f33" y="f23"/>
                    <a:pt x="f34" y="f22"/>
                    <a:pt x="f35" y="f21"/>
                  </a:cubicBezTo>
                  <a:cubicBezTo>
                    <a:pt x="f6" y="f20"/>
                    <a:pt x="f6" y="f19"/>
                    <a:pt x="f35" y="f18"/>
                  </a:cubicBezTo>
                  <a:lnTo>
                    <a:pt x="f36" y="f17"/>
                  </a:lnTo>
                  <a:lnTo>
                    <a:pt x="f35" y="f15"/>
                  </a:lnTo>
                  <a:cubicBezTo>
                    <a:pt x="f6" y="f14"/>
                    <a:pt x="f6" y="f13"/>
                    <a:pt x="f35" y="f11"/>
                  </a:cubicBezTo>
                  <a:cubicBezTo>
                    <a:pt x="f34" y="f9"/>
                    <a:pt x="f33" y="f6"/>
                    <a:pt x="f32" y="f6"/>
                  </a:cubicBezTo>
                  <a:cubicBezTo>
                    <a:pt x="f31" y="f6"/>
                    <a:pt x="f30" y="f9"/>
                    <a:pt x="f29" y="f11"/>
                  </a:cubicBezTo>
                  <a:lnTo>
                    <a:pt x="f27" y="f37"/>
                  </a:lnTo>
                  <a:lnTo>
                    <a:pt x="f26" y="f11"/>
                  </a:lnTo>
                  <a:cubicBezTo>
                    <a:pt x="f25" y="f9"/>
                    <a:pt x="f24" y="f6"/>
                    <a:pt x="f5" y="f6"/>
                  </a:cubicBezTo>
                  <a:close/>
                  <a:moveTo>
                    <a:pt x="f38" y="f2"/>
                  </a:moveTo>
                  <a:cubicBezTo>
                    <a:pt x="f39" y="f2"/>
                    <a:pt x="f40" y="f41"/>
                    <a:pt x="f40" y="f42"/>
                  </a:cubicBezTo>
                  <a:lnTo>
                    <a:pt x="f40" y="f43"/>
                  </a:lnTo>
                  <a:cubicBezTo>
                    <a:pt x="f40" y="f44"/>
                    <a:pt x="f39" y="f4"/>
                    <a:pt x="f38" y="f4"/>
                  </a:cubicBezTo>
                  <a:lnTo>
                    <a:pt x="f45" y="f4"/>
                  </a:lnTo>
                  <a:cubicBezTo>
                    <a:pt x="f46" y="f4"/>
                    <a:pt x="f3" y="f47"/>
                    <a:pt x="f3" y="f43"/>
                  </a:cubicBezTo>
                  <a:lnTo>
                    <a:pt x="f3" y="f42"/>
                  </a:lnTo>
                  <a:cubicBezTo>
                    <a:pt x="f3" y="f48"/>
                    <a:pt x="f46" y="f2"/>
                    <a:pt x="f4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3" name="Google Shape;5987;p67">
              <a:extLst>
                <a:ext uri="{FF2B5EF4-FFF2-40B4-BE49-F238E27FC236}">
                  <a16:creationId xmlns:a16="http://schemas.microsoft.com/office/drawing/2014/main" id="{75238515-6CB0-0936-B58B-681287066C72}"/>
                </a:ext>
              </a:extLst>
            </p:cNvPr>
            <p:cNvSpPr/>
            <p:nvPr/>
          </p:nvSpPr>
          <p:spPr>
            <a:xfrm>
              <a:off x="7219032" y="1888684"/>
              <a:ext cx="190570" cy="189518"/>
            </a:xfrm>
            <a:custGeom>
              <a:avLst/>
              <a:gdLst>
                <a:gd name="f0" fmla="val w"/>
                <a:gd name="f1" fmla="val h"/>
                <a:gd name="f2" fmla="val 0"/>
                <a:gd name="f3" fmla="val 5829"/>
                <a:gd name="f4" fmla="val 5797"/>
                <a:gd name="f5" fmla="val 3750"/>
                <a:gd name="f6" fmla="val 2457"/>
                <a:gd name="f7" fmla="val 3970"/>
                <a:gd name="f8" fmla="val 4128"/>
                <a:gd name="f9" fmla="val 2646"/>
                <a:gd name="f10" fmla="val 2867"/>
                <a:gd name="f11" fmla="val 4159"/>
                <a:gd name="f12" fmla="val 3151"/>
                <a:gd name="f13" fmla="val 3308"/>
                <a:gd name="f14" fmla="val 2080"/>
                <a:gd name="f15" fmla="val 1859"/>
                <a:gd name="f16" fmla="val 1702"/>
                <a:gd name="f17" fmla="val 3119"/>
                <a:gd name="f18" fmla="val 1891"/>
                <a:gd name="f19" fmla="val 442"/>
                <a:gd name="f20" fmla="val 190"/>
                <a:gd name="f21" fmla="val 1"/>
                <a:gd name="f22" fmla="val 189"/>
                <a:gd name="f23" fmla="val 441"/>
                <a:gd name="f24" fmla="val 5387"/>
                <a:gd name="f25" fmla="val 5639"/>
                <a:gd name="f26" fmla="val 5388"/>
                <a:gd name="f27" fmla="val 5640"/>
                <a:gd name="f28" fmla="val 5608"/>
                <a:gd name="f29" fmla="*/ f0 1 5829"/>
                <a:gd name="f30" fmla="*/ f1 1 5797"/>
                <a:gd name="f31" fmla="val f2"/>
                <a:gd name="f32" fmla="val f3"/>
                <a:gd name="f33" fmla="val f4"/>
                <a:gd name="f34" fmla="+- f33 0 f31"/>
                <a:gd name="f35" fmla="+- f32 0 f31"/>
                <a:gd name="f36" fmla="*/ f35 1 5829"/>
                <a:gd name="f37" fmla="*/ f34 1 579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829" h="5797">
                  <a:moveTo>
                    <a:pt x="f5" y="f6"/>
                  </a:moveTo>
                  <a:cubicBezTo>
                    <a:pt x="f7" y="f6"/>
                    <a:pt x="f8" y="f9"/>
                    <a:pt x="f8" y="f10"/>
                  </a:cubicBezTo>
                  <a:cubicBezTo>
                    <a:pt x="f11" y="f12"/>
                    <a:pt x="f7" y="f13"/>
                    <a:pt x="f5" y="f13"/>
                  </a:cubicBezTo>
                  <a:lnTo>
                    <a:pt x="f14" y="f13"/>
                  </a:lnTo>
                  <a:cubicBezTo>
                    <a:pt x="f15" y="f13"/>
                    <a:pt x="f16" y="f17"/>
                    <a:pt x="f16" y="f10"/>
                  </a:cubicBezTo>
                  <a:cubicBezTo>
                    <a:pt x="f16" y="f9"/>
                    <a:pt x="f18" y="f6"/>
                    <a:pt x="f14" y="f6"/>
                  </a:cubicBezTo>
                  <a:close/>
                  <a:moveTo>
                    <a:pt x="f19" y="f2"/>
                  </a:moveTo>
                  <a:cubicBezTo>
                    <a:pt x="f20" y="f2"/>
                    <a:pt x="f21" y="f22"/>
                    <a:pt x="f21" y="f23"/>
                  </a:cubicBezTo>
                  <a:lnTo>
                    <a:pt x="f21" y="f24"/>
                  </a:lnTo>
                  <a:cubicBezTo>
                    <a:pt x="f21" y="f25"/>
                    <a:pt x="f20" y="f4"/>
                    <a:pt x="f19" y="f4"/>
                  </a:cubicBezTo>
                  <a:lnTo>
                    <a:pt x="f26" y="f4"/>
                  </a:lnTo>
                  <a:cubicBezTo>
                    <a:pt x="f27" y="f4"/>
                    <a:pt x="f3" y="f28"/>
                    <a:pt x="f3" y="f24"/>
                  </a:cubicBezTo>
                  <a:lnTo>
                    <a:pt x="f3" y="f23"/>
                  </a:lnTo>
                  <a:cubicBezTo>
                    <a:pt x="f3" y="f22"/>
                    <a:pt x="f27" y="f2"/>
                    <a:pt x="f26"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4" name="Google Shape;5988;p67">
              <a:extLst>
                <a:ext uri="{FF2B5EF4-FFF2-40B4-BE49-F238E27FC236}">
                  <a16:creationId xmlns:a16="http://schemas.microsoft.com/office/drawing/2014/main" id="{5328CB84-0AC2-564B-28FE-221AC560072C}"/>
                </a:ext>
              </a:extLst>
            </p:cNvPr>
            <p:cNvSpPr/>
            <p:nvPr/>
          </p:nvSpPr>
          <p:spPr>
            <a:xfrm>
              <a:off x="7219032" y="2114229"/>
              <a:ext cx="190570" cy="189555"/>
            </a:xfrm>
            <a:custGeom>
              <a:avLst/>
              <a:gdLst>
                <a:gd name="f0" fmla="val w"/>
                <a:gd name="f1" fmla="val h"/>
                <a:gd name="f2" fmla="val 0"/>
                <a:gd name="f3" fmla="val 5829"/>
                <a:gd name="f4" fmla="val 5798"/>
                <a:gd name="f5" fmla="val 3750"/>
                <a:gd name="f6" fmla="val 1639"/>
                <a:gd name="f7" fmla="val 3970"/>
                <a:gd name="f8" fmla="val 4128"/>
                <a:gd name="f9" fmla="val 1859"/>
                <a:gd name="f10" fmla="val 2080"/>
                <a:gd name="f11" fmla="val 4159"/>
                <a:gd name="f12" fmla="val 2332"/>
                <a:gd name="f13" fmla="val 2490"/>
                <a:gd name="f14" fmla="val 1702"/>
                <a:gd name="f15" fmla="val 2269"/>
                <a:gd name="f16" fmla="val 1891"/>
                <a:gd name="f17" fmla="val 3309"/>
                <a:gd name="f18" fmla="val 3498"/>
                <a:gd name="f19" fmla="val 3687"/>
                <a:gd name="f20" fmla="val 3939"/>
                <a:gd name="f21" fmla="val 3466"/>
                <a:gd name="f22" fmla="val 442"/>
                <a:gd name="f23" fmla="val 1"/>
                <a:gd name="f24" fmla="val 190"/>
                <a:gd name="f25" fmla="val 379"/>
                <a:gd name="f26" fmla="val 5388"/>
                <a:gd name="f27" fmla="val 5640"/>
                <a:gd name="f28" fmla="val 5577"/>
                <a:gd name="f29" fmla="val 410"/>
                <a:gd name="f30" fmla="*/ f0 1 5829"/>
                <a:gd name="f31" fmla="*/ f1 1 5798"/>
                <a:gd name="f32" fmla="val f2"/>
                <a:gd name="f33" fmla="val f3"/>
                <a:gd name="f34" fmla="val f4"/>
                <a:gd name="f35" fmla="+- f34 0 f32"/>
                <a:gd name="f36" fmla="+- f33 0 f32"/>
                <a:gd name="f37" fmla="*/ f36 1 5829"/>
                <a:gd name="f38" fmla="*/ f35 1 5798"/>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5829" h="5798">
                  <a:moveTo>
                    <a:pt x="f5" y="f6"/>
                  </a:moveTo>
                  <a:cubicBezTo>
                    <a:pt x="f7" y="f6"/>
                    <a:pt x="f8" y="f9"/>
                    <a:pt x="f8" y="f10"/>
                  </a:cubicBezTo>
                  <a:cubicBezTo>
                    <a:pt x="f11" y="f12"/>
                    <a:pt x="f7" y="f13"/>
                    <a:pt x="f5" y="f13"/>
                  </a:cubicBezTo>
                  <a:lnTo>
                    <a:pt x="f10" y="f13"/>
                  </a:lnTo>
                  <a:cubicBezTo>
                    <a:pt x="f9" y="f13"/>
                    <a:pt x="f14" y="f15"/>
                    <a:pt x="f14" y="f10"/>
                  </a:cubicBezTo>
                  <a:cubicBezTo>
                    <a:pt x="f14" y="f9"/>
                    <a:pt x="f16" y="f6"/>
                    <a:pt x="f10" y="f6"/>
                  </a:cubicBezTo>
                  <a:close/>
                  <a:moveTo>
                    <a:pt x="f5" y="f17"/>
                  </a:moveTo>
                  <a:cubicBezTo>
                    <a:pt x="f7" y="f17"/>
                    <a:pt x="f8" y="f18"/>
                    <a:pt x="f8" y="f19"/>
                  </a:cubicBezTo>
                  <a:cubicBezTo>
                    <a:pt x="f11" y="f7"/>
                    <a:pt x="f7" y="f8"/>
                    <a:pt x="f5" y="f8"/>
                  </a:cubicBezTo>
                  <a:lnTo>
                    <a:pt x="f10" y="f8"/>
                  </a:lnTo>
                  <a:cubicBezTo>
                    <a:pt x="f9" y="f8"/>
                    <a:pt x="f14" y="f20"/>
                    <a:pt x="f14" y="f19"/>
                  </a:cubicBezTo>
                  <a:cubicBezTo>
                    <a:pt x="f14" y="f21"/>
                    <a:pt x="f16" y="f17"/>
                    <a:pt x="f10" y="f17"/>
                  </a:cubicBezTo>
                  <a:close/>
                  <a:moveTo>
                    <a:pt x="f22" y="f23"/>
                  </a:moveTo>
                  <a:cubicBezTo>
                    <a:pt x="f24" y="f23"/>
                    <a:pt x="f23" y="f24"/>
                    <a:pt x="f23" y="f25"/>
                  </a:cubicBezTo>
                  <a:lnTo>
                    <a:pt x="f23" y="f26"/>
                  </a:lnTo>
                  <a:cubicBezTo>
                    <a:pt x="f23" y="f27"/>
                    <a:pt x="f24" y="f4"/>
                    <a:pt x="f22" y="f4"/>
                  </a:cubicBezTo>
                  <a:lnTo>
                    <a:pt x="f26" y="f4"/>
                  </a:lnTo>
                  <a:cubicBezTo>
                    <a:pt x="f27" y="f4"/>
                    <a:pt x="f3" y="f28"/>
                    <a:pt x="f3" y="f26"/>
                  </a:cubicBezTo>
                  <a:lnTo>
                    <a:pt x="f3" y="f29"/>
                  </a:lnTo>
                  <a:cubicBezTo>
                    <a:pt x="f3" y="f24"/>
                    <a:pt x="f27" y="f23"/>
                    <a:pt x="f26" y="f23"/>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75" name="Google Shape;6002;p67">
            <a:extLst>
              <a:ext uri="{FF2B5EF4-FFF2-40B4-BE49-F238E27FC236}">
                <a16:creationId xmlns:a16="http://schemas.microsoft.com/office/drawing/2014/main" id="{DC56C3BC-44FC-0105-A3ED-27C09B505F17}"/>
              </a:ext>
            </a:extLst>
          </p:cNvPr>
          <p:cNvGrpSpPr/>
          <p:nvPr/>
        </p:nvGrpSpPr>
        <p:grpSpPr>
          <a:xfrm>
            <a:off x="4569814" y="1891747"/>
            <a:ext cx="480718" cy="415100"/>
            <a:chOff x="4569814" y="1891747"/>
            <a:chExt cx="480718" cy="415100"/>
          </a:xfrm>
        </p:grpSpPr>
        <p:sp>
          <p:nvSpPr>
            <p:cNvPr id="76" name="Google Shape;6003;p67">
              <a:extLst>
                <a:ext uri="{FF2B5EF4-FFF2-40B4-BE49-F238E27FC236}">
                  <a16:creationId xmlns:a16="http://schemas.microsoft.com/office/drawing/2014/main" id="{F689D30F-FAC0-7ECA-1FE3-B8FB380601D5}"/>
                </a:ext>
              </a:extLst>
            </p:cNvPr>
            <p:cNvSpPr/>
            <p:nvPr/>
          </p:nvSpPr>
          <p:spPr>
            <a:xfrm>
              <a:off x="4569814" y="1919535"/>
              <a:ext cx="480718" cy="387312"/>
            </a:xfrm>
            <a:custGeom>
              <a:avLst/>
              <a:gdLst>
                <a:gd name="f0" fmla="val w"/>
                <a:gd name="f1" fmla="val h"/>
                <a:gd name="f2" fmla="val 0"/>
                <a:gd name="f3" fmla="val 14704"/>
                <a:gd name="f4" fmla="val 11847"/>
                <a:gd name="f5" fmla="val 7370"/>
                <a:gd name="f6" fmla="val 797"/>
                <a:gd name="f7" fmla="val 8536"/>
                <a:gd name="f8" fmla="val 9694"/>
                <a:gd name="f9" fmla="val 1246"/>
                <a:gd name="f10" fmla="val 10576"/>
                <a:gd name="f11" fmla="val 2143"/>
                <a:gd name="f12" fmla="val 12340"/>
                <a:gd name="f13" fmla="val 3908"/>
                <a:gd name="f14" fmla="val 6775"/>
                <a:gd name="f15" fmla="val 8539"/>
                <a:gd name="f16" fmla="val 9757"/>
                <a:gd name="f17" fmla="val 9390"/>
                <a:gd name="f18" fmla="val 8623"/>
                <a:gd name="f19" fmla="val 9894"/>
                <a:gd name="f20" fmla="val 7363"/>
                <a:gd name="f21" fmla="val 6102"/>
                <a:gd name="f22" fmla="val 4937"/>
                <a:gd name="f23" fmla="val 9358"/>
                <a:gd name="f24" fmla="val 4118"/>
                <a:gd name="f25" fmla="val 2353"/>
                <a:gd name="f26" fmla="val 5031"/>
                <a:gd name="f27" fmla="val 6205"/>
                <a:gd name="f28" fmla="val 7326"/>
                <a:gd name="f29" fmla="val 1"/>
                <a:gd name="f30" fmla="val 2091"/>
                <a:gd name="f31" fmla="val 6750"/>
                <a:gd name="f32" fmla="val 4275"/>
                <a:gd name="f33" fmla="val 9768"/>
                <a:gd name="f34" fmla="val 3424"/>
                <a:gd name="f35" fmla="val 11280"/>
                <a:gd name="f36" fmla="val 3298"/>
                <a:gd name="f37" fmla="val 11532"/>
                <a:gd name="f38" fmla="val 3487"/>
                <a:gd name="f39" fmla="val 3771"/>
                <a:gd name="f40" fmla="val 3929"/>
                <a:gd name="f41" fmla="val 4086"/>
                <a:gd name="f42" fmla="val 11784"/>
                <a:gd name="f43" fmla="val 11626"/>
                <a:gd name="f44" fmla="val 5000"/>
                <a:gd name="f45" fmla="val 10209"/>
                <a:gd name="f46" fmla="val 5740"/>
                <a:gd name="f47" fmla="val 10571"/>
                <a:gd name="f48" fmla="val 6543"/>
                <a:gd name="f49" fmla="val 10752"/>
                <a:gd name="f50" fmla="val 7351"/>
                <a:gd name="f51" fmla="val 8158"/>
                <a:gd name="f52" fmla="val 8969"/>
                <a:gd name="f53" fmla="val 9725"/>
                <a:gd name="f54" fmla="val 10671"/>
                <a:gd name="f55" fmla="val 10828"/>
                <a:gd name="f56" fmla="val 10923"/>
                <a:gd name="f57" fmla="val 11238"/>
                <a:gd name="f58" fmla="val 11458"/>
                <a:gd name="f59" fmla="val 11301"/>
                <a:gd name="f60" fmla="val 10419"/>
                <a:gd name="f61" fmla="val 14703"/>
                <a:gd name="f62" fmla="val 12592"/>
                <a:gd name="f63" fmla="val 7350"/>
                <a:gd name="f64" fmla="val 7338"/>
                <a:gd name="f65" fmla="*/ f0 1 14704"/>
                <a:gd name="f66" fmla="*/ f1 1 11847"/>
                <a:gd name="f67" fmla="val f2"/>
                <a:gd name="f68" fmla="val f3"/>
                <a:gd name="f69" fmla="val f4"/>
                <a:gd name="f70" fmla="+- f69 0 f67"/>
                <a:gd name="f71" fmla="+- f68 0 f67"/>
                <a:gd name="f72" fmla="*/ f71 1 14704"/>
                <a:gd name="f73" fmla="*/ f70 1 11847"/>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4704" h="11847">
                  <a:moveTo>
                    <a:pt x="f5" y="f6"/>
                  </a:moveTo>
                  <a:cubicBezTo>
                    <a:pt x="f7" y="f6"/>
                    <a:pt x="f8" y="f9"/>
                    <a:pt x="f10" y="f11"/>
                  </a:cubicBezTo>
                  <a:cubicBezTo>
                    <a:pt x="f12" y="f13"/>
                    <a:pt x="f12" y="f14"/>
                    <a:pt x="f10" y="f15"/>
                  </a:cubicBezTo>
                  <a:cubicBezTo>
                    <a:pt x="f16" y="f17"/>
                    <a:pt x="f18" y="f19"/>
                    <a:pt x="f20" y="f19"/>
                  </a:cubicBezTo>
                  <a:cubicBezTo>
                    <a:pt x="f21" y="f19"/>
                    <a:pt x="f22" y="f23"/>
                    <a:pt x="f24" y="f15"/>
                  </a:cubicBezTo>
                  <a:cubicBezTo>
                    <a:pt x="f25" y="f14"/>
                    <a:pt x="f25" y="f13"/>
                    <a:pt x="f24" y="f11"/>
                  </a:cubicBezTo>
                  <a:cubicBezTo>
                    <a:pt x="f26" y="f9"/>
                    <a:pt x="f27" y="f6"/>
                    <a:pt x="f5" y="f6"/>
                  </a:cubicBezTo>
                  <a:close/>
                  <a:moveTo>
                    <a:pt x="f28" y="f29"/>
                  </a:moveTo>
                  <a:cubicBezTo>
                    <a:pt x="f30" y="f29"/>
                    <a:pt x="f2" y="f31"/>
                    <a:pt x="f32" y="f33"/>
                  </a:cubicBezTo>
                  <a:lnTo>
                    <a:pt x="f34" y="f35"/>
                  </a:lnTo>
                  <a:cubicBezTo>
                    <a:pt x="f36" y="f37"/>
                    <a:pt x="f38" y="f4"/>
                    <a:pt x="f39" y="f4"/>
                  </a:cubicBezTo>
                  <a:cubicBezTo>
                    <a:pt x="f40" y="f4"/>
                    <a:pt x="f41" y="f42"/>
                    <a:pt x="f24" y="f43"/>
                  </a:cubicBezTo>
                  <a:lnTo>
                    <a:pt x="f44" y="f45"/>
                  </a:lnTo>
                  <a:cubicBezTo>
                    <a:pt x="f46" y="f47"/>
                    <a:pt x="f48" y="f49"/>
                    <a:pt x="f50" y="f49"/>
                  </a:cubicBezTo>
                  <a:cubicBezTo>
                    <a:pt x="f51" y="f49"/>
                    <a:pt x="f52" y="f47"/>
                    <a:pt x="f53" y="f45"/>
                  </a:cubicBezTo>
                  <a:lnTo>
                    <a:pt x="f10" y="f43"/>
                  </a:lnTo>
                  <a:cubicBezTo>
                    <a:pt x="f54" y="f42"/>
                    <a:pt x="f55" y="f4"/>
                    <a:pt x="f56" y="f4"/>
                  </a:cubicBezTo>
                  <a:cubicBezTo>
                    <a:pt x="f57" y="f4"/>
                    <a:pt x="f58" y="f37"/>
                    <a:pt x="f59" y="f35"/>
                  </a:cubicBezTo>
                  <a:lnTo>
                    <a:pt x="f60" y="f33"/>
                  </a:lnTo>
                  <a:cubicBezTo>
                    <a:pt x="f61" y="f14"/>
                    <a:pt x="f62" y="f29"/>
                    <a:pt x="f20" y="f29"/>
                  </a:cubicBezTo>
                  <a:cubicBezTo>
                    <a:pt x="f63" y="f29"/>
                    <a:pt x="f64" y="f29"/>
                    <a:pt x="f28" y="f29"/>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7" name="Google Shape;6004;p67">
              <a:extLst>
                <a:ext uri="{FF2B5EF4-FFF2-40B4-BE49-F238E27FC236}">
                  <a16:creationId xmlns:a16="http://schemas.microsoft.com/office/drawing/2014/main" id="{4F4962F9-644D-74C1-D167-BB9F1E02DB7F}"/>
                </a:ext>
              </a:extLst>
            </p:cNvPr>
            <p:cNvSpPr/>
            <p:nvPr/>
          </p:nvSpPr>
          <p:spPr>
            <a:xfrm>
              <a:off x="4873331" y="1891747"/>
              <a:ext cx="139071" cy="139071"/>
            </a:xfrm>
            <a:custGeom>
              <a:avLst/>
              <a:gdLst>
                <a:gd name="f0" fmla="val w"/>
                <a:gd name="f1" fmla="val h"/>
                <a:gd name="f2" fmla="val 0"/>
                <a:gd name="f3" fmla="val 4254"/>
                <a:gd name="f4" fmla="val 1355"/>
                <a:gd name="f5" fmla="val 882"/>
                <a:gd name="f6" fmla="val 410"/>
                <a:gd name="f7" fmla="val 95"/>
                <a:gd name="f8" fmla="val 315"/>
                <a:gd name="f9" fmla="val 1891"/>
                <a:gd name="f10" fmla="val 946"/>
                <a:gd name="f11" fmla="val 3340"/>
                <a:gd name="f12" fmla="val 2395"/>
                <a:gd name="f13" fmla="val 3938"/>
                <a:gd name="f14" fmla="val 4128"/>
                <a:gd name="f15" fmla="val 3844"/>
                <a:gd name="f16" fmla="val 3371"/>
                <a:gd name="f17" fmla="val 2899"/>
                <a:gd name="f18" fmla="val 1292"/>
                <a:gd name="f19" fmla="val 2962"/>
                <a:gd name="f20" fmla="*/ f0 1 4254"/>
                <a:gd name="f21" fmla="*/ f1 1 4254"/>
                <a:gd name="f22" fmla="val f2"/>
                <a:gd name="f23" fmla="val f3"/>
                <a:gd name="f24" fmla="+- f23 0 f22"/>
                <a:gd name="f25" fmla="*/ f24 1 4254"/>
                <a:gd name="f26" fmla="*/ f22 1 f25"/>
                <a:gd name="f27" fmla="*/ f23 1 f25"/>
                <a:gd name="f28" fmla="*/ f26 f20 1"/>
                <a:gd name="f29" fmla="*/ f27 f20 1"/>
                <a:gd name="f30" fmla="*/ f27 f21 1"/>
                <a:gd name="f31" fmla="*/ f26 f21 1"/>
              </a:gdLst>
              <a:ahLst/>
              <a:cxnLst>
                <a:cxn ang="3cd4">
                  <a:pos x="hc" y="t"/>
                </a:cxn>
                <a:cxn ang="0">
                  <a:pos x="r" y="vc"/>
                </a:cxn>
                <a:cxn ang="cd4">
                  <a:pos x="hc" y="b"/>
                </a:cxn>
                <a:cxn ang="cd2">
                  <a:pos x="l" y="vc"/>
                </a:cxn>
              </a:cxnLst>
              <a:rect l="f28" t="f31" r="f29" b="f30"/>
              <a:pathLst>
                <a:path w="4254" h="4254">
                  <a:moveTo>
                    <a:pt x="f4" y="f2"/>
                  </a:moveTo>
                  <a:cubicBezTo>
                    <a:pt x="f5" y="f2"/>
                    <a:pt x="f6" y="f7"/>
                    <a:pt x="f2" y="f8"/>
                  </a:cubicBezTo>
                  <a:cubicBezTo>
                    <a:pt x="f9" y="f10"/>
                    <a:pt x="f11" y="f12"/>
                    <a:pt x="f13" y="f3"/>
                  </a:cubicBezTo>
                  <a:cubicBezTo>
                    <a:pt x="f14" y="f15"/>
                    <a:pt x="f3" y="f16"/>
                    <a:pt x="f3" y="f17"/>
                  </a:cubicBezTo>
                  <a:cubicBezTo>
                    <a:pt x="f3" y="f18"/>
                    <a:pt x="f19" y="f2"/>
                    <a:pt x="f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8" name="Google Shape;6005;p67">
              <a:extLst>
                <a:ext uri="{FF2B5EF4-FFF2-40B4-BE49-F238E27FC236}">
                  <a16:creationId xmlns:a16="http://schemas.microsoft.com/office/drawing/2014/main" id="{A1E4901C-7139-51F6-F8D9-B6E544220DD8}"/>
                </a:ext>
              </a:extLst>
            </p:cNvPr>
            <p:cNvSpPr/>
            <p:nvPr/>
          </p:nvSpPr>
          <p:spPr>
            <a:xfrm>
              <a:off x="4606564" y="1892753"/>
              <a:ext cx="139071" cy="139107"/>
            </a:xfrm>
            <a:custGeom>
              <a:avLst/>
              <a:gdLst>
                <a:gd name="f0" fmla="val w"/>
                <a:gd name="f1" fmla="val h"/>
                <a:gd name="f2" fmla="val 0"/>
                <a:gd name="f3" fmla="val 4254"/>
                <a:gd name="f4" fmla="val 4255"/>
                <a:gd name="f5" fmla="val 2931"/>
                <a:gd name="f6" fmla="val 1"/>
                <a:gd name="f7" fmla="val 1292"/>
                <a:gd name="f8" fmla="val 1293"/>
                <a:gd name="f9" fmla="val 2899"/>
                <a:gd name="f10" fmla="val 3372"/>
                <a:gd name="f11" fmla="val 127"/>
                <a:gd name="f12" fmla="val 3845"/>
                <a:gd name="f13" fmla="val 316"/>
                <a:gd name="f14" fmla="val 977"/>
                <a:gd name="f15" fmla="val 2364"/>
                <a:gd name="f16" fmla="val 2426"/>
                <a:gd name="f17" fmla="val 915"/>
                <a:gd name="f18" fmla="val 3876"/>
                <a:gd name="f19" fmla="val 3403"/>
                <a:gd name="f20" fmla="*/ f0 1 4254"/>
                <a:gd name="f21" fmla="*/ f1 1 4255"/>
                <a:gd name="f22" fmla="val f2"/>
                <a:gd name="f23" fmla="val f3"/>
                <a:gd name="f24" fmla="val f4"/>
                <a:gd name="f25" fmla="+- f24 0 f22"/>
                <a:gd name="f26" fmla="+- f23 0 f22"/>
                <a:gd name="f27" fmla="*/ f26 1 4254"/>
                <a:gd name="f28" fmla="*/ f25 1 425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4254" h="4255">
                  <a:moveTo>
                    <a:pt x="f5" y="f6"/>
                  </a:moveTo>
                  <a:cubicBezTo>
                    <a:pt x="f7" y="f6"/>
                    <a:pt x="f6" y="f8"/>
                    <a:pt x="f6" y="f9"/>
                  </a:cubicBezTo>
                  <a:cubicBezTo>
                    <a:pt x="f6" y="f10"/>
                    <a:pt x="f11" y="f12"/>
                    <a:pt x="f13" y="f3"/>
                  </a:cubicBezTo>
                  <a:cubicBezTo>
                    <a:pt x="f14" y="f15"/>
                    <a:pt x="f16" y="f17"/>
                    <a:pt x="f3" y="f13"/>
                  </a:cubicBezTo>
                  <a:cubicBezTo>
                    <a:pt x="f18" y="f11"/>
                    <a:pt x="f19"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9" name="Google Shape;6006;p67">
              <a:extLst>
                <a:ext uri="{FF2B5EF4-FFF2-40B4-BE49-F238E27FC236}">
                  <a16:creationId xmlns:a16="http://schemas.microsoft.com/office/drawing/2014/main" id="{16714AB5-DAB2-AA57-1869-2358FFB51EF1}"/>
                </a:ext>
              </a:extLst>
            </p:cNvPr>
            <p:cNvSpPr/>
            <p:nvPr/>
          </p:nvSpPr>
          <p:spPr>
            <a:xfrm>
              <a:off x="4687936" y="1972068"/>
              <a:ext cx="243102" cy="244153"/>
            </a:xfrm>
            <a:custGeom>
              <a:avLst/>
              <a:gdLst>
                <a:gd name="f0" fmla="val w"/>
                <a:gd name="f1" fmla="val h"/>
                <a:gd name="f2" fmla="val 0"/>
                <a:gd name="f3" fmla="val 7436"/>
                <a:gd name="f4" fmla="val 7468"/>
                <a:gd name="f5" fmla="val 3781"/>
                <a:gd name="f6" fmla="val 1671"/>
                <a:gd name="f7" fmla="val 4033"/>
                <a:gd name="f8" fmla="val 4191"/>
                <a:gd name="f9" fmla="val 1860"/>
                <a:gd name="f10" fmla="val 2112"/>
                <a:gd name="f11" fmla="val 3340"/>
                <a:gd name="f12" fmla="val 5388"/>
                <a:gd name="f13" fmla="val 5640"/>
                <a:gd name="f14" fmla="val 5829"/>
                <a:gd name="f15" fmla="val 3529"/>
                <a:gd name="f16" fmla="val 3750"/>
                <a:gd name="f17" fmla="val 4002"/>
                <a:gd name="f18" fmla="val 4128"/>
                <a:gd name="f19" fmla="val 3498"/>
                <a:gd name="f20" fmla="val 3308"/>
                <a:gd name="f21" fmla="val 3939"/>
                <a:gd name="f22" fmla="val 1"/>
                <a:gd name="f23" fmla="val 1702"/>
                <a:gd name="f24" fmla="val 32"/>
                <a:gd name="f25" fmla="val 5798"/>
                <a:gd name="f26" fmla="val 7467"/>
                <a:gd name="f27" fmla="val 5797"/>
                <a:gd name="f28" fmla="val 64"/>
                <a:gd name="f29" fmla="*/ f0 1 7436"/>
                <a:gd name="f30" fmla="*/ f1 1 7468"/>
                <a:gd name="f31" fmla="val f2"/>
                <a:gd name="f32" fmla="val f3"/>
                <a:gd name="f33" fmla="val f4"/>
                <a:gd name="f34" fmla="+- f33 0 f31"/>
                <a:gd name="f35" fmla="+- f32 0 f31"/>
                <a:gd name="f36" fmla="*/ f35 1 7436"/>
                <a:gd name="f37" fmla="*/ f34 1 746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7436" h="7468">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6" y="f18"/>
                  </a:lnTo>
                  <a:cubicBezTo>
                    <a:pt x="f19" y="f18"/>
                    <a:pt x="f20" y="f21"/>
                    <a:pt x="f20" y="f16"/>
                  </a:cubicBezTo>
                  <a:lnTo>
                    <a:pt x="f20" y="f10"/>
                  </a:lnTo>
                  <a:lnTo>
                    <a:pt x="f11" y="f10"/>
                  </a:lnTo>
                  <a:cubicBezTo>
                    <a:pt x="f11" y="f9"/>
                    <a:pt x="f15" y="f6"/>
                    <a:pt x="f5" y="f6"/>
                  </a:cubicBezTo>
                  <a:close/>
                  <a:moveTo>
                    <a:pt x="f16" y="f22"/>
                  </a:moveTo>
                  <a:cubicBezTo>
                    <a:pt x="f23" y="f22"/>
                    <a:pt x="f24" y="f6"/>
                    <a:pt x="f2" y="f16"/>
                  </a:cubicBezTo>
                  <a:cubicBezTo>
                    <a:pt x="f24" y="f25"/>
                    <a:pt x="f23" y="f26"/>
                    <a:pt x="f16" y="f26"/>
                  </a:cubicBezTo>
                  <a:cubicBezTo>
                    <a:pt x="f27" y="f26"/>
                    <a:pt x="f3" y="f25"/>
                    <a:pt x="f3" y="f16"/>
                  </a:cubicBezTo>
                  <a:cubicBezTo>
                    <a:pt x="f3" y="f23"/>
                    <a:pt x="f27" y="f28"/>
                    <a:pt x="f16" y="f2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80" name="Google Shape;6011;p67">
            <a:extLst>
              <a:ext uri="{FF2B5EF4-FFF2-40B4-BE49-F238E27FC236}">
                <a16:creationId xmlns:a16="http://schemas.microsoft.com/office/drawing/2014/main" id="{E6D607F1-D8D5-9A36-ADE2-BE970C05B316}"/>
              </a:ext>
            </a:extLst>
          </p:cNvPr>
          <p:cNvGrpSpPr/>
          <p:nvPr/>
        </p:nvGrpSpPr>
        <p:grpSpPr>
          <a:xfrm>
            <a:off x="7585149" y="1867515"/>
            <a:ext cx="421867" cy="414479"/>
            <a:chOff x="7585149" y="1867515"/>
            <a:chExt cx="421867" cy="414479"/>
          </a:xfrm>
        </p:grpSpPr>
        <p:sp>
          <p:nvSpPr>
            <p:cNvPr id="81" name="Google Shape;6012;p67">
              <a:extLst>
                <a:ext uri="{FF2B5EF4-FFF2-40B4-BE49-F238E27FC236}">
                  <a16:creationId xmlns:a16="http://schemas.microsoft.com/office/drawing/2014/main" id="{AFBC6660-7E72-B030-B34F-49D132C15399}"/>
                </a:ext>
              </a:extLst>
            </p:cNvPr>
            <p:cNvSpPr/>
            <p:nvPr/>
          </p:nvSpPr>
          <p:spPr>
            <a:xfrm>
              <a:off x="7635633" y="1913354"/>
              <a:ext cx="110240" cy="110240"/>
            </a:xfrm>
            <a:custGeom>
              <a:avLst/>
              <a:gdLst>
                <a:gd name="f0" fmla="val w"/>
                <a:gd name="f1" fmla="val h"/>
                <a:gd name="f2" fmla="val 0"/>
                <a:gd name="f3" fmla="val 3372"/>
                <a:gd name="f4" fmla="val 2710"/>
                <a:gd name="f5" fmla="val 1"/>
                <a:gd name="f6" fmla="val 694"/>
                <a:gd name="f7" fmla="val 3371"/>
                <a:gd name="f8" fmla="val 662"/>
                <a:gd name="f9" fmla="*/ f0 1 3372"/>
                <a:gd name="f10" fmla="*/ f1 1 3372"/>
                <a:gd name="f11" fmla="val f2"/>
                <a:gd name="f12" fmla="val f3"/>
                <a:gd name="f13" fmla="+- f12 0 f11"/>
                <a:gd name="f14" fmla="*/ f13 1 3372"/>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3372" h="3372">
                  <a:moveTo>
                    <a:pt x="f4" y="f2"/>
                  </a:moveTo>
                  <a:lnTo>
                    <a:pt x="f5" y="f4"/>
                  </a:lnTo>
                  <a:lnTo>
                    <a:pt x="f6" y="f7"/>
                  </a:lnTo>
                  <a:lnTo>
                    <a:pt x="f3" y="f8"/>
                  </a:lnTo>
                  <a:lnTo>
                    <a:pt x="f4"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2" name="Google Shape;6013;p67">
              <a:extLst>
                <a:ext uri="{FF2B5EF4-FFF2-40B4-BE49-F238E27FC236}">
                  <a16:creationId xmlns:a16="http://schemas.microsoft.com/office/drawing/2014/main" id="{D83BA549-B9F0-ED91-DB78-8C8400842F33}"/>
                </a:ext>
              </a:extLst>
            </p:cNvPr>
            <p:cNvSpPr/>
            <p:nvPr/>
          </p:nvSpPr>
          <p:spPr>
            <a:xfrm>
              <a:off x="7806616" y="1878598"/>
              <a:ext cx="197793" cy="195471"/>
            </a:xfrm>
            <a:custGeom>
              <a:avLst/>
              <a:gdLst>
                <a:gd name="f0" fmla="val w"/>
                <a:gd name="f1" fmla="val h"/>
                <a:gd name="f2" fmla="val 0"/>
                <a:gd name="f3" fmla="val 6050"/>
                <a:gd name="f4" fmla="val 5979"/>
                <a:gd name="f5" fmla="val 2663"/>
                <a:gd name="f6" fmla="val 2552"/>
                <a:gd name="f7" fmla="val 2442"/>
                <a:gd name="f8" fmla="val 39"/>
                <a:gd name="f9" fmla="val 2363"/>
                <a:gd name="f10" fmla="val 118"/>
                <a:gd name="f11" fmla="val 1261"/>
                <a:gd name="f12" fmla="val 1221"/>
                <a:gd name="f13" fmla="val 2678"/>
                <a:gd name="f14" fmla="val 2639"/>
                <a:gd name="f15" fmla="val 2836"/>
                <a:gd name="f16" fmla="val 2796"/>
                <a:gd name="f17" fmla="val 3080"/>
                <a:gd name="f18" fmla="val 3237"/>
                <a:gd name="f19" fmla="val 2637"/>
                <a:gd name="f20" fmla="val 3278"/>
                <a:gd name="f21" fmla="val 2560"/>
                <a:gd name="f22" fmla="val 3302"/>
                <a:gd name="f23" fmla="val 2473"/>
                <a:gd name="f24" fmla="val 2360"/>
                <a:gd name="f25" fmla="val 2232"/>
                <a:gd name="f26" fmla="val 3263"/>
                <a:gd name="f27" fmla="val 2143"/>
                <a:gd name="f28" fmla="val 3174"/>
                <a:gd name="f29" fmla="val 725"/>
                <a:gd name="f30" fmla="val 1756"/>
                <a:gd name="f31" fmla="val 2481"/>
                <a:gd name="f32" fmla="val 3529"/>
                <a:gd name="f33" fmla="val 5978"/>
                <a:gd name="f34" fmla="val 5892"/>
                <a:gd name="f35" fmla="val 3615"/>
                <a:gd name="f36" fmla="val 6049"/>
                <a:gd name="f37" fmla="val 3458"/>
                <a:gd name="f38" fmla="val 3017"/>
                <a:gd name="f39" fmla="val 2962"/>
                <a:gd name="f40" fmla="val 2883"/>
                <a:gd name="f41" fmla="val 2773"/>
                <a:gd name="f42" fmla="*/ f0 1 6050"/>
                <a:gd name="f43" fmla="*/ f1 1 5979"/>
                <a:gd name="f44" fmla="val f2"/>
                <a:gd name="f45" fmla="val f3"/>
                <a:gd name="f46" fmla="val f4"/>
                <a:gd name="f47" fmla="+- f46 0 f44"/>
                <a:gd name="f48" fmla="+- f45 0 f44"/>
                <a:gd name="f49" fmla="*/ f48 1 6050"/>
                <a:gd name="f50" fmla="*/ f47 1 5979"/>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6050" h="5979">
                  <a:moveTo>
                    <a:pt x="f5" y="f2"/>
                  </a:moveTo>
                  <a:cubicBezTo>
                    <a:pt x="f6" y="f2"/>
                    <a:pt x="f7" y="f8"/>
                    <a:pt x="f9" y="f10"/>
                  </a:cubicBezTo>
                  <a:lnTo>
                    <a:pt x="f11" y="f12"/>
                  </a:lnTo>
                  <a:lnTo>
                    <a:pt x="f13" y="f14"/>
                  </a:lnTo>
                  <a:cubicBezTo>
                    <a:pt x="f15" y="f16"/>
                    <a:pt x="f15" y="f17"/>
                    <a:pt x="f13" y="f18"/>
                  </a:cubicBezTo>
                  <a:cubicBezTo>
                    <a:pt x="f19" y="f20"/>
                    <a:pt x="f21" y="f22"/>
                    <a:pt x="f23" y="f22"/>
                  </a:cubicBezTo>
                  <a:cubicBezTo>
                    <a:pt x="f24" y="f22"/>
                    <a:pt x="f25" y="f26"/>
                    <a:pt x="f27" y="f28"/>
                  </a:cubicBezTo>
                  <a:lnTo>
                    <a:pt x="f29" y="f30"/>
                  </a:lnTo>
                  <a:lnTo>
                    <a:pt x="f2" y="f31"/>
                  </a:lnTo>
                  <a:lnTo>
                    <a:pt x="f32" y="f33"/>
                  </a:lnTo>
                  <a:lnTo>
                    <a:pt x="f34" y="f35"/>
                  </a:lnTo>
                  <a:cubicBezTo>
                    <a:pt x="f36" y="f37"/>
                    <a:pt x="f36" y="f28"/>
                    <a:pt x="f34" y="f38"/>
                  </a:cubicBezTo>
                  <a:lnTo>
                    <a:pt x="f39" y="f10"/>
                  </a:lnTo>
                  <a:cubicBezTo>
                    <a:pt x="f40" y="f8"/>
                    <a:pt x="f41"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3" name="Google Shape;6014;p67">
              <a:extLst>
                <a:ext uri="{FF2B5EF4-FFF2-40B4-BE49-F238E27FC236}">
                  <a16:creationId xmlns:a16="http://schemas.microsoft.com/office/drawing/2014/main" id="{6972E438-A388-2F22-0DA9-625CDB8E827D}"/>
                </a:ext>
              </a:extLst>
            </p:cNvPr>
            <p:cNvSpPr/>
            <p:nvPr/>
          </p:nvSpPr>
          <p:spPr>
            <a:xfrm>
              <a:off x="7676826" y="1954539"/>
              <a:ext cx="279166" cy="279166"/>
            </a:xfrm>
            <a:custGeom>
              <a:avLst/>
              <a:gdLst>
                <a:gd name="f0" fmla="val w"/>
                <a:gd name="f1" fmla="val h"/>
                <a:gd name="f2" fmla="val 0"/>
                <a:gd name="f3" fmla="val 8539"/>
                <a:gd name="f4" fmla="val 2679"/>
                <a:gd name="f5" fmla="val 1"/>
                <a:gd name="f6" fmla="val 2678"/>
                <a:gd name="f7" fmla="val 5861"/>
                <a:gd name="f8" fmla="val 8538"/>
                <a:gd name="f9" fmla="val 5860"/>
                <a:gd name="f10" fmla="*/ f0 1 8539"/>
                <a:gd name="f11" fmla="*/ f1 1 8539"/>
                <a:gd name="f12" fmla="val f2"/>
                <a:gd name="f13" fmla="val f3"/>
                <a:gd name="f14" fmla="+- f13 0 f12"/>
                <a:gd name="f15" fmla="*/ f14 1 853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8539" h="8539">
                  <a:moveTo>
                    <a:pt x="f4" y="f2"/>
                  </a:moveTo>
                  <a:lnTo>
                    <a:pt x="f5" y="f6"/>
                  </a:lnTo>
                  <a:lnTo>
                    <a:pt x="f7" y="f8"/>
                  </a:lnTo>
                  <a:lnTo>
                    <a:pt x="f3" y="f9"/>
                  </a:lnTo>
                  <a:lnTo>
                    <a:pt x="f4"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4" name="Google Shape;6015;p67">
              <a:extLst>
                <a:ext uri="{FF2B5EF4-FFF2-40B4-BE49-F238E27FC236}">
                  <a16:creationId xmlns:a16="http://schemas.microsoft.com/office/drawing/2014/main" id="{255905D3-0D60-A1E1-FA28-19B8FA9C7589}"/>
                </a:ext>
              </a:extLst>
            </p:cNvPr>
            <p:cNvSpPr/>
            <p:nvPr/>
          </p:nvSpPr>
          <p:spPr>
            <a:xfrm>
              <a:off x="7892104" y="2169788"/>
              <a:ext cx="114912" cy="112206"/>
            </a:xfrm>
            <a:custGeom>
              <a:avLst/>
              <a:gdLst>
                <a:gd name="f0" fmla="val w"/>
                <a:gd name="f1" fmla="val h"/>
                <a:gd name="f2" fmla="val 0"/>
                <a:gd name="f3" fmla="val 3515"/>
                <a:gd name="f4" fmla="val 3432"/>
                <a:gd name="f5" fmla="val 2426"/>
                <a:gd name="f6" fmla="val 1"/>
                <a:gd name="f7" fmla="val 2427"/>
                <a:gd name="f8" fmla="val 2899"/>
                <a:gd name="f9" fmla="val 3404"/>
                <a:gd name="f10" fmla="val 2948"/>
                <a:gd name="f11" fmla="val 3423"/>
                <a:gd name="f12" fmla="val 2996"/>
                <a:gd name="f13" fmla="val 3044"/>
                <a:gd name="f14" fmla="val 3302"/>
                <a:gd name="f15" fmla="val 3514"/>
                <a:gd name="f16" fmla="val 3166"/>
                <a:gd name="f17" fmla="val 3434"/>
                <a:gd name="f18" fmla="*/ f0 1 3515"/>
                <a:gd name="f19" fmla="*/ f1 1 3432"/>
                <a:gd name="f20" fmla="val f2"/>
                <a:gd name="f21" fmla="val f3"/>
                <a:gd name="f22" fmla="val f4"/>
                <a:gd name="f23" fmla="+- f22 0 f20"/>
                <a:gd name="f24" fmla="+- f21 0 f20"/>
                <a:gd name="f25" fmla="*/ f24 1 3515"/>
                <a:gd name="f26" fmla="*/ f23 1 343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3515" h="3432">
                  <a:moveTo>
                    <a:pt x="f5" y="f6"/>
                  </a:moveTo>
                  <a:lnTo>
                    <a:pt x="f2" y="f7"/>
                  </a:lnTo>
                  <a:lnTo>
                    <a:pt x="f8" y="f9"/>
                  </a:lnTo>
                  <a:cubicBezTo>
                    <a:pt x="f10" y="f11"/>
                    <a:pt x="f12" y="f4"/>
                    <a:pt x="f13" y="f4"/>
                  </a:cubicBezTo>
                  <a:cubicBezTo>
                    <a:pt x="f14" y="f4"/>
                    <a:pt x="f15" y="f16"/>
                    <a:pt x="f17" y="f8"/>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5" name="Google Shape;6016;p67">
              <a:extLst>
                <a:ext uri="{FF2B5EF4-FFF2-40B4-BE49-F238E27FC236}">
                  <a16:creationId xmlns:a16="http://schemas.microsoft.com/office/drawing/2014/main" id="{13ACBC0E-4250-80FD-A64D-6F6F61744BE0}"/>
                </a:ext>
              </a:extLst>
            </p:cNvPr>
            <p:cNvSpPr/>
            <p:nvPr/>
          </p:nvSpPr>
          <p:spPr>
            <a:xfrm>
              <a:off x="7598554" y="2084329"/>
              <a:ext cx="196742" cy="195471"/>
            </a:xfrm>
            <a:custGeom>
              <a:avLst/>
              <a:gdLst>
                <a:gd name="f0" fmla="val w"/>
                <a:gd name="f1" fmla="val h"/>
                <a:gd name="f2" fmla="val 0"/>
                <a:gd name="f3" fmla="val 6018"/>
                <a:gd name="f4" fmla="val 5979"/>
                <a:gd name="f5" fmla="val 2521"/>
                <a:gd name="f6" fmla="val 1796"/>
                <a:gd name="f7" fmla="val 725"/>
                <a:gd name="f8" fmla="val 3308"/>
                <a:gd name="f9" fmla="val 2205"/>
                <a:gd name="f10" fmla="val 3466"/>
                <a:gd name="f11" fmla="val 2363"/>
                <a:gd name="f12" fmla="val 2646"/>
                <a:gd name="f13" fmla="val 2804"/>
                <a:gd name="f14" fmla="val 3230"/>
                <a:gd name="f15" fmla="val 2883"/>
                <a:gd name="f16" fmla="val 3119"/>
                <a:gd name="f17" fmla="val 2922"/>
                <a:gd name="f18" fmla="val 3009"/>
                <a:gd name="f19" fmla="val 2899"/>
                <a:gd name="f20" fmla="val 2789"/>
                <a:gd name="f21" fmla="val 2710"/>
                <a:gd name="f22" fmla="val 1229"/>
                <a:gd name="f23" fmla="val 1292"/>
                <a:gd name="f24" fmla="val 158"/>
                <a:gd name="f25" fmla="val 2520"/>
                <a:gd name="f26" fmla="val 2962"/>
                <a:gd name="f27" fmla="val 3056"/>
                <a:gd name="f28" fmla="val 5860"/>
                <a:gd name="f29" fmla="val 3135"/>
                <a:gd name="f30" fmla="val 5939"/>
                <a:gd name="f31" fmla="val 3245"/>
                <a:gd name="f32" fmla="val 5978"/>
                <a:gd name="f33" fmla="val 3356"/>
                <a:gd name="f34" fmla="val 3576"/>
                <a:gd name="f35" fmla="val 3655"/>
                <a:gd name="f36" fmla="val 3497"/>
                <a:gd name="f37" fmla="*/ f0 1 6018"/>
                <a:gd name="f38" fmla="*/ f1 1 5979"/>
                <a:gd name="f39" fmla="val f2"/>
                <a:gd name="f40" fmla="val f3"/>
                <a:gd name="f41" fmla="val f4"/>
                <a:gd name="f42" fmla="+- f41 0 f39"/>
                <a:gd name="f43" fmla="+- f40 0 f39"/>
                <a:gd name="f44" fmla="*/ f43 1 6018"/>
                <a:gd name="f45" fmla="*/ f42 1 5979"/>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6018" h="5979">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4" y="f11"/>
                  </a:lnTo>
                  <a:cubicBezTo>
                    <a:pt x="f2" y="f25"/>
                    <a:pt x="f2" y="f13"/>
                    <a:pt x="f24" y="f26"/>
                  </a:cubicBezTo>
                  <a:lnTo>
                    <a:pt x="f27" y="f28"/>
                  </a:lnTo>
                  <a:cubicBezTo>
                    <a:pt x="f29" y="f30"/>
                    <a:pt x="f31" y="f32"/>
                    <a:pt x="f33" y="f32"/>
                  </a:cubicBezTo>
                  <a:cubicBezTo>
                    <a:pt x="f10" y="f32"/>
                    <a:pt x="f34" y="f30"/>
                    <a:pt x="f35" y="f28"/>
                  </a:cubicBezTo>
                  <a:lnTo>
                    <a:pt x="f3" y="f36"/>
                  </a:ln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6" name="Google Shape;6017;p67">
              <a:extLst>
                <a:ext uri="{FF2B5EF4-FFF2-40B4-BE49-F238E27FC236}">
                  <a16:creationId xmlns:a16="http://schemas.microsoft.com/office/drawing/2014/main" id="{5695FED9-B96F-282D-A274-92758AFE6484}"/>
                </a:ext>
              </a:extLst>
            </p:cNvPr>
            <p:cNvSpPr/>
            <p:nvPr/>
          </p:nvSpPr>
          <p:spPr>
            <a:xfrm>
              <a:off x="7585149" y="1867515"/>
              <a:ext cx="120536" cy="114885"/>
            </a:xfrm>
            <a:custGeom>
              <a:avLst/>
              <a:gdLst>
                <a:gd name="f0" fmla="val w"/>
                <a:gd name="f1" fmla="val h"/>
                <a:gd name="f2" fmla="val 0"/>
                <a:gd name="f3" fmla="val 3687"/>
                <a:gd name="f4" fmla="val 3514"/>
                <a:gd name="f5" fmla="val 2281"/>
                <a:gd name="f6" fmla="val 1915"/>
                <a:gd name="f7" fmla="val 1545"/>
                <a:gd name="f8" fmla="val 142"/>
                <a:gd name="f9" fmla="val 1261"/>
                <a:gd name="f10" fmla="val 426"/>
                <a:gd name="f11" fmla="val 568"/>
                <a:gd name="f12" fmla="val 1119"/>
                <a:gd name="f13" fmla="val 1"/>
                <a:gd name="f14" fmla="val 1686"/>
                <a:gd name="f15" fmla="val 2568"/>
                <a:gd name="f16" fmla="val 3135"/>
                <a:gd name="f17" fmla="val 946"/>
                <a:gd name="f18" fmla="val 3513"/>
                <a:gd name="f19" fmla="val 804"/>
                <a:gd name="f20" fmla="val 3277"/>
                <a:gd name="f21" fmla="val 3010"/>
                <a:gd name="f22" fmla="val 2647"/>
                <a:gd name="f23" fmla="*/ f0 1 3687"/>
                <a:gd name="f24" fmla="*/ f1 1 3514"/>
                <a:gd name="f25" fmla="val f2"/>
                <a:gd name="f26" fmla="val f3"/>
                <a:gd name="f27" fmla="val f4"/>
                <a:gd name="f28" fmla="+- f27 0 f25"/>
                <a:gd name="f29" fmla="+- f26 0 f25"/>
                <a:gd name="f30" fmla="*/ f29 1 3687"/>
                <a:gd name="f31" fmla="*/ f28 1 3514"/>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687" h="3514">
                  <a:moveTo>
                    <a:pt x="f5" y="f2"/>
                  </a:moveTo>
                  <a:cubicBezTo>
                    <a:pt x="f6" y="f2"/>
                    <a:pt x="f7" y="f8"/>
                    <a:pt x="f9" y="f10"/>
                  </a:cubicBezTo>
                  <a:lnTo>
                    <a:pt x="f11" y="f12"/>
                  </a:lnTo>
                  <a:cubicBezTo>
                    <a:pt x="f13" y="f14"/>
                    <a:pt x="f13" y="f15"/>
                    <a:pt x="f11" y="f16"/>
                  </a:cubicBezTo>
                  <a:lnTo>
                    <a:pt x="f17" y="f18"/>
                  </a:lnTo>
                  <a:lnTo>
                    <a:pt x="f3" y="f19"/>
                  </a:lnTo>
                  <a:lnTo>
                    <a:pt x="f20" y="f10"/>
                  </a:lnTo>
                  <a:cubicBezTo>
                    <a:pt x="f21" y="f8"/>
                    <a:pt x="f22"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
        <p:nvSpPr>
          <p:cNvPr id="87" name="Google Shape;6042;p67">
            <a:extLst>
              <a:ext uri="{FF2B5EF4-FFF2-40B4-BE49-F238E27FC236}">
                <a16:creationId xmlns:a16="http://schemas.microsoft.com/office/drawing/2014/main" id="{18833C8B-537E-1532-4130-9B6862BA6DBA}"/>
              </a:ext>
            </a:extLst>
          </p:cNvPr>
          <p:cNvSpPr/>
          <p:nvPr/>
        </p:nvSpPr>
        <p:spPr>
          <a:xfrm>
            <a:off x="5201838" y="1892561"/>
            <a:ext cx="407904" cy="413464"/>
          </a:xfrm>
          <a:custGeom>
            <a:avLst/>
            <a:gdLst>
              <a:gd name="f0" fmla="val w"/>
              <a:gd name="f1" fmla="val h"/>
              <a:gd name="f2" fmla="val 0"/>
              <a:gd name="f3" fmla="val 12477"/>
              <a:gd name="f4" fmla="val 12647"/>
              <a:gd name="f5" fmla="val 3750"/>
              <a:gd name="f6" fmla="val 4538"/>
              <a:gd name="f7" fmla="val 4223"/>
              <a:gd name="f8" fmla="val 4601"/>
              <a:gd name="f9" fmla="val 4884"/>
              <a:gd name="f10" fmla="val 5357"/>
              <a:gd name="f11" fmla="val 5829"/>
              <a:gd name="f12" fmla="val 6176"/>
              <a:gd name="f13" fmla="val 3277"/>
              <a:gd name="f14" fmla="val 2931"/>
              <a:gd name="f15" fmla="val 6239"/>
              <a:gd name="f16" fmla="val 6711"/>
              <a:gd name="f17" fmla="val 7058"/>
              <a:gd name="f18" fmla="val 5766"/>
              <a:gd name="f19" fmla="val 5420"/>
              <a:gd name="f20" fmla="val 8728"/>
              <a:gd name="f21" fmla="val 9200"/>
              <a:gd name="f22" fmla="val 9547"/>
              <a:gd name="f23" fmla="val 8255"/>
              <a:gd name="f24" fmla="val 7877"/>
              <a:gd name="f25" fmla="val 1"/>
              <a:gd name="f26" fmla="val 2805"/>
              <a:gd name="f27" fmla="val 2395"/>
              <a:gd name="f28" fmla="val 7436"/>
              <a:gd name="f29" fmla="val 1387"/>
              <a:gd name="f30" fmla="val 3309"/>
              <a:gd name="f31" fmla="val 10082"/>
              <a:gd name="f32" fmla="val 12256"/>
              <a:gd name="f33" fmla="val 12486"/>
              <a:gd name="f34" fmla="val 3502"/>
              <a:gd name="f35" fmla="val 12646"/>
              <a:gd name="f36" fmla="val 3715"/>
              <a:gd name="f37" fmla="val 3824"/>
              <a:gd name="f38" fmla="val 3938"/>
              <a:gd name="f39" fmla="val 12604"/>
              <a:gd name="f40" fmla="val 4034"/>
              <a:gd name="f41" fmla="val 12508"/>
              <a:gd name="f42" fmla="val 5609"/>
              <a:gd name="f43" fmla="val 10681"/>
              <a:gd name="f44" fmla="val 5798"/>
              <a:gd name="f45" fmla="val 5987"/>
              <a:gd name="f46" fmla="val 10713"/>
              <a:gd name="f47" fmla="val 9641"/>
              <a:gd name="f48" fmla="val 8350"/>
              <a:gd name="f49" fmla="val 9704"/>
              <a:gd name="f50" fmla="*/ f0 1 12477"/>
              <a:gd name="f51" fmla="*/ f1 1 12647"/>
              <a:gd name="f52" fmla="val f2"/>
              <a:gd name="f53" fmla="val f3"/>
              <a:gd name="f54" fmla="val f4"/>
              <a:gd name="f55" fmla="+- f54 0 f52"/>
              <a:gd name="f56" fmla="+- f53 0 f52"/>
              <a:gd name="f57" fmla="*/ f56 1 12477"/>
              <a:gd name="f58" fmla="*/ f55 1 12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477" h="12647">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6"/>
                </a:moveTo>
                <a:cubicBezTo>
                  <a:pt x="f16" y="f6"/>
                  <a:pt x="f17" y="f9"/>
                  <a:pt x="f17" y="f10"/>
                </a:cubicBezTo>
                <a:cubicBezTo>
                  <a:pt x="f17" y="f11"/>
                  <a:pt x="f16" y="f12"/>
                  <a:pt x="f15" y="f12"/>
                </a:cubicBezTo>
                <a:cubicBezTo>
                  <a:pt x="f18" y="f12"/>
                  <a:pt x="f19" y="f11"/>
                  <a:pt x="f19" y="f10"/>
                </a:cubicBezTo>
                <a:cubicBezTo>
                  <a:pt x="f19" y="f9"/>
                  <a:pt x="f18" y="f6"/>
                  <a:pt x="f15" y="f6"/>
                </a:cubicBezTo>
                <a:close/>
                <a:moveTo>
                  <a:pt x="f20" y="f6"/>
                </a:moveTo>
                <a:cubicBezTo>
                  <a:pt x="f21" y="f6"/>
                  <a:pt x="f22" y="f9"/>
                  <a:pt x="f22" y="f10"/>
                </a:cubicBezTo>
                <a:cubicBezTo>
                  <a:pt x="f22" y="f11"/>
                  <a:pt x="f21" y="f12"/>
                  <a:pt x="f20" y="f12"/>
                </a:cubicBezTo>
                <a:cubicBezTo>
                  <a:pt x="f23" y="f12"/>
                  <a:pt x="f24" y="f11"/>
                  <a:pt x="f24" y="f10"/>
                </a:cubicBezTo>
                <a:cubicBezTo>
                  <a:pt x="f24" y="f9"/>
                  <a:pt x="f23" y="f6"/>
                  <a:pt x="f20" y="f6"/>
                </a:cubicBezTo>
                <a:close/>
                <a:moveTo>
                  <a:pt x="f15" y="f25"/>
                </a:moveTo>
                <a:cubicBezTo>
                  <a:pt x="f26" y="f25"/>
                  <a:pt x="f25" y="f27"/>
                  <a:pt x="f25" y="f10"/>
                </a:cubicBezTo>
                <a:cubicBezTo>
                  <a:pt x="f25" y="f28"/>
                  <a:pt x="f29" y="f21"/>
                  <a:pt x="f30" y="f31"/>
                </a:cubicBezTo>
                <a:lnTo>
                  <a:pt x="f30" y="f32"/>
                </a:lnTo>
                <a:cubicBezTo>
                  <a:pt x="f30" y="f33"/>
                  <a:pt x="f34" y="f35"/>
                  <a:pt x="f36" y="f35"/>
                </a:cubicBezTo>
                <a:cubicBezTo>
                  <a:pt x="f37" y="f35"/>
                  <a:pt x="f38" y="f39"/>
                  <a:pt x="f40" y="f41"/>
                </a:cubicBezTo>
                <a:lnTo>
                  <a:pt x="f42" y="f43"/>
                </a:lnTo>
                <a:cubicBezTo>
                  <a:pt x="f44" y="f43"/>
                  <a:pt x="f45" y="f46"/>
                  <a:pt x="f15" y="f46"/>
                </a:cubicBezTo>
                <a:cubicBezTo>
                  <a:pt x="f47" y="f46"/>
                  <a:pt x="f3" y="f48"/>
                  <a:pt x="f3" y="f10"/>
                </a:cubicBezTo>
                <a:cubicBezTo>
                  <a:pt x="f3" y="f27"/>
                  <a:pt x="f49" y="f25"/>
                  <a:pt x="f15" y="f2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88" name="Google Shape;6047;p67">
            <a:extLst>
              <a:ext uri="{FF2B5EF4-FFF2-40B4-BE49-F238E27FC236}">
                <a16:creationId xmlns:a16="http://schemas.microsoft.com/office/drawing/2014/main" id="{BDD2F495-946E-EC5A-7867-6F38E2E66B56}"/>
              </a:ext>
            </a:extLst>
          </p:cNvPr>
          <p:cNvGrpSpPr/>
          <p:nvPr/>
        </p:nvGrpSpPr>
        <p:grpSpPr>
          <a:xfrm>
            <a:off x="8230413" y="1867735"/>
            <a:ext cx="415101" cy="378030"/>
            <a:chOff x="8230413" y="1867735"/>
            <a:chExt cx="415101" cy="378030"/>
          </a:xfrm>
        </p:grpSpPr>
        <p:sp>
          <p:nvSpPr>
            <p:cNvPr id="89" name="Google Shape;6048;p67">
              <a:extLst>
                <a:ext uri="{FF2B5EF4-FFF2-40B4-BE49-F238E27FC236}">
                  <a16:creationId xmlns:a16="http://schemas.microsoft.com/office/drawing/2014/main" id="{0D75BBE9-5C17-FAF6-8810-D4A0AFF6DED1}"/>
                </a:ext>
              </a:extLst>
            </p:cNvPr>
            <p:cNvSpPr/>
            <p:nvPr/>
          </p:nvSpPr>
          <p:spPr>
            <a:xfrm>
              <a:off x="8438476" y="1921291"/>
              <a:ext cx="207038" cy="324474"/>
            </a:xfrm>
            <a:custGeom>
              <a:avLst/>
              <a:gdLst>
                <a:gd name="f0" fmla="val w"/>
                <a:gd name="f1" fmla="val h"/>
                <a:gd name="f2" fmla="val 0"/>
                <a:gd name="f3" fmla="val 6333"/>
                <a:gd name="f4" fmla="val 9925"/>
                <a:gd name="f5" fmla="val 4694"/>
                <a:gd name="f6" fmla="val 1"/>
                <a:gd name="f7" fmla="val 7877"/>
                <a:gd name="f8" fmla="val 8097"/>
                <a:gd name="f9" fmla="val 4474"/>
                <a:gd name="f10" fmla="val 8255"/>
                <a:gd name="f11" fmla="val 4253"/>
                <a:gd name="f12" fmla="val 2993"/>
                <a:gd name="f13" fmla="val 1638"/>
                <a:gd name="f14" fmla="val 8696"/>
                <a:gd name="f15" fmla="val 693"/>
                <a:gd name="f16" fmla="val 9452"/>
                <a:gd name="f17" fmla="val 536"/>
                <a:gd name="f18" fmla="val 9546"/>
                <a:gd name="f19" fmla="val 189"/>
                <a:gd name="f20" fmla="val 5073"/>
                <a:gd name="f21" fmla="val 5734"/>
                <a:gd name="f22" fmla="val 9357"/>
                <a:gd name="f23" fmla="val 1229"/>
                <a:gd name="f24" fmla="val 5766"/>
                <a:gd name="f25" fmla="*/ f0 1 6333"/>
                <a:gd name="f26" fmla="*/ f1 1 9925"/>
                <a:gd name="f27" fmla="val f2"/>
                <a:gd name="f28" fmla="val f3"/>
                <a:gd name="f29" fmla="val f4"/>
                <a:gd name="f30" fmla="+- f29 0 f27"/>
                <a:gd name="f31" fmla="+- f28 0 f27"/>
                <a:gd name="f32" fmla="*/ f31 1 6333"/>
                <a:gd name="f33" fmla="*/ f30 1 992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333" h="9925">
                  <a:moveTo>
                    <a:pt x="f5" y="f6"/>
                  </a:moveTo>
                  <a:lnTo>
                    <a:pt x="f5" y="f7"/>
                  </a:lnTo>
                  <a:cubicBezTo>
                    <a:pt x="f5" y="f8"/>
                    <a:pt x="f9" y="f10"/>
                    <a:pt x="f11" y="f10"/>
                  </a:cubicBezTo>
                  <a:cubicBezTo>
                    <a:pt x="f12" y="f10"/>
                    <a:pt x="f13" y="f14"/>
                    <a:pt x="f15" y="f16"/>
                  </a:cubicBezTo>
                  <a:cubicBezTo>
                    <a:pt x="f17" y="f18"/>
                    <a:pt x="f19" y="f4"/>
                    <a:pt x="f2" y="f4"/>
                  </a:cubicBezTo>
                  <a:lnTo>
                    <a:pt x="f20" y="f4"/>
                  </a:lnTo>
                  <a:cubicBezTo>
                    <a:pt x="f21" y="f4"/>
                    <a:pt x="f3" y="f22"/>
                    <a:pt x="f3" y="f14"/>
                  </a:cubicBezTo>
                  <a:lnTo>
                    <a:pt x="f3" y="f23"/>
                  </a:lnTo>
                  <a:cubicBezTo>
                    <a:pt x="f3" y="f17"/>
                    <a:pt x="f24" y="f6"/>
                    <a:pt x="f20"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0" name="Google Shape;6049;p67">
              <a:extLst>
                <a:ext uri="{FF2B5EF4-FFF2-40B4-BE49-F238E27FC236}">
                  <a16:creationId xmlns:a16="http://schemas.microsoft.com/office/drawing/2014/main" id="{4E16FDD6-4E05-B50A-17C9-BB8355361500}"/>
                </a:ext>
              </a:extLst>
            </p:cNvPr>
            <p:cNvSpPr/>
            <p:nvPr/>
          </p:nvSpPr>
          <p:spPr>
            <a:xfrm>
              <a:off x="8310743" y="1867735"/>
              <a:ext cx="113349" cy="336837"/>
            </a:xfrm>
            <a:custGeom>
              <a:avLst/>
              <a:gdLst>
                <a:gd name="f0" fmla="val w"/>
                <a:gd name="f1" fmla="val h"/>
                <a:gd name="f2" fmla="val 0"/>
                <a:gd name="f3" fmla="val 3467"/>
                <a:gd name="f4" fmla="val 10303"/>
                <a:gd name="f5" fmla="val 1"/>
                <a:gd name="f6" fmla="val 9105"/>
                <a:gd name="f7" fmla="val 1166"/>
                <a:gd name="f8" fmla="val 9200"/>
                <a:gd name="f9" fmla="val 2489"/>
                <a:gd name="f10" fmla="val 9578"/>
                <a:gd name="f11" fmla="val 3466"/>
                <a:gd name="f12" fmla="val 10302"/>
                <a:gd name="f13" fmla="val 1197"/>
                <a:gd name="f14" fmla="val 473"/>
                <a:gd name="f15" fmla="val 1229"/>
                <a:gd name="f16" fmla="val 95"/>
                <a:gd name="f17" fmla="*/ f0 1 3467"/>
                <a:gd name="f18" fmla="*/ f1 1 10303"/>
                <a:gd name="f19" fmla="val f2"/>
                <a:gd name="f20" fmla="val f3"/>
                <a:gd name="f21" fmla="val f4"/>
                <a:gd name="f22" fmla="+- f21 0 f19"/>
                <a:gd name="f23" fmla="+- f20 0 f19"/>
                <a:gd name="f24" fmla="*/ f23 1 3467"/>
                <a:gd name="f25" fmla="*/ f22 1 1030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467" h="10303">
                  <a:moveTo>
                    <a:pt x="f5" y="f2"/>
                  </a:moveTo>
                  <a:lnTo>
                    <a:pt x="f5" y="f6"/>
                  </a:lnTo>
                  <a:cubicBezTo>
                    <a:pt x="f7" y="f8"/>
                    <a:pt x="f9" y="f10"/>
                    <a:pt x="f11" y="f12"/>
                  </a:cubicBezTo>
                  <a:lnTo>
                    <a:pt x="f11" y="f13"/>
                  </a:lnTo>
                  <a:cubicBezTo>
                    <a:pt x="f9" y="f14"/>
                    <a:pt x="f15" y="f16"/>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1" name="Google Shape;6050;p67">
              <a:extLst>
                <a:ext uri="{FF2B5EF4-FFF2-40B4-BE49-F238E27FC236}">
                  <a16:creationId xmlns:a16="http://schemas.microsoft.com/office/drawing/2014/main" id="{51FADACC-2008-6797-C631-F021C8A51BE6}"/>
                </a:ext>
              </a:extLst>
            </p:cNvPr>
            <p:cNvSpPr/>
            <p:nvPr/>
          </p:nvSpPr>
          <p:spPr>
            <a:xfrm>
              <a:off x="8450829" y="1867735"/>
              <a:ext cx="113312" cy="336837"/>
            </a:xfrm>
            <a:custGeom>
              <a:avLst/>
              <a:gdLst>
                <a:gd name="f0" fmla="val w"/>
                <a:gd name="f1" fmla="val h"/>
                <a:gd name="f2" fmla="val 0"/>
                <a:gd name="f3" fmla="val 3466"/>
                <a:gd name="f4" fmla="val 10303"/>
                <a:gd name="f5" fmla="val 2300"/>
                <a:gd name="f6" fmla="val 95"/>
                <a:gd name="f7" fmla="val 977"/>
                <a:gd name="f8" fmla="val 473"/>
                <a:gd name="f9" fmla="val 1197"/>
                <a:gd name="f10" fmla="val 10302"/>
                <a:gd name="f11" fmla="val 9578"/>
                <a:gd name="f12" fmla="val 2237"/>
                <a:gd name="f13" fmla="val 9200"/>
                <a:gd name="f14" fmla="val 9105"/>
                <a:gd name="f15" fmla="*/ f0 1 3466"/>
                <a:gd name="f16" fmla="*/ f1 1 10303"/>
                <a:gd name="f17" fmla="val f2"/>
                <a:gd name="f18" fmla="val f3"/>
                <a:gd name="f19" fmla="val f4"/>
                <a:gd name="f20" fmla="+- f19 0 f17"/>
                <a:gd name="f21" fmla="+- f18 0 f17"/>
                <a:gd name="f22" fmla="*/ f21 1 3466"/>
                <a:gd name="f23" fmla="*/ f20 1 10303"/>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3466" h="10303">
                  <a:moveTo>
                    <a:pt x="f3" y="f2"/>
                  </a:moveTo>
                  <a:cubicBezTo>
                    <a:pt x="f5" y="f6"/>
                    <a:pt x="f7" y="f8"/>
                    <a:pt x="f2" y="f9"/>
                  </a:cubicBezTo>
                  <a:lnTo>
                    <a:pt x="f2" y="f10"/>
                  </a:lnTo>
                  <a:cubicBezTo>
                    <a:pt x="f7" y="f11"/>
                    <a:pt x="f12" y="f13"/>
                    <a:pt x="f3" y="f14"/>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2" name="Google Shape;6051;p67">
              <a:extLst>
                <a:ext uri="{FF2B5EF4-FFF2-40B4-BE49-F238E27FC236}">
                  <a16:creationId xmlns:a16="http://schemas.microsoft.com/office/drawing/2014/main" id="{A1AE9657-586F-5BC5-652B-45505D7A1E0B}"/>
                </a:ext>
              </a:extLst>
            </p:cNvPr>
            <p:cNvSpPr/>
            <p:nvPr/>
          </p:nvSpPr>
          <p:spPr>
            <a:xfrm>
              <a:off x="8230413" y="1921291"/>
              <a:ext cx="206032" cy="324474"/>
            </a:xfrm>
            <a:custGeom>
              <a:avLst/>
              <a:gdLst>
                <a:gd name="f0" fmla="val w"/>
                <a:gd name="f1" fmla="val h"/>
                <a:gd name="f2" fmla="val 0"/>
                <a:gd name="f3" fmla="val 6302"/>
                <a:gd name="f4" fmla="val 9925"/>
                <a:gd name="f5" fmla="val 1229"/>
                <a:gd name="f6" fmla="val 1"/>
                <a:gd name="f7" fmla="val 567"/>
                <a:gd name="f8" fmla="val 536"/>
                <a:gd name="f9" fmla="val 1198"/>
                <a:gd name="f10" fmla="val 8664"/>
                <a:gd name="f11" fmla="val 32"/>
                <a:gd name="f12" fmla="val 9357"/>
                <a:gd name="f13" fmla="val 6301"/>
                <a:gd name="f14" fmla="val 6112"/>
                <a:gd name="f15" fmla="val 5766"/>
                <a:gd name="f16" fmla="val 9609"/>
                <a:gd name="f17" fmla="val 5608"/>
                <a:gd name="f18" fmla="val 9452"/>
                <a:gd name="f19" fmla="val 4631"/>
                <a:gd name="f20" fmla="val 3277"/>
                <a:gd name="f21" fmla="val 8255"/>
                <a:gd name="f22" fmla="val 2048"/>
                <a:gd name="f23" fmla="val 1828"/>
                <a:gd name="f24" fmla="val 1638"/>
                <a:gd name="f25" fmla="val 8066"/>
                <a:gd name="f26" fmla="val 7877"/>
                <a:gd name="f27" fmla="*/ f0 1 6302"/>
                <a:gd name="f28" fmla="*/ f1 1 9925"/>
                <a:gd name="f29" fmla="val f2"/>
                <a:gd name="f30" fmla="val f3"/>
                <a:gd name="f31" fmla="val f4"/>
                <a:gd name="f32" fmla="+- f31 0 f29"/>
                <a:gd name="f33" fmla="+- f30 0 f29"/>
                <a:gd name="f34" fmla="*/ f33 1 6302"/>
                <a:gd name="f35" fmla="*/ f32 1 9925"/>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6302" h="9925">
                  <a:moveTo>
                    <a:pt x="f5" y="f6"/>
                  </a:moveTo>
                  <a:cubicBezTo>
                    <a:pt x="f7" y="f6"/>
                    <a:pt x="f2" y="f8"/>
                    <a:pt x="f2" y="f9"/>
                  </a:cubicBezTo>
                  <a:lnTo>
                    <a:pt x="f2" y="f10"/>
                  </a:lnTo>
                  <a:cubicBezTo>
                    <a:pt x="f11" y="f12"/>
                    <a:pt x="f7" y="f4"/>
                    <a:pt x="f5" y="f4"/>
                  </a:cubicBezTo>
                  <a:lnTo>
                    <a:pt x="f13" y="f4"/>
                  </a:lnTo>
                  <a:cubicBezTo>
                    <a:pt x="f14" y="f4"/>
                    <a:pt x="f15" y="f16"/>
                    <a:pt x="f17" y="f18"/>
                  </a:cubicBezTo>
                  <a:cubicBezTo>
                    <a:pt x="f19" y="f10"/>
                    <a:pt x="f20" y="f21"/>
                    <a:pt x="f22" y="f21"/>
                  </a:cubicBezTo>
                  <a:cubicBezTo>
                    <a:pt x="f23" y="f21"/>
                    <a:pt x="f24" y="f25"/>
                    <a:pt x="f24" y="f26"/>
                  </a:cubicBezTo>
                  <a:lnTo>
                    <a:pt x="f24"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93" name="Google Shape;6072;p67">
            <a:extLst>
              <a:ext uri="{FF2B5EF4-FFF2-40B4-BE49-F238E27FC236}">
                <a16:creationId xmlns:a16="http://schemas.microsoft.com/office/drawing/2014/main" id="{C03E066B-9C4E-6191-8A9B-03B186510F34}"/>
              </a:ext>
            </a:extLst>
          </p:cNvPr>
          <p:cNvGrpSpPr/>
          <p:nvPr/>
        </p:nvGrpSpPr>
        <p:grpSpPr>
          <a:xfrm>
            <a:off x="5776493" y="1872352"/>
            <a:ext cx="415128" cy="414872"/>
            <a:chOff x="5776493" y="1872352"/>
            <a:chExt cx="415128" cy="414872"/>
          </a:xfrm>
        </p:grpSpPr>
        <p:sp>
          <p:nvSpPr>
            <p:cNvPr id="94" name="Google Shape;6073;p67">
              <a:extLst>
                <a:ext uri="{FF2B5EF4-FFF2-40B4-BE49-F238E27FC236}">
                  <a16:creationId xmlns:a16="http://schemas.microsoft.com/office/drawing/2014/main" id="{4D9DCA2B-5620-68AE-74AC-0469B19DCCBF}"/>
                </a:ext>
              </a:extLst>
            </p:cNvPr>
            <p:cNvSpPr/>
            <p:nvPr/>
          </p:nvSpPr>
          <p:spPr>
            <a:xfrm>
              <a:off x="5776493" y="1946263"/>
              <a:ext cx="54626" cy="321375"/>
            </a:xfrm>
            <a:custGeom>
              <a:avLst/>
              <a:gdLst>
                <a:gd name="f0" fmla="val w"/>
                <a:gd name="f1" fmla="val h"/>
                <a:gd name="f2" fmla="val 0"/>
                <a:gd name="f3" fmla="val 1671"/>
                <a:gd name="f4" fmla="val 9830"/>
                <a:gd name="f5" fmla="val 1"/>
                <a:gd name="f6" fmla="val 1670"/>
                <a:gd name="f7" fmla="val 8192"/>
                <a:gd name="f8" fmla="val 1639"/>
                <a:gd name="f9" fmla="*/ f0 1 1671"/>
                <a:gd name="f10" fmla="*/ f1 1 9830"/>
                <a:gd name="f11" fmla="val f2"/>
                <a:gd name="f12" fmla="val f3"/>
                <a:gd name="f13" fmla="val f4"/>
                <a:gd name="f14" fmla="+- f13 0 f11"/>
                <a:gd name="f15" fmla="+- f12 0 f11"/>
                <a:gd name="f16" fmla="*/ f15 1 1671"/>
                <a:gd name="f17" fmla="*/ f14 1 9830"/>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671" h="9830">
                  <a:moveTo>
                    <a:pt x="f5" y="f2"/>
                  </a:moveTo>
                  <a:lnTo>
                    <a:pt x="f5" y="f4"/>
                  </a:lnTo>
                  <a:lnTo>
                    <a:pt x="f6" y="f7"/>
                  </a:lnTo>
                  <a:lnTo>
                    <a:pt x="f6" y="f8"/>
                  </a:ln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5" name="Google Shape;6074;p67">
              <a:extLst>
                <a:ext uri="{FF2B5EF4-FFF2-40B4-BE49-F238E27FC236}">
                  <a16:creationId xmlns:a16="http://schemas.microsoft.com/office/drawing/2014/main" id="{C80DE22D-CEB1-A526-4CD4-DBB8558DC209}"/>
                </a:ext>
              </a:extLst>
            </p:cNvPr>
            <p:cNvSpPr/>
            <p:nvPr/>
          </p:nvSpPr>
          <p:spPr>
            <a:xfrm>
              <a:off x="6136995" y="1946263"/>
              <a:ext cx="54626" cy="321375"/>
            </a:xfrm>
            <a:custGeom>
              <a:avLst/>
              <a:gdLst>
                <a:gd name="f0" fmla="val w"/>
                <a:gd name="f1" fmla="val h"/>
                <a:gd name="f2" fmla="val 0"/>
                <a:gd name="f3" fmla="val 1671"/>
                <a:gd name="f4" fmla="val 9830"/>
                <a:gd name="f5" fmla="val 1670"/>
                <a:gd name="f6" fmla="val 1639"/>
                <a:gd name="f7" fmla="val 8192"/>
                <a:gd name="f8" fmla="*/ f0 1 1671"/>
                <a:gd name="f9" fmla="*/ f1 1 9830"/>
                <a:gd name="f10" fmla="val f2"/>
                <a:gd name="f11" fmla="val f3"/>
                <a:gd name="f12" fmla="val f4"/>
                <a:gd name="f13" fmla="+- f12 0 f10"/>
                <a:gd name="f14" fmla="+- f11 0 f10"/>
                <a:gd name="f15" fmla="*/ f14 1 1671"/>
                <a:gd name="f16" fmla="*/ f13 1 983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671" h="9830">
                  <a:moveTo>
                    <a:pt x="f5" y="f2"/>
                  </a:moveTo>
                  <a:lnTo>
                    <a:pt x="f2" y="f6"/>
                  </a:lnTo>
                  <a:lnTo>
                    <a:pt x="f2" y="f7"/>
                  </a:lnTo>
                  <a:lnTo>
                    <a:pt x="f5" y="f4"/>
                  </a:ln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6" name="Google Shape;6075;p67">
              <a:extLst>
                <a:ext uri="{FF2B5EF4-FFF2-40B4-BE49-F238E27FC236}">
                  <a16:creationId xmlns:a16="http://schemas.microsoft.com/office/drawing/2014/main" id="{25F7197E-461E-8F01-1B0E-1FA036D005F6}"/>
                </a:ext>
              </a:extLst>
            </p:cNvPr>
            <p:cNvSpPr/>
            <p:nvPr/>
          </p:nvSpPr>
          <p:spPr>
            <a:xfrm>
              <a:off x="5857865" y="2008058"/>
              <a:ext cx="252392" cy="197793"/>
            </a:xfrm>
            <a:custGeom>
              <a:avLst/>
              <a:gdLst>
                <a:gd name="f0" fmla="val w"/>
                <a:gd name="f1" fmla="val h"/>
                <a:gd name="f2" fmla="val 0"/>
                <a:gd name="f3" fmla="val 7720"/>
                <a:gd name="f4" fmla="val 6050"/>
                <a:gd name="f5" fmla="val 1"/>
                <a:gd name="f6" fmla="val 3592"/>
                <a:gd name="f7" fmla="val 4821"/>
                <a:gd name="f8" fmla="val 4600"/>
                <a:gd name="f9" fmla="val 3781"/>
                <a:gd name="f10" fmla="val 4411"/>
                <a:gd name="f11" fmla="val 4002"/>
                <a:gd name="f12" fmla="val 6491"/>
                <a:gd name="f13" fmla="val 6743"/>
                <a:gd name="f14" fmla="val 6932"/>
                <a:gd name="f15" fmla="val 7719"/>
                <a:gd name="f16" fmla="*/ f0 1 7720"/>
                <a:gd name="f17" fmla="*/ f1 1 6050"/>
                <a:gd name="f18" fmla="val f2"/>
                <a:gd name="f19" fmla="val f3"/>
                <a:gd name="f20" fmla="val f4"/>
                <a:gd name="f21" fmla="+- f20 0 f18"/>
                <a:gd name="f22" fmla="+- f19 0 f18"/>
                <a:gd name="f23" fmla="*/ f22 1 7720"/>
                <a:gd name="f24" fmla="*/ f21 1 605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720" h="6050">
                  <a:moveTo>
                    <a:pt x="f5" y="f5"/>
                  </a:moveTo>
                  <a:lnTo>
                    <a:pt x="f5" y="f4"/>
                  </a:lnTo>
                  <a:lnTo>
                    <a:pt x="f6" y="f4"/>
                  </a:lnTo>
                  <a:lnTo>
                    <a:pt x="f6" y="f7"/>
                  </a:lnTo>
                  <a:cubicBezTo>
                    <a:pt x="f6" y="f8"/>
                    <a:pt x="f9" y="f10"/>
                    <a:pt x="f11" y="f10"/>
                  </a:cubicBezTo>
                  <a:lnTo>
                    <a:pt x="f12" y="f10"/>
                  </a:lnTo>
                  <a:cubicBezTo>
                    <a:pt x="f13" y="f10"/>
                    <a:pt x="f14" y="f8"/>
                    <a:pt x="f14" y="f7"/>
                  </a:cubicBezTo>
                  <a:lnTo>
                    <a:pt x="f14" y="f4"/>
                  </a:lnTo>
                  <a:lnTo>
                    <a:pt x="f15" y="f4"/>
                  </a:lnTo>
                  <a:lnTo>
                    <a:pt x="f15"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7" name="Google Shape;6076;p67">
              <a:extLst>
                <a:ext uri="{FF2B5EF4-FFF2-40B4-BE49-F238E27FC236}">
                  <a16:creationId xmlns:a16="http://schemas.microsoft.com/office/drawing/2014/main" id="{672A9E23-5B74-D9AA-E2FF-57DD51B76552}"/>
                </a:ext>
              </a:extLst>
            </p:cNvPr>
            <p:cNvSpPr/>
            <p:nvPr/>
          </p:nvSpPr>
          <p:spPr>
            <a:xfrm>
              <a:off x="5796079" y="2233641"/>
              <a:ext cx="375964" cy="53583"/>
            </a:xfrm>
            <a:custGeom>
              <a:avLst/>
              <a:gdLst>
                <a:gd name="f0" fmla="val w"/>
                <a:gd name="f1" fmla="val h"/>
                <a:gd name="f2" fmla="val 0"/>
                <a:gd name="f3" fmla="val 11500"/>
                <a:gd name="f4" fmla="val 1639"/>
                <a:gd name="f5" fmla="val 1638"/>
                <a:gd name="f6" fmla="val 9830"/>
                <a:gd name="f7" fmla="*/ f0 1 11500"/>
                <a:gd name="f8" fmla="*/ f1 1 1639"/>
                <a:gd name="f9" fmla="val f2"/>
                <a:gd name="f10" fmla="val f3"/>
                <a:gd name="f11" fmla="val f4"/>
                <a:gd name="f12" fmla="+- f11 0 f9"/>
                <a:gd name="f13" fmla="+- f10 0 f9"/>
                <a:gd name="f14" fmla="*/ f13 1 11500"/>
                <a:gd name="f15" fmla="*/ f12 1 163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1500" h="1639">
                  <a:moveTo>
                    <a:pt x="f4" y="f2"/>
                  </a:moveTo>
                  <a:lnTo>
                    <a:pt x="f2" y="f5"/>
                  </a:lnTo>
                  <a:lnTo>
                    <a:pt x="f3" y="f5"/>
                  </a:lnTo>
                  <a:lnTo>
                    <a:pt x="f6"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8" name="Google Shape;6077;p67">
              <a:extLst>
                <a:ext uri="{FF2B5EF4-FFF2-40B4-BE49-F238E27FC236}">
                  <a16:creationId xmlns:a16="http://schemas.microsoft.com/office/drawing/2014/main" id="{DA70583C-994B-46C5-116F-7564665C5745}"/>
                </a:ext>
              </a:extLst>
            </p:cNvPr>
            <p:cNvSpPr/>
            <p:nvPr/>
          </p:nvSpPr>
          <p:spPr>
            <a:xfrm>
              <a:off x="5795028" y="1872352"/>
              <a:ext cx="377016" cy="108969"/>
            </a:xfrm>
            <a:custGeom>
              <a:avLst/>
              <a:gdLst>
                <a:gd name="f0" fmla="val w"/>
                <a:gd name="f1" fmla="val h"/>
                <a:gd name="f2" fmla="val 0"/>
                <a:gd name="f3" fmla="val 11532"/>
                <a:gd name="f4" fmla="val 3333"/>
                <a:gd name="f5" fmla="val 5798"/>
                <a:gd name="f6" fmla="val 1033"/>
                <a:gd name="f7" fmla="val 6459"/>
                <a:gd name="f8" fmla="val 1694"/>
                <a:gd name="f9" fmla="val 5136"/>
                <a:gd name="f10" fmla="val 5750"/>
                <a:gd name="f11" fmla="val 1"/>
                <a:gd name="f12" fmla="val 5640"/>
                <a:gd name="f13" fmla="val 5530"/>
                <a:gd name="f14" fmla="val 40"/>
                <a:gd name="f15" fmla="val 5451"/>
                <a:gd name="f16" fmla="val 119"/>
                <a:gd name="f17" fmla="val 3939"/>
                <a:gd name="f18" fmla="val 1663"/>
                <a:gd name="f19" fmla="val 1639"/>
                <a:gd name="f20" fmla="val 3332"/>
                <a:gd name="f21" fmla="val 9862"/>
                <a:gd name="f22" fmla="val 7593"/>
                <a:gd name="f23" fmla="val 6050"/>
                <a:gd name="f24" fmla="val 5971"/>
                <a:gd name="f25" fmla="val 5861"/>
                <a:gd name="f26" fmla="*/ f0 1 11532"/>
                <a:gd name="f27" fmla="*/ f1 1 3333"/>
                <a:gd name="f28" fmla="val f2"/>
                <a:gd name="f29" fmla="val f3"/>
                <a:gd name="f30" fmla="val f4"/>
                <a:gd name="f31" fmla="+- f30 0 f28"/>
                <a:gd name="f32" fmla="+- f29 0 f28"/>
                <a:gd name="f33" fmla="*/ f32 1 11532"/>
                <a:gd name="f34" fmla="*/ f31 1 333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1532" h="3333">
                  <a:moveTo>
                    <a:pt x="f5" y="f6"/>
                  </a:moveTo>
                  <a:lnTo>
                    <a:pt x="f7" y="f8"/>
                  </a:lnTo>
                  <a:lnTo>
                    <a:pt x="f9" y="f8"/>
                  </a:lnTo>
                  <a:lnTo>
                    <a:pt x="f5" y="f6"/>
                  </a:lnTo>
                  <a:close/>
                  <a:moveTo>
                    <a:pt x="f10" y="f11"/>
                  </a:moveTo>
                  <a:cubicBezTo>
                    <a:pt x="f12" y="f11"/>
                    <a:pt x="f13" y="f14"/>
                    <a:pt x="f15" y="f16"/>
                  </a:cubicBezTo>
                  <a:lnTo>
                    <a:pt x="f17" y="f18"/>
                  </a:lnTo>
                  <a:lnTo>
                    <a:pt x="f11" y="f18"/>
                  </a:lnTo>
                  <a:lnTo>
                    <a:pt x="f19" y="f20"/>
                  </a:lnTo>
                  <a:lnTo>
                    <a:pt x="f21" y="f20"/>
                  </a:lnTo>
                  <a:lnTo>
                    <a:pt x="f3" y="f18"/>
                  </a:lnTo>
                  <a:lnTo>
                    <a:pt x="f22" y="f18"/>
                  </a:lnTo>
                  <a:lnTo>
                    <a:pt x="f23" y="f16"/>
                  </a:lnTo>
                  <a:cubicBezTo>
                    <a:pt x="f24" y="f14"/>
                    <a:pt x="f25" y="f11"/>
                    <a:pt x="f10" y="f11"/>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99" name="Google Shape;6107;p67">
            <a:extLst>
              <a:ext uri="{FF2B5EF4-FFF2-40B4-BE49-F238E27FC236}">
                <a16:creationId xmlns:a16="http://schemas.microsoft.com/office/drawing/2014/main" id="{A094B1C2-C6F3-2B88-C16B-D620F134B372}"/>
              </a:ext>
            </a:extLst>
          </p:cNvPr>
          <p:cNvGrpSpPr/>
          <p:nvPr/>
        </p:nvGrpSpPr>
        <p:grpSpPr>
          <a:xfrm>
            <a:off x="6397014" y="1856360"/>
            <a:ext cx="418200" cy="413070"/>
            <a:chOff x="6397014" y="1856360"/>
            <a:chExt cx="418200" cy="413070"/>
          </a:xfrm>
        </p:grpSpPr>
        <p:sp>
          <p:nvSpPr>
            <p:cNvPr id="100" name="Google Shape;6108;p67">
              <a:extLst>
                <a:ext uri="{FF2B5EF4-FFF2-40B4-BE49-F238E27FC236}">
                  <a16:creationId xmlns:a16="http://schemas.microsoft.com/office/drawing/2014/main" id="{55AA50FE-6C84-F77D-168E-A697D462E136}"/>
                </a:ext>
              </a:extLst>
            </p:cNvPr>
            <p:cNvSpPr/>
            <p:nvPr/>
          </p:nvSpPr>
          <p:spPr>
            <a:xfrm>
              <a:off x="6397014" y="2011652"/>
              <a:ext cx="260631" cy="257778"/>
            </a:xfrm>
            <a:custGeom>
              <a:avLst/>
              <a:gdLst>
                <a:gd name="f0" fmla="val w"/>
                <a:gd name="f1" fmla="val h"/>
                <a:gd name="f2" fmla="val 0"/>
                <a:gd name="f3" fmla="val 7972"/>
                <a:gd name="f4" fmla="val 7885"/>
                <a:gd name="f5" fmla="val 3245"/>
                <a:gd name="f6" fmla="val 473"/>
                <a:gd name="f7" fmla="val 2804"/>
                <a:gd name="f8" fmla="val 3277"/>
                <a:gd name="f9" fmla="val 4064"/>
                <a:gd name="f10" fmla="val 4568"/>
                <a:gd name="f11" fmla="val 3403"/>
                <a:gd name="f12" fmla="val 7530"/>
                <a:gd name="f13" fmla="val 3639"/>
                <a:gd name="f14" fmla="val 7766"/>
                <a:gd name="f15" fmla="val 3954"/>
                <a:gd name="f16" fmla="val 7884"/>
                <a:gd name="f17" fmla="val 4277"/>
                <a:gd name="f18" fmla="val 4600"/>
                <a:gd name="f19" fmla="val 4931"/>
                <a:gd name="f20" fmla="val 5199"/>
                <a:gd name="f21" fmla="val 7971"/>
                <a:gd name="f22" fmla="val 4726"/>
                <a:gd name="f23" fmla="*/ f0 1 7972"/>
                <a:gd name="f24" fmla="*/ f1 1 7885"/>
                <a:gd name="f25" fmla="val f2"/>
                <a:gd name="f26" fmla="val f3"/>
                <a:gd name="f27" fmla="val f4"/>
                <a:gd name="f28" fmla="+- f27 0 f25"/>
                <a:gd name="f29" fmla="+- f26 0 f25"/>
                <a:gd name="f30" fmla="*/ f29 1 7972"/>
                <a:gd name="f31" fmla="*/ f28 1 788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7972" h="7885">
                  <a:moveTo>
                    <a:pt x="f5" y="f2"/>
                  </a:moveTo>
                  <a:lnTo>
                    <a:pt x="f6" y="f7"/>
                  </a:lnTo>
                  <a:cubicBezTo>
                    <a:pt x="f2" y="f8"/>
                    <a:pt x="f2" y="f9"/>
                    <a:pt x="f6" y="f10"/>
                  </a:cubicBezTo>
                  <a:lnTo>
                    <a:pt x="f11" y="f12"/>
                  </a:lnTo>
                  <a:cubicBezTo>
                    <a:pt x="f13" y="f14"/>
                    <a:pt x="f15" y="f16"/>
                    <a:pt x="f17" y="f16"/>
                  </a:cubicBezTo>
                  <a:cubicBezTo>
                    <a:pt x="f18" y="f16"/>
                    <a:pt x="f19" y="f14"/>
                    <a:pt x="f20" y="f12"/>
                  </a:cubicBezTo>
                  <a:lnTo>
                    <a:pt x="f21" y="f22"/>
                  </a:ln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1" name="Google Shape;6109;p67">
              <a:extLst>
                <a:ext uri="{FF2B5EF4-FFF2-40B4-BE49-F238E27FC236}">
                  <a16:creationId xmlns:a16="http://schemas.microsoft.com/office/drawing/2014/main" id="{C878BC14-25A0-BBD4-E7DE-6468A80B29A2}"/>
                </a:ext>
              </a:extLst>
            </p:cNvPr>
            <p:cNvSpPr/>
            <p:nvPr/>
          </p:nvSpPr>
          <p:spPr>
            <a:xfrm>
              <a:off x="6521637" y="1856360"/>
              <a:ext cx="293577" cy="290248"/>
            </a:xfrm>
            <a:custGeom>
              <a:avLst/>
              <a:gdLst>
                <a:gd name="f0" fmla="val w"/>
                <a:gd name="f1" fmla="val h"/>
                <a:gd name="f2" fmla="val 0"/>
                <a:gd name="f3" fmla="val 8980"/>
                <a:gd name="f4" fmla="val 8878"/>
                <a:gd name="f5" fmla="val 4395"/>
                <a:gd name="f6" fmla="val 1"/>
                <a:gd name="f7" fmla="val 4285"/>
                <a:gd name="f8" fmla="val 4175"/>
                <a:gd name="f9" fmla="val 40"/>
                <a:gd name="f10" fmla="val 4096"/>
                <a:gd name="f11" fmla="val 119"/>
                <a:gd name="f12" fmla="val 4152"/>
                <a:gd name="f13" fmla="val 4726"/>
                <a:gd name="f14" fmla="val 8877"/>
                <a:gd name="f15" fmla="val 8822"/>
                <a:gd name="f16" fmla="val 4845"/>
                <a:gd name="f17" fmla="val 8979"/>
                <a:gd name="f18" fmla="val 4687"/>
                <a:gd name="f19" fmla="val 4404"/>
                <a:gd name="f20" fmla="val 4246"/>
                <a:gd name="f21" fmla="val 4695"/>
                <a:gd name="f22" fmla="val 4616"/>
                <a:gd name="f23" fmla="val 4506"/>
                <a:gd name="f24" fmla="*/ f0 1 8980"/>
                <a:gd name="f25" fmla="*/ f1 1 8878"/>
                <a:gd name="f26" fmla="val f2"/>
                <a:gd name="f27" fmla="val f3"/>
                <a:gd name="f28" fmla="val f4"/>
                <a:gd name="f29" fmla="+- f28 0 f26"/>
                <a:gd name="f30" fmla="+- f27 0 f26"/>
                <a:gd name="f31" fmla="*/ f30 1 8980"/>
                <a:gd name="f32" fmla="*/ f29 1 8878"/>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8980" h="8878">
                  <a:moveTo>
                    <a:pt x="f5" y="f6"/>
                  </a:moveTo>
                  <a:cubicBezTo>
                    <a:pt x="f7" y="f6"/>
                    <a:pt x="f8" y="f9"/>
                    <a:pt x="f10" y="f11"/>
                  </a:cubicBezTo>
                  <a:lnTo>
                    <a:pt x="f6" y="f12"/>
                  </a:lnTo>
                  <a:lnTo>
                    <a:pt x="f13" y="f14"/>
                  </a:lnTo>
                  <a:lnTo>
                    <a:pt x="f15" y="f16"/>
                  </a:lnTo>
                  <a:cubicBezTo>
                    <a:pt x="f17" y="f18"/>
                    <a:pt x="f17" y="f19"/>
                    <a:pt x="f15" y="f20"/>
                  </a:cubicBezTo>
                  <a:lnTo>
                    <a:pt x="f21" y="f11"/>
                  </a:lnTo>
                  <a:cubicBezTo>
                    <a:pt x="f22" y="f9"/>
                    <a:pt x="f23"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2" name="Google Shape;5593;p66">
            <a:extLst>
              <a:ext uri="{FF2B5EF4-FFF2-40B4-BE49-F238E27FC236}">
                <a16:creationId xmlns:a16="http://schemas.microsoft.com/office/drawing/2014/main" id="{DEA4C395-1942-C882-A1B9-0C769F572177}"/>
              </a:ext>
            </a:extLst>
          </p:cNvPr>
          <p:cNvGrpSpPr/>
          <p:nvPr/>
        </p:nvGrpSpPr>
        <p:grpSpPr>
          <a:xfrm>
            <a:off x="3885541" y="2599748"/>
            <a:ext cx="501822" cy="501823"/>
            <a:chOff x="3885541" y="2599748"/>
            <a:chExt cx="501822" cy="501823"/>
          </a:xfrm>
        </p:grpSpPr>
        <p:sp>
          <p:nvSpPr>
            <p:cNvPr id="103" name="Google Shape;5594;p66">
              <a:extLst>
                <a:ext uri="{FF2B5EF4-FFF2-40B4-BE49-F238E27FC236}">
                  <a16:creationId xmlns:a16="http://schemas.microsoft.com/office/drawing/2014/main" id="{FDBF569F-B918-78E9-939C-6C3B96ED5691}"/>
                </a:ext>
              </a:extLst>
            </p:cNvPr>
            <p:cNvSpPr/>
            <p:nvPr/>
          </p:nvSpPr>
          <p:spPr>
            <a:xfrm>
              <a:off x="4033491" y="2924205"/>
              <a:ext cx="205822" cy="177366"/>
            </a:xfrm>
            <a:custGeom>
              <a:avLst/>
              <a:gdLst>
                <a:gd name="f0" fmla="val w"/>
                <a:gd name="f1" fmla="val h"/>
                <a:gd name="f2" fmla="val 0"/>
                <a:gd name="f3" fmla="val 7905"/>
                <a:gd name="f4" fmla="val 6812"/>
                <a:gd name="f5" fmla="val 6213"/>
                <a:gd name="f6" fmla="val 1129"/>
                <a:gd name="f7" fmla="val 6523"/>
                <a:gd name="f8" fmla="val 6776"/>
                <a:gd name="f9" fmla="val 1379"/>
                <a:gd name="f10" fmla="val 1693"/>
                <a:gd name="f11" fmla="val 2006"/>
                <a:gd name="f12" fmla="val 2259"/>
                <a:gd name="f13" fmla="val 1696"/>
                <a:gd name="f14" fmla="val 1383"/>
                <a:gd name="f15" fmla="val 1130"/>
                <a:gd name="f16" fmla="val 3388"/>
                <a:gd name="f17" fmla="val 3638"/>
                <a:gd name="f18" fmla="val 3951"/>
                <a:gd name="f19" fmla="val 4264"/>
                <a:gd name="f20" fmla="val 4517"/>
                <a:gd name="f21" fmla="val 6249"/>
                <a:gd name="f22" fmla="val 6559"/>
                <a:gd name="f23" fmla="val 253"/>
                <a:gd name="f24" fmla="val 567"/>
                <a:gd name="f25" fmla="val 7342"/>
                <a:gd name="f26" fmla="val 7652"/>
                <a:gd name="f27" fmla="*/ f0 1 7905"/>
                <a:gd name="f28" fmla="*/ f1 1 6812"/>
                <a:gd name="f29" fmla="val f2"/>
                <a:gd name="f30" fmla="val f3"/>
                <a:gd name="f31" fmla="val f4"/>
                <a:gd name="f32" fmla="+- f31 0 f29"/>
                <a:gd name="f33" fmla="+- f30 0 f29"/>
                <a:gd name="f34" fmla="*/ f33 1 7905"/>
                <a:gd name="f35" fmla="*/ f32 1 681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7905" h="681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 y="f2"/>
                  </a:moveTo>
                  <a:lnTo>
                    <a:pt x="f2" y="f21"/>
                  </a:lnTo>
                  <a:cubicBezTo>
                    <a:pt x="f2" y="f22"/>
                    <a:pt x="f23" y="f4"/>
                    <a:pt x="f24" y="f4"/>
                  </a:cubicBezTo>
                  <a:lnTo>
                    <a:pt x="f25" y="f4"/>
                  </a:lnTo>
                  <a:cubicBezTo>
                    <a:pt x="f26" y="f4"/>
                    <a:pt x="f3" y="f22"/>
                    <a:pt x="f3" y="f21"/>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4" name="Google Shape;5595;p66">
              <a:extLst>
                <a:ext uri="{FF2B5EF4-FFF2-40B4-BE49-F238E27FC236}">
                  <a16:creationId xmlns:a16="http://schemas.microsoft.com/office/drawing/2014/main" id="{2E44C3CE-1B2B-C759-6442-9663CA294DB1}"/>
                </a:ext>
              </a:extLst>
            </p:cNvPr>
            <p:cNvSpPr/>
            <p:nvPr/>
          </p:nvSpPr>
          <p:spPr>
            <a:xfrm>
              <a:off x="3885541" y="2599748"/>
              <a:ext cx="501822" cy="412668"/>
            </a:xfrm>
            <a:custGeom>
              <a:avLst/>
              <a:gdLst>
                <a:gd name="f0" fmla="val w"/>
                <a:gd name="f1" fmla="val h"/>
                <a:gd name="f2" fmla="val 0"/>
                <a:gd name="f3" fmla="val 19273"/>
                <a:gd name="f4" fmla="val 15849"/>
                <a:gd name="f5" fmla="val 4553"/>
                <a:gd name="f6" fmla="val 4518"/>
                <a:gd name="f7" fmla="val 5686"/>
                <a:gd name="f8" fmla="val 3424"/>
                <a:gd name="f9" fmla="val 4948"/>
                <a:gd name="f10" fmla="val 4710"/>
                <a:gd name="f11" fmla="val 3617"/>
                <a:gd name="f12" fmla="val 3852"/>
                <a:gd name="f13" fmla="val 15418"/>
                <a:gd name="f14" fmla="val 15653"/>
                <a:gd name="f15" fmla="val 15845"/>
                <a:gd name="f16" fmla="val 14716"/>
                <a:gd name="f17" fmla="val 10199"/>
                <a:gd name="f18" fmla="val 1130"/>
                <a:gd name="f19" fmla="val 3954"/>
                <a:gd name="f20" fmla="val 4265"/>
                <a:gd name="f21" fmla="val 10452"/>
                <a:gd name="f22" fmla="val 10765"/>
                <a:gd name="f23" fmla="val 13587"/>
                <a:gd name="f24" fmla="val 6815"/>
                <a:gd name="f25" fmla="val 5682"/>
                <a:gd name="f26" fmla="val 16412"/>
                <a:gd name="f27" fmla="val 9074"/>
                <a:gd name="f28" fmla="val 16722"/>
                <a:gd name="f29" fmla="val 16975"/>
                <a:gd name="f30" fmla="val 9324"/>
                <a:gd name="f31" fmla="val 9637"/>
                <a:gd name="f32" fmla="val 9950"/>
                <a:gd name="f33" fmla="val 10203"/>
                <a:gd name="f34" fmla="val 15282"/>
                <a:gd name="f35" fmla="val 14969"/>
                <a:gd name="f36" fmla="val 10782"/>
                <a:gd name="f37" fmla="val 1"/>
                <a:gd name="f38" fmla="val 10776"/>
                <a:gd name="f39" fmla="val 10771"/>
                <a:gd name="f40" fmla="val 5119"/>
                <a:gd name="f41" fmla="val 4806"/>
                <a:gd name="f42" fmla="val 254"/>
                <a:gd name="f43" fmla="val 567"/>
                <a:gd name="f44" fmla="val 3388"/>
                <a:gd name="f45" fmla="val 2993"/>
                <a:gd name="f46" fmla="val 2295"/>
                <a:gd name="f47" fmla="val 4087"/>
                <a:gd name="f48" fmla="val 1693"/>
                <a:gd name="f49" fmla="val 756"/>
                <a:gd name="f50" fmla="val 6442"/>
                <a:gd name="f51" fmla="val 7378"/>
                <a:gd name="f52" fmla="val 14154"/>
                <a:gd name="f53" fmla="val 15090"/>
                <a:gd name="f54" fmla="val 15846"/>
                <a:gd name="f55" fmla="val 12461"/>
                <a:gd name="f56" fmla="val 3990"/>
                <a:gd name="f57" fmla="val 3677"/>
                <a:gd name="f58" fmla="val 12208"/>
                <a:gd name="f59" fmla="val 11895"/>
                <a:gd name="f60" fmla="val 11582"/>
                <a:gd name="f61" fmla="val 11332"/>
                <a:gd name="f62" fmla="val 15593"/>
                <a:gd name="f63" fmla="val 17541"/>
                <a:gd name="f64" fmla="val 18474"/>
                <a:gd name="f65" fmla="val 19272"/>
                <a:gd name="f66" fmla="val 15087"/>
                <a:gd name="f67" fmla="val 6445"/>
                <a:gd name="f68" fmla="val 16276"/>
                <a:gd name="f69" fmla="val 14385"/>
                <a:gd name="f70" fmla="val 11026"/>
                <a:gd name="f71" fmla="val 30"/>
                <a:gd name="f72" fmla="val 11079"/>
                <a:gd name="f73" fmla="*/ f0 1 19273"/>
                <a:gd name="f74" fmla="*/ f1 1 15849"/>
                <a:gd name="f75" fmla="val f2"/>
                <a:gd name="f76" fmla="val f3"/>
                <a:gd name="f77" fmla="val f4"/>
                <a:gd name="f78" fmla="+- f77 0 f75"/>
                <a:gd name="f79" fmla="+- f76 0 f75"/>
                <a:gd name="f80" fmla="*/ f79 1 19273"/>
                <a:gd name="f81" fmla="*/ f78 1 15849"/>
                <a:gd name="f82" fmla="*/ f75 1 f80"/>
                <a:gd name="f83" fmla="*/ f76 1 f80"/>
                <a:gd name="f84" fmla="*/ f75 1 f81"/>
                <a:gd name="f85" fmla="*/ f77 1 f81"/>
                <a:gd name="f86" fmla="*/ f82 f73 1"/>
                <a:gd name="f87" fmla="*/ f83 f73 1"/>
                <a:gd name="f88" fmla="*/ f85 f74 1"/>
                <a:gd name="f89" fmla="*/ f84 f74 1"/>
              </a:gdLst>
              <a:ahLst/>
              <a:cxnLst>
                <a:cxn ang="3cd4">
                  <a:pos x="hc" y="t"/>
                </a:cxn>
                <a:cxn ang="0">
                  <a:pos x="r" y="vc"/>
                </a:cxn>
                <a:cxn ang="cd4">
                  <a:pos x="hc" y="b"/>
                </a:cxn>
                <a:cxn ang="cd2">
                  <a:pos x="l" y="vc"/>
                </a:cxn>
              </a:cxnLst>
              <a:rect l="f86" t="f89" r="f87" b="f88"/>
              <a:pathLst>
                <a:path w="19273" h="15849">
                  <a:moveTo>
                    <a:pt x="f5" y="f6"/>
                  </a:moveTo>
                  <a:lnTo>
                    <a:pt x="f5" y="f7"/>
                  </a:lnTo>
                  <a:lnTo>
                    <a:pt x="f8" y="f7"/>
                  </a:lnTo>
                  <a:lnTo>
                    <a:pt x="f8" y="f9"/>
                  </a:lnTo>
                  <a:cubicBezTo>
                    <a:pt x="f8" y="f10"/>
                    <a:pt x="f11" y="f6"/>
                    <a:pt x="f12" y="f6"/>
                  </a:cubicBezTo>
                  <a:close/>
                  <a:moveTo>
                    <a:pt x="f13" y="f6"/>
                  </a:moveTo>
                  <a:cubicBezTo>
                    <a:pt x="f14" y="f6"/>
                    <a:pt x="f15" y="f10"/>
                    <a:pt x="f15" y="f9"/>
                  </a:cubicBezTo>
                  <a:lnTo>
                    <a:pt x="f15" y="f7"/>
                  </a:lnTo>
                  <a:lnTo>
                    <a:pt x="f16" y="f7"/>
                  </a:lnTo>
                  <a:lnTo>
                    <a:pt x="f16" y="f6"/>
                  </a:lnTo>
                  <a:close/>
                  <a:moveTo>
                    <a:pt x="f17" y="f18"/>
                  </a:moveTo>
                  <a:lnTo>
                    <a:pt x="f17" y="f19"/>
                  </a:lnTo>
                  <a:cubicBezTo>
                    <a:pt x="f17" y="f20"/>
                    <a:pt x="f21" y="f6"/>
                    <a:pt x="f22" y="f6"/>
                  </a:cubicBezTo>
                  <a:lnTo>
                    <a:pt x="f23" y="f6"/>
                  </a:lnTo>
                  <a:lnTo>
                    <a:pt x="f23" y="f24"/>
                  </a:lnTo>
                  <a:lnTo>
                    <a:pt x="f25" y="f24"/>
                  </a:lnTo>
                  <a:lnTo>
                    <a:pt x="f25" y="f18"/>
                  </a:lnTo>
                  <a:close/>
                  <a:moveTo>
                    <a:pt x="f26" y="f27"/>
                  </a:moveTo>
                  <a:cubicBezTo>
                    <a:pt x="f28" y="f27"/>
                    <a:pt x="f29" y="f30"/>
                    <a:pt x="f29" y="f31"/>
                  </a:cubicBezTo>
                  <a:cubicBezTo>
                    <a:pt x="f29" y="f32"/>
                    <a:pt x="f28" y="f33"/>
                    <a:pt x="f26" y="f33"/>
                  </a:cubicBezTo>
                  <a:lnTo>
                    <a:pt x="f34" y="f33"/>
                  </a:lnTo>
                  <a:cubicBezTo>
                    <a:pt x="f35" y="f33"/>
                    <a:pt x="f16" y="f32"/>
                    <a:pt x="f16" y="f31"/>
                  </a:cubicBezTo>
                  <a:cubicBezTo>
                    <a:pt x="f16" y="f30"/>
                    <a:pt x="f35" y="f27"/>
                    <a:pt x="f34" y="f27"/>
                  </a:cubicBezTo>
                  <a:close/>
                  <a:moveTo>
                    <a:pt x="f36" y="f37"/>
                  </a:moveTo>
                  <a:cubicBezTo>
                    <a:pt x="f38" y="f37"/>
                    <a:pt x="f39" y="f37"/>
                    <a:pt x="f22" y="f37"/>
                  </a:cubicBezTo>
                  <a:lnTo>
                    <a:pt x="f40" y="f37"/>
                  </a:lnTo>
                  <a:cubicBezTo>
                    <a:pt x="f41" y="f37"/>
                    <a:pt x="f5" y="f42"/>
                    <a:pt x="f5" y="f43"/>
                  </a:cubicBezTo>
                  <a:lnTo>
                    <a:pt x="f5" y="f44"/>
                  </a:lnTo>
                  <a:lnTo>
                    <a:pt x="f12" y="f44"/>
                  </a:lnTo>
                  <a:cubicBezTo>
                    <a:pt x="f45" y="f44"/>
                    <a:pt x="f46" y="f47"/>
                    <a:pt x="f46" y="f9"/>
                  </a:cubicBezTo>
                  <a:lnTo>
                    <a:pt x="f46" y="f7"/>
                  </a:lnTo>
                  <a:lnTo>
                    <a:pt x="f48" y="f7"/>
                  </a:lnTo>
                  <a:cubicBezTo>
                    <a:pt x="f49" y="f7"/>
                    <a:pt x="f2" y="f50"/>
                    <a:pt x="f2" y="f51"/>
                  </a:cubicBezTo>
                  <a:lnTo>
                    <a:pt x="f2" y="f52"/>
                  </a:lnTo>
                  <a:cubicBezTo>
                    <a:pt x="f2" y="f53"/>
                    <a:pt x="f49" y="f54"/>
                    <a:pt x="f48" y="f4"/>
                  </a:cubicBezTo>
                  <a:lnTo>
                    <a:pt x="f5" y="f4"/>
                  </a:lnTo>
                  <a:lnTo>
                    <a:pt x="f5" y="f55"/>
                  </a:lnTo>
                  <a:lnTo>
                    <a:pt x="f56" y="f55"/>
                  </a:lnTo>
                  <a:cubicBezTo>
                    <a:pt x="f57" y="f55"/>
                    <a:pt x="f8" y="f58"/>
                    <a:pt x="f8" y="f59"/>
                  </a:cubicBezTo>
                  <a:cubicBezTo>
                    <a:pt x="f8" y="f60"/>
                    <a:pt x="f57" y="f61"/>
                    <a:pt x="f56" y="f61"/>
                  </a:cubicBezTo>
                  <a:lnTo>
                    <a:pt x="f34" y="f61"/>
                  </a:lnTo>
                  <a:cubicBezTo>
                    <a:pt x="f62" y="f61"/>
                    <a:pt x="f15" y="f60"/>
                    <a:pt x="f15" y="f59"/>
                  </a:cubicBezTo>
                  <a:cubicBezTo>
                    <a:pt x="f15" y="f58"/>
                    <a:pt x="f62" y="f55"/>
                    <a:pt x="f34" y="f55"/>
                  </a:cubicBezTo>
                  <a:lnTo>
                    <a:pt x="f16" y="f55"/>
                  </a:lnTo>
                  <a:lnTo>
                    <a:pt x="f16" y="f4"/>
                  </a:lnTo>
                  <a:lnTo>
                    <a:pt x="f63" y="f4"/>
                  </a:lnTo>
                  <a:cubicBezTo>
                    <a:pt x="f64" y="f4"/>
                    <a:pt x="f65" y="f66"/>
                    <a:pt x="f65" y="f52"/>
                  </a:cubicBezTo>
                  <a:lnTo>
                    <a:pt x="f65" y="f51"/>
                  </a:lnTo>
                  <a:cubicBezTo>
                    <a:pt x="f65" y="f67"/>
                    <a:pt x="f64" y="f7"/>
                    <a:pt x="f63" y="f7"/>
                  </a:cubicBezTo>
                  <a:lnTo>
                    <a:pt x="f29" y="f7"/>
                  </a:lnTo>
                  <a:lnTo>
                    <a:pt x="f29" y="f9"/>
                  </a:lnTo>
                  <a:cubicBezTo>
                    <a:pt x="f29" y="f47"/>
                    <a:pt x="f68" y="f44"/>
                    <a:pt x="f13" y="f44"/>
                  </a:cubicBezTo>
                  <a:lnTo>
                    <a:pt x="f69" y="f44"/>
                  </a:lnTo>
                  <a:cubicBezTo>
                    <a:pt x="f70" y="f71"/>
                    <a:pt x="f72" y="f37"/>
                    <a:pt x="f36" y="f37"/>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5" name="Google Shape;5596;p66">
            <a:extLst>
              <a:ext uri="{FF2B5EF4-FFF2-40B4-BE49-F238E27FC236}">
                <a16:creationId xmlns:a16="http://schemas.microsoft.com/office/drawing/2014/main" id="{1A8BC557-F337-622F-78EC-6291B2F4CBF6}"/>
              </a:ext>
            </a:extLst>
          </p:cNvPr>
          <p:cNvGrpSpPr/>
          <p:nvPr/>
        </p:nvGrpSpPr>
        <p:grpSpPr>
          <a:xfrm>
            <a:off x="5180761" y="2670651"/>
            <a:ext cx="395020" cy="395021"/>
            <a:chOff x="5180761" y="2670651"/>
            <a:chExt cx="395020" cy="395021"/>
          </a:xfrm>
        </p:grpSpPr>
        <p:sp>
          <p:nvSpPr>
            <p:cNvPr id="106" name="Google Shape;5597;p66">
              <a:extLst>
                <a:ext uri="{FF2B5EF4-FFF2-40B4-BE49-F238E27FC236}">
                  <a16:creationId xmlns:a16="http://schemas.microsoft.com/office/drawing/2014/main" id="{0E345BB6-E723-D881-3841-F192563A0B43}"/>
                </a:ext>
              </a:extLst>
            </p:cNvPr>
            <p:cNvSpPr/>
            <p:nvPr/>
          </p:nvSpPr>
          <p:spPr>
            <a:xfrm>
              <a:off x="5180761" y="2833451"/>
              <a:ext cx="395020" cy="232221"/>
            </a:xfrm>
            <a:custGeom>
              <a:avLst/>
              <a:gdLst>
                <a:gd name="f0" fmla="val w"/>
                <a:gd name="f1" fmla="val h"/>
                <a:gd name="f2" fmla="val 0"/>
                <a:gd name="f3" fmla="val 19273"/>
                <a:gd name="f4" fmla="val 11330"/>
                <a:gd name="f5" fmla="val 5120"/>
                <a:gd name="f6" fmla="val 1130"/>
                <a:gd name="f7" fmla="val 5433"/>
                <a:gd name="f8" fmla="val 5683"/>
                <a:gd name="f9" fmla="val 1380"/>
                <a:gd name="f10" fmla="val 1693"/>
                <a:gd name="f11" fmla="val 2006"/>
                <a:gd name="f12" fmla="val 2259"/>
                <a:gd name="f13" fmla="val 2861"/>
                <a:gd name="f14" fmla="val 2548"/>
                <a:gd name="f15" fmla="val 2298"/>
                <a:gd name="f16" fmla="val 10766"/>
                <a:gd name="f17" fmla="val 11079"/>
                <a:gd name="f18" fmla="val 11329"/>
                <a:gd name="f19" fmla="val 8507"/>
                <a:gd name="f20" fmla="val 8194"/>
                <a:gd name="f21" fmla="val 7944"/>
                <a:gd name="f22" fmla="val 16412"/>
                <a:gd name="f23" fmla="val 16725"/>
                <a:gd name="f24" fmla="val 16975"/>
                <a:gd name="f25" fmla="val 14153"/>
                <a:gd name="f26" fmla="val 13840"/>
                <a:gd name="f27" fmla="val 13590"/>
                <a:gd name="f28" fmla="val 4518"/>
                <a:gd name="f29" fmla="val 4767"/>
                <a:gd name="f30" fmla="val 5081"/>
                <a:gd name="f31" fmla="val 5394"/>
                <a:gd name="f32" fmla="val 5647"/>
                <a:gd name="f33" fmla="val 7941"/>
                <a:gd name="f34" fmla="val 8818"/>
                <a:gd name="f35" fmla="val 9071"/>
                <a:gd name="f36" fmla="val 1"/>
                <a:gd name="f37" fmla="val 9637"/>
                <a:gd name="f38" fmla="val 10570"/>
                <a:gd name="f39" fmla="val 759"/>
                <a:gd name="f40" fmla="val 1696"/>
                <a:gd name="f41" fmla="val 17580"/>
                <a:gd name="f42" fmla="val 18514"/>
                <a:gd name="f43" fmla="*/ f0 1 19273"/>
                <a:gd name="f44" fmla="*/ f1 1 11330"/>
                <a:gd name="f45" fmla="val f2"/>
                <a:gd name="f46" fmla="val f3"/>
                <a:gd name="f47" fmla="val f4"/>
                <a:gd name="f48" fmla="+- f47 0 f45"/>
                <a:gd name="f49" fmla="+- f46 0 f45"/>
                <a:gd name="f50" fmla="*/ f49 1 19273"/>
                <a:gd name="f51" fmla="*/ f48 1 11330"/>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9273" h="11330">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7" y="f12"/>
                    <a:pt x="f16" y="f12"/>
                  </a:cubicBezTo>
                  <a:lnTo>
                    <a:pt x="f19" y="f12"/>
                  </a:lnTo>
                  <a:cubicBezTo>
                    <a:pt x="f20" y="f12"/>
                    <a:pt x="f21" y="f11"/>
                    <a:pt x="f21" y="f10"/>
                  </a:cubicBezTo>
                  <a:cubicBezTo>
                    <a:pt x="f21" y="f9"/>
                    <a:pt x="f20" y="f6"/>
                    <a:pt x="f19" y="f6"/>
                  </a:cubicBezTo>
                  <a:close/>
                  <a:moveTo>
                    <a:pt x="f22" y="f6"/>
                  </a:moveTo>
                  <a:cubicBezTo>
                    <a:pt x="f23" y="f6"/>
                    <a:pt x="f24" y="f9"/>
                    <a:pt x="f24" y="f10"/>
                  </a:cubicBezTo>
                  <a:cubicBezTo>
                    <a:pt x="f24" y="f11"/>
                    <a:pt x="f23" y="f12"/>
                    <a:pt x="f22" y="f12"/>
                  </a:cubicBezTo>
                  <a:lnTo>
                    <a:pt x="f25" y="f12"/>
                  </a:lnTo>
                  <a:cubicBezTo>
                    <a:pt x="f26" y="f12"/>
                    <a:pt x="f27" y="f11"/>
                    <a:pt x="f27" y="f10"/>
                  </a:cubicBezTo>
                  <a:cubicBezTo>
                    <a:pt x="f27" y="f9"/>
                    <a:pt x="f26" y="f6"/>
                    <a:pt x="f25" y="f6"/>
                  </a:cubicBezTo>
                  <a:close/>
                  <a:moveTo>
                    <a:pt x="f5" y="f28"/>
                  </a:moveTo>
                  <a:cubicBezTo>
                    <a:pt x="f7" y="f28"/>
                    <a:pt x="f8" y="f29"/>
                    <a:pt x="f8" y="f30"/>
                  </a:cubicBezTo>
                  <a:cubicBezTo>
                    <a:pt x="f8" y="f31"/>
                    <a:pt x="f7" y="f32"/>
                    <a:pt x="f5" y="f32"/>
                  </a:cubicBezTo>
                  <a:lnTo>
                    <a:pt x="f13" y="f32"/>
                  </a:lnTo>
                  <a:cubicBezTo>
                    <a:pt x="f14" y="f32"/>
                    <a:pt x="f15" y="f31"/>
                    <a:pt x="f15" y="f30"/>
                  </a:cubicBezTo>
                  <a:cubicBezTo>
                    <a:pt x="f15" y="f29"/>
                    <a:pt x="f14" y="f28"/>
                    <a:pt x="f13" y="f28"/>
                  </a:cubicBezTo>
                  <a:close/>
                  <a:moveTo>
                    <a:pt x="f16" y="f28"/>
                  </a:moveTo>
                  <a:cubicBezTo>
                    <a:pt x="f17" y="f28"/>
                    <a:pt x="f18" y="f29"/>
                    <a:pt x="f18" y="f30"/>
                  </a:cubicBezTo>
                  <a:cubicBezTo>
                    <a:pt x="f18" y="f31"/>
                    <a:pt x="f17" y="f32"/>
                    <a:pt x="f16" y="f32"/>
                  </a:cubicBezTo>
                  <a:lnTo>
                    <a:pt x="f19" y="f32"/>
                  </a:lnTo>
                  <a:cubicBezTo>
                    <a:pt x="f20" y="f32"/>
                    <a:pt x="f21" y="f31"/>
                    <a:pt x="f21" y="f30"/>
                  </a:cubicBezTo>
                  <a:cubicBezTo>
                    <a:pt x="f21" y="f29"/>
                    <a:pt x="f20" y="f28"/>
                    <a:pt x="f19" y="f28"/>
                  </a:cubicBezTo>
                  <a:close/>
                  <a:moveTo>
                    <a:pt x="f22" y="f28"/>
                  </a:moveTo>
                  <a:cubicBezTo>
                    <a:pt x="f23" y="f28"/>
                    <a:pt x="f24" y="f29"/>
                    <a:pt x="f24" y="f30"/>
                  </a:cubicBezTo>
                  <a:cubicBezTo>
                    <a:pt x="f24" y="f31"/>
                    <a:pt x="f23" y="f32"/>
                    <a:pt x="f22" y="f32"/>
                  </a:cubicBezTo>
                  <a:lnTo>
                    <a:pt x="f25" y="f32"/>
                  </a:lnTo>
                  <a:cubicBezTo>
                    <a:pt x="f26" y="f32"/>
                    <a:pt x="f27" y="f31"/>
                    <a:pt x="f27" y="f30"/>
                  </a:cubicBezTo>
                  <a:cubicBezTo>
                    <a:pt x="f27" y="f29"/>
                    <a:pt x="f26" y="f28"/>
                    <a:pt x="f25" y="f28"/>
                  </a:cubicBezTo>
                  <a:close/>
                  <a:moveTo>
                    <a:pt x="f5" y="f33"/>
                  </a:moveTo>
                  <a:cubicBezTo>
                    <a:pt x="f7" y="f33"/>
                    <a:pt x="f8" y="f20"/>
                    <a:pt x="f8" y="f19"/>
                  </a:cubicBezTo>
                  <a:cubicBezTo>
                    <a:pt x="f8" y="f34"/>
                    <a:pt x="f7" y="f35"/>
                    <a:pt x="f5" y="f35"/>
                  </a:cubicBezTo>
                  <a:lnTo>
                    <a:pt x="f13" y="f35"/>
                  </a:lnTo>
                  <a:cubicBezTo>
                    <a:pt x="f14" y="f35"/>
                    <a:pt x="f15" y="f34"/>
                    <a:pt x="f15" y="f19"/>
                  </a:cubicBezTo>
                  <a:cubicBezTo>
                    <a:pt x="f15" y="f20"/>
                    <a:pt x="f14" y="f33"/>
                    <a:pt x="f13" y="f33"/>
                  </a:cubicBezTo>
                  <a:close/>
                  <a:moveTo>
                    <a:pt x="f16" y="f33"/>
                  </a:moveTo>
                  <a:cubicBezTo>
                    <a:pt x="f17" y="f33"/>
                    <a:pt x="f18" y="f20"/>
                    <a:pt x="f18" y="f19"/>
                  </a:cubicBezTo>
                  <a:cubicBezTo>
                    <a:pt x="f18" y="f34"/>
                    <a:pt x="f17" y="f35"/>
                    <a:pt x="f16" y="f35"/>
                  </a:cubicBezTo>
                  <a:lnTo>
                    <a:pt x="f19" y="f35"/>
                  </a:lnTo>
                  <a:cubicBezTo>
                    <a:pt x="f20" y="f35"/>
                    <a:pt x="f21" y="f34"/>
                    <a:pt x="f21" y="f19"/>
                  </a:cubicBezTo>
                  <a:cubicBezTo>
                    <a:pt x="f21" y="f20"/>
                    <a:pt x="f20" y="f33"/>
                    <a:pt x="f19" y="f33"/>
                  </a:cubicBezTo>
                  <a:close/>
                  <a:moveTo>
                    <a:pt x="f22" y="f33"/>
                  </a:moveTo>
                  <a:cubicBezTo>
                    <a:pt x="f23" y="f33"/>
                    <a:pt x="f24" y="f20"/>
                    <a:pt x="f24" y="f19"/>
                  </a:cubicBezTo>
                  <a:cubicBezTo>
                    <a:pt x="f24" y="f34"/>
                    <a:pt x="f23" y="f35"/>
                    <a:pt x="f22" y="f35"/>
                  </a:cubicBezTo>
                  <a:lnTo>
                    <a:pt x="f25" y="f35"/>
                  </a:lnTo>
                  <a:cubicBezTo>
                    <a:pt x="f26" y="f35"/>
                    <a:pt x="f27" y="f34"/>
                    <a:pt x="f27" y="f19"/>
                  </a:cubicBezTo>
                  <a:cubicBezTo>
                    <a:pt x="f27" y="f20"/>
                    <a:pt x="f26" y="f33"/>
                    <a:pt x="f25" y="f33"/>
                  </a:cubicBezTo>
                  <a:close/>
                  <a:moveTo>
                    <a:pt x="f36" y="f36"/>
                  </a:moveTo>
                  <a:lnTo>
                    <a:pt x="f36" y="f37"/>
                  </a:lnTo>
                  <a:cubicBezTo>
                    <a:pt x="f36" y="f38"/>
                    <a:pt x="f39" y="f18"/>
                    <a:pt x="f40" y="f18"/>
                  </a:cubicBezTo>
                  <a:lnTo>
                    <a:pt x="f41" y="f18"/>
                  </a:lnTo>
                  <a:cubicBezTo>
                    <a:pt x="f42" y="f18"/>
                    <a:pt x="f3" y="f38"/>
                    <a:pt x="f3" y="f37"/>
                  </a:cubicBezTo>
                  <a:lnTo>
                    <a:pt x="f3" y="f3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7" name="Google Shape;5598;p66">
              <a:extLst>
                <a:ext uri="{FF2B5EF4-FFF2-40B4-BE49-F238E27FC236}">
                  <a16:creationId xmlns:a16="http://schemas.microsoft.com/office/drawing/2014/main" id="{DC3101B0-2D87-9335-AC45-A3BA0A869052}"/>
                </a:ext>
              </a:extLst>
            </p:cNvPr>
            <p:cNvSpPr/>
            <p:nvPr/>
          </p:nvSpPr>
          <p:spPr>
            <a:xfrm>
              <a:off x="5180761" y="2670651"/>
              <a:ext cx="395020" cy="139683"/>
            </a:xfrm>
            <a:custGeom>
              <a:avLst/>
              <a:gdLst>
                <a:gd name="f0" fmla="val w"/>
                <a:gd name="f1" fmla="val h"/>
                <a:gd name="f2" fmla="val 0"/>
                <a:gd name="f3" fmla="val 19273"/>
                <a:gd name="f4" fmla="val 6815"/>
                <a:gd name="f5" fmla="val 3990"/>
                <a:gd name="f6" fmla="val 1129"/>
                <a:gd name="f7" fmla="val 4304"/>
                <a:gd name="f8" fmla="val 4557"/>
                <a:gd name="f9" fmla="val 1382"/>
                <a:gd name="f10" fmla="val 1695"/>
                <a:gd name="f11" fmla="val 3954"/>
                <a:gd name="f12" fmla="val 4264"/>
                <a:gd name="f13" fmla="val 4517"/>
                <a:gd name="f14" fmla="val 3677"/>
                <a:gd name="f15" fmla="val 3427"/>
                <a:gd name="f16" fmla="val 9637"/>
                <a:gd name="f17" fmla="val 9950"/>
                <a:gd name="f18" fmla="val 10203"/>
                <a:gd name="f19" fmla="val 9323"/>
                <a:gd name="f20" fmla="val 9073"/>
                <a:gd name="f21" fmla="val 15283"/>
                <a:gd name="f22" fmla="val 15596"/>
                <a:gd name="f23" fmla="val 15849"/>
                <a:gd name="f24" fmla="val 14969"/>
                <a:gd name="f25" fmla="val 14719"/>
                <a:gd name="f26" fmla="val 3054"/>
                <a:gd name="f27" fmla="val 2298"/>
                <a:gd name="f28" fmla="val 759"/>
                <a:gd name="f29" fmla="val 2258"/>
                <a:gd name="f30" fmla="val 1696"/>
                <a:gd name="f31" fmla="val 1"/>
                <a:gd name="f32" fmla="val 3017"/>
                <a:gd name="f33" fmla="val 6814"/>
                <a:gd name="f34" fmla="val 18514"/>
                <a:gd name="f35" fmla="val 17580"/>
                <a:gd name="f36" fmla="val 16978"/>
                <a:gd name="f37" fmla="val 16219"/>
                <a:gd name="f38" fmla="val 14346"/>
                <a:gd name="f39" fmla="val 13590"/>
                <a:gd name="f40" fmla="val 11332"/>
                <a:gd name="f41" fmla="val 10573"/>
                <a:gd name="f42" fmla="val 8700"/>
                <a:gd name="f43" fmla="val 7944"/>
                <a:gd name="f44" fmla="val 5686"/>
                <a:gd name="f45" fmla="val 4927"/>
                <a:gd name="f46" fmla="*/ f0 1 19273"/>
                <a:gd name="f47" fmla="*/ f1 1 6815"/>
                <a:gd name="f48" fmla="val f2"/>
                <a:gd name="f49" fmla="val f3"/>
                <a:gd name="f50" fmla="val f4"/>
                <a:gd name="f51" fmla="+- f50 0 f48"/>
                <a:gd name="f52" fmla="+- f49 0 f48"/>
                <a:gd name="f53" fmla="*/ f52 1 19273"/>
                <a:gd name="f54" fmla="*/ f51 1 6815"/>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9273" h="6815">
                  <a:moveTo>
                    <a:pt x="f5" y="f6"/>
                  </a:moveTo>
                  <a:cubicBezTo>
                    <a:pt x="f7" y="f6"/>
                    <a:pt x="f8" y="f9"/>
                    <a:pt x="f8" y="f10"/>
                  </a:cubicBezTo>
                  <a:lnTo>
                    <a:pt x="f8" y="f11"/>
                  </a:lnTo>
                  <a:cubicBezTo>
                    <a:pt x="f8" y="f12"/>
                    <a:pt x="f7" y="f13"/>
                    <a:pt x="f5" y="f13"/>
                  </a:cubicBezTo>
                  <a:cubicBezTo>
                    <a:pt x="f14" y="f13"/>
                    <a:pt x="f15" y="f12"/>
                    <a:pt x="f15" y="f11"/>
                  </a:cubicBezTo>
                  <a:lnTo>
                    <a:pt x="f15" y="f10"/>
                  </a:lnTo>
                  <a:cubicBezTo>
                    <a:pt x="f15" y="f9"/>
                    <a:pt x="f14" y="f6"/>
                    <a:pt x="f5" y="f6"/>
                  </a:cubicBezTo>
                  <a:close/>
                  <a:moveTo>
                    <a:pt x="f16" y="f6"/>
                  </a:moveTo>
                  <a:cubicBezTo>
                    <a:pt x="f17" y="f6"/>
                    <a:pt x="f18" y="f9"/>
                    <a:pt x="f18" y="f10"/>
                  </a:cubicBezTo>
                  <a:lnTo>
                    <a:pt x="f18" y="f11"/>
                  </a:lnTo>
                  <a:cubicBezTo>
                    <a:pt x="f18" y="f12"/>
                    <a:pt x="f17" y="f13"/>
                    <a:pt x="f16" y="f13"/>
                  </a:cubicBezTo>
                  <a:cubicBezTo>
                    <a:pt x="f19" y="f13"/>
                    <a:pt x="f20" y="f12"/>
                    <a:pt x="f20" y="f11"/>
                  </a:cubicBezTo>
                  <a:lnTo>
                    <a:pt x="f20" y="f10"/>
                  </a:lnTo>
                  <a:cubicBezTo>
                    <a:pt x="f20" y="f9"/>
                    <a:pt x="f19" y="f6"/>
                    <a:pt x="f16" y="f6"/>
                  </a:cubicBezTo>
                  <a:close/>
                  <a:moveTo>
                    <a:pt x="f21" y="f6"/>
                  </a:moveTo>
                  <a:cubicBezTo>
                    <a:pt x="f22" y="f6"/>
                    <a:pt x="f23" y="f9"/>
                    <a:pt x="f23" y="f10"/>
                  </a:cubicBezTo>
                  <a:lnTo>
                    <a:pt x="f23" y="f11"/>
                  </a:lnTo>
                  <a:cubicBezTo>
                    <a:pt x="f23" y="f12"/>
                    <a:pt x="f22" y="f13"/>
                    <a:pt x="f21" y="f13"/>
                  </a:cubicBezTo>
                  <a:cubicBezTo>
                    <a:pt x="f24" y="f13"/>
                    <a:pt x="f25" y="f12"/>
                    <a:pt x="f25" y="f11"/>
                  </a:cubicBezTo>
                  <a:lnTo>
                    <a:pt x="f25" y="f10"/>
                  </a:lnTo>
                  <a:cubicBezTo>
                    <a:pt x="f25" y="f9"/>
                    <a:pt x="f24" y="f6"/>
                    <a:pt x="f21" y="f6"/>
                  </a:cubicBezTo>
                  <a:close/>
                  <a:moveTo>
                    <a:pt x="f5" y="f2"/>
                  </a:moveTo>
                  <a:cubicBezTo>
                    <a:pt x="f26" y="f2"/>
                    <a:pt x="f27" y="f28"/>
                    <a:pt x="f27" y="f10"/>
                  </a:cubicBezTo>
                  <a:lnTo>
                    <a:pt x="f27" y="f29"/>
                  </a:lnTo>
                  <a:lnTo>
                    <a:pt x="f30" y="f29"/>
                  </a:lnTo>
                  <a:cubicBezTo>
                    <a:pt x="f28" y="f29"/>
                    <a:pt x="f31" y="f32"/>
                    <a:pt x="f31" y="f11"/>
                  </a:cubicBezTo>
                  <a:lnTo>
                    <a:pt x="f31" y="f33"/>
                  </a:lnTo>
                  <a:lnTo>
                    <a:pt x="f3" y="f33"/>
                  </a:lnTo>
                  <a:lnTo>
                    <a:pt x="f3" y="f11"/>
                  </a:lnTo>
                  <a:cubicBezTo>
                    <a:pt x="f3" y="f32"/>
                    <a:pt x="f34" y="f29"/>
                    <a:pt x="f35" y="f29"/>
                  </a:cubicBezTo>
                  <a:lnTo>
                    <a:pt x="f36" y="f29"/>
                  </a:lnTo>
                  <a:lnTo>
                    <a:pt x="f36" y="f10"/>
                  </a:lnTo>
                  <a:cubicBezTo>
                    <a:pt x="f36" y="f28"/>
                    <a:pt x="f37" y="f2"/>
                    <a:pt x="f21" y="f2"/>
                  </a:cubicBezTo>
                  <a:cubicBezTo>
                    <a:pt x="f38" y="f2"/>
                    <a:pt x="f39" y="f28"/>
                    <a:pt x="f39" y="f10"/>
                  </a:cubicBezTo>
                  <a:lnTo>
                    <a:pt x="f39" y="f29"/>
                  </a:lnTo>
                  <a:lnTo>
                    <a:pt x="f40" y="f29"/>
                  </a:lnTo>
                  <a:lnTo>
                    <a:pt x="f40" y="f10"/>
                  </a:lnTo>
                  <a:cubicBezTo>
                    <a:pt x="f40" y="f28"/>
                    <a:pt x="f41" y="f2"/>
                    <a:pt x="f16" y="f2"/>
                  </a:cubicBezTo>
                  <a:cubicBezTo>
                    <a:pt x="f42" y="f2"/>
                    <a:pt x="f43" y="f28"/>
                    <a:pt x="f43" y="f10"/>
                  </a:cubicBezTo>
                  <a:lnTo>
                    <a:pt x="f43" y="f29"/>
                  </a:lnTo>
                  <a:lnTo>
                    <a:pt x="f44" y="f29"/>
                  </a:lnTo>
                  <a:lnTo>
                    <a:pt x="f44" y="f10"/>
                  </a:lnTo>
                  <a:cubicBezTo>
                    <a:pt x="f44" y="f28"/>
                    <a:pt x="f45"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8" name="Google Shape;5651;p66">
            <a:extLst>
              <a:ext uri="{FF2B5EF4-FFF2-40B4-BE49-F238E27FC236}">
                <a16:creationId xmlns:a16="http://schemas.microsoft.com/office/drawing/2014/main" id="{96CD99D3-F67E-FF36-EB0A-45319F70B708}"/>
              </a:ext>
            </a:extLst>
          </p:cNvPr>
          <p:cNvGrpSpPr/>
          <p:nvPr/>
        </p:nvGrpSpPr>
        <p:grpSpPr>
          <a:xfrm>
            <a:off x="7593278" y="2726923"/>
            <a:ext cx="441298" cy="284452"/>
            <a:chOff x="7593278" y="2726923"/>
            <a:chExt cx="441298" cy="284452"/>
          </a:xfrm>
        </p:grpSpPr>
        <p:sp>
          <p:nvSpPr>
            <p:cNvPr id="109" name="Google Shape;5652;p66">
              <a:extLst>
                <a:ext uri="{FF2B5EF4-FFF2-40B4-BE49-F238E27FC236}">
                  <a16:creationId xmlns:a16="http://schemas.microsoft.com/office/drawing/2014/main" id="{0788943E-5CD6-CD1B-131D-31E1C2A2F0FA}"/>
                </a:ext>
              </a:extLst>
            </p:cNvPr>
            <p:cNvSpPr/>
            <p:nvPr/>
          </p:nvSpPr>
          <p:spPr>
            <a:xfrm>
              <a:off x="7593278" y="2744919"/>
              <a:ext cx="441298" cy="266456"/>
            </a:xfrm>
            <a:custGeom>
              <a:avLst/>
              <a:gdLst>
                <a:gd name="f0" fmla="val w"/>
                <a:gd name="f1" fmla="val h"/>
                <a:gd name="f2" fmla="val 0"/>
                <a:gd name="f3" fmla="val 19273"/>
                <a:gd name="f4" fmla="val 11637"/>
                <a:gd name="f5" fmla="val 266"/>
                <a:gd name="f6" fmla="val 1"/>
                <a:gd name="f7" fmla="val 91"/>
                <a:gd name="f8" fmla="val 272"/>
                <a:gd name="f9" fmla="val 585"/>
                <a:gd name="f10" fmla="val 907"/>
                <a:gd name="f11" fmla="val 9941"/>
                <a:gd name="f12" fmla="val 10877"/>
                <a:gd name="f13" fmla="val 757"/>
                <a:gd name="f14" fmla="val 11633"/>
                <a:gd name="f15" fmla="val 1693"/>
                <a:gd name="f16" fmla="val 11636"/>
                <a:gd name="f17" fmla="val 17577"/>
                <a:gd name="f18" fmla="val 18514"/>
                <a:gd name="f19" fmla="val 19270"/>
                <a:gd name="f20" fmla="val 19176"/>
                <a:gd name="f21" fmla="val 19005"/>
                <a:gd name="f22" fmla="val 9974"/>
                <a:gd name="f23" fmla="val 7005"/>
                <a:gd name="f24" fmla="val 9873"/>
                <a:gd name="f25" fmla="val 7080"/>
                <a:gd name="f26" fmla="val 9754"/>
                <a:gd name="f27" fmla="val 7118"/>
                <a:gd name="f28" fmla="val 9635"/>
                <a:gd name="f29" fmla="val 9516"/>
                <a:gd name="f30" fmla="val 9397"/>
                <a:gd name="f31" fmla="val 9296"/>
                <a:gd name="f32" fmla="*/ f0 1 19273"/>
                <a:gd name="f33" fmla="*/ f1 1 11637"/>
                <a:gd name="f34" fmla="val f2"/>
                <a:gd name="f35" fmla="val f3"/>
                <a:gd name="f36" fmla="val f4"/>
                <a:gd name="f37" fmla="+- f36 0 f34"/>
                <a:gd name="f38" fmla="+- f35 0 f34"/>
                <a:gd name="f39" fmla="*/ f38 1 19273"/>
                <a:gd name="f40" fmla="*/ f37 1 1163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9273" h="11637">
                  <a:moveTo>
                    <a:pt x="f5" y="f6"/>
                  </a:moveTo>
                  <a:cubicBezTo>
                    <a:pt x="f7" y="f8"/>
                    <a:pt x="f6" y="f9"/>
                    <a:pt x="f6" y="f10"/>
                  </a:cubicBezTo>
                  <a:lnTo>
                    <a:pt x="f6" y="f11"/>
                  </a:lnTo>
                  <a:cubicBezTo>
                    <a:pt x="f6" y="f12"/>
                    <a:pt x="f13" y="f14"/>
                    <a:pt x="f15" y="f16"/>
                  </a:cubicBezTo>
                  <a:lnTo>
                    <a:pt x="f17" y="f16"/>
                  </a:lnTo>
                  <a:cubicBezTo>
                    <a:pt x="f18" y="f14"/>
                    <a:pt x="f19" y="f12"/>
                    <a:pt x="f3" y="f11"/>
                  </a:cubicBezTo>
                  <a:lnTo>
                    <a:pt x="f3" y="f10"/>
                  </a:lnTo>
                  <a:cubicBezTo>
                    <a:pt x="f19" y="f9"/>
                    <a:pt x="f20" y="f8"/>
                    <a:pt x="f21" y="f6"/>
                  </a:cubicBezTo>
                  <a:lnTo>
                    <a:pt x="f22" y="f23"/>
                  </a:lnTo>
                  <a:cubicBezTo>
                    <a:pt x="f24" y="f25"/>
                    <a:pt x="f26" y="f27"/>
                    <a:pt x="f28" y="f27"/>
                  </a:cubicBezTo>
                  <a:cubicBezTo>
                    <a:pt x="f29" y="f27"/>
                    <a:pt x="f30" y="f25"/>
                    <a:pt x="f31" y="f23"/>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0" name="Google Shape;5653;p66">
              <a:extLst>
                <a:ext uri="{FF2B5EF4-FFF2-40B4-BE49-F238E27FC236}">
                  <a16:creationId xmlns:a16="http://schemas.microsoft.com/office/drawing/2014/main" id="{A9918054-0D72-B2E9-4839-F1C5168B0802}"/>
                </a:ext>
              </a:extLst>
            </p:cNvPr>
            <p:cNvSpPr/>
            <p:nvPr/>
          </p:nvSpPr>
          <p:spPr>
            <a:xfrm>
              <a:off x="7620664" y="2726923"/>
              <a:ext cx="386480" cy="151854"/>
            </a:xfrm>
            <a:custGeom>
              <a:avLst/>
              <a:gdLst>
                <a:gd name="f0" fmla="val w"/>
                <a:gd name="f1" fmla="val h"/>
                <a:gd name="f2" fmla="val 0"/>
                <a:gd name="f3" fmla="val 16879"/>
                <a:gd name="f4" fmla="val 6632"/>
                <a:gd name="f5" fmla="val 497"/>
                <a:gd name="f6" fmla="val 1"/>
                <a:gd name="f7" fmla="val 328"/>
                <a:gd name="f8" fmla="val 160"/>
                <a:gd name="f9" fmla="val 31"/>
                <a:gd name="f10" fmla="val 82"/>
                <a:gd name="f11" fmla="val 8441"/>
                <a:gd name="f12" fmla="val 6631"/>
                <a:gd name="f13" fmla="val 16878"/>
                <a:gd name="f14" fmla="val 16719"/>
                <a:gd name="f15" fmla="val 16550"/>
                <a:gd name="f16" fmla="val 16381"/>
                <a:gd name="f17" fmla="*/ f0 1 16879"/>
                <a:gd name="f18" fmla="*/ f1 1 6632"/>
                <a:gd name="f19" fmla="val f2"/>
                <a:gd name="f20" fmla="val f3"/>
                <a:gd name="f21" fmla="val f4"/>
                <a:gd name="f22" fmla="+- f21 0 f19"/>
                <a:gd name="f23" fmla="+- f20 0 f19"/>
                <a:gd name="f24" fmla="*/ f23 1 16879"/>
                <a:gd name="f25" fmla="*/ f22 1 6632"/>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6879" h="6632">
                  <a:moveTo>
                    <a:pt x="f5" y="f6"/>
                  </a:moveTo>
                  <a:cubicBezTo>
                    <a:pt x="f7" y="f6"/>
                    <a:pt x="f8" y="f9"/>
                    <a:pt x="f2" y="f10"/>
                  </a:cubicBezTo>
                  <a:lnTo>
                    <a:pt x="f11" y="f12"/>
                  </a:lnTo>
                  <a:lnTo>
                    <a:pt x="f13" y="f10"/>
                  </a:lnTo>
                  <a:cubicBezTo>
                    <a:pt x="f14" y="f9"/>
                    <a:pt x="f15" y="f6"/>
                    <a:pt x="f16"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11" name="Google Shape;5775;p66">
            <a:extLst>
              <a:ext uri="{FF2B5EF4-FFF2-40B4-BE49-F238E27FC236}">
                <a16:creationId xmlns:a16="http://schemas.microsoft.com/office/drawing/2014/main" id="{BCC6C36D-CC04-300C-8C13-8B852FD997AE}"/>
              </a:ext>
            </a:extLst>
          </p:cNvPr>
          <p:cNvGrpSpPr/>
          <p:nvPr/>
        </p:nvGrpSpPr>
        <p:grpSpPr>
          <a:xfrm>
            <a:off x="6432410" y="2748311"/>
            <a:ext cx="338931" cy="317744"/>
            <a:chOff x="6432410" y="2748311"/>
            <a:chExt cx="338931" cy="317744"/>
          </a:xfrm>
        </p:grpSpPr>
        <p:sp>
          <p:nvSpPr>
            <p:cNvPr id="112" name="Google Shape;5776;p66">
              <a:extLst>
                <a:ext uri="{FF2B5EF4-FFF2-40B4-BE49-F238E27FC236}">
                  <a16:creationId xmlns:a16="http://schemas.microsoft.com/office/drawing/2014/main" id="{E56C7D79-B1B2-9752-E1A6-C26B566A90C6}"/>
                </a:ext>
              </a:extLst>
            </p:cNvPr>
            <p:cNvSpPr/>
            <p:nvPr/>
          </p:nvSpPr>
          <p:spPr>
            <a:xfrm>
              <a:off x="6492624" y="3026325"/>
              <a:ext cx="133456" cy="39730"/>
            </a:xfrm>
            <a:custGeom>
              <a:avLst/>
              <a:gdLst>
                <a:gd name="f0" fmla="val w"/>
                <a:gd name="f1" fmla="val h"/>
                <a:gd name="f2" fmla="val 0"/>
                <a:gd name="f3" fmla="val 7589"/>
                <a:gd name="f4" fmla="val 2259"/>
                <a:gd name="f5" fmla="val 2792"/>
                <a:gd name="f6" fmla="val 2415"/>
                <a:gd name="f7" fmla="val 1130"/>
                <a:gd name="f8" fmla="val 567"/>
                <a:gd name="f9" fmla="val 253"/>
                <a:gd name="f10" fmla="val 1383"/>
                <a:gd name="f11" fmla="val 1696"/>
                <a:gd name="f12" fmla="val 2006"/>
                <a:gd name="f13" fmla="val 7101"/>
                <a:gd name="f14" fmla="val 1831"/>
                <a:gd name="f15" fmla="val 6821"/>
                <a:gd name="f16" fmla="val 1214"/>
                <a:gd name="f17" fmla="*/ f0 1 7589"/>
                <a:gd name="f18" fmla="*/ f1 1 2259"/>
                <a:gd name="f19" fmla="val f2"/>
                <a:gd name="f20" fmla="val f3"/>
                <a:gd name="f21" fmla="val f4"/>
                <a:gd name="f22" fmla="+- f21 0 f19"/>
                <a:gd name="f23" fmla="+- f20 0 f19"/>
                <a:gd name="f24" fmla="*/ f23 1 7589"/>
                <a:gd name="f25" fmla="*/ f22 1 225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589" h="2259">
                  <a:moveTo>
                    <a:pt x="f5" y="f2"/>
                  </a:moveTo>
                  <a:lnTo>
                    <a:pt x="f6" y="f7"/>
                  </a:lnTo>
                  <a:lnTo>
                    <a:pt x="f8" y="f7"/>
                  </a:lnTo>
                  <a:cubicBezTo>
                    <a:pt x="f9" y="f7"/>
                    <a:pt x="f2" y="f10"/>
                    <a:pt x="f2" y="f11"/>
                  </a:cubicBezTo>
                  <a:cubicBezTo>
                    <a:pt x="f2" y="f12"/>
                    <a:pt x="f9" y="f4"/>
                    <a:pt x="f8" y="f4"/>
                  </a:cubicBezTo>
                  <a:lnTo>
                    <a:pt x="f3" y="f4"/>
                  </a:lnTo>
                  <a:cubicBezTo>
                    <a:pt x="f13" y="f14"/>
                    <a:pt x="f15" y="f16"/>
                    <a:pt x="f15" y="f8"/>
                  </a:cubicBezTo>
                  <a:lnTo>
                    <a:pt x="f1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3" name="Google Shape;5777;p66">
              <a:extLst>
                <a:ext uri="{FF2B5EF4-FFF2-40B4-BE49-F238E27FC236}">
                  <a16:creationId xmlns:a16="http://schemas.microsoft.com/office/drawing/2014/main" id="{41437A33-A1F7-6B58-6E90-B691CDE9F515}"/>
                </a:ext>
              </a:extLst>
            </p:cNvPr>
            <p:cNvSpPr/>
            <p:nvPr/>
          </p:nvSpPr>
          <p:spPr>
            <a:xfrm>
              <a:off x="6432410" y="2966743"/>
              <a:ext cx="180164" cy="39739"/>
            </a:xfrm>
            <a:custGeom>
              <a:avLst/>
              <a:gdLst>
                <a:gd name="f0" fmla="val w"/>
                <a:gd name="f1" fmla="val h"/>
                <a:gd name="f2" fmla="val 0"/>
                <a:gd name="f3" fmla="val 10245"/>
                <a:gd name="f4" fmla="val 2260"/>
                <a:gd name="f5" fmla="val 1"/>
                <a:gd name="f6" fmla="val 567"/>
                <a:gd name="f7" fmla="val 1500"/>
                <a:gd name="f8" fmla="val 756"/>
                <a:gd name="f9" fmla="val 2259"/>
                <a:gd name="f10" fmla="val 1693"/>
                <a:gd name="f11" fmla="*/ f0 1 10245"/>
                <a:gd name="f12" fmla="*/ f1 1 2260"/>
                <a:gd name="f13" fmla="val f2"/>
                <a:gd name="f14" fmla="val f3"/>
                <a:gd name="f15" fmla="val f4"/>
                <a:gd name="f16" fmla="+- f15 0 f13"/>
                <a:gd name="f17" fmla="+- f14 0 f13"/>
                <a:gd name="f18" fmla="*/ f17 1 10245"/>
                <a:gd name="f19" fmla="*/ f16 1 226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0245" h="2260">
                  <a:moveTo>
                    <a:pt x="f5" y="f5"/>
                  </a:moveTo>
                  <a:lnTo>
                    <a:pt x="f5" y="f6"/>
                  </a:lnTo>
                  <a:cubicBezTo>
                    <a:pt x="f5" y="f7"/>
                    <a:pt x="f8" y="f9"/>
                    <a:pt x="f10" y="f9"/>
                  </a:cubicBezTo>
                  <a:lnTo>
                    <a:pt x="f3" y="f9"/>
                  </a:ln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4" name="Google Shape;5778;p66">
              <a:extLst>
                <a:ext uri="{FF2B5EF4-FFF2-40B4-BE49-F238E27FC236}">
                  <a16:creationId xmlns:a16="http://schemas.microsoft.com/office/drawing/2014/main" id="{443E328E-D27E-B081-5DC0-47968A0FC643}"/>
                </a:ext>
              </a:extLst>
            </p:cNvPr>
            <p:cNvSpPr/>
            <p:nvPr/>
          </p:nvSpPr>
          <p:spPr>
            <a:xfrm>
              <a:off x="6632426" y="2907179"/>
              <a:ext cx="119164" cy="99303"/>
            </a:xfrm>
            <a:custGeom>
              <a:avLst/>
              <a:gdLst>
                <a:gd name="f0" fmla="val w"/>
                <a:gd name="f1" fmla="val h"/>
                <a:gd name="f2" fmla="val 0"/>
                <a:gd name="f3" fmla="val 6776"/>
                <a:gd name="f4" fmla="val 5647"/>
                <a:gd name="f5" fmla="val 5646"/>
                <a:gd name="f6" fmla="val 6775"/>
                <a:gd name="f7" fmla="*/ f0 1 6776"/>
                <a:gd name="f8" fmla="*/ f1 1 5647"/>
                <a:gd name="f9" fmla="val f2"/>
                <a:gd name="f10" fmla="val f3"/>
                <a:gd name="f11" fmla="val f4"/>
                <a:gd name="f12" fmla="+- f11 0 f9"/>
                <a:gd name="f13" fmla="+- f10 0 f9"/>
                <a:gd name="f14" fmla="*/ f13 1 6776"/>
                <a:gd name="f15" fmla="*/ f12 1 564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776" h="5647">
                  <a:moveTo>
                    <a:pt x="f2" y="f2"/>
                  </a:moveTo>
                  <a:lnTo>
                    <a:pt x="f2" y="f5"/>
                  </a:lnTo>
                  <a:lnTo>
                    <a:pt x="f6" y="f5"/>
                  </a:lnTo>
                  <a:lnTo>
                    <a:pt x="f6"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5" name="Google Shape;5779;p66">
              <a:extLst>
                <a:ext uri="{FF2B5EF4-FFF2-40B4-BE49-F238E27FC236}">
                  <a16:creationId xmlns:a16="http://schemas.microsoft.com/office/drawing/2014/main" id="{C7B5AE3D-529C-597C-F48F-DE022A692F6B}"/>
                </a:ext>
              </a:extLst>
            </p:cNvPr>
            <p:cNvSpPr/>
            <p:nvPr/>
          </p:nvSpPr>
          <p:spPr>
            <a:xfrm>
              <a:off x="6632426" y="3026325"/>
              <a:ext cx="119164" cy="29827"/>
            </a:xfrm>
            <a:custGeom>
              <a:avLst/>
              <a:gdLst>
                <a:gd name="f0" fmla="val w"/>
                <a:gd name="f1" fmla="val h"/>
                <a:gd name="f2" fmla="val 0"/>
                <a:gd name="f3" fmla="val 6776"/>
                <a:gd name="f4" fmla="val 1696"/>
                <a:gd name="f5" fmla="val 567"/>
                <a:gd name="f6" fmla="val 1190"/>
                <a:gd name="f7" fmla="val 506"/>
                <a:gd name="f8" fmla="val 1129"/>
                <a:gd name="f9" fmla="val 5646"/>
                <a:gd name="f10" fmla="val 6270"/>
                <a:gd name="f11" fmla="val 6775"/>
                <a:gd name="f12" fmla="*/ f0 1 6776"/>
                <a:gd name="f13" fmla="*/ f1 1 1696"/>
                <a:gd name="f14" fmla="val f2"/>
                <a:gd name="f15" fmla="val f3"/>
                <a:gd name="f16" fmla="val f4"/>
                <a:gd name="f17" fmla="+- f16 0 f14"/>
                <a:gd name="f18" fmla="+- f15 0 f14"/>
                <a:gd name="f19" fmla="*/ f18 1 6776"/>
                <a:gd name="f20" fmla="*/ f17 1 169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776" h="1696">
                  <a:moveTo>
                    <a:pt x="f2" y="f2"/>
                  </a:moveTo>
                  <a:lnTo>
                    <a:pt x="f2" y="f5"/>
                  </a:lnTo>
                  <a:cubicBezTo>
                    <a:pt x="f2" y="f6"/>
                    <a:pt x="f7" y="f4"/>
                    <a:pt x="f8" y="f4"/>
                  </a:cubicBezTo>
                  <a:lnTo>
                    <a:pt x="f9" y="f4"/>
                  </a:lnTo>
                  <a:cubicBezTo>
                    <a:pt x="f10" y="f4"/>
                    <a:pt x="f11" y="f6"/>
                    <a:pt x="f11" y="f5"/>
                  </a:cubicBezTo>
                  <a:lnTo>
                    <a:pt x="f11"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6" name="Google Shape;5780;p66">
              <a:extLst>
                <a:ext uri="{FF2B5EF4-FFF2-40B4-BE49-F238E27FC236}">
                  <a16:creationId xmlns:a16="http://schemas.microsoft.com/office/drawing/2014/main" id="{46585559-DAFB-6E35-229F-653C80CF8A7B}"/>
                </a:ext>
              </a:extLst>
            </p:cNvPr>
            <p:cNvSpPr/>
            <p:nvPr/>
          </p:nvSpPr>
          <p:spPr>
            <a:xfrm>
              <a:off x="6432410" y="2748311"/>
              <a:ext cx="338931" cy="198598"/>
            </a:xfrm>
            <a:custGeom>
              <a:avLst/>
              <a:gdLst>
                <a:gd name="f0" fmla="val w"/>
                <a:gd name="f1" fmla="val h"/>
                <a:gd name="f2" fmla="val 0"/>
                <a:gd name="f3" fmla="val 19273"/>
                <a:gd name="f4" fmla="val 11293"/>
                <a:gd name="f5" fmla="val 1693"/>
                <a:gd name="f6" fmla="val 756"/>
                <a:gd name="f7" fmla="val 1"/>
                <a:gd name="f8" fmla="val 759"/>
                <a:gd name="f9" fmla="val 1696"/>
                <a:gd name="f10" fmla="val 10245"/>
                <a:gd name="f11" fmla="val 7342"/>
                <a:gd name="f12" fmla="val 6092"/>
                <a:gd name="f13" fmla="val 11257"/>
                <a:gd name="f14" fmla="val 5083"/>
                <a:gd name="f15" fmla="val 12503"/>
                <a:gd name="f16" fmla="val 17020"/>
                <a:gd name="f17" fmla="val 18201"/>
                <a:gd name="f18" fmla="val 19179"/>
                <a:gd name="f19" fmla="val 5993"/>
                <a:gd name="f20" fmla="val 7167"/>
                <a:gd name="f21" fmla="val 19270"/>
                <a:gd name="f22" fmla="val 18514"/>
                <a:gd name="f23" fmla="val 17577"/>
                <a:gd name="f24" fmla="*/ f0 1 19273"/>
                <a:gd name="f25" fmla="*/ f1 1 11293"/>
                <a:gd name="f26" fmla="val f2"/>
                <a:gd name="f27" fmla="val f3"/>
                <a:gd name="f28" fmla="val f4"/>
                <a:gd name="f29" fmla="+- f28 0 f26"/>
                <a:gd name="f30" fmla="+- f27 0 f26"/>
                <a:gd name="f31" fmla="*/ f30 1 19273"/>
                <a:gd name="f32" fmla="*/ f29 1 11293"/>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19273" h="11293">
                  <a:moveTo>
                    <a:pt x="f5" y="f2"/>
                  </a:moveTo>
                  <a:cubicBezTo>
                    <a:pt x="f6" y="f2"/>
                    <a:pt x="f7" y="f8"/>
                    <a:pt x="f7" y="f9"/>
                  </a:cubicBezTo>
                  <a:lnTo>
                    <a:pt x="f7" y="f4"/>
                  </a:lnTo>
                  <a:lnTo>
                    <a:pt x="f10" y="f4"/>
                  </a:lnTo>
                  <a:lnTo>
                    <a:pt x="f10" y="f11"/>
                  </a:lnTo>
                  <a:cubicBezTo>
                    <a:pt x="f10" y="f12"/>
                    <a:pt x="f13" y="f14"/>
                    <a:pt x="f15" y="f14"/>
                  </a:cubicBezTo>
                  <a:lnTo>
                    <a:pt x="f16" y="f14"/>
                  </a:lnTo>
                  <a:cubicBezTo>
                    <a:pt x="f17" y="f14"/>
                    <a:pt x="f18" y="f19"/>
                    <a:pt x="f3" y="f20"/>
                  </a:cubicBezTo>
                  <a:lnTo>
                    <a:pt x="f3" y="f9"/>
                  </a:lnTo>
                  <a:cubicBezTo>
                    <a:pt x="f21" y="f8"/>
                    <a:pt x="f22" y="f2"/>
                    <a:pt x="f2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7" name="Google Shape;5781;p66">
              <a:extLst>
                <a:ext uri="{FF2B5EF4-FFF2-40B4-BE49-F238E27FC236}">
                  <a16:creationId xmlns:a16="http://schemas.microsoft.com/office/drawing/2014/main" id="{FE53B3A9-2436-9E35-5786-87A7867C150E}"/>
                </a:ext>
              </a:extLst>
            </p:cNvPr>
            <p:cNvSpPr/>
            <p:nvPr/>
          </p:nvSpPr>
          <p:spPr>
            <a:xfrm>
              <a:off x="6632426" y="2857554"/>
              <a:ext cx="119164" cy="29772"/>
            </a:xfrm>
            <a:custGeom>
              <a:avLst/>
              <a:gdLst>
                <a:gd name="f0" fmla="val w"/>
                <a:gd name="f1" fmla="val h"/>
                <a:gd name="f2" fmla="val 0"/>
                <a:gd name="f3" fmla="val 6776"/>
                <a:gd name="f4" fmla="val 1693"/>
                <a:gd name="f5" fmla="val 1129"/>
                <a:gd name="f6" fmla="val 1"/>
                <a:gd name="f7" fmla="val 506"/>
                <a:gd name="f8" fmla="val 503"/>
                <a:gd name="f9" fmla="val 1130"/>
                <a:gd name="f10" fmla="val 6775"/>
                <a:gd name="f11" fmla="val 6270"/>
                <a:gd name="f12" fmla="val 5646"/>
                <a:gd name="f13" fmla="*/ f0 1 6776"/>
                <a:gd name="f14" fmla="*/ f1 1 1693"/>
                <a:gd name="f15" fmla="val f2"/>
                <a:gd name="f16" fmla="val f3"/>
                <a:gd name="f17" fmla="val f4"/>
                <a:gd name="f18" fmla="+- f17 0 f15"/>
                <a:gd name="f19" fmla="+- f16 0 f15"/>
                <a:gd name="f20" fmla="*/ f19 1 6776"/>
                <a:gd name="f21" fmla="*/ f18 1 1693"/>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776" h="1693">
                  <a:moveTo>
                    <a:pt x="f5" y="f6"/>
                  </a:moveTo>
                  <a:cubicBezTo>
                    <a:pt x="f7" y="f6"/>
                    <a:pt x="f2" y="f8"/>
                    <a:pt x="f2" y="f9"/>
                  </a:cubicBezTo>
                  <a:lnTo>
                    <a:pt x="f2" y="f4"/>
                  </a:lnTo>
                  <a:lnTo>
                    <a:pt x="f10" y="f4"/>
                  </a:lnTo>
                  <a:lnTo>
                    <a:pt x="f10" y="f9"/>
                  </a:lnTo>
                  <a:cubicBezTo>
                    <a:pt x="f10" y="f8"/>
                    <a:pt x="f11" y="f6"/>
                    <a:pt x="f12"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3A5F53-71B4-F435-F4F4-5CFFAA7E3B62}"/>
              </a:ext>
            </a:extLst>
          </p:cNvPr>
          <p:cNvSpPr txBox="1">
            <a:spLocks noGrp="1"/>
          </p:cNvSpPr>
          <p:nvPr>
            <p:ph type="body" idx="4294967295"/>
          </p:nvPr>
        </p:nvSpPr>
        <p:spPr>
          <a:xfrm>
            <a:off x="242645" y="92610"/>
            <a:ext cx="8679896" cy="543181"/>
          </a:xfrm>
        </p:spPr>
        <p:txBody>
          <a:bodyPr anchor="ctr" anchorCtr="1"/>
          <a:lstStyle/>
          <a:p>
            <a:pPr marL="0" lvl="0" indent="0" algn="ctr">
              <a:buNone/>
            </a:pPr>
            <a:r>
              <a:rPr lang="en-US" sz="4800">
                <a:latin typeface="Arial"/>
                <a:cs typeface="Arial" pitchFamily="34"/>
              </a:rPr>
              <a:t>Fully Editable Icon Sets: B</a:t>
            </a:r>
          </a:p>
        </p:txBody>
      </p:sp>
      <p:sp>
        <p:nvSpPr>
          <p:cNvPr id="3" name="Freeform 108">
            <a:extLst>
              <a:ext uri="{FF2B5EF4-FFF2-40B4-BE49-F238E27FC236}">
                <a16:creationId xmlns:a16="http://schemas.microsoft.com/office/drawing/2014/main" id="{C6C292A3-5191-A863-AA60-8DF53C02098A}"/>
              </a:ext>
            </a:extLst>
          </p:cNvPr>
          <p:cNvSpPr/>
          <p:nvPr/>
        </p:nvSpPr>
        <p:spPr>
          <a:xfrm>
            <a:off x="4530806" y="1242450"/>
            <a:ext cx="415402" cy="489222"/>
          </a:xfrm>
          <a:custGeom>
            <a:avLst/>
            <a:gdLst>
              <a:gd name="f0" fmla="val w"/>
              <a:gd name="f1" fmla="val h"/>
              <a:gd name="f2" fmla="val 0"/>
              <a:gd name="f3" fmla="val 341005"/>
              <a:gd name="f4" fmla="val 376812"/>
              <a:gd name="f5" fmla="val 179590"/>
              <a:gd name="f6" fmla="val 105941"/>
              <a:gd name="f7" fmla="val 189466"/>
              <a:gd name="f8" fmla="val 103284"/>
              <a:gd name="f9" fmla="val 200229"/>
              <a:gd name="f10" fmla="val 106383"/>
              <a:gd name="f11" fmla="val 207502"/>
              <a:gd name="f12" fmla="val 113978"/>
              <a:gd name="f13" fmla="val 205155"/>
              <a:gd name="f14" fmla="val 116193"/>
              <a:gd name="f15" fmla="val 198727"/>
              <a:gd name="f16" fmla="val 109493"/>
              <a:gd name="f17" fmla="val 189244"/>
              <a:gd name="f18" fmla="val 106732"/>
              <a:gd name="f19" fmla="val 180543"/>
              <a:gd name="f20" fmla="val 109027"/>
              <a:gd name="f21" fmla="val 171284"/>
              <a:gd name="f22" fmla="val 111470"/>
              <a:gd name="f23" fmla="val 164597"/>
              <a:gd name="f24" fmla="val 119184"/>
              <a:gd name="f25" fmla="val 163491"/>
              <a:gd name="f26" fmla="val 128699"/>
              <a:gd name="f27" fmla="val 160301"/>
              <a:gd name="f28" fmla="val 128192"/>
              <a:gd name="f29" fmla="val 160626"/>
              <a:gd name="f30" fmla="val 125509"/>
              <a:gd name="f31" fmla="val 161343"/>
              <a:gd name="f32" fmla="val 122953"/>
              <a:gd name="f33" fmla="val 162397"/>
              <a:gd name="f34" fmla="val 120583"/>
              <a:gd name="f35" fmla="val 163188"/>
              <a:gd name="f36" fmla="val 118806"/>
              <a:gd name="f37" fmla="val 164168"/>
              <a:gd name="f38" fmla="val 117134"/>
              <a:gd name="f39" fmla="val 165317"/>
              <a:gd name="f40" fmla="val 115593"/>
              <a:gd name="f41" fmla="val 184774"/>
              <a:gd name="f42" fmla="val 76800"/>
              <a:gd name="f43" fmla="val 189722"/>
              <a:gd name="f44" fmla="val 75892"/>
              <a:gd name="f45" fmla="val 194950"/>
              <a:gd name="f46" fmla="val 76276"/>
              <a:gd name="f47" fmla="val 199898"/>
              <a:gd name="f48" fmla="val 78055"/>
              <a:gd name="f49" fmla="val 198784"/>
              <a:gd name="f50" fmla="val 81085"/>
              <a:gd name="f51" fmla="val 190044"/>
              <a:gd name="f52" fmla="val 77951"/>
              <a:gd name="f53" fmla="val 180324"/>
              <a:gd name="f54" fmla="val 79705"/>
              <a:gd name="f55" fmla="val 173557"/>
              <a:gd name="f56" fmla="val 85636"/>
              <a:gd name="f57" fmla="val 166357"/>
              <a:gd name="f58" fmla="val 91948"/>
              <a:gd name="f59" fmla="val 163808"/>
              <a:gd name="f60" fmla="val 101834"/>
              <a:gd name="f61" fmla="val 167057"/>
              <a:gd name="f62" fmla="val 110845"/>
              <a:gd name="f63" fmla="val 163976"/>
              <a:gd name="f64" fmla="val 111813"/>
              <a:gd name="f65" fmla="val 161264"/>
              <a:gd name="f66" fmla="val 104174"/>
              <a:gd name="f67" fmla="val 162206"/>
              <a:gd name="f68" fmla="val 95982"/>
              <a:gd name="f69" fmla="val 166259"/>
              <a:gd name="f70" fmla="val 89343"/>
              <a:gd name="f71" fmla="val 171329"/>
              <a:gd name="f72" fmla="val 83298"/>
              <a:gd name="f73" fmla="val 175158"/>
              <a:gd name="f74" fmla="val 79908"/>
              <a:gd name="f75" fmla="val 179826"/>
              <a:gd name="f76" fmla="val 77708"/>
              <a:gd name="f77" fmla="val 179076"/>
              <a:gd name="f78" fmla="val 24908"/>
              <a:gd name="f79" fmla="val 173882"/>
              <a:gd name="f80" fmla="val 25821"/>
              <a:gd name="f81" fmla="val 169065"/>
              <a:gd name="f82" fmla="val 28595"/>
              <a:gd name="f83" fmla="val 165693"/>
              <a:gd name="f84" fmla="val 33023"/>
              <a:gd name="f85" fmla="val 165081"/>
              <a:gd name="f86" fmla="val 32645"/>
              <a:gd name="f87" fmla="val 164343"/>
              <a:gd name="f88" fmla="val 33841"/>
              <a:gd name="f89" fmla="val 159156"/>
              <a:gd name="f90" fmla="val 28989"/>
              <a:gd name="f91" fmla="val 147650"/>
              <a:gd name="f92" fmla="val 21890"/>
              <a:gd name="f93" fmla="val 132568"/>
              <a:gd name="f94" fmla="val 25462"/>
              <a:gd name="f95" fmla="val 125468"/>
              <a:gd name="f96" fmla="val 36968"/>
              <a:gd name="f97" fmla="val 125028"/>
              <a:gd name="f98" fmla="val 37682"/>
              <a:gd name="f99" fmla="val 124628"/>
              <a:gd name="f100" fmla="val 38410"/>
              <a:gd name="f101" fmla="val 124607"/>
              <a:gd name="f102" fmla="val 39302"/>
              <a:gd name="f103" fmla="val 121192"/>
              <a:gd name="f104" fmla="val 53871"/>
              <a:gd name="f105" fmla="val 126621"/>
              <a:gd name="f106" fmla="val 67918"/>
              <a:gd name="f107" fmla="val 137512"/>
              <a:gd name="f108" fmla="val 72288"/>
              <a:gd name="f109" fmla="val 136408"/>
              <a:gd name="f110" fmla="val 75373"/>
              <a:gd name="f111" fmla="val 125065"/>
              <a:gd name="f112" fmla="val 70889"/>
              <a:gd name="f113" fmla="val 118824"/>
              <a:gd name="f114" fmla="val 57470"/>
              <a:gd name="f115" fmla="val 120792"/>
              <a:gd name="f116" fmla="val 42874"/>
              <a:gd name="f117" fmla="val 110219"/>
              <a:gd name="f118" fmla="val 38045"/>
              <a:gd name="f119" fmla="val 97555"/>
              <a:gd name="f120" fmla="val 41998"/>
              <a:gd name="f121" fmla="val 91229"/>
              <a:gd name="f122" fmla="val 52250"/>
              <a:gd name="f123" fmla="val 86215"/>
              <a:gd name="f124" fmla="val 60377"/>
              <a:gd name="f125" fmla="val 87164"/>
              <a:gd name="f126" fmla="val 68019"/>
              <a:gd name="f127" fmla="val 90995"/>
              <a:gd name="f128" fmla="val 75559"/>
              <a:gd name="f129" fmla="val 88405"/>
              <a:gd name="f130" fmla="val 77546"/>
              <a:gd name="f131" fmla="val 86197"/>
              <a:gd name="f132" fmla="val 80074"/>
              <a:gd name="f133" fmla="val 84391"/>
              <a:gd name="f134" fmla="val 83001"/>
              <a:gd name="f135" fmla="val 75261"/>
              <a:gd name="f136" fmla="val 97799"/>
              <a:gd name="f137" fmla="val 79855"/>
              <a:gd name="f138" fmla="val 117197"/>
              <a:gd name="f139" fmla="val 94653"/>
              <a:gd name="f140" fmla="val 126328"/>
              <a:gd name="f141" fmla="val 99603"/>
              <a:gd name="f142" fmla="val 129383"/>
              <a:gd name="f143" fmla="val 105068"/>
              <a:gd name="f144" fmla="val 130901"/>
              <a:gd name="f145" fmla="val 110449"/>
              <a:gd name="f146" fmla="val 130283"/>
              <a:gd name="f147" fmla="val 111461"/>
              <a:gd name="f148" fmla="val 121556"/>
              <a:gd name="f149" fmla="val 114239"/>
              <a:gd name="f150" fmla="val 112980"/>
              <a:gd name="f151" fmla="val 118788"/>
              <a:gd name="f152" fmla="val 105103"/>
              <a:gd name="f153" fmla="val 122060"/>
              <a:gd name="f154" fmla="val 106993"/>
              <a:gd name="f155" fmla="val 117549"/>
              <a:gd name="f156" fmla="val 114804"/>
              <a:gd name="f157" fmla="val 114885"/>
              <a:gd name="f158" fmla="val 123345"/>
              <a:gd name="f159" fmla="val 114602"/>
              <a:gd name="f160" fmla="val 132066"/>
              <a:gd name="f161" fmla="val 118189"/>
              <a:gd name="f162" fmla="val 142541"/>
              <a:gd name="f163" fmla="val 127538"/>
              <a:gd name="f164" fmla="val 149533"/>
              <a:gd name="f165" fmla="val 138054"/>
              <a:gd name="f166" fmla="val 150704"/>
              <a:gd name="f167" fmla="val 138622"/>
              <a:gd name="f168" fmla="val 157584"/>
              <a:gd name="f169" fmla="val 141809"/>
              <a:gd name="f170" fmla="val 168599"/>
              <a:gd name="f171" fmla="val 152592"/>
              <a:gd name="f172" fmla="val 175355"/>
              <a:gd name="f173" fmla="val 163536"/>
              <a:gd name="f174" fmla="val 173320"/>
              <a:gd name="f175" fmla="val 163736"/>
              <a:gd name="f176" fmla="val 174011"/>
              <a:gd name="f177" fmla="val 165086"/>
              <a:gd name="f178" fmla="val 173621"/>
              <a:gd name="f179" fmla="val 165671"/>
              <a:gd name="f180" fmla="val 180699"/>
              <a:gd name="f181" fmla="val 169429"/>
              <a:gd name="f182" fmla="val 193686"/>
              <a:gd name="f183" fmla="val 183003"/>
              <a:gd name="f184" fmla="val 201168"/>
              <a:gd name="f185" fmla="val 195990"/>
              <a:gd name="f186" fmla="val 197411"/>
              <a:gd name="f187" fmla="val 196796"/>
              <a:gd name="f188" fmla="val 197178"/>
              <a:gd name="f189" fmla="val 197581"/>
              <a:gd name="f190" fmla="val 196907"/>
              <a:gd name="f191" fmla="val 198196"/>
              <a:gd name="f192" fmla="val 196260"/>
              <a:gd name="f193" fmla="val 209934"/>
              <a:gd name="f194" fmla="val 188156"/>
              <a:gd name="f195" fmla="val 215400"/>
              <a:gd name="f196" fmla="val 175007"/>
              <a:gd name="f197" fmla="val 211155"/>
              <a:gd name="f198" fmla="val 164763"/>
              <a:gd name="f199" fmla="val 205121"/>
              <a:gd name="f200" fmla="val 170199"/>
              <a:gd name="f201" fmla="val 196738"/>
              <a:gd name="f202" fmla="val 172687"/>
              <a:gd name="f203" fmla="val 188343"/>
              <a:gd name="f204" fmla="val 171472"/>
              <a:gd name="f205" fmla="val 188829"/>
              <a:gd name="f206" fmla="val 168281"/>
              <a:gd name="f207" fmla="val 198020"/>
              <a:gd name="f208" fmla="val 169602"/>
              <a:gd name="f209" fmla="val 207192"/>
              <a:gd name="f210" fmla="val 165939"/>
              <a:gd name="f211" fmla="val 212635"/>
              <a:gd name="f212" fmla="val 158774"/>
              <a:gd name="f213" fmla="val 218427"/>
              <a:gd name="f214" fmla="val 151149"/>
              <a:gd name="f215" fmla="val 218946"/>
              <a:gd name="f216" fmla="val 140953"/>
              <a:gd name="f217" fmla="val 213960"/>
              <a:gd name="f218" fmla="val 132774"/>
              <a:gd name="f219" fmla="val 216785"/>
              <a:gd name="f220" fmla="val 131210"/>
              <a:gd name="f221" fmla="val 222366"/>
              <a:gd name="f222" fmla="val 140465"/>
              <a:gd name="f223" fmla="val 221779"/>
              <a:gd name="f224" fmla="val 151983"/>
              <a:gd name="f225" fmla="val 215286"/>
              <a:gd name="f226" fmla="val 160619"/>
              <a:gd name="f227" fmla="val 213805"/>
              <a:gd name="f228" fmla="val 162105"/>
              <a:gd name="f229" fmla="val 172938"/>
              <a:gd name="f230" fmla="val 214526"/>
              <a:gd name="f231" fmla="val 186813"/>
              <a:gd name="f232" fmla="val 203421"/>
              <a:gd name="f233" fmla="val 196175"/>
              <a:gd name="f234" fmla="val 208012"/>
              <a:gd name="f235" fmla="val 206854"/>
              <a:gd name="f236" fmla="val 220050"/>
              <a:gd name="f237" fmla="val 212429"/>
              <a:gd name="f238" fmla="val 231622"/>
              <a:gd name="f239" fmla="val 209082"/>
              <a:gd name="f240" fmla="val 239377"/>
              <a:gd name="f241" fmla="val 206838"/>
              <a:gd name="f242" fmla="val 243741"/>
              <a:gd name="f243" fmla="val 201989"/>
              <a:gd name="f244" fmla="val 246092"/>
              <a:gd name="f245" fmla="val 195539"/>
              <a:gd name="f246" fmla="val 255042"/>
              <a:gd name="f247" fmla="val 199507"/>
              <a:gd name="f248" fmla="val 265290"/>
              <a:gd name="f249" fmla="val 198199"/>
              <a:gd name="f250" fmla="val 272958"/>
              <a:gd name="f251" fmla="val 192601"/>
              <a:gd name="f252" fmla="val 276795"/>
              <a:gd name="f253" fmla="val 193971"/>
              <a:gd name="f254" fmla="val 289009"/>
              <a:gd name="f255" fmla="val 194016"/>
              <a:gd name="f256" fmla="val 298363"/>
              <a:gd name="f257" fmla="val 193248"/>
              <a:gd name="f258" fmla="val 304258"/>
              <a:gd name="f259" fmla="val 183694"/>
              <a:gd name="f260" fmla="val 309343"/>
              <a:gd name="f261" fmla="val 175453"/>
              <a:gd name="f262" fmla="val 308953"/>
              <a:gd name="f263" fmla="val 165378"/>
              <a:gd name="f264" fmla="val 303795"/>
              <a:gd name="f265" fmla="val 157923"/>
              <a:gd name="f266" fmla="val 298315"/>
              <a:gd name="f267" fmla="val 164420"/>
              <a:gd name="f268" fmla="val 291041"/>
              <a:gd name="f269" fmla="val 168177"/>
              <a:gd name="f270" fmla="val 283702"/>
              <a:gd name="f271" fmla="val 168174"/>
              <a:gd name="f272" fmla="val 283555"/>
              <a:gd name="f273" fmla="val 164527"/>
              <a:gd name="f274" fmla="val 293404"/>
              <a:gd name="f275" fmla="val 164978"/>
              <a:gd name="f276" fmla="val 303289"/>
              <a:gd name="f277" fmla="val 157339"/>
              <a:gd name="f278" fmla="val 308110"/>
              <a:gd name="f279" fmla="val 145450"/>
              <a:gd name="f280" fmla="val 311022"/>
              <a:gd name="f281" fmla="val 136198"/>
              <a:gd name="f282" fmla="val 308752"/>
              <a:gd name="f283" fmla="val 126109"/>
              <a:gd name="f284" fmla="val 302169"/>
              <a:gd name="f285" fmla="val 119023"/>
              <a:gd name="f286" fmla="val 296249"/>
              <a:gd name="f287" fmla="val 127191"/>
              <a:gd name="f288" fmla="val 286098"/>
              <a:gd name="f289" fmla="val 131525"/>
              <a:gd name="f290" fmla="val 275782"/>
              <a:gd name="f291" fmla="val 130309"/>
              <a:gd name="f292" fmla="val 276183"/>
              <a:gd name="f293" fmla="val 127106"/>
              <a:gd name="f294" fmla="val 285405"/>
              <a:gd name="f295" fmla="val 128184"/>
              <a:gd name="f296" fmla="val 294478"/>
              <a:gd name="f297" fmla="val 124281"/>
              <a:gd name="f298" fmla="val 299730"/>
              <a:gd name="f299" fmla="val 116974"/>
              <a:gd name="f300" fmla="val 300207"/>
              <a:gd name="f301" fmla="val 116045"/>
              <a:gd name="f302" fmla="val 300079"/>
              <a:gd name="f303" fmla="val 107222"/>
              <a:gd name="f304" fmla="val 295342"/>
              <a:gd name="f305" fmla="val 98867"/>
              <a:gd name="f306" fmla="val 287259"/>
              <a:gd name="f307" fmla="val 93880"/>
              <a:gd name="f308" fmla="val 284295"/>
              <a:gd name="f309" fmla="val 92051"/>
              <a:gd name="f310" fmla="val 281129"/>
              <a:gd name="f311" fmla="val 90828"/>
              <a:gd name="f312" fmla="val 277855"/>
              <a:gd name="f313" fmla="val 90561"/>
              <a:gd name="f314" fmla="val 271916"/>
              <a:gd name="f315" fmla="val 104194"/>
              <a:gd name="f316" fmla="val 259881"/>
              <a:gd name="f317" fmla="val 112708"/>
              <a:gd name="f318" fmla="val 248172"/>
              <a:gd name="f319" fmla="val 111695"/>
              <a:gd name="f320" fmla="val 248002"/>
              <a:gd name="f321" fmla="val 114741"/>
              <a:gd name="f322" fmla="val 246936"/>
              <a:gd name="f323" fmla="val 117719"/>
              <a:gd name="f324" fmla="val 245089"/>
              <a:gd name="f325" fmla="val 120348"/>
              <a:gd name="f326" fmla="val 241307"/>
              <a:gd name="f327" fmla="val 125729"/>
              <a:gd name="f328" fmla="val 234825"/>
              <a:gd name="f329" fmla="val 128827"/>
              <a:gd name="f330" fmla="val 228007"/>
              <a:gd name="f331" fmla="val 128511"/>
              <a:gd name="f332" fmla="val 228158"/>
              <a:gd name="f333" fmla="val 125380"/>
              <a:gd name="f334" fmla="val 233848"/>
              <a:gd name="f335" fmla="val 125642"/>
              <a:gd name="f336" fmla="val 239262"/>
              <a:gd name="f337" fmla="val 123097"/>
              <a:gd name="f338" fmla="val 242439"/>
              <a:gd name="f339" fmla="val 118667"/>
              <a:gd name="f340" fmla="val 244071"/>
              <a:gd name="f341" fmla="val 116391"/>
              <a:gd name="f342" fmla="val 244987"/>
              <a:gd name="f343" fmla="val 113796"/>
              <a:gd name="f344" fmla="val 245116"/>
              <a:gd name="f345" fmla="val 111152"/>
              <a:gd name="f346" fmla="val 243716"/>
              <a:gd name="f347" fmla="val 110904"/>
              <a:gd name="f348" fmla="val 244539"/>
              <a:gd name="f349" fmla="val 108155"/>
              <a:gd name="f350" fmla="val 244792"/>
              <a:gd name="f351" fmla="val 106166"/>
              <a:gd name="f352" fmla="val 244131"/>
              <a:gd name="f353" fmla="val 104285"/>
              <a:gd name="f354" fmla="val 243078"/>
              <a:gd name="f355" fmla="val 102544"/>
              <a:gd name="f356" fmla="val 240257"/>
              <a:gd name="f357" fmla="val 97875"/>
              <a:gd name="f358" fmla="val 235048"/>
              <a:gd name="f359" fmla="val 94922"/>
              <a:gd name="f360" fmla="val 229344"/>
              <a:gd name="f361" fmla="val 94755"/>
              <a:gd name="f362" fmla="val 229436"/>
              <a:gd name="f363" fmla="val 91621"/>
              <a:gd name="f364" fmla="val 236268"/>
              <a:gd name="f365" fmla="val 91821"/>
              <a:gd name="f366" fmla="val 242499"/>
              <a:gd name="f367" fmla="val 95409"/>
              <a:gd name="f368" fmla="val 245850"/>
              <a:gd name="f369" fmla="val 101072"/>
              <a:gd name="f370" fmla="val 247129"/>
              <a:gd name="f371" fmla="val 103235"/>
              <a:gd name="f372" fmla="val 247915"/>
              <a:gd name="f373" fmla="val 105575"/>
              <a:gd name="f374" fmla="val 248037"/>
              <a:gd name="f375" fmla="val 107973"/>
              <a:gd name="f376" fmla="val 258268"/>
              <a:gd name="f377" fmla="val 109553"/>
              <a:gd name="f378" fmla="val 268981"/>
              <a:gd name="f379" fmla="val 102051"/>
              <a:gd name="f380" fmla="val 274232"/>
              <a:gd name="f381" fmla="val 89778"/>
              <a:gd name="f382" fmla="val 278708"/>
              <a:gd name="f383" fmla="val 77339"/>
              <a:gd name="f384" fmla="val 274020"/>
              <a:gd name="f385" fmla="val 63056"/>
              <a:gd name="f386" fmla="val 262316"/>
              <a:gd name="f387" fmla="val 55834"/>
              <a:gd name="f388" fmla="val 257734"/>
              <a:gd name="f389" fmla="val 53007"/>
              <a:gd name="f390" fmla="val 252666"/>
              <a:gd name="f391" fmla="val 51626"/>
              <a:gd name="f392" fmla="val 247691"/>
              <a:gd name="f393" fmla="val 52231"/>
              <a:gd name="f394" fmla="val 248705"/>
              <a:gd name="f395" fmla="val 60913"/>
              <a:gd name="f396" fmla="val 245967"/>
              <a:gd name="f397" fmla="val 69020"/>
              <a:gd name="f398" fmla="val 239739"/>
              <a:gd name="f399" fmla="val 74185"/>
              <a:gd name="f400" fmla="val 237649"/>
              <a:gd name="f401" fmla="val 71664"/>
              <a:gd name="f402" fmla="val 244579"/>
              <a:gd name="f403" fmla="val 65918"/>
              <a:gd name="f404" fmla="val 246481"/>
              <a:gd name="f405" fmla="val 55888"/>
              <a:gd name="f406" fmla="val 243151"/>
              <a:gd name="f407" fmla="val 45920"/>
              <a:gd name="f408" fmla="val 241194"/>
              <a:gd name="f409" fmla="val 40124"/>
              <a:gd name="f410" fmla="val 237183"/>
              <a:gd name="f411" fmla="val 35004"/>
              <a:gd name="f412" fmla="val 231542"/>
              <a:gd name="f413" fmla="val 31523"/>
              <a:gd name="f414" fmla="val 221392"/>
              <a:gd name="f415" fmla="val 25261"/>
              <a:gd name="f416" fmla="val 208864"/>
              <a:gd name="f417" fmla="val 26095"/>
              <a:gd name="f418" fmla="val 199763"/>
              <a:gd name="f419" fmla="val 32668"/>
              <a:gd name="f420" fmla="val 194721"/>
              <a:gd name="f421" fmla="val 27952"/>
              <a:gd name="f422" fmla="val 189842"/>
              <a:gd name="f423" fmla="val 24941"/>
              <a:gd name="f424" fmla="val 184271"/>
              <a:gd name="f425" fmla="val 23995"/>
              <a:gd name="f426" fmla="val 190632"/>
              <a:gd name="f427" fmla="val 62"/>
              <a:gd name="f428" fmla="val 300121"/>
              <a:gd name="f429" fmla="val 2329"/>
              <a:gd name="f430" fmla="val 391248"/>
              <a:gd name="f431" fmla="val 125645"/>
              <a:gd name="f432" fmla="val 309641"/>
              <a:gd name="f433" fmla="val 225160"/>
              <a:gd name="f434" fmla="val 282892"/>
              <a:gd name="f435" fmla="val 251229"/>
              <a:gd name="f436" fmla="val 279266"/>
              <a:gd name="f437" fmla="val 288859"/>
              <a:gd name="f438" fmla="val 302841"/>
              <a:gd name="f439" fmla="val 374772"/>
              <a:gd name="f440" fmla="val 121266"/>
              <a:gd name="f441" fmla="val 109025"/>
              <a:gd name="f442" fmla="val 322355"/>
              <a:gd name="f443" fmla="val 76580"/>
              <a:gd name="f444" fmla="val 333165"/>
              <a:gd name="f445" fmla="val 40716"/>
              <a:gd name="f446" fmla="val 329924"/>
              <a:gd name="f447" fmla="val 28778"/>
              <a:gd name="f448" fmla="val 318327"/>
              <a:gd name="f449" fmla="val 22923"/>
              <a:gd name="f450" fmla="val 311868"/>
              <a:gd name="f451" fmla="val 25422"/>
              <a:gd name="f452" fmla="val 291738"/>
              <a:gd name="f453" fmla="val 32859"/>
              <a:gd name="f454" fmla="val 276164"/>
              <a:gd name="f455" fmla="val 35235"/>
              <a:gd name="f456" fmla="val 270344"/>
              <a:gd name="f457" fmla="val 23179"/>
              <a:gd name="f458" fmla="val 268321"/>
              <a:gd name="f459" fmla="val 20618"/>
              <a:gd name="f460" fmla="val 259843"/>
              <a:gd name="f461" fmla="val 19440"/>
              <a:gd name="f462" fmla="val 251965"/>
              <a:gd name="f463" fmla="val 27377"/>
              <a:gd name="f464" fmla="val 251682"/>
              <a:gd name="f465" fmla="val 30757"/>
              <a:gd name="f466" fmla="val 247602"/>
              <a:gd name="f467" fmla="val 18516"/>
              <a:gd name="f468" fmla="val 238938"/>
              <a:gd name="f469" fmla="val 12669"/>
              <a:gd name="f470" fmla="val 232923"/>
              <a:gd name="f471" fmla="val 25811"/>
              <a:gd name="f472" fmla="val 221592"/>
              <a:gd name="f473" fmla="val 29458"/>
              <a:gd name="f474" fmla="val 212919"/>
              <a:gd name="f475" fmla="val 16679"/>
              <a:gd name="f476" fmla="val 208924"/>
              <a:gd name="f477" fmla="val 7006"/>
              <a:gd name="f478" fmla="val 203466"/>
              <a:gd name="f479" fmla="val 307"/>
              <a:gd name="f480" fmla="val 196983"/>
              <a:gd name="f481" fmla="val -2572"/>
              <a:gd name="f482" fmla="val 186228"/>
              <a:gd name="f483" fmla="val 15339"/>
              <a:gd name="f484" fmla="val 171234"/>
              <a:gd name="f485" fmla="val 31089"/>
              <a:gd name="f486" fmla="val 151672"/>
              <a:gd name="f487" fmla="val 47602"/>
              <a:gd name="f488" fmla="val 132201"/>
              <a:gd name="f489" fmla="val 33821"/>
              <a:gd name="f490" fmla="val 117353"/>
              <a:gd name="f491" fmla="val 46470"/>
              <a:gd name="f492" fmla="val 75544"/>
              <a:gd name="f493" fmla="val 66559"/>
              <a:gd name="f494" fmla="val 23813"/>
              <a:gd name="f495" fmla="val 114124"/>
              <a:gd name="f496" fmla="val -1423"/>
              <a:gd name="f497" fmla="*/ f0 1 341005"/>
              <a:gd name="f498" fmla="*/ f1 1 376812"/>
              <a:gd name="f499" fmla="val f2"/>
              <a:gd name="f500" fmla="val f3"/>
              <a:gd name="f501" fmla="val f4"/>
              <a:gd name="f502" fmla="+- f501 0 f499"/>
              <a:gd name="f503" fmla="+- f500 0 f499"/>
              <a:gd name="f504" fmla="*/ f503 1 341005"/>
              <a:gd name="f505" fmla="*/ f502 1 376812"/>
              <a:gd name="f506" fmla="*/ f499 1 f504"/>
              <a:gd name="f507" fmla="*/ f500 1 f504"/>
              <a:gd name="f508" fmla="*/ f499 1 f505"/>
              <a:gd name="f509" fmla="*/ f501 1 f505"/>
              <a:gd name="f510" fmla="*/ f506 f497 1"/>
              <a:gd name="f511" fmla="*/ f507 f497 1"/>
              <a:gd name="f512" fmla="*/ f509 f498 1"/>
              <a:gd name="f513" fmla="*/ f508 f498 1"/>
            </a:gdLst>
            <a:ahLst/>
            <a:cxnLst>
              <a:cxn ang="3cd4">
                <a:pos x="hc" y="t"/>
              </a:cxn>
              <a:cxn ang="0">
                <a:pos x="r" y="vc"/>
              </a:cxn>
              <a:cxn ang="cd4">
                <a:pos x="hc" y="b"/>
              </a:cxn>
              <a:cxn ang="cd2">
                <a:pos x="l" y="vc"/>
              </a:cxn>
            </a:cxnLst>
            <a:rect l="f510" t="f513" r="f511" b="f512"/>
            <a:pathLst>
              <a:path w="341005" h="376812">
                <a:moveTo>
                  <a:pt x="f5" y="f6"/>
                </a:moveTo>
                <a:cubicBezTo>
                  <a:pt x="f7" y="f8"/>
                  <a:pt x="f9" y="f10"/>
                  <a:pt x="f11" y="f12"/>
                </a:cubicBezTo>
                <a:lnTo>
                  <a:pt x="f13" y="f14"/>
                </a:lnTo>
                <a:cubicBezTo>
                  <a:pt x="f15" y="f16"/>
                  <a:pt x="f17" y="f18"/>
                  <a:pt x="f19" y="f20"/>
                </a:cubicBezTo>
                <a:cubicBezTo>
                  <a:pt x="f21" y="f22"/>
                  <a:pt x="f23" y="f24"/>
                  <a:pt x="f25" y="f26"/>
                </a:cubicBezTo>
                <a:lnTo>
                  <a:pt x="f27" y="f28"/>
                </a:lnTo>
                <a:cubicBezTo>
                  <a:pt x="f29" y="f30"/>
                  <a:pt x="f31" y="f32"/>
                  <a:pt x="f33" y="f34"/>
                </a:cubicBezTo>
                <a:cubicBezTo>
                  <a:pt x="f35" y="f36"/>
                  <a:pt x="f37" y="f38"/>
                  <a:pt x="f39" y="f40"/>
                </a:cubicBezTo>
                <a:close/>
                <a:moveTo>
                  <a:pt x="f41" y="f42"/>
                </a:moveTo>
                <a:cubicBezTo>
                  <a:pt x="f43" y="f44"/>
                  <a:pt x="f45" y="f46"/>
                  <a:pt x="f47" y="f48"/>
                </a:cubicBezTo>
                <a:lnTo>
                  <a:pt x="f49" y="f50"/>
                </a:lnTo>
                <a:cubicBezTo>
                  <a:pt x="f51" y="f52"/>
                  <a:pt x="f53" y="f54"/>
                  <a:pt x="f55" y="f56"/>
                </a:cubicBezTo>
                <a:cubicBezTo>
                  <a:pt x="f57" y="f58"/>
                  <a:pt x="f59" y="f60"/>
                  <a:pt x="f61" y="f62"/>
                </a:cubicBezTo>
                <a:lnTo>
                  <a:pt x="f63" y="f64"/>
                </a:lnTo>
                <a:cubicBezTo>
                  <a:pt x="f65" y="f66"/>
                  <a:pt x="f67" y="f68"/>
                  <a:pt x="f69" y="f70"/>
                </a:cubicBezTo>
                <a:lnTo>
                  <a:pt x="f71" y="f72"/>
                </a:lnTo>
                <a:cubicBezTo>
                  <a:pt x="f73" y="f74"/>
                  <a:pt x="f75" y="f76"/>
                  <a:pt x="f41" y="f42"/>
                </a:cubicBezTo>
                <a:close/>
                <a:moveTo>
                  <a:pt x="f77" y="f78"/>
                </a:moveTo>
                <a:cubicBezTo>
                  <a:pt x="f79" y="f80"/>
                  <a:pt x="f81" y="f82"/>
                  <a:pt x="f83" y="f84"/>
                </a:cubicBezTo>
                <a:lnTo>
                  <a:pt x="f85" y="f86"/>
                </a:lnTo>
                <a:lnTo>
                  <a:pt x="f87" y="f88"/>
                </a:lnTo>
                <a:lnTo>
                  <a:pt x="f89" y="f90"/>
                </a:ln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146"/>
                </a:cubicBezTo>
                <a:cubicBezTo>
                  <a:pt x="f147" y="f148"/>
                  <a:pt x="f149" y="f150"/>
                  <a:pt x="f151" y="f152"/>
                </a:cubicBezTo>
                <a:lnTo>
                  <a:pt x="f153" y="f154"/>
                </a:lnTo>
                <a:cubicBezTo>
                  <a:pt x="f155" y="f156"/>
                  <a:pt x="f157" y="f158"/>
                  <a:pt x="f159" y="f160"/>
                </a:cubicBezTo>
                <a:cubicBezTo>
                  <a:pt x="f161" y="f162"/>
                  <a:pt x="f163" y="f164"/>
                  <a:pt x="f165" y="f166"/>
                </a:cubicBezTo>
                <a:lnTo>
                  <a:pt x="f167" y="f168"/>
                </a:lnTo>
                <a:cubicBezTo>
                  <a:pt x="f169" y="f170"/>
                  <a:pt x="f171" y="f172"/>
                  <a:pt x="f173" y="f174"/>
                </a:cubicBezTo>
                <a:lnTo>
                  <a:pt x="f175" y="f176"/>
                </a:lnTo>
                <a:lnTo>
                  <a:pt x="f177" y="f178"/>
                </a:lnTo>
                <a:lnTo>
                  <a:pt x="f179" y="f180"/>
                </a:lnTo>
                <a:cubicBezTo>
                  <a:pt x="f181" y="f182"/>
                  <a:pt x="f183" y="f184"/>
                  <a:pt x="f185" y="f186"/>
                </a:cubicBezTo>
                <a:cubicBezTo>
                  <a:pt x="f187" y="f188"/>
                  <a:pt x="f189" y="f190"/>
                  <a:pt x="f191" y="f192"/>
                </a:cubicBezTo>
                <a:cubicBezTo>
                  <a:pt x="f193" y="f194"/>
                  <a:pt x="f195" y="f196"/>
                  <a:pt x="f197" y="f198"/>
                </a:cubicBezTo>
                <a:cubicBezTo>
                  <a:pt x="f199" y="f200"/>
                  <a:pt x="f201" y="f202"/>
                  <a:pt x="f203" y="f204"/>
                </a:cubicBezTo>
                <a:lnTo>
                  <a:pt x="f205" y="f206"/>
                </a:lnTo>
                <a:cubicBezTo>
                  <a:pt x="f207" y="f208"/>
                  <a:pt x="f209" y="f210"/>
                  <a:pt x="f211" y="f212"/>
                </a:cubicBezTo>
                <a:cubicBezTo>
                  <a:pt x="f213" y="f214"/>
                  <a:pt x="f215" y="f216"/>
                  <a:pt x="f217" y="f218"/>
                </a:cubicBezTo>
                <a:lnTo>
                  <a:pt x="f219" y="f220"/>
                </a:lnTo>
                <a:cubicBezTo>
                  <a:pt x="f221" y="f222"/>
                  <a:pt x="f223" y="f224"/>
                  <a:pt x="f225" y="f226"/>
                </a:cubicBezTo>
                <a:lnTo>
                  <a:pt x="f227" y="f228"/>
                </a:lnTo>
                <a:cubicBezTo>
                  <a:pt x="f215" y="f229"/>
                  <a:pt x="f230" y="f231"/>
                  <a:pt x="f232" y="f233"/>
                </a:cubicBezTo>
                <a:cubicBezTo>
                  <a:pt x="f234" y="f235"/>
                  <a:pt x="f236" y="f237"/>
                  <a:pt x="f238" y="f239"/>
                </a:cubicBezTo>
                <a:cubicBezTo>
                  <a:pt x="f240" y="f241"/>
                  <a:pt x="f242" y="f243"/>
                  <a:pt x="f244" y="f245"/>
                </a:cubicBezTo>
                <a:cubicBezTo>
                  <a:pt x="f246" y="f247"/>
                  <a:pt x="f248" y="f249"/>
                  <a:pt x="f250" y="f251"/>
                </a:cubicBezTo>
                <a:lnTo>
                  <a:pt x="f252" y="f253"/>
                </a:lnTo>
                <a:cubicBezTo>
                  <a:pt x="f254" y="f255"/>
                  <a:pt x="f256" y="f257"/>
                  <a:pt x="f258" y="f259"/>
                </a:cubicBezTo>
                <a:cubicBezTo>
                  <a:pt x="f260" y="f261"/>
                  <a:pt x="f262" y="f263"/>
                  <a:pt x="f264" y="f265"/>
                </a:cubicBezTo>
                <a:cubicBezTo>
                  <a:pt x="f266" y="f267"/>
                  <a:pt x="f268" y="f269"/>
                  <a:pt x="f270" y="f271"/>
                </a:cubicBezTo>
                <a:lnTo>
                  <a:pt x="f272" y="f273"/>
                </a:lnTo>
                <a:cubicBezTo>
                  <a:pt x="f274" y="f275"/>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lnTo>
                  <a:pt x="f300" y="f301"/>
                </a:lnTo>
                <a:cubicBezTo>
                  <a:pt x="f302" y="f303"/>
                  <a:pt x="f304" y="f305"/>
                  <a:pt x="f306" y="f307"/>
                </a:cubicBezTo>
                <a:cubicBezTo>
                  <a:pt x="f308" y="f309"/>
                  <a:pt x="f310" y="f311"/>
                  <a:pt x="f312" y="f313"/>
                </a:cubicBezTo>
                <a:cubicBezTo>
                  <a:pt x="f314" y="f315"/>
                  <a:pt x="f316" y="f317"/>
                  <a:pt x="f318" y="f319"/>
                </a:cubicBezTo>
                <a:cubicBezTo>
                  <a:pt x="f320" y="f321"/>
                  <a:pt x="f322" y="f323"/>
                  <a:pt x="f324" y="f325"/>
                </a:cubicBezTo>
                <a:cubicBezTo>
                  <a:pt x="f326" y="f327"/>
                  <a:pt x="f328" y="f329"/>
                  <a:pt x="f330" y="f331"/>
                </a:cubicBezTo>
                <a:lnTo>
                  <a:pt x="f332" y="f333"/>
                </a:lnTo>
                <a:cubicBezTo>
                  <a:pt x="f334" y="f335"/>
                  <a:pt x="f336" y="f337"/>
                  <a:pt x="f338" y="f339"/>
                </a:cubicBezTo>
                <a:cubicBezTo>
                  <a:pt x="f340" y="f341"/>
                  <a:pt x="f342" y="f343"/>
                  <a:pt x="f344" y="f345"/>
                </a:cubicBezTo>
                <a:lnTo>
                  <a:pt x="f346" y="f347"/>
                </a:lnTo>
                <a:lnTo>
                  <a:pt x="f348" y="f349"/>
                </a:lnTo>
                <a:cubicBezTo>
                  <a:pt x="f350" y="f351"/>
                  <a:pt x="f352" y="f353"/>
                  <a:pt x="f354" y="f355"/>
                </a:cubicBezTo>
                <a:cubicBezTo>
                  <a:pt x="f356" y="f357"/>
                  <a:pt x="f358" y="f359"/>
                  <a:pt x="f360" y="f361"/>
                </a:cubicBezTo>
                <a:lnTo>
                  <a:pt x="f362" y="f363"/>
                </a:lnTo>
                <a:cubicBezTo>
                  <a:pt x="f364" y="f365"/>
                  <a:pt x="f366" y="f367"/>
                  <a:pt x="f368" y="f369"/>
                </a:cubicBezTo>
                <a:cubicBezTo>
                  <a:pt x="f370" y="f371"/>
                  <a:pt x="f372" y="f373"/>
                  <a:pt x="f374" y="f375"/>
                </a:cubicBezTo>
                <a:cubicBezTo>
                  <a:pt x="f376" y="f377"/>
                  <a:pt x="f378" y="f379"/>
                  <a:pt x="f380" y="f381"/>
                </a:cubicBezTo>
                <a:cubicBezTo>
                  <a:pt x="f382" y="f383"/>
                  <a:pt x="f384" y="f385"/>
                  <a:pt x="f386" y="f387"/>
                </a:cubicBezTo>
                <a:cubicBezTo>
                  <a:pt x="f388" y="f389"/>
                  <a:pt x="f390" y="f391"/>
                  <a:pt x="f392" y="f393"/>
                </a:cubicBezTo>
                <a:cubicBezTo>
                  <a:pt x="f394" y="f395"/>
                  <a:pt x="f396" y="f397"/>
                  <a:pt x="f398" y="f399"/>
                </a:cubicBezTo>
                <a:lnTo>
                  <a:pt x="f400" y="f401"/>
                </a:lnTo>
                <a:cubicBezTo>
                  <a:pt x="f402" y="f403"/>
                  <a:pt x="f404" y="f405"/>
                  <a:pt x="f406" y="f407"/>
                </a:cubicBezTo>
                <a:cubicBezTo>
                  <a:pt x="f408" y="f409"/>
                  <a:pt x="f410" y="f411"/>
                  <a:pt x="f412" y="f413"/>
                </a:cubicBezTo>
                <a:cubicBezTo>
                  <a:pt x="f414" y="f415"/>
                  <a:pt x="f416" y="f417"/>
                  <a:pt x="f418" y="f419"/>
                </a:cubicBezTo>
                <a:lnTo>
                  <a:pt x="f420" y="f421"/>
                </a:lnTo>
                <a:cubicBezTo>
                  <a:pt x="f422" y="f423"/>
                  <a:pt x="f424" y="f425"/>
                  <a:pt x="f77" y="f78"/>
                </a:cubicBezTo>
                <a:close/>
                <a:moveTo>
                  <a:pt x="f426" y="f427"/>
                </a:moveTo>
                <a:cubicBezTo>
                  <a:pt x="f428" y="f429"/>
                  <a:pt x="f430" y="f431"/>
                  <a:pt x="f432" y="f433"/>
                </a:cubicBezTo>
                <a:cubicBezTo>
                  <a:pt x="f434" y="f435"/>
                  <a:pt x="f436" y="f437"/>
                  <a:pt x="f438" y="f439"/>
                </a:cubicBezTo>
                <a:lnTo>
                  <a:pt x="f440" y="f4"/>
                </a:lnTo>
                <a:lnTo>
                  <a:pt x="f441" y="f442"/>
                </a:lnTo>
                <a:cubicBezTo>
                  <a:pt x="f443" y="f444"/>
                  <a:pt x="f445" y="f446"/>
                  <a:pt x="f447" y="f448"/>
                </a:cubicBezTo>
                <a:cubicBezTo>
                  <a:pt x="f449" y="f450"/>
                  <a:pt x="f451" y="f452"/>
                  <a:pt x="f453" y="f454"/>
                </a:cubicBezTo>
                <a:cubicBezTo>
                  <a:pt x="f455" y="f456"/>
                  <a:pt x="f457" y="f458"/>
                  <a:pt x="f459" y="f460"/>
                </a:cubicBezTo>
                <a:cubicBezTo>
                  <a:pt x="f461" y="f462"/>
                  <a:pt x="f463" y="f464"/>
                  <a:pt x="f465" y="f466"/>
                </a:cubicBezTo>
                <a:lnTo>
                  <a:pt x="f467" y="f468"/>
                </a:lnTo>
                <a:cubicBezTo>
                  <a:pt x="f469" y="f470"/>
                  <a:pt x="f471" y="f472"/>
                  <a:pt x="f473" y="f474"/>
                </a:cubicBezTo>
                <a:cubicBezTo>
                  <a:pt x="f475" y="f476"/>
                  <a:pt x="f477" y="f478"/>
                  <a:pt x="f479" y="f480"/>
                </a:cubicBezTo>
                <a:cubicBezTo>
                  <a:pt x="f481" y="f482"/>
                  <a:pt x="f483" y="f484"/>
                  <a:pt x="f485" y="f486"/>
                </a:cubicBezTo>
                <a:cubicBezTo>
                  <a:pt x="f487" y="f488"/>
                  <a:pt x="f489" y="f490"/>
                  <a:pt x="f491" y="f492"/>
                </a:cubicBezTo>
                <a:cubicBezTo>
                  <a:pt x="f493" y="f494"/>
                  <a:pt x="f495" y="f496"/>
                  <a:pt x="f426" y="f427"/>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4" name="Oval 8">
            <a:extLst>
              <a:ext uri="{FF2B5EF4-FFF2-40B4-BE49-F238E27FC236}">
                <a16:creationId xmlns:a16="http://schemas.microsoft.com/office/drawing/2014/main" id="{5A18054D-5787-B08B-C5F9-29A88697CB42}"/>
              </a:ext>
            </a:extLst>
          </p:cNvPr>
          <p:cNvSpPr/>
          <p:nvPr/>
        </p:nvSpPr>
        <p:spPr>
          <a:xfrm>
            <a:off x="5223903" y="1253331"/>
            <a:ext cx="436342" cy="467441"/>
          </a:xfrm>
          <a:custGeom>
            <a:avLst/>
            <a:gdLst>
              <a:gd name="f0" fmla="val w"/>
              <a:gd name="f1" fmla="val h"/>
              <a:gd name="f2" fmla="val 0"/>
              <a:gd name="f3" fmla="val 3068057"/>
              <a:gd name="f4" fmla="val 3083879"/>
              <a:gd name="f5" fmla="val 1943022"/>
              <a:gd name="f6" fmla="val 2091435"/>
              <a:gd name="f7" fmla="val 2214809"/>
              <a:gd name="f8" fmla="val 107202"/>
              <a:gd name="f9" fmla="val 2232575"/>
              <a:gd name="f10" fmla="val 249298"/>
              <a:gd name="f11" fmla="val 2066806"/>
              <a:gd name="f12" fmla="val 323095"/>
              <a:gd name="f13" fmla="val 1966497"/>
              <a:gd name="f14" fmla="val 475331"/>
              <a:gd name="f15" fmla="val 1992863"/>
              <a:gd name="f16" fmla="val 623272"/>
              <a:gd name="f17" fmla="val 2032344"/>
              <a:gd name="f18" fmla="val 614884"/>
              <a:gd name="f19" fmla="val 2007703"/>
              <a:gd name="f20" fmla="val 472429"/>
              <a:gd name="f21" fmla="val 2119863"/>
              <a:gd name="f22" fmla="val 324636"/>
              <a:gd name="f23" fmla="val 2294697"/>
              <a:gd name="f24" fmla="val 266187"/>
              <a:gd name="f25" fmla="val 2304190"/>
              <a:gd name="f26" fmla="val 260641"/>
              <a:gd name="f27" fmla="val 2314409"/>
              <a:gd name="f28" fmla="val 260119"/>
              <a:gd name="f29" fmla="val 2324748"/>
              <a:gd name="f30" fmla="val 2491310"/>
              <a:gd name="f31" fmla="val 2626336"/>
              <a:gd name="f32" fmla="val 395145"/>
              <a:gd name="f33" fmla="val 561708"/>
              <a:gd name="f34" fmla="val 2609021"/>
              <a:gd name="f35" fmla="val 647481"/>
              <a:gd name="f36" fmla="val 656343"/>
              <a:gd name="f37" fmla="val 2762823"/>
              <a:gd name="f38" fmla="val 669742"/>
              <a:gd name="f39" fmla="val 2867295"/>
              <a:gd name="f40" fmla="val 786613"/>
              <a:gd name="f41" fmla="val 927882"/>
              <a:gd name="f42" fmla="val 2850464"/>
              <a:gd name="f43" fmla="val 1011252"/>
              <a:gd name="f44" fmla="val 2978255"/>
              <a:gd name="f45" fmla="val 1064152"/>
              <a:gd name="f46" fmla="val 1190111"/>
              <a:gd name="f47" fmla="val 1337042"/>
              <a:gd name="f48" fmla="val 1418703"/>
              <a:gd name="f49" fmla="val 3040320"/>
              <a:gd name="f50" fmla="val 1493884"/>
              <a:gd name="f51" fmla="val 2992210"/>
              <a:gd name="f52" fmla="val 1551889"/>
              <a:gd name="f53" fmla="val 2909241"/>
              <a:gd name="f54" fmla="val 1651289"/>
              <a:gd name="f55" fmla="val 2791782"/>
              <a:gd name="f56" fmla="val 1696238"/>
              <a:gd name="f57" fmla="val 2686704"/>
              <a:gd name="f58" fmla="val 1660749"/>
              <a:gd name="f59" fmla="val 2673794"/>
              <a:gd name="f60" fmla="val 1698968"/>
              <a:gd name="f61" fmla="val 2768232"/>
              <a:gd name="f62" fmla="val 1730865"/>
              <a:gd name="f63" fmla="val 2870956"/>
              <a:gd name="f64" fmla="val 1707121"/>
              <a:gd name="f65" fmla="val 2955415"/>
              <a:gd name="f66" fmla="val 1640323"/>
              <a:gd name="f67" fmla="val 2993943"/>
              <a:gd name="f68" fmla="val 1688574"/>
              <a:gd name="f69" fmla="val 3012247"/>
              <a:gd name="f70" fmla="val 1750635"/>
              <a:gd name="f71" fmla="val 1816968"/>
              <a:gd name="f72" fmla="val 1986406"/>
              <a:gd name="f73" fmla="val 2892829"/>
              <a:gd name="f74" fmla="val 2127952"/>
              <a:gd name="f75" fmla="val 2733451"/>
              <a:gd name="f76" fmla="val 2161496"/>
              <a:gd name="f77" fmla="val 2570803"/>
              <a:gd name="f78" fmla="val 2185843"/>
              <a:gd name="f79" fmla="val 2422847"/>
              <a:gd name="f80" fmla="val 2122052"/>
              <a:gd name="f81" fmla="val 2373218"/>
              <a:gd name="f82" fmla="val 2004561"/>
              <a:gd name="f83" fmla="val 2397575"/>
              <a:gd name="f84" fmla="val 1987765"/>
              <a:gd name="f85" fmla="val 2417022"/>
              <a:gd name="f86" fmla="val 1964396"/>
              <a:gd name="f87" fmla="val 2431421"/>
              <a:gd name="f88" fmla="val 1936987"/>
              <a:gd name="f89" fmla="val 2469123"/>
              <a:gd name="f90" fmla="val 1865220"/>
              <a:gd name="f91" fmla="val 2466430"/>
              <a:gd name="f92" fmla="val 1776674"/>
              <a:gd name="f93" fmla="val 2424327"/>
              <a:gd name="f94" fmla="val 1703750"/>
              <a:gd name="f95" fmla="val 2390880"/>
              <a:gd name="f96" fmla="val 1723060"/>
              <a:gd name="f97" fmla="val 2426033"/>
              <a:gd name="f98" fmla="val 1783948"/>
              <a:gd name="f99" fmla="val 2428758"/>
              <a:gd name="f100" fmla="val 1857660"/>
              <a:gd name="f101" fmla="val 2398065"/>
              <a:gd name="f102" fmla="val 1917447"/>
              <a:gd name="f103" fmla="val 2386618"/>
              <a:gd name="f104" fmla="val 1939743"/>
              <a:gd name="f105" fmla="val 2371177"/>
              <a:gd name="f106" fmla="val 1958844"/>
              <a:gd name="f107" fmla="val 2348681"/>
              <a:gd name="f108" fmla="val 1969064"/>
              <a:gd name="f109" fmla="val 2314536"/>
              <a:gd name="f110" fmla="val 1978212"/>
              <a:gd name="f111" fmla="val 2320989"/>
              <a:gd name="f112" fmla="val 1994504"/>
              <a:gd name="f113" fmla="val 2292439"/>
              <a:gd name="f114" fmla="val 2010252"/>
              <a:gd name="f115" fmla="val 2259301"/>
              <a:gd name="f116" fmla="val 2017439"/>
              <a:gd name="f117" fmla="val 2224883"/>
              <a:gd name="f118" fmla="val 2015050"/>
              <a:gd name="f119" fmla="val 2157880"/>
              <a:gd name="f120" fmla="val 2010397"/>
              <a:gd name="f121" fmla="val 2096183"/>
              <a:gd name="f122" fmla="val 1970105"/>
              <a:gd name="f123" fmla="val 2062112"/>
              <a:gd name="f124" fmla="val 1908746"/>
              <a:gd name="f125" fmla="val 2028307"/>
              <a:gd name="f126" fmla="val 1927422"/>
              <a:gd name="f127" fmla="val 2069101"/>
              <a:gd name="f128" fmla="val 2000945"/>
              <a:gd name="f129" fmla="val 2143517"/>
              <a:gd name="f130" fmla="val 2048870"/>
              <a:gd name="f131" fmla="val 2224395"/>
              <a:gd name="f132" fmla="val 2053708"/>
              <a:gd name="f133" fmla="val 2263912"/>
              <a:gd name="f134" fmla="val 2056070"/>
              <a:gd name="f135" fmla="val 2302036"/>
              <a:gd name="f136" fmla="val 2047984"/>
              <a:gd name="f137" fmla="val 2335071"/>
              <a:gd name="f138" fmla="val 2030056"/>
              <a:gd name="f139" fmla="val 2400196"/>
              <a:gd name="f140" fmla="val 2159379"/>
              <a:gd name="f141" fmla="val 2567325"/>
              <a:gd name="f142" fmla="val 2230480"/>
              <a:gd name="f143" fmla="val 2748680"/>
              <a:gd name="f144" fmla="val 2204554"/>
              <a:gd name="f145" fmla="val 2767068"/>
              <a:gd name="f146" fmla="val 2240602"/>
              <a:gd name="f147" fmla="val 2774723"/>
              <a:gd name="f148" fmla="val 2281713"/>
              <a:gd name="f149" fmla="val 2324613"/>
              <a:gd name="f150" fmla="val 2444667"/>
              <a:gd name="f151" fmla="val 2714770"/>
              <a:gd name="f152" fmla="val 2550720"/>
              <a:gd name="f153" fmla="val 2619461"/>
              <a:gd name="f154" fmla="val 2609132"/>
              <a:gd name="f155" fmla="val 2594093"/>
              <a:gd name="f156" fmla="val 2739763"/>
              <a:gd name="f157" fmla="val 2496512"/>
              <a:gd name="f158" fmla="val 2844553"/>
              <a:gd name="f159" fmla="val 2368919"/>
              <a:gd name="f160" fmla="val 2876858"/>
              <a:gd name="f161" fmla="val 2184369"/>
              <a:gd name="f162" fmla="val 2908073"/>
              <a:gd name="f163" fmla="val 2016372"/>
              <a:gd name="f164" fmla="val 2826285"/>
              <a:gd name="f165" fmla="val 1978290"/>
              <a:gd name="f166" fmla="val 2684161"/>
              <a:gd name="f167" fmla="val 1939323"/>
              <a:gd name="f168" fmla="val 2694602"/>
              <a:gd name="f169" fmla="val 1970494"/>
              <a:gd name="f170" fmla="val 2810931"/>
              <a:gd name="f171" fmla="val 2075973"/>
              <a:gd name="f172" fmla="val 2892306"/>
              <a:gd name="f173" fmla="val 2210223"/>
              <a:gd name="f174" fmla="val 2912307"/>
              <a:gd name="f175" fmla="val 2165434"/>
              <a:gd name="f176" fmla="val 3014618"/>
              <a:gd name="f177" fmla="val 2062317"/>
              <a:gd name="f178" fmla="val 1804718"/>
              <a:gd name="f179" fmla="val 1736151"/>
              <a:gd name="f180" fmla="val 2990782"/>
              <a:gd name="f181" fmla="val 1657612"/>
              <a:gd name="f182" fmla="val 2862428"/>
              <a:gd name="f183" fmla="val 1632100"/>
              <a:gd name="f184" fmla="val 2775963"/>
              <a:gd name="f185" fmla="val 1598588"/>
              <a:gd name="f186" fmla="val 2449530"/>
              <a:gd name="f187" fmla="val 1653064"/>
              <a:gd name="f188" fmla="val 2147091"/>
              <a:gd name="f189" fmla="val 1775302"/>
              <a:gd name="f190" fmla="val 2294672"/>
              <a:gd name="f191" fmla="val 1947360"/>
              <a:gd name="f192" fmla="val 2360889"/>
              <a:gd name="f193" fmla="val 2101389"/>
              <a:gd name="f194" fmla="val 2319520"/>
              <a:gd name="f195" fmla="val 2085913"/>
              <a:gd name="f196" fmla="val 2268654"/>
              <a:gd name="f197" fmla="val 1935632"/>
              <a:gd name="f198" fmla="val 2308197"/>
              <a:gd name="f199" fmla="val 1765039"/>
              <a:gd name="f200" fmla="val 2228547"/>
              <a:gd name="f201" fmla="val 1652548"/>
              <a:gd name="f202" fmla="val 2065927"/>
              <a:gd name="f203" fmla="val 1594744"/>
              <a:gd name="f204" fmla="val 1988631"/>
              <a:gd name="f205" fmla="val 1552933"/>
              <a:gd name="f206" fmla="val 1543383"/>
              <a:gd name="f207" fmla="val 1647107"/>
              <a:gd name="f208" fmla="val 1210118"/>
              <a:gd name="f209" fmla="val 1757451"/>
              <a:gd name="f210" fmla="val 1073526"/>
              <a:gd name="f211" fmla="val 1924310"/>
              <a:gd name="f212" fmla="val 1023711"/>
              <a:gd name="f213" fmla="val 2044795"/>
              <a:gd name="f214" fmla="val 1095494"/>
              <a:gd name="f215" fmla="val 2046624"/>
              <a:gd name="f216" fmla="val 1092427"/>
              <a:gd name="f217" fmla="val 2044963"/>
              <a:gd name="f218" fmla="val 1115904"/>
              <a:gd name="f219" fmla="val 2049817"/>
              <a:gd name="f220" fmla="val 1139574"/>
              <a:gd name="f221" fmla="val 2059741"/>
              <a:gd name="f222" fmla="val 1162003"/>
              <a:gd name="f223" fmla="val 2085174"/>
              <a:gd name="f224" fmla="val 1219476"/>
              <a:gd name="f225" fmla="val 2140055"/>
              <a:gd name="f226" fmla="val 1259997"/>
              <a:gd name="f227" fmla="val 2204060"/>
              <a:gd name="f228" fmla="val 1268556"/>
              <a:gd name="f229" fmla="val 2208020"/>
              <a:gd name="f230" fmla="val 1238949"/>
              <a:gd name="f231" fmla="val 2154665"/>
              <a:gd name="f232" fmla="val 1231814"/>
              <a:gd name="f233" fmla="val 2108853"/>
              <a:gd name="f234" fmla="val 1198319"/>
              <a:gd name="f235" fmla="val 2087448"/>
              <a:gd name="f236" fmla="val 1150798"/>
              <a:gd name="f237" fmla="val 2064784"/>
              <a:gd name="f238" fmla="val 1100476"/>
              <a:gd name="f239" fmla="val 2073123"/>
              <a:gd name="f240" fmla="val 1042569"/>
              <a:gd name="f241" fmla="val 2109077"/>
              <a:gd name="f242" fmla="val 1000639"/>
              <a:gd name="f243" fmla="val 2142987"/>
              <a:gd name="f244" fmla="val 961090"/>
              <a:gd name="f245" fmla="val 2196315"/>
              <a:gd name="f246" fmla="val 941798"/>
              <a:gd name="f247" fmla="val 2249471"/>
              <a:gd name="f248" fmla="val 949847"/>
              <a:gd name="f249" fmla="val 2253988"/>
              <a:gd name="f250" fmla="val 920317"/>
              <a:gd name="f251" fmla="val 2190211"/>
              <a:gd name="f252" fmla="val 910645"/>
              <a:gd name="f253" fmla="val 2126205"/>
              <a:gd name="f254" fmla="val 934132"/>
              <a:gd name="f255" fmla="val 2085632"/>
              <a:gd name="f256" fmla="val 982099"/>
              <a:gd name="f257" fmla="val 2052614"/>
              <a:gd name="f258" fmla="val 1055246"/>
              <a:gd name="f259" fmla="val 1928226"/>
              <a:gd name="f260" fmla="val 988072"/>
              <a:gd name="f261" fmla="val 1765306"/>
              <a:gd name="f262" fmla="val 1028878"/>
              <a:gd name="f263" fmla="val 1646726"/>
              <a:gd name="f264" fmla="val 1149851"/>
              <a:gd name="f265" fmla="val 1576863"/>
              <a:gd name="f266" fmla="val 1018908"/>
              <a:gd name="f267" fmla="val 1584053"/>
              <a:gd name="f268" fmla="val 461235"/>
              <a:gd name="f269" fmla="val 1633436"/>
              <a:gd name="f270" fmla="val 269593"/>
              <a:gd name="f271" fmla="val 1697428"/>
              <a:gd name="f272" fmla="val 119029"/>
              <a:gd name="f273" fmla="val 1776459"/>
              <a:gd name="f274" fmla="val 1125035"/>
              <a:gd name="f275" fmla="val 1263339"/>
              <a:gd name="f276" fmla="val 1331906"/>
              <a:gd name="f277" fmla="val 93097"/>
              <a:gd name="f278" fmla="val 1410445"/>
              <a:gd name="f279" fmla="val 221451"/>
              <a:gd name="f280" fmla="val 1435957"/>
              <a:gd name="f281" fmla="val 307916"/>
              <a:gd name="f282" fmla="val 1469469"/>
              <a:gd name="f283" fmla="val 634350"/>
              <a:gd name="f284" fmla="val 1414993"/>
              <a:gd name="f285" fmla="val 936788"/>
              <a:gd name="f286" fmla="val 1292755"/>
              <a:gd name="f287" fmla="val 789207"/>
              <a:gd name="f288" fmla="val 1120697"/>
              <a:gd name="f289" fmla="val 722990"/>
              <a:gd name="f290" fmla="val 966668"/>
              <a:gd name="f291" fmla="val 764359"/>
              <a:gd name="f292" fmla="val 982144"/>
              <a:gd name="f293" fmla="val 815225"/>
              <a:gd name="f294" fmla="val 1132425"/>
              <a:gd name="f295" fmla="val 775682"/>
              <a:gd name="f296" fmla="val 1303018"/>
              <a:gd name="f297" fmla="val 855332"/>
              <a:gd name="f298" fmla="val 1415509"/>
              <a:gd name="f299" fmla="val 1017952"/>
              <a:gd name="f300" fmla="val 1473313"/>
              <a:gd name="f301" fmla="val 1095249"/>
              <a:gd name="f302" fmla="val 1515123"/>
              <a:gd name="f303" fmla="val 1540497"/>
              <a:gd name="f304" fmla="val 1420950"/>
              <a:gd name="f305" fmla="val 1873762"/>
              <a:gd name="f306" fmla="val 1310606"/>
              <a:gd name="f307" fmla="val 2010353"/>
              <a:gd name="f308" fmla="val 1143747"/>
              <a:gd name="f309" fmla="val 2060168"/>
              <a:gd name="f310" fmla="val 1023262"/>
              <a:gd name="f311" fmla="val 1988385"/>
              <a:gd name="f312" fmla="val 1021433"/>
              <a:gd name="f313" fmla="val 1991453"/>
              <a:gd name="f314" fmla="val 1023094"/>
              <a:gd name="f315" fmla="val 1967976"/>
              <a:gd name="f316" fmla="val 1018240"/>
              <a:gd name="f317" fmla="val 1944306"/>
              <a:gd name="f318" fmla="val 1008316"/>
              <a:gd name="f319" fmla="val 1921877"/>
              <a:gd name="f320" fmla="val 982883"/>
              <a:gd name="f321" fmla="val 1864403"/>
              <a:gd name="f322" fmla="val 928002"/>
              <a:gd name="f323" fmla="val 1823883"/>
              <a:gd name="f324" fmla="val 863997"/>
              <a:gd name="f325" fmla="val 1815323"/>
              <a:gd name="f326" fmla="val 860037"/>
              <a:gd name="f327" fmla="val 1844930"/>
              <a:gd name="f328" fmla="val 913392"/>
              <a:gd name="f329" fmla="val 1852066"/>
              <a:gd name="f330" fmla="val 959204"/>
              <a:gd name="f331" fmla="val 1885560"/>
              <a:gd name="f332" fmla="val 980609"/>
              <a:gd name="f333" fmla="val 1933082"/>
              <a:gd name="f334" fmla="val 1003273"/>
              <a:gd name="f335" fmla="val 1983404"/>
              <a:gd name="f336" fmla="val 994934"/>
              <a:gd name="f337" fmla="val 2041310"/>
              <a:gd name="f338" fmla="val 958980"/>
              <a:gd name="f339" fmla="val 2083241"/>
              <a:gd name="f340" fmla="val 925070"/>
              <a:gd name="f341" fmla="val 2122789"/>
              <a:gd name="f342" fmla="val 871742"/>
              <a:gd name="f343" fmla="val 2142082"/>
              <a:gd name="f344" fmla="val 818586"/>
              <a:gd name="f345" fmla="val 2134033"/>
              <a:gd name="f346" fmla="val 814069"/>
              <a:gd name="f347" fmla="val 2163562"/>
              <a:gd name="f348" fmla="val 877846"/>
              <a:gd name="f349" fmla="val 2173235"/>
              <a:gd name="f350" fmla="val 941852"/>
              <a:gd name="f351" fmla="val 2149747"/>
              <a:gd name="f352" fmla="val 982425"/>
              <a:gd name="f353" fmla="val 2101780"/>
              <a:gd name="f354" fmla="val 1015443"/>
              <a:gd name="f355" fmla="val 2028633"/>
              <a:gd name="f356" fmla="val 1139831"/>
              <a:gd name="f357" fmla="val 2095808"/>
              <a:gd name="f358" fmla="val 1302751"/>
              <a:gd name="f359" fmla="val 2055001"/>
              <a:gd name="f360" fmla="val 1421331"/>
              <a:gd name="f361" fmla="val 1934029"/>
              <a:gd name="f362" fmla="val 1491194"/>
              <a:gd name="f363" fmla="val 2064971"/>
              <a:gd name="f364" fmla="val 1484003"/>
              <a:gd name="f365" fmla="val 2622644"/>
              <a:gd name="f366" fmla="val 1434621"/>
              <a:gd name="f367" fmla="val 2814287"/>
              <a:gd name="f368" fmla="val 1370629"/>
              <a:gd name="f369" fmla="val 2964850"/>
              <a:gd name="f370" fmla="val 1291598"/>
              <a:gd name="f371" fmla="val 976622"/>
              <a:gd name="f372" fmla="val 853248"/>
              <a:gd name="f373" fmla="val 2976677"/>
              <a:gd name="f374" fmla="val 835482"/>
              <a:gd name="f375" fmla="val 2834581"/>
              <a:gd name="f376" fmla="val 1001251"/>
              <a:gd name="f377" fmla="val 2760784"/>
              <a:gd name="f378" fmla="val 1101560"/>
              <a:gd name="f379" fmla="val 2608549"/>
              <a:gd name="f380" fmla="val 1075194"/>
              <a:gd name="f381" fmla="val 2460607"/>
              <a:gd name="f382" fmla="val 1035713"/>
              <a:gd name="f383" fmla="val 2468996"/>
              <a:gd name="f384" fmla="val 1060354"/>
              <a:gd name="f385" fmla="val 2611450"/>
              <a:gd name="f386" fmla="val 948194"/>
              <a:gd name="f387" fmla="val 2759243"/>
              <a:gd name="f388" fmla="val 773360"/>
              <a:gd name="f389" fmla="val 2817692"/>
              <a:gd name="f390" fmla="val 763867"/>
              <a:gd name="f391" fmla="val 2823239"/>
              <a:gd name="f392" fmla="val 753648"/>
              <a:gd name="f393" fmla="val 2823760"/>
              <a:gd name="f394" fmla="val 743309"/>
              <a:gd name="f395" fmla="val 576747"/>
              <a:gd name="f396" fmla="val 441721"/>
              <a:gd name="f397" fmla="val 2688734"/>
              <a:gd name="f398" fmla="val 2522172"/>
              <a:gd name="f399" fmla="val 459036"/>
              <a:gd name="f400" fmla="val 2436399"/>
              <a:gd name="f401" fmla="val 2427537"/>
              <a:gd name="f402" fmla="val 305234"/>
              <a:gd name="f403" fmla="val 2414137"/>
              <a:gd name="f404" fmla="val 200762"/>
              <a:gd name="f405" fmla="val 2297266"/>
              <a:gd name="f406" fmla="val 2155997"/>
              <a:gd name="f407" fmla="val 217593"/>
              <a:gd name="f408" fmla="val 2072628"/>
              <a:gd name="f409" fmla="val 89802"/>
              <a:gd name="f410" fmla="val 2019727"/>
              <a:gd name="f411" fmla="val 1893768"/>
              <a:gd name="f412" fmla="val 1746838"/>
              <a:gd name="f413" fmla="val 1665177"/>
              <a:gd name="f414" fmla="val 27737"/>
              <a:gd name="f415" fmla="val 1589996"/>
              <a:gd name="f416" fmla="val 75847"/>
              <a:gd name="f417" fmla="val 1531990"/>
              <a:gd name="f418" fmla="val 158816"/>
              <a:gd name="f419" fmla="val 1432590"/>
              <a:gd name="f420" fmla="val 276275"/>
              <a:gd name="f421" fmla="val 1387641"/>
              <a:gd name="f422" fmla="val 381353"/>
              <a:gd name="f423" fmla="val 1423131"/>
              <a:gd name="f424" fmla="val 394263"/>
              <a:gd name="f425" fmla="val 1384911"/>
              <a:gd name="f426" fmla="val 299825"/>
              <a:gd name="f427" fmla="val 1353014"/>
              <a:gd name="f428" fmla="val 197101"/>
              <a:gd name="f429" fmla="val 1376758"/>
              <a:gd name="f430" fmla="val 112642"/>
              <a:gd name="f431" fmla="val 1443556"/>
              <a:gd name="f432" fmla="val 74114"/>
              <a:gd name="f433" fmla="val 1395305"/>
              <a:gd name="f434" fmla="val 55810"/>
              <a:gd name="f435" fmla="val 1333244"/>
              <a:gd name="f436" fmla="val 1266911"/>
              <a:gd name="f437" fmla="val 1097473"/>
              <a:gd name="f438" fmla="val 175228"/>
              <a:gd name="f439" fmla="val 955927"/>
              <a:gd name="f440" fmla="val 334606"/>
              <a:gd name="f441" fmla="val 922383"/>
              <a:gd name="f442" fmla="val 497254"/>
              <a:gd name="f443" fmla="val 898036"/>
              <a:gd name="f444" fmla="val 645210"/>
              <a:gd name="f445" fmla="val 961827"/>
              <a:gd name="f446" fmla="val 694839"/>
              <a:gd name="f447" fmla="val 1079319"/>
              <a:gd name="f448" fmla="val 670482"/>
              <a:gd name="f449" fmla="val 1096114"/>
              <a:gd name="f450" fmla="val 651035"/>
              <a:gd name="f451" fmla="val 1119484"/>
              <a:gd name="f452" fmla="val 636636"/>
              <a:gd name="f453" fmla="val 1146893"/>
              <a:gd name="f454" fmla="val 598934"/>
              <a:gd name="f455" fmla="val 1218660"/>
              <a:gd name="f456" fmla="val 601627"/>
              <a:gd name="f457" fmla="val 1307205"/>
              <a:gd name="f458" fmla="val 643730"/>
              <a:gd name="f459" fmla="val 1380130"/>
              <a:gd name="f460" fmla="val 677177"/>
              <a:gd name="f461" fmla="val 1360819"/>
              <a:gd name="f462" fmla="val 642024"/>
              <a:gd name="f463" fmla="val 1299932"/>
              <a:gd name="f464" fmla="val 639299"/>
              <a:gd name="f465" fmla="val 1226219"/>
              <a:gd name="f466" fmla="val 669992"/>
              <a:gd name="f467" fmla="val 1166433"/>
              <a:gd name="f468" fmla="val 681439"/>
              <a:gd name="f469" fmla="val 1144136"/>
              <a:gd name="f470" fmla="val 696880"/>
              <a:gd name="f471" fmla="val 1125036"/>
              <a:gd name="f472" fmla="val 719376"/>
              <a:gd name="f473" fmla="val 1114815"/>
              <a:gd name="f474" fmla="val 753521"/>
              <a:gd name="f475" fmla="val 1105667"/>
              <a:gd name="f476" fmla="val 747068"/>
              <a:gd name="f477" fmla="val 1089375"/>
              <a:gd name="f478" fmla="val 775618"/>
              <a:gd name="f479" fmla="val 1073627"/>
              <a:gd name="f480" fmla="val 808756"/>
              <a:gd name="f481" fmla="val 1066440"/>
              <a:gd name="f482" fmla="val 843174"/>
              <a:gd name="f483" fmla="val 1068829"/>
              <a:gd name="f484" fmla="val 910177"/>
              <a:gd name="f485" fmla="val 1073482"/>
              <a:gd name="f486" fmla="val 971874"/>
              <a:gd name="f487" fmla="val 1113774"/>
              <a:gd name="f488" fmla="val 1005945"/>
              <a:gd name="f489" fmla="val 1175134"/>
              <a:gd name="f490" fmla="val 1039750"/>
              <a:gd name="f491" fmla="val 1156458"/>
              <a:gd name="f492" fmla="val 998956"/>
              <a:gd name="f493" fmla="val 1082934"/>
              <a:gd name="f494" fmla="val 924540"/>
              <a:gd name="f495" fmla="val 1035010"/>
              <a:gd name="f496" fmla="val 843662"/>
              <a:gd name="f497" fmla="val 1030172"/>
              <a:gd name="f498" fmla="val 804145"/>
              <a:gd name="f499" fmla="val 1027809"/>
              <a:gd name="f500" fmla="val 766021"/>
              <a:gd name="f501" fmla="val 1035895"/>
              <a:gd name="f502" fmla="val 732986"/>
              <a:gd name="f503" fmla="val 1053824"/>
              <a:gd name="f504" fmla="val 667861"/>
              <a:gd name="f505" fmla="val 924500"/>
              <a:gd name="f506" fmla="val 500732"/>
              <a:gd name="f507" fmla="val 853399"/>
              <a:gd name="f508" fmla="val 319377"/>
              <a:gd name="f509" fmla="val 879325"/>
              <a:gd name="f510" fmla="val 300989"/>
              <a:gd name="f511" fmla="val 843277"/>
              <a:gd name="f512" fmla="val 293334"/>
              <a:gd name="f513" fmla="val 802167"/>
              <a:gd name="f514" fmla="val 759266"/>
              <a:gd name="f515" fmla="val 639212"/>
              <a:gd name="f516" fmla="val 353287"/>
              <a:gd name="f517" fmla="val 533159"/>
              <a:gd name="f518" fmla="val 448596"/>
              <a:gd name="f519" fmla="val 474747"/>
              <a:gd name="f520" fmla="val 473964"/>
              <a:gd name="f521" fmla="val 344116"/>
              <a:gd name="f522" fmla="val 571545"/>
              <a:gd name="f523" fmla="val 239326"/>
              <a:gd name="f524" fmla="val 699138"/>
              <a:gd name="f525" fmla="val 207021"/>
              <a:gd name="f526" fmla="val 883688"/>
              <a:gd name="f527" fmla="val 175806"/>
              <a:gd name="f528" fmla="val 1051685"/>
              <a:gd name="f529" fmla="val 257594"/>
              <a:gd name="f530" fmla="val 1089767"/>
              <a:gd name="f531" fmla="val 399718"/>
              <a:gd name="f532" fmla="val 1128734"/>
              <a:gd name="f533" fmla="val 389277"/>
              <a:gd name="f534" fmla="val 1097563"/>
              <a:gd name="f535" fmla="val 272948"/>
              <a:gd name="f536" fmla="val 992084"/>
              <a:gd name="f537" fmla="val 191573"/>
              <a:gd name="f538" fmla="val 857834"/>
              <a:gd name="f539" fmla="val 171572"/>
              <a:gd name="f540" fmla="val 902623"/>
              <a:gd name="f541" fmla="val 69261"/>
              <a:gd name="f542" fmla="val 1005740"/>
              <a:gd name="f543" fmla="*/ f0 1 3068057"/>
              <a:gd name="f544" fmla="*/ f1 1 3083879"/>
              <a:gd name="f545" fmla="val f2"/>
              <a:gd name="f546" fmla="val f3"/>
              <a:gd name="f547" fmla="val f4"/>
              <a:gd name="f548" fmla="+- f547 0 f545"/>
              <a:gd name="f549" fmla="+- f546 0 f545"/>
              <a:gd name="f550" fmla="*/ f549 1 3068057"/>
              <a:gd name="f551" fmla="*/ f548 1 3083879"/>
              <a:gd name="f552" fmla="*/ f545 1 f550"/>
              <a:gd name="f553" fmla="*/ f546 1 f550"/>
              <a:gd name="f554" fmla="*/ f545 1 f551"/>
              <a:gd name="f555" fmla="*/ f547 1 f551"/>
              <a:gd name="f556" fmla="*/ f552 f543 1"/>
              <a:gd name="f557" fmla="*/ f553 f543 1"/>
              <a:gd name="f558" fmla="*/ f555 f544 1"/>
              <a:gd name="f559" fmla="*/ f554 f544 1"/>
            </a:gdLst>
            <a:ahLst/>
            <a:cxnLst>
              <a:cxn ang="3cd4">
                <a:pos x="hc" y="t"/>
              </a:cxn>
              <a:cxn ang="0">
                <a:pos x="r" y="vc"/>
              </a:cxn>
              <a:cxn ang="cd4">
                <a:pos x="hc" y="b"/>
              </a:cxn>
              <a:cxn ang="cd2">
                <a:pos x="l" y="vc"/>
              </a:cxn>
            </a:cxnLst>
            <a:rect l="f556" t="f559" r="f557" b="f558"/>
            <a:pathLst>
              <a:path w="3068057" h="3083879">
                <a:moveTo>
                  <a:pt x="f5" y="f2"/>
                </a:moveTo>
                <a:cubicBezTo>
                  <a:pt x="f6" y="f2"/>
                  <a:pt x="f7" y="f8"/>
                  <a:pt x="f9" y="f10"/>
                </a:cubicBezTo>
                <a:cubicBezTo>
                  <a:pt x="f11" y="f12"/>
                  <a:pt x="f13" y="f14"/>
                  <a:pt x="f15" y="f16"/>
                </a:cubicBezTo>
                <a:lnTo>
                  <a:pt x="f17" y="f18"/>
                </a:lnTo>
                <a:cubicBezTo>
                  <a:pt x="f19" y="f20"/>
                  <a:pt x="f21" y="f22"/>
                  <a:pt x="f23" y="f24"/>
                </a:cubicBezTo>
                <a:cubicBezTo>
                  <a:pt x="f25" y="f26"/>
                  <a:pt x="f27" y="f28"/>
                  <a:pt x="f29" y="f28"/>
                </a:cubicBezTo>
                <a:cubicBezTo>
                  <a:pt x="f30" y="f28"/>
                  <a:pt x="f31" y="f32"/>
                  <a:pt x="f31" y="f33"/>
                </a:cubicBezTo>
                <a:lnTo>
                  <a:pt x="f34" y="f35"/>
                </a:lnTo>
                <a:lnTo>
                  <a:pt x="f31" y="f35"/>
                </a:lnTo>
                <a:lnTo>
                  <a:pt x="f31" y="f36"/>
                </a:lnTo>
                <a:cubicBezTo>
                  <a:pt x="f37" y="f38"/>
                  <a:pt x="f39" y="f40"/>
                  <a:pt x="f39" y="f41"/>
                </a:cubicBezTo>
                <a:lnTo>
                  <a:pt x="f42" y="f43"/>
                </a:lnTo>
                <a:cubicBezTo>
                  <a:pt x="f44" y="f45"/>
                  <a:pt x="f3" y="f46"/>
                  <a:pt x="f3" y="f47"/>
                </a:cubicBezTo>
                <a:cubicBezTo>
                  <a:pt x="f3" y="f48"/>
                  <a:pt x="f49" y="f50"/>
                  <a:pt x="f51" y="f52"/>
                </a:cubicBezTo>
                <a:cubicBezTo>
                  <a:pt x="f53" y="f54"/>
                  <a:pt x="f55" y="f56"/>
                  <a:pt x="f57" y="f58"/>
                </a:cubicBezTo>
                <a:lnTo>
                  <a:pt x="f59" y="f60"/>
                </a:lnTo>
                <a:cubicBezTo>
                  <a:pt x="f61" y="f62"/>
                  <a:pt x="f63" y="f64"/>
                  <a:pt x="f65" y="f66"/>
                </a:cubicBezTo>
                <a:cubicBezTo>
                  <a:pt x="f67" y="f68"/>
                  <a:pt x="f69" y="f70"/>
                  <a:pt x="f69" y="f71"/>
                </a:cubicBezTo>
                <a:cubicBezTo>
                  <a:pt x="f69" y="f72"/>
                  <a:pt x="f73" y="f74"/>
                  <a:pt x="f75" y="f76"/>
                </a:cubicBezTo>
                <a:cubicBezTo>
                  <a:pt x="f77" y="f78"/>
                  <a:pt x="f79" y="f80"/>
                  <a:pt x="f81" y="f82"/>
                </a:cubicBezTo>
                <a:cubicBezTo>
                  <a:pt x="f83" y="f84"/>
                  <a:pt x="f85" y="f86"/>
                  <a:pt x="f87" y="f88"/>
                </a:cubicBezTo>
                <a:cubicBezTo>
                  <a:pt x="f89" y="f90"/>
                  <a:pt x="f91" y="f92"/>
                  <a:pt x="f93" y="f94"/>
                </a:cubicBezTo>
                <a:lnTo>
                  <a:pt x="f95" y="f96"/>
                </a:lnTo>
                <a:cubicBezTo>
                  <a:pt x="f97" y="f98"/>
                  <a:pt x="f99" y="f100"/>
                  <a:pt x="f101" y="f102"/>
                </a:cubicBezTo>
                <a:cubicBezTo>
                  <a:pt x="f103" y="f104"/>
                  <a:pt x="f105" y="f106"/>
                  <a:pt x="f107" y="f108"/>
                </a:cubicBezTo>
                <a:lnTo>
                  <a:pt x="f109" y="f110"/>
                </a:lnTo>
                <a:lnTo>
                  <a:pt x="f111" y="f112"/>
                </a:lnTo>
                <a:cubicBezTo>
                  <a:pt x="f113" y="f114"/>
                  <a:pt x="f115" y="f116"/>
                  <a:pt x="f117" y="f118"/>
                </a:cubicBezTo>
                <a:cubicBezTo>
                  <a:pt x="f119" y="f120"/>
                  <a:pt x="f121" y="f122"/>
                  <a:pt x="f123" y="f124"/>
                </a:cubicBezTo>
                <a:lnTo>
                  <a:pt x="f125" y="f126"/>
                </a:lnTo>
                <a:cubicBezTo>
                  <a:pt x="f127" y="f128"/>
                  <a:pt x="f129" y="f130"/>
                  <a:pt x="f131" y="f132"/>
                </a:cubicBezTo>
                <a:cubicBezTo>
                  <a:pt x="f133" y="f134"/>
                  <a:pt x="f135" y="f136"/>
                  <a:pt x="f137" y="f138"/>
                </a:cubicBezTo>
                <a:cubicBezTo>
                  <a:pt x="f139" y="f140"/>
                  <a:pt x="f141" y="f142"/>
                  <a:pt x="f143" y="f144"/>
                </a:cubicBezTo>
                <a:cubicBezTo>
                  <a:pt x="f145" y="f146"/>
                  <a:pt x="f147" y="f148"/>
                  <a:pt x="f147" y="f149"/>
                </a:cubicBezTo>
                <a:cubicBezTo>
                  <a:pt x="f147" y="f150"/>
                  <a:pt x="f151" y="f152"/>
                  <a:pt x="f153" y="f154"/>
                </a:cubicBezTo>
                <a:cubicBezTo>
                  <a:pt x="f155" y="f156"/>
                  <a:pt x="f157" y="f158"/>
                  <a:pt x="f159" y="f160"/>
                </a:cubicBezTo>
                <a:cubicBezTo>
                  <a:pt x="f161" y="f162"/>
                  <a:pt x="f163" y="f164"/>
                  <a:pt x="f165" y="f166"/>
                </a:cubicBezTo>
                <a:lnTo>
                  <a:pt x="f167" y="f168"/>
                </a:lnTo>
                <a:cubicBezTo>
                  <a:pt x="f169" y="f170"/>
                  <a:pt x="f171" y="f172"/>
                  <a:pt x="f173" y="f174"/>
                </a:cubicBezTo>
                <a:cubicBezTo>
                  <a:pt x="f175" y="f176"/>
                  <a:pt x="f177" y="f4"/>
                  <a:pt x="f5" y="f4"/>
                </a:cubicBezTo>
                <a:cubicBezTo>
                  <a:pt x="f178" y="f4"/>
                  <a:pt x="f179" y="f180"/>
                  <a:pt x="f181" y="f182"/>
                </a:cubicBezTo>
                <a:cubicBezTo>
                  <a:pt x="f183" y="f184"/>
                  <a:pt x="f185" y="f186"/>
                  <a:pt x="f187" y="f188"/>
                </a:cubicBezTo>
                <a:cubicBezTo>
                  <a:pt x="f189" y="f190"/>
                  <a:pt x="f191" y="f192"/>
                  <a:pt x="f193" y="f194"/>
                </a:cubicBezTo>
                <a:lnTo>
                  <a:pt x="f195" y="f196"/>
                </a:lnTo>
                <a:cubicBezTo>
                  <a:pt x="f197" y="f198"/>
                  <a:pt x="f199" y="f200"/>
                  <a:pt x="f201" y="f202"/>
                </a:cubicBezTo>
                <a:cubicBezTo>
                  <a:pt x="f203" y="f204"/>
                  <a:pt x="f205" y="f206"/>
                  <a:pt x="f207" y="f208"/>
                </a:cubicBezTo>
                <a:cubicBezTo>
                  <a:pt x="f209" y="f210"/>
                  <a:pt x="f211" y="f212"/>
                  <a:pt x="f213" y="f214"/>
                </a:cubicBezTo>
                <a:lnTo>
                  <a:pt x="f215" y="f216"/>
                </a:lnTo>
                <a:cubicBezTo>
                  <a:pt x="f217" y="f218"/>
                  <a:pt x="f219" y="f220"/>
                  <a:pt x="f221" y="f222"/>
                </a:cubicBezTo>
                <a:cubicBezTo>
                  <a:pt x="f223" y="f224"/>
                  <a:pt x="f225" y="f226"/>
                  <a:pt x="f227" y="f228"/>
                </a:cubicBezTo>
                <a:lnTo>
                  <a:pt x="f229" y="f230"/>
                </a:lnTo>
                <a:cubicBezTo>
                  <a:pt x="f231" y="f232"/>
                  <a:pt x="f233" y="f234"/>
                  <a:pt x="f235" y="f236"/>
                </a:cubicBezTo>
                <a:cubicBezTo>
                  <a:pt x="f237" y="f238"/>
                  <a:pt x="f239" y="f240"/>
                  <a:pt x="f241" y="f242"/>
                </a:cubicBezTo>
                <a:cubicBezTo>
                  <a:pt x="f243" y="f244"/>
                  <a:pt x="f245" y="f246"/>
                  <a:pt x="f247" y="f248"/>
                </a:cubicBezTo>
                <a:lnTo>
                  <a:pt x="f249" y="f250"/>
                </a:lnTo>
                <a:cubicBezTo>
                  <a:pt x="f251" y="f252"/>
                  <a:pt x="f253" y="f254"/>
                  <a:pt x="f255" y="f256"/>
                </a:cubicBezTo>
                <a:lnTo>
                  <a:pt x="f257" y="f258"/>
                </a:lnTo>
                <a:cubicBezTo>
                  <a:pt x="f259" y="f260"/>
                  <a:pt x="f261" y="f262"/>
                  <a:pt x="f263" y="f264"/>
                </a:cubicBezTo>
                <a:cubicBezTo>
                  <a:pt x="f265" y="f266"/>
                  <a:pt x="f267" y="f268"/>
                  <a:pt x="f269" y="f270"/>
                </a:cubicBezTo>
                <a:cubicBezTo>
                  <a:pt x="f271" y="f272"/>
                  <a:pt x="f273" y="f2"/>
                  <a:pt x="f5" y="f2"/>
                </a:cubicBezTo>
                <a:close/>
                <a:moveTo>
                  <a:pt x="f274" y="f2"/>
                </a:moveTo>
                <a:cubicBezTo>
                  <a:pt x="f275" y="f2"/>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cubicBezTo>
                  <a:pt x="f300" y="f301"/>
                  <a:pt x="f302" y="f303"/>
                  <a:pt x="f304" y="f305"/>
                </a:cubicBezTo>
                <a:cubicBezTo>
                  <a:pt x="f306" y="f307"/>
                  <a:pt x="f308" y="f309"/>
                  <a:pt x="f310" y="f311"/>
                </a:cubicBezTo>
                <a:lnTo>
                  <a:pt x="f312" y="f313"/>
                </a:lnTo>
                <a:cubicBezTo>
                  <a:pt x="f314" y="f315"/>
                  <a:pt x="f316" y="f317"/>
                  <a:pt x="f318" y="f319"/>
                </a:cubicBezTo>
                <a:cubicBezTo>
                  <a:pt x="f320" y="f321"/>
                  <a:pt x="f322" y="f323"/>
                  <a:pt x="f324" y="f325"/>
                </a:cubicBezTo>
                <a:lnTo>
                  <a:pt x="f326" y="f327"/>
                </a:lnTo>
                <a:cubicBezTo>
                  <a:pt x="f328" y="f329"/>
                  <a:pt x="f330" y="f331"/>
                  <a:pt x="f332" y="f333"/>
                </a:cubicBezTo>
                <a:cubicBezTo>
                  <a:pt x="f334" y="f335"/>
                  <a:pt x="f336" y="f337"/>
                  <a:pt x="f338" y="f339"/>
                </a:cubicBezTo>
                <a:cubicBezTo>
                  <a:pt x="f340" y="f341"/>
                  <a:pt x="f342" y="f343"/>
                  <a:pt x="f344" y="f345"/>
                </a:cubicBezTo>
                <a:lnTo>
                  <a:pt x="f346" y="f347"/>
                </a:lnTo>
                <a:cubicBezTo>
                  <a:pt x="f348" y="f349"/>
                  <a:pt x="f350" y="f351"/>
                  <a:pt x="f352" y="f353"/>
                </a:cubicBezTo>
                <a:lnTo>
                  <a:pt x="f354" y="f355"/>
                </a:lnTo>
                <a:cubicBezTo>
                  <a:pt x="f356" y="f357"/>
                  <a:pt x="f358" y="f359"/>
                  <a:pt x="f360" y="f361"/>
                </a:cubicBezTo>
                <a:cubicBezTo>
                  <a:pt x="f362" y="f363"/>
                  <a:pt x="f364" y="f365"/>
                  <a:pt x="f366" y="f367"/>
                </a:cubicBezTo>
                <a:cubicBezTo>
                  <a:pt x="f368" y="f369"/>
                  <a:pt x="f370" y="f4"/>
                  <a:pt x="f274" y="f4"/>
                </a:cubicBezTo>
                <a:cubicBezTo>
                  <a:pt x="f371" y="f4"/>
                  <a:pt x="f372" y="f373"/>
                  <a:pt x="f374" y="f375"/>
                </a:cubicBezTo>
                <a:cubicBezTo>
                  <a:pt x="f376" y="f377"/>
                  <a:pt x="f378" y="f379"/>
                  <a:pt x="f380" y="f381"/>
                </a:cubicBezTo>
                <a:lnTo>
                  <a:pt x="f382" y="f383"/>
                </a:lnTo>
                <a:cubicBezTo>
                  <a:pt x="f384" y="f385"/>
                  <a:pt x="f386" y="f387"/>
                  <a:pt x="f388" y="f389"/>
                </a:cubicBezTo>
                <a:cubicBezTo>
                  <a:pt x="f390" y="f391"/>
                  <a:pt x="f392" y="f393"/>
                  <a:pt x="f394" y="f393"/>
                </a:cubicBezTo>
                <a:cubicBezTo>
                  <a:pt x="f395" y="f393"/>
                  <a:pt x="f396" y="f397"/>
                  <a:pt x="f396" y="f398"/>
                </a:cubicBezTo>
                <a:lnTo>
                  <a:pt x="f399" y="f400"/>
                </a:lnTo>
                <a:lnTo>
                  <a:pt x="f396" y="f400"/>
                </a:lnTo>
                <a:lnTo>
                  <a:pt x="f396" y="f401"/>
                </a:lnTo>
                <a:cubicBezTo>
                  <a:pt x="f402" y="f403"/>
                  <a:pt x="f404" y="f405"/>
                  <a:pt x="f404" y="f406"/>
                </a:cubicBezTo>
                <a:lnTo>
                  <a:pt x="f407" y="f408"/>
                </a:lnTo>
                <a:cubicBezTo>
                  <a:pt x="f409" y="f410"/>
                  <a:pt x="f2" y="f411"/>
                  <a:pt x="f2" y="f412"/>
                </a:cubicBezTo>
                <a:cubicBezTo>
                  <a:pt x="f2" y="f413"/>
                  <a:pt x="f414" y="f415"/>
                  <a:pt x="f416" y="f417"/>
                </a:cubicBezTo>
                <a:cubicBezTo>
                  <a:pt x="f418" y="f419"/>
                  <a:pt x="f420" y="f421"/>
                  <a:pt x="f422" y="f423"/>
                </a:cubicBezTo>
                <a:lnTo>
                  <a:pt x="f424" y="f425"/>
                </a:lnTo>
                <a:cubicBezTo>
                  <a:pt x="f426" y="f427"/>
                  <a:pt x="f428" y="f429"/>
                  <a:pt x="f430" y="f431"/>
                </a:cubicBezTo>
                <a:cubicBezTo>
                  <a:pt x="f432" y="f433"/>
                  <a:pt x="f434" y="f435"/>
                  <a:pt x="f434" y="f436"/>
                </a:cubicBezTo>
                <a:cubicBezTo>
                  <a:pt x="f434" y="f437"/>
                  <a:pt x="f438" y="f439"/>
                  <a:pt x="f440" y="f441"/>
                </a:cubicBezTo>
                <a:cubicBezTo>
                  <a:pt x="f442" y="f443"/>
                  <a:pt x="f444" y="f445"/>
                  <a:pt x="f446" y="f447"/>
                </a:cubicBezTo>
                <a:cubicBezTo>
                  <a:pt x="f448" y="f449"/>
                  <a:pt x="f450" y="f451"/>
                  <a:pt x="f452" y="f453"/>
                </a:cubicBezTo>
                <a:cubicBezTo>
                  <a:pt x="f454" y="f455"/>
                  <a:pt x="f456" y="f457"/>
                  <a:pt x="f458" y="f459"/>
                </a:cubicBezTo>
                <a:lnTo>
                  <a:pt x="f460" y="f461"/>
                </a:lnTo>
                <a:cubicBezTo>
                  <a:pt x="f462" y="f463"/>
                  <a:pt x="f464" y="f465"/>
                  <a:pt x="f466" y="f467"/>
                </a:cubicBezTo>
                <a:cubicBezTo>
                  <a:pt x="f468" y="f469"/>
                  <a:pt x="f470" y="f471"/>
                  <a:pt x="f472" y="f473"/>
                </a:cubicBezTo>
                <a:lnTo>
                  <a:pt x="f474" y="f475"/>
                </a:lnTo>
                <a:lnTo>
                  <a:pt x="f476" y="f477"/>
                </a:lnTo>
                <a:cubicBezTo>
                  <a:pt x="f478" y="f479"/>
                  <a:pt x="f480" y="f481"/>
                  <a:pt x="f482" y="f483"/>
                </a:cubicBezTo>
                <a:cubicBezTo>
                  <a:pt x="f484" y="f485"/>
                  <a:pt x="f486" y="f487"/>
                  <a:pt x="f488" y="f489"/>
                </a:cubicBezTo>
                <a:lnTo>
                  <a:pt x="f490" y="f491"/>
                </a:lnTo>
                <a:cubicBezTo>
                  <a:pt x="f492" y="f493"/>
                  <a:pt x="f494" y="f495"/>
                  <a:pt x="f496" y="f497"/>
                </a:cubicBezTo>
                <a:cubicBezTo>
                  <a:pt x="f498" y="f499"/>
                  <a:pt x="f500" y="f501"/>
                  <a:pt x="f502" y="f503"/>
                </a:cubicBezTo>
                <a:cubicBezTo>
                  <a:pt x="f504" y="f505"/>
                  <a:pt x="f506" y="f507"/>
                  <a:pt x="f508" y="f509"/>
                </a:cubicBezTo>
                <a:cubicBezTo>
                  <a:pt x="f510" y="f511"/>
                  <a:pt x="f512" y="f513"/>
                  <a:pt x="f512" y="f514"/>
                </a:cubicBezTo>
                <a:cubicBezTo>
                  <a:pt x="f512" y="f515"/>
                  <a:pt x="f516" y="f517"/>
                  <a:pt x="f518" y="f519"/>
                </a:cubicBezTo>
                <a:cubicBezTo>
                  <a:pt x="f520" y="f521"/>
                  <a:pt x="f522" y="f523"/>
                  <a:pt x="f524" y="f525"/>
                </a:cubicBezTo>
                <a:cubicBezTo>
                  <a:pt x="f526" y="f527"/>
                  <a:pt x="f528" y="f529"/>
                  <a:pt x="f530" y="f531"/>
                </a:cubicBezTo>
                <a:lnTo>
                  <a:pt x="f532" y="f533"/>
                </a:lnTo>
                <a:cubicBezTo>
                  <a:pt x="f534" y="f535"/>
                  <a:pt x="f536" y="f537"/>
                  <a:pt x="f538" y="f539"/>
                </a:cubicBezTo>
                <a:cubicBezTo>
                  <a:pt x="f540" y="f541"/>
                  <a:pt x="f542" y="f2"/>
                  <a:pt x="f274" y="f2"/>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grpSp>
        <p:nvGrpSpPr>
          <p:cNvPr id="5" name="Group 110">
            <a:extLst>
              <a:ext uri="{FF2B5EF4-FFF2-40B4-BE49-F238E27FC236}">
                <a16:creationId xmlns:a16="http://schemas.microsoft.com/office/drawing/2014/main" id="{F03DD688-B752-DD9E-C891-160E6B33F6E3}"/>
              </a:ext>
            </a:extLst>
          </p:cNvPr>
          <p:cNvGrpSpPr/>
          <p:nvPr/>
        </p:nvGrpSpPr>
        <p:grpSpPr>
          <a:xfrm>
            <a:off x="3837179" y="1242450"/>
            <a:ext cx="415402" cy="489222"/>
            <a:chOff x="3837179" y="1242450"/>
            <a:chExt cx="415402" cy="489222"/>
          </a:xfrm>
        </p:grpSpPr>
        <p:sp>
          <p:nvSpPr>
            <p:cNvPr id="6" name="Freeform 111">
              <a:extLst>
                <a:ext uri="{FF2B5EF4-FFF2-40B4-BE49-F238E27FC236}">
                  <a16:creationId xmlns:a16="http://schemas.microsoft.com/office/drawing/2014/main" id="{FB898C68-FFEA-A006-807D-E7F7095FD002}"/>
                </a:ext>
              </a:extLst>
            </p:cNvPr>
            <p:cNvSpPr/>
            <p:nvPr/>
          </p:nvSpPr>
          <p:spPr>
            <a:xfrm>
              <a:off x="3837179" y="1242450"/>
              <a:ext cx="415402" cy="489222"/>
            </a:xfrm>
            <a:custGeom>
              <a:avLst/>
              <a:gdLst>
                <a:gd name="f0" fmla="val 10800000"/>
                <a:gd name="f1" fmla="val 5400000"/>
                <a:gd name="f2" fmla="val 180"/>
                <a:gd name="f3" fmla="val w"/>
                <a:gd name="f4" fmla="val h"/>
                <a:gd name="f5" fmla="val 0"/>
                <a:gd name="f6" fmla="val 5331558"/>
                <a:gd name="f7" fmla="val 5891405"/>
                <a:gd name="f8" fmla="val 2980491"/>
                <a:gd name="f9" fmla="val 968"/>
                <a:gd name="f10" fmla="val 1784302"/>
                <a:gd name="f11" fmla="val -22254"/>
                <a:gd name="f12" fmla="val 1040642"/>
                <a:gd name="f13" fmla="val 372305"/>
                <a:gd name="f14" fmla="val 726547"/>
                <a:gd name="f15" fmla="val 1181117"/>
                <a:gd name="f16" fmla="val 528785"/>
                <a:gd name="f17" fmla="val 1834793"/>
                <a:gd name="f18" fmla="val 744238"/>
                <a:gd name="f19" fmla="val 2066938"/>
                <a:gd name="f20" fmla="val 486068"/>
                <a:gd name="f21" fmla="val 2371366"/>
                <a:gd name="f22" fmla="val 239818"/>
                <a:gd name="f23" fmla="val 2677225"/>
                <a:gd name="f24" fmla="val -40213"/>
                <a:gd name="f25" fmla="val 2911644"/>
                <a:gd name="f26" fmla="val 4803"/>
                <a:gd name="f27" fmla="val 3079808"/>
                <a:gd name="f28" fmla="val 109541"/>
                <a:gd name="f29" fmla="val 3181162"/>
                <a:gd name="f30" fmla="val 260766"/>
                <a:gd name="f31" fmla="val 3266498"/>
                <a:gd name="f32" fmla="val 460575"/>
                <a:gd name="f33" fmla="val 3328959"/>
                <a:gd name="f34" fmla="val 403546"/>
                <a:gd name="f35" fmla="val 3464559"/>
                <a:gd name="f36" fmla="val 198074"/>
                <a:gd name="f37" fmla="val 3641722"/>
                <a:gd name="f38" fmla="val 289487"/>
                <a:gd name="f39" fmla="val 3735758"/>
                <a:gd name="f40" fmla="val 480873"/>
                <a:gd name="f41" fmla="val 3871219"/>
                <a:gd name="f42" fmla="val 428032"/>
                <a:gd name="f43" fmla="val 3935014"/>
                <a:gd name="f44" fmla="val 303940"/>
                <a:gd name="f45" fmla="val 3939433"/>
                <a:gd name="f46" fmla="val 322351"/>
                <a:gd name="f47" fmla="val 4062605"/>
                <a:gd name="f48" fmla="val 362395"/>
                <a:gd name="f49" fmla="val 4195168"/>
                <a:gd name="f50" fmla="val 550882"/>
                <a:gd name="f51" fmla="val 4226788"/>
                <a:gd name="f52" fmla="val 513737"/>
                <a:gd name="f53" fmla="val 4317787"/>
                <a:gd name="f54" fmla="val 397470"/>
                <a:gd name="f55" fmla="val 4561276"/>
                <a:gd name="f56" fmla="val 358392"/>
                <a:gd name="f57" fmla="val 4876020"/>
                <a:gd name="f58" fmla="val 449942"/>
                <a:gd name="f59" fmla="val 4977005"/>
                <a:gd name="f60" fmla="val 636587"/>
                <a:gd name="f61" fmla="val 5158310"/>
                <a:gd name="f62" fmla="val 1197305"/>
                <a:gd name="f63" fmla="val 5208988"/>
                <a:gd name="f64" fmla="val 1704584"/>
                <a:gd name="f65" fmla="val 5039972"/>
                <a:gd name="f66" fmla="val 1895970"/>
                <a:gd name="f67" fmla="val 4734863"/>
                <a:gd name="f68" fmla="val 5859508"/>
                <a:gd name="f69" fmla="val 4366268"/>
                <a:gd name="f70" fmla="val 4516262"/>
                <a:gd name="f71" fmla="val 4422975"/>
                <a:gd name="f72" fmla="val 3927926"/>
                <a:gd name="f73" fmla="val 4841189"/>
                <a:gd name="f74" fmla="val 3520345"/>
                <a:gd name="f75" fmla="val 6117095"/>
                <a:gd name="f76" fmla="val 1964448"/>
                <a:gd name="f77" fmla="val 4692333"/>
                <a:gd name="f78" fmla="val 36409"/>
                <a:gd name="f79" fmla="+- 0 0 -90"/>
                <a:gd name="f80" fmla="*/ f3 1 5331558"/>
                <a:gd name="f81" fmla="*/ f4 1 5891405"/>
                <a:gd name="f82" fmla="val f5"/>
                <a:gd name="f83" fmla="val f6"/>
                <a:gd name="f84" fmla="val f7"/>
                <a:gd name="f85" fmla="*/ f79 f0 1"/>
                <a:gd name="f86" fmla="+- f84 0 f82"/>
                <a:gd name="f87" fmla="+- f83 0 f82"/>
                <a:gd name="f88" fmla="*/ f85 1 f2"/>
                <a:gd name="f89" fmla="*/ f87 1 5331558"/>
                <a:gd name="f90" fmla="*/ f86 1 5891405"/>
                <a:gd name="f91" fmla="*/ 968 f86 1"/>
                <a:gd name="f92" fmla="*/ 1181117 f86 1"/>
                <a:gd name="f93" fmla="*/ 3328959 f86 1"/>
                <a:gd name="f94" fmla="*/ 3735758 f86 1"/>
                <a:gd name="f95" fmla="*/ 3871219 f86 1"/>
                <a:gd name="f96" fmla="*/ 4062605 f86 1"/>
                <a:gd name="f97" fmla="*/ 4317787 f86 1"/>
                <a:gd name="f98" fmla="*/ 4977005 f86 1"/>
                <a:gd name="f99" fmla="*/ 5039972 f86 1"/>
                <a:gd name="f100" fmla="*/ 5891405 f86 1"/>
                <a:gd name="f101" fmla="*/ 5859508 f86 1"/>
                <a:gd name="f102" fmla="*/ 3520345 f86 1"/>
                <a:gd name="f103" fmla="*/ 3079808 f86 1"/>
                <a:gd name="f104" fmla="*/ 2980491 f87 1"/>
                <a:gd name="f105" fmla="*/ 726547 f87 1"/>
                <a:gd name="f106" fmla="*/ 486068 f87 1"/>
                <a:gd name="f107" fmla="*/ 2371366 f86 1"/>
                <a:gd name="f108" fmla="*/ 4803 f87 1"/>
                <a:gd name="f109" fmla="*/ 460575 f87 1"/>
                <a:gd name="f110" fmla="*/ 289487 f87 1"/>
                <a:gd name="f111" fmla="*/ 480873 f87 1"/>
                <a:gd name="f112" fmla="*/ 322351 f87 1"/>
                <a:gd name="f113" fmla="*/ 513737 f87 1"/>
                <a:gd name="f114" fmla="*/ 449942 f87 1"/>
                <a:gd name="f115" fmla="*/ 1704584 f87 1"/>
                <a:gd name="f116" fmla="*/ 1895970 f87 1"/>
                <a:gd name="f117" fmla="*/ 4734863 f87 1"/>
                <a:gd name="f118" fmla="*/ 4841189 f87 1"/>
                <a:gd name="f119" fmla="+- f88 0 f1"/>
                <a:gd name="f120" fmla="*/ f91 1 5891405"/>
                <a:gd name="f121" fmla="*/ f92 1 5891405"/>
                <a:gd name="f122" fmla="*/ f93 1 5891405"/>
                <a:gd name="f123" fmla="*/ f94 1 5891405"/>
                <a:gd name="f124" fmla="*/ f95 1 5891405"/>
                <a:gd name="f125" fmla="*/ f96 1 5891405"/>
                <a:gd name="f126" fmla="*/ f97 1 5891405"/>
                <a:gd name="f127" fmla="*/ f98 1 5891405"/>
                <a:gd name="f128" fmla="*/ f99 1 5891405"/>
                <a:gd name="f129" fmla="*/ f100 1 5891405"/>
                <a:gd name="f130" fmla="*/ f101 1 5891405"/>
                <a:gd name="f131" fmla="*/ f102 1 5891405"/>
                <a:gd name="f132" fmla="*/ f103 1 5891405"/>
                <a:gd name="f133" fmla="*/ f104 1 5331558"/>
                <a:gd name="f134" fmla="*/ f105 1 5331558"/>
                <a:gd name="f135" fmla="*/ f106 1 5331558"/>
                <a:gd name="f136" fmla="*/ f107 1 5891405"/>
                <a:gd name="f137" fmla="*/ f108 1 5331558"/>
                <a:gd name="f138" fmla="*/ f109 1 5331558"/>
                <a:gd name="f139" fmla="*/ f110 1 5331558"/>
                <a:gd name="f140" fmla="*/ f111 1 5331558"/>
                <a:gd name="f141" fmla="*/ f112 1 5331558"/>
                <a:gd name="f142" fmla="*/ f113 1 5331558"/>
                <a:gd name="f143" fmla="*/ f114 1 5331558"/>
                <a:gd name="f144" fmla="*/ f115 1 5331558"/>
                <a:gd name="f145" fmla="*/ f116 1 5331558"/>
                <a:gd name="f146" fmla="*/ f117 1 5331558"/>
                <a:gd name="f147" fmla="*/ f118 1 5331558"/>
                <a:gd name="f148" fmla="*/ f82 1 f89"/>
                <a:gd name="f149" fmla="*/ f83 1 f89"/>
                <a:gd name="f150" fmla="*/ f82 1 f90"/>
                <a:gd name="f151" fmla="*/ f84 1 f90"/>
                <a:gd name="f152" fmla="*/ f133 1 f89"/>
                <a:gd name="f153" fmla="*/ f120 1 f90"/>
                <a:gd name="f154" fmla="*/ f134 1 f89"/>
                <a:gd name="f155" fmla="*/ f121 1 f90"/>
                <a:gd name="f156" fmla="*/ f135 1 f89"/>
                <a:gd name="f157" fmla="*/ f136 1 f90"/>
                <a:gd name="f158" fmla="*/ f137 1 f89"/>
                <a:gd name="f159" fmla="*/ f132 1 f90"/>
                <a:gd name="f160" fmla="*/ f138 1 f89"/>
                <a:gd name="f161" fmla="*/ f122 1 f90"/>
                <a:gd name="f162" fmla="*/ f139 1 f89"/>
                <a:gd name="f163" fmla="*/ f123 1 f90"/>
                <a:gd name="f164" fmla="*/ f140 1 f89"/>
                <a:gd name="f165" fmla="*/ f124 1 f90"/>
                <a:gd name="f166" fmla="*/ f141 1 f89"/>
                <a:gd name="f167" fmla="*/ f125 1 f90"/>
                <a:gd name="f168" fmla="*/ f142 1 f89"/>
                <a:gd name="f169" fmla="*/ f126 1 f90"/>
                <a:gd name="f170" fmla="*/ f143 1 f89"/>
                <a:gd name="f171" fmla="*/ f127 1 f90"/>
                <a:gd name="f172" fmla="*/ f144 1 f89"/>
                <a:gd name="f173" fmla="*/ f128 1 f90"/>
                <a:gd name="f174" fmla="*/ f145 1 f89"/>
                <a:gd name="f175" fmla="*/ f129 1 f90"/>
                <a:gd name="f176" fmla="*/ f146 1 f89"/>
                <a:gd name="f177" fmla="*/ f130 1 f90"/>
                <a:gd name="f178" fmla="*/ f147 1 f89"/>
                <a:gd name="f179" fmla="*/ f131 1 f90"/>
                <a:gd name="f180" fmla="*/ f148 f80 1"/>
                <a:gd name="f181" fmla="*/ f149 f80 1"/>
                <a:gd name="f182" fmla="*/ f151 f81 1"/>
                <a:gd name="f183" fmla="*/ f150 f81 1"/>
                <a:gd name="f184" fmla="*/ f152 f80 1"/>
                <a:gd name="f185" fmla="*/ f153 f81 1"/>
                <a:gd name="f186" fmla="*/ f154 f80 1"/>
                <a:gd name="f187" fmla="*/ f155 f81 1"/>
                <a:gd name="f188" fmla="*/ f156 f80 1"/>
                <a:gd name="f189" fmla="*/ f157 f81 1"/>
                <a:gd name="f190" fmla="*/ f158 f80 1"/>
                <a:gd name="f191" fmla="*/ f159 f81 1"/>
                <a:gd name="f192" fmla="*/ f160 f80 1"/>
                <a:gd name="f193" fmla="*/ f161 f81 1"/>
                <a:gd name="f194" fmla="*/ f162 f80 1"/>
                <a:gd name="f195" fmla="*/ f163 f81 1"/>
                <a:gd name="f196" fmla="*/ f164 f80 1"/>
                <a:gd name="f197" fmla="*/ f165 f81 1"/>
                <a:gd name="f198" fmla="*/ f166 f80 1"/>
                <a:gd name="f199" fmla="*/ f167 f81 1"/>
                <a:gd name="f200" fmla="*/ f168 f80 1"/>
                <a:gd name="f201" fmla="*/ f169 f81 1"/>
                <a:gd name="f202" fmla="*/ f170 f80 1"/>
                <a:gd name="f203" fmla="*/ f171 f81 1"/>
                <a:gd name="f204" fmla="*/ f172 f80 1"/>
                <a:gd name="f205" fmla="*/ f173 f81 1"/>
                <a:gd name="f206" fmla="*/ f174 f80 1"/>
                <a:gd name="f207" fmla="*/ f175 f81 1"/>
                <a:gd name="f208" fmla="*/ f176 f80 1"/>
                <a:gd name="f209" fmla="*/ f177 f81 1"/>
                <a:gd name="f210" fmla="*/ f178 f80 1"/>
                <a:gd name="f211" fmla="*/ f179 f81 1"/>
              </a:gdLst>
              <a:ahLst/>
              <a:cxnLst>
                <a:cxn ang="3cd4">
                  <a:pos x="hc" y="t"/>
                </a:cxn>
                <a:cxn ang="0">
                  <a:pos x="r" y="vc"/>
                </a:cxn>
                <a:cxn ang="cd4">
                  <a:pos x="hc" y="b"/>
                </a:cxn>
                <a:cxn ang="cd2">
                  <a:pos x="l" y="vc"/>
                </a:cxn>
                <a:cxn ang="f119">
                  <a:pos x="f184" y="f185"/>
                </a:cxn>
                <a:cxn ang="f119">
                  <a:pos x="f186" y="f187"/>
                </a:cxn>
                <a:cxn ang="f119">
                  <a:pos x="f188" y="f189"/>
                </a:cxn>
                <a:cxn ang="f119">
                  <a:pos x="f190" y="f191"/>
                </a:cxn>
                <a:cxn ang="f119">
                  <a:pos x="f192" y="f193"/>
                </a:cxn>
                <a:cxn ang="f119">
                  <a:pos x="f194" y="f195"/>
                </a:cxn>
                <a:cxn ang="f119">
                  <a:pos x="f196" y="f197"/>
                </a:cxn>
                <a:cxn ang="f119">
                  <a:pos x="f198" y="f199"/>
                </a:cxn>
                <a:cxn ang="f119">
                  <a:pos x="f200" y="f201"/>
                </a:cxn>
                <a:cxn ang="f119">
                  <a:pos x="f202" y="f203"/>
                </a:cxn>
                <a:cxn ang="f119">
                  <a:pos x="f204" y="f205"/>
                </a:cxn>
                <a:cxn ang="f119">
                  <a:pos x="f206" y="f207"/>
                </a:cxn>
                <a:cxn ang="f119">
                  <a:pos x="f208" y="f209"/>
                </a:cxn>
                <a:cxn ang="f119">
                  <a:pos x="f210" y="f211"/>
                </a:cxn>
                <a:cxn ang="f119">
                  <a:pos x="f184" y="f185"/>
                </a:cxn>
              </a:cxnLst>
              <a:rect l="f180" t="f183" r="f181" b="f182"/>
              <a:pathLst>
                <a:path w="5331558" h="5891405">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lnTo>
                    <a:pt x="f40" y="f41"/>
                  </a:lnTo>
                  <a:cubicBezTo>
                    <a:pt x="f42" y="f43"/>
                    <a:pt x="f44" y="f45"/>
                    <a:pt x="f46" y="f47"/>
                  </a:cubicBezTo>
                  <a:cubicBezTo>
                    <a:pt x="f48" y="f49"/>
                    <a:pt x="f50" y="f51"/>
                    <a:pt x="f52" y="f53"/>
                  </a:cubicBezTo>
                  <a:cubicBezTo>
                    <a:pt x="f54" y="f55"/>
                    <a:pt x="f56" y="f57"/>
                    <a:pt x="f58" y="f59"/>
                  </a:cubicBezTo>
                  <a:cubicBezTo>
                    <a:pt x="f60" y="f61"/>
                    <a:pt x="f62" y="f63"/>
                    <a:pt x="f64" y="f65"/>
                  </a:cubicBezTo>
                  <a:lnTo>
                    <a:pt x="f66" y="f7"/>
                  </a:lnTo>
                  <a:lnTo>
                    <a:pt x="f67" y="f68"/>
                  </a:lnTo>
                  <a:cubicBezTo>
                    <a:pt x="f69" y="f70"/>
                    <a:pt x="f71" y="f72"/>
                    <a:pt x="f73" y="f74"/>
                  </a:cubicBezTo>
                  <a:cubicBezTo>
                    <a:pt x="f75" y="f76"/>
                    <a:pt x="f77" y="f78"/>
                    <a:pt x="f8" y="f9"/>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7" name="Oval 37">
              <a:extLst>
                <a:ext uri="{FF2B5EF4-FFF2-40B4-BE49-F238E27FC236}">
                  <a16:creationId xmlns:a16="http://schemas.microsoft.com/office/drawing/2014/main" id="{5FF57C3E-4468-FE67-2D65-1A31ECE6E2CF}"/>
                </a:ext>
              </a:extLst>
            </p:cNvPr>
            <p:cNvSpPr/>
            <p:nvPr/>
          </p:nvSpPr>
          <p:spPr>
            <a:xfrm rot="18100527">
              <a:off x="3982997" y="1232478"/>
              <a:ext cx="217672" cy="304513"/>
            </a:xfrm>
            <a:custGeom>
              <a:avLst/>
              <a:gdLst>
                <a:gd name="f0" fmla="val w"/>
                <a:gd name="f1" fmla="val h"/>
                <a:gd name="f2" fmla="val 0"/>
                <a:gd name="f3" fmla="val 1170491"/>
                <a:gd name="f4" fmla="val 1745209"/>
                <a:gd name="f5" fmla="val 429221"/>
                <a:gd name="f6" fmla="val 671495"/>
                <a:gd name="f7" fmla="val 415869"/>
                <a:gd name="f8" fmla="val 670322"/>
                <a:gd name="f9" fmla="val 402356"/>
                <a:gd name="f10" fmla="val 670624"/>
                <a:gd name="f11" fmla="val 388917"/>
                <a:gd name="f12" fmla="val 672439"/>
                <a:gd name="f13" fmla="val 370997"/>
                <a:gd name="f14" fmla="val 674859"/>
                <a:gd name="f15" fmla="val 353207"/>
                <a:gd name="f16" fmla="val 679968"/>
                <a:gd name="f17" fmla="val 336101"/>
                <a:gd name="f18" fmla="val 687858"/>
                <a:gd name="f19" fmla="val 344770"/>
                <a:gd name="f20" fmla="val 708640"/>
                <a:gd name="f21" fmla="val 405276"/>
                <a:gd name="f22" fmla="val 680369"/>
                <a:gd name="f23" fmla="val 475531"/>
                <a:gd name="f24" fmla="val 691805"/>
                <a:gd name="f25" fmla="val 523918"/>
                <a:gd name="f26" fmla="val 737799"/>
                <a:gd name="f27" fmla="val 569388"/>
                <a:gd name="f28" fmla="val 781022"/>
                <a:gd name="f29" fmla="val 587723"/>
                <a:gd name="f30" fmla="val 847396"/>
                <a:gd name="f31" fmla="val 571504"/>
                <a:gd name="f32" fmla="val 910067"/>
                <a:gd name="f33" fmla="val 593243"/>
                <a:gd name="f34" fmla="val 915886"/>
                <a:gd name="f35" fmla="val 611678"/>
                <a:gd name="f36" fmla="val 844923"/>
                <a:gd name="f37" fmla="val 590662"/>
                <a:gd name="f38" fmla="val 769719"/>
                <a:gd name="f39" fmla="val 538740"/>
                <a:gd name="f40" fmla="val 720849"/>
                <a:gd name="f41" fmla="val 507886"/>
                <a:gd name="f42" fmla="val 691808"/>
                <a:gd name="f43" fmla="val 469277"/>
                <a:gd name="f44" fmla="val 675014"/>
                <a:gd name="f45" fmla="val 588421"/>
                <a:gd name="f46" fmla="val 580980"/>
                <a:gd name="f47" fmla="val 534186"/>
                <a:gd name="f48" fmla="val 581239"/>
                <a:gd name="f49" fmla="val 482134"/>
                <a:gd name="f50" fmla="val 605639"/>
                <a:gd name="f51" fmla="val 446738"/>
                <a:gd name="f52" fmla="val 649695"/>
                <a:gd name="f53" fmla="val 463760"/>
                <a:gd name="f54" fmla="val 664437"/>
                <a:gd name="f55" fmla="val 505329"/>
                <a:gd name="f56" fmla="val 612166"/>
                <a:gd name="f57" fmla="val 573320"/>
                <a:gd name="f58" fmla="val 591099"/>
                <a:gd name="f59" fmla="val 637132"/>
                <a:gd name="f60" fmla="val 610714"/>
                <a:gd name="f61" fmla="val 697098"/>
                <a:gd name="f62" fmla="val 629147"/>
                <a:gd name="f63" fmla="val 743088"/>
                <a:gd name="f64" fmla="val 680397"/>
                <a:gd name="f65" fmla="val 756495"/>
                <a:gd name="f66" fmla="val 743730"/>
                <a:gd name="f67" fmla="val 778549"/>
                <a:gd name="f68" fmla="val 739251"/>
                <a:gd name="f69" fmla="val 763432"/>
                <a:gd name="f70" fmla="val 667508"/>
                <a:gd name="f71" fmla="val 711108"/>
                <a:gd name="f72" fmla="val 609548"/>
                <a:gd name="f73" fmla="val 642848"/>
                <a:gd name="f74" fmla="val 588934"/>
                <a:gd name="f75" fmla="val 624821"/>
                <a:gd name="f76" fmla="val 583490"/>
                <a:gd name="f77" fmla="val 606500"/>
                <a:gd name="f78" fmla="val 580894"/>
                <a:gd name="f79" fmla="val 533817"/>
                <a:gd name="f80" fmla="val 617807"/>
                <a:gd name="f81" fmla="val 1"/>
                <a:gd name="f82" fmla="val 687626"/>
                <a:gd name="f83" fmla="val 60667"/>
                <a:gd name="f84" fmla="val 697680"/>
                <a:gd name="f85" fmla="val 141081"/>
                <a:gd name="f86" fmla="val 603869"/>
                <a:gd name="f87" fmla="val 182843"/>
                <a:gd name="f88" fmla="val 547102"/>
                <a:gd name="f89" fmla="val 268997"/>
                <a:gd name="f90" fmla="val 562024"/>
                <a:gd name="f91" fmla="val 352718"/>
                <a:gd name="f92" fmla="val 584367"/>
                <a:gd name="f93" fmla="val 347971"/>
                <a:gd name="f94" fmla="val 570422"/>
                <a:gd name="f95" fmla="val 267354"/>
                <a:gd name="f96" fmla="val 633895"/>
                <a:gd name="f97" fmla="val 183716"/>
                <a:gd name="f98" fmla="val 732836"/>
                <a:gd name="f99" fmla="val 150639"/>
                <a:gd name="f100" fmla="val 738208"/>
                <a:gd name="f101" fmla="val 147500"/>
                <a:gd name="f102" fmla="val 743991"/>
                <a:gd name="f103" fmla="val 147205"/>
                <a:gd name="f104" fmla="val 749842"/>
                <a:gd name="f105" fmla="val 844103"/>
                <a:gd name="f106" fmla="val 920515"/>
                <a:gd name="f107" fmla="val 223618"/>
                <a:gd name="f108" fmla="val 317877"/>
                <a:gd name="f109" fmla="val 910716"/>
                <a:gd name="f110" fmla="val 366417"/>
                <a:gd name="f111" fmla="val 366418"/>
                <a:gd name="f112" fmla="val 371433"/>
                <a:gd name="f113" fmla="val 997755"/>
                <a:gd name="f114" fmla="val 379016"/>
                <a:gd name="f115" fmla="val 1056877"/>
                <a:gd name="f116" fmla="val 445155"/>
                <a:gd name="f117" fmla="val 525101"/>
                <a:gd name="f118" fmla="val 1047351"/>
                <a:gd name="f119" fmla="val 572282"/>
                <a:gd name="f120" fmla="val 1119671"/>
                <a:gd name="f121" fmla="val 602218"/>
                <a:gd name="f122" fmla="val 673500"/>
                <a:gd name="f123" fmla="val 756650"/>
                <a:gd name="f124" fmla="val 1170490"/>
                <a:gd name="f125" fmla="val 802863"/>
                <a:gd name="f126" fmla="val 1154794"/>
                <a:gd name="f127" fmla="val 845409"/>
                <a:gd name="f128" fmla="val 1127569"/>
                <a:gd name="f129" fmla="val 878235"/>
                <a:gd name="f130" fmla="val 1080615"/>
                <a:gd name="f131" fmla="val 934488"/>
                <a:gd name="f132" fmla="val 1014142"/>
                <a:gd name="f133" fmla="val 959925"/>
                <a:gd name="f134" fmla="val 954678"/>
                <a:gd name="f135" fmla="val 939840"/>
                <a:gd name="f136" fmla="val 947373"/>
                <a:gd name="f137" fmla="val 961469"/>
                <a:gd name="f138" fmla="val 1000817"/>
                <a:gd name="f139" fmla="val 979520"/>
                <a:gd name="f140" fmla="val 1058949"/>
                <a:gd name="f141" fmla="val 966083"/>
                <a:gd name="f142" fmla="val 1106746"/>
                <a:gd name="f143" fmla="val 928282"/>
                <a:gd name="f144" fmla="val 1128548"/>
                <a:gd name="f145" fmla="val 955588"/>
                <a:gd name="f146" fmla="val 1138907"/>
                <a:gd name="f147" fmla="val 990708"/>
                <a:gd name="f148" fmla="val 1028247"/>
                <a:gd name="f149" fmla="val 1124134"/>
                <a:gd name="f150" fmla="val 1071328"/>
                <a:gd name="f151" fmla="val 1204237"/>
                <a:gd name="f152" fmla="val 981133"/>
                <a:gd name="f153" fmla="val 1223220"/>
                <a:gd name="f154" fmla="val 889088"/>
                <a:gd name="f155" fmla="val 1236998"/>
                <a:gd name="f156" fmla="val 805358"/>
                <a:gd name="f157" fmla="val 1200898"/>
                <a:gd name="f158" fmla="val 777272"/>
                <a:gd name="f159" fmla="val 1134408"/>
                <a:gd name="f160" fmla="val 791057"/>
                <a:gd name="f161" fmla="val 1124903"/>
                <a:gd name="f162" fmla="val 802061"/>
                <a:gd name="f163" fmla="val 1111678"/>
                <a:gd name="f164" fmla="val 810210"/>
                <a:gd name="f165" fmla="val 1096167"/>
                <a:gd name="f166" fmla="val 831546"/>
                <a:gd name="f167" fmla="val 1055553"/>
                <a:gd name="f168" fmla="val 830022"/>
                <a:gd name="f169" fmla="val 1005443"/>
                <a:gd name="f170" fmla="val 806195"/>
                <a:gd name="f171" fmla="val 964175"/>
                <a:gd name="f172" fmla="val 787267"/>
                <a:gd name="f173" fmla="val 975103"/>
                <a:gd name="f174" fmla="val 807161"/>
                <a:gd name="f175" fmla="val 1009560"/>
                <a:gd name="f176" fmla="val 808703"/>
                <a:gd name="f177" fmla="val 1051275"/>
                <a:gd name="f178" fmla="val 791333"/>
                <a:gd name="f179" fmla="val 1085110"/>
                <a:gd name="f180" fmla="val 784855"/>
                <a:gd name="f181" fmla="val 1097727"/>
                <a:gd name="f182" fmla="val 776117"/>
                <a:gd name="f183" fmla="val 1108536"/>
                <a:gd name="f184" fmla="val 763385"/>
                <a:gd name="f185" fmla="val 1114320"/>
                <a:gd name="f186" fmla="val 744063"/>
                <a:gd name="f187" fmla="val 1119497"/>
                <a:gd name="f188" fmla="val 747716"/>
                <a:gd name="f189" fmla="val 1128718"/>
                <a:gd name="f190" fmla="val 731558"/>
                <a:gd name="f191" fmla="val 1137628"/>
                <a:gd name="f192" fmla="val 712804"/>
                <a:gd name="f193" fmla="val 1141697"/>
                <a:gd name="f194" fmla="val 693327"/>
                <a:gd name="f195" fmla="val 1140344"/>
                <a:gd name="f196" fmla="val 655409"/>
                <a:gd name="f197" fmla="val 1137711"/>
                <a:gd name="f198" fmla="val 620494"/>
                <a:gd name="f199" fmla="val 1114908"/>
                <a:gd name="f200" fmla="val 601213"/>
                <a:gd name="f201" fmla="val 1080185"/>
                <a:gd name="f202" fmla="val 582082"/>
                <a:gd name="f203" fmla="val 1090754"/>
                <a:gd name="f204" fmla="val 605167"/>
                <a:gd name="f205" fmla="val 1132362"/>
                <a:gd name="f206" fmla="val 647281"/>
                <a:gd name="f207" fmla="val 1159482"/>
                <a:gd name="f208" fmla="val 693051"/>
                <a:gd name="f209" fmla="val 1162221"/>
                <a:gd name="f210" fmla="val 715413"/>
                <a:gd name="f211" fmla="val 1163558"/>
                <a:gd name="f212" fmla="val 736989"/>
                <a:gd name="f213" fmla="val 1158982"/>
                <a:gd name="f214" fmla="val 755684"/>
                <a:gd name="f215" fmla="val 1148835"/>
                <a:gd name="f216" fmla="val 792539"/>
                <a:gd name="f217" fmla="val 1222022"/>
                <a:gd name="f218" fmla="val 887119"/>
                <a:gd name="f219" fmla="val 1262260"/>
                <a:gd name="f220" fmla="val 989751"/>
                <a:gd name="f221" fmla="val 1247587"/>
                <a:gd name="f222" fmla="val 1000157"/>
                <a:gd name="f223" fmla="val 1267987"/>
                <a:gd name="f224" fmla="val 1004489"/>
                <a:gd name="f225" fmla="val 1291252"/>
                <a:gd name="f226" fmla="val 1004488"/>
                <a:gd name="f227" fmla="val 1315531"/>
                <a:gd name="f228" fmla="val 1381750"/>
                <a:gd name="f229" fmla="val 972258"/>
                <a:gd name="f230" fmla="val 1440443"/>
                <a:gd name="f231" fmla="val 920375"/>
                <a:gd name="f232" fmla="val 1473506"/>
                <a:gd name="f233" fmla="val 913116"/>
                <a:gd name="f234" fmla="val 1474079"/>
                <a:gd name="f235" fmla="val 850536"/>
                <a:gd name="f236" fmla="val 1469665"/>
                <a:gd name="f237" fmla="val 794159"/>
                <a:gd name="f238" fmla="val 1430126"/>
                <a:gd name="f239" fmla="val 766796"/>
                <a:gd name="f240" fmla="val 1371458"/>
                <a:gd name="f241" fmla="val 746323"/>
                <a:gd name="f242" fmla="val 1380801"/>
                <a:gd name="f243" fmla="val 776874"/>
                <a:gd name="f244" fmla="val 1446464"/>
                <a:gd name="f245" fmla="val 839753"/>
                <a:gd name="f246" fmla="val 1490827"/>
                <a:gd name="f247" fmla="val 909888"/>
                <a:gd name="f248" fmla="val 1496052"/>
                <a:gd name="f249" fmla="val 891948"/>
                <a:gd name="f250" fmla="val 1561049"/>
                <a:gd name="f251" fmla="val 840393"/>
                <a:gd name="f252" fmla="val 1611456"/>
                <a:gd name="f253" fmla="val 774838"/>
                <a:gd name="f254" fmla="val 1628054"/>
                <a:gd name="f255" fmla="val 686646"/>
                <a:gd name="f256" fmla="val 1642970"/>
                <a:gd name="f257" fmla="val 605133"/>
                <a:gd name="f258" fmla="val 1612285"/>
                <a:gd name="f259" fmla="val 571751"/>
                <a:gd name="f260" fmla="val 1552195"/>
                <a:gd name="f261" fmla="val 550649"/>
                <a:gd name="f262" fmla="val 1566422"/>
                <a:gd name="f263" fmla="val 577499"/>
                <a:gd name="f264" fmla="val 1609979"/>
                <a:gd name="f265" fmla="val 626419"/>
                <a:gd name="f266" fmla="val 1639383"/>
                <a:gd name="f267" fmla="val 685031"/>
                <a:gd name="f268" fmla="val 1648114"/>
                <a:gd name="f269" fmla="val 659684"/>
                <a:gd name="f270" fmla="val 1706013"/>
                <a:gd name="f271" fmla="val 601329"/>
                <a:gd name="f272" fmla="val 1745210"/>
                <a:gd name="f273" fmla="val 533818"/>
                <a:gd name="f274" fmla="val 455549"/>
                <a:gd name="f275" fmla="val 416747"/>
                <a:gd name="f276" fmla="val 1692524"/>
                <a:gd name="f277" fmla="val 372301"/>
                <a:gd name="f278" fmla="val 1619888"/>
                <a:gd name="f279" fmla="val 366380"/>
                <a:gd name="f280" fmla="val 1592106"/>
                <a:gd name="f281" fmla="val 305091"/>
                <a:gd name="f282" fmla="val 1567105"/>
                <a:gd name="f283" fmla="val 259811"/>
                <a:gd name="f284" fmla="val 1511085"/>
                <a:gd name="f285" fmla="val 250590"/>
                <a:gd name="f286" fmla="val 1443452"/>
                <a:gd name="f287" fmla="val 203712"/>
                <a:gd name="f288" fmla="val 1453117"/>
                <a:gd name="f289" fmla="val 158965"/>
                <a:gd name="f290" fmla="val 1444975"/>
                <a:gd name="f291" fmla="val 117260"/>
                <a:gd name="f292" fmla="val 1407178"/>
                <a:gd name="f293" fmla="val 55030"/>
                <a:gd name="f294" fmla="val 1350772"/>
                <a:gd name="f295" fmla="val 44039"/>
                <a:gd name="f296" fmla="val 1258933"/>
                <a:gd name="f297" fmla="val 90593"/>
                <a:gd name="f298" fmla="val 1192598"/>
                <a:gd name="f299" fmla="val 186799"/>
                <a:gd name="f300" fmla="val 1224213"/>
                <a:gd name="f301" fmla="val 285304"/>
                <a:gd name="f302" fmla="val 1199642"/>
                <a:gd name="f303" fmla="val 330760"/>
                <a:gd name="f304" fmla="val 1129474"/>
                <a:gd name="f305" fmla="val 344999"/>
                <a:gd name="f306" fmla="val 1132822"/>
                <a:gd name="f307" fmla="val 420009"/>
                <a:gd name="f308" fmla="val 1139731"/>
                <a:gd name="f309" fmla="val 490500"/>
                <a:gd name="f310" fmla="val 1101048"/>
                <a:gd name="f311" fmla="val 524987"/>
                <a:gd name="f312" fmla="val 1034051"/>
                <a:gd name="f313" fmla="val 505360"/>
                <a:gd name="f314" fmla="val 1023014"/>
                <a:gd name="f315" fmla="val 475089"/>
                <a:gd name="f316" fmla="val 1082544"/>
                <a:gd name="f317" fmla="val 412689"/>
                <a:gd name="f318" fmla="val 1116790"/>
                <a:gd name="f319" fmla="val 346243"/>
                <a:gd name="f320" fmla="val 1110339"/>
                <a:gd name="f321" fmla="val 283801"/>
                <a:gd name="f322" fmla="val 1104277"/>
                <a:gd name="f323" fmla="val 228486"/>
                <a:gd name="f324" fmla="val 1063265"/>
                <a:gd name="f325" fmla="val 202679"/>
                <a:gd name="f326" fmla="val 1003895"/>
                <a:gd name="f327" fmla="val 181967"/>
                <a:gd name="f328" fmla="val 1012696"/>
                <a:gd name="f329" fmla="val 205492"/>
                <a:gd name="f330" fmla="val 1066954"/>
                <a:gd name="f331" fmla="val 250941"/>
                <a:gd name="f332" fmla="val 1107583"/>
                <a:gd name="f333" fmla="val 305288"/>
                <a:gd name="f334" fmla="val 1123484"/>
                <a:gd name="f335" fmla="val 260051"/>
                <a:gd name="f336" fmla="val 1186174"/>
                <a:gd name="f337" fmla="val 162021"/>
                <a:gd name="f338" fmla="val 1201884"/>
                <a:gd name="f339" fmla="val 70961"/>
                <a:gd name="f340" fmla="val 1161909"/>
                <a:gd name="f341" fmla="val 64874"/>
                <a:gd name="f342" fmla="val 1160625"/>
                <a:gd name="f343" fmla="val 60391"/>
                <a:gd name="f344" fmla="val 1156961"/>
                <a:gd name="f345" fmla="val 56055"/>
                <a:gd name="f346" fmla="val 1153032"/>
                <a:gd name="f347" fmla="val -13786"/>
                <a:gd name="f348" fmla="val 1089729"/>
                <a:gd name="f349" fmla="val -19088"/>
                <a:gd name="f350" fmla="val 981796"/>
                <a:gd name="f351" fmla="val 44214"/>
                <a:gd name="f352" fmla="val 911953"/>
                <a:gd name="f353" fmla="val 84073"/>
                <a:gd name="f354" fmla="val 882569"/>
                <a:gd name="f355" fmla="val 76811"/>
                <a:gd name="f356" fmla="val 875989"/>
                <a:gd name="f357" fmla="val 80179"/>
                <a:gd name="f358" fmla="val 872273"/>
                <a:gd name="f359" fmla="val 28040"/>
                <a:gd name="f360" fmla="val 814783"/>
                <a:gd name="f361" fmla="val 28651"/>
                <a:gd name="f362" fmla="val 726072"/>
                <a:gd name="f363" fmla="val 82340"/>
                <a:gd name="f364" fmla="val 666836"/>
                <a:gd name="f365" fmla="val 121082"/>
                <a:gd name="f366" fmla="val 638275"/>
                <a:gd name="f367" fmla="val 89526"/>
                <a:gd name="f368" fmla="val 571593"/>
                <a:gd name="f369" fmla="val 96788"/>
                <a:gd name="f370" fmla="val 490523"/>
                <a:gd name="f371" fmla="val 145805"/>
                <a:gd name="f372" fmla="val 430894"/>
                <a:gd name="f373" fmla="val 198586"/>
                <a:gd name="f374" fmla="val 400645"/>
                <a:gd name="f375" fmla="val 259015"/>
                <a:gd name="f376" fmla="val 385179"/>
                <a:gd name="f377" fmla="val 321878"/>
                <a:gd name="f378" fmla="val 383347"/>
                <a:gd name="f379" fmla="val 321111"/>
                <a:gd name="f380" fmla="val 357014"/>
                <a:gd name="f381" fmla="val 257723"/>
                <a:gd name="f382" fmla="val 358862"/>
                <a:gd name="f383" fmla="val 196668"/>
                <a:gd name="f384" fmla="val 373772"/>
                <a:gd name="f385" fmla="val 141180"/>
                <a:gd name="f386" fmla="val 399723"/>
                <a:gd name="f387" fmla="val 117813"/>
                <a:gd name="f388" fmla="val 370058"/>
                <a:gd name="f389" fmla="val 106816"/>
                <a:gd name="f390" fmla="val 332072"/>
                <a:gd name="f391" fmla="val 291518"/>
                <a:gd name="f392" fmla="val 170286"/>
                <a:gd name="f393" fmla="val 205094"/>
                <a:gd name="f394" fmla="val 72008"/>
                <a:gd name="f395" fmla="val 326327"/>
                <a:gd name="f396" fmla="val 350305"/>
                <a:gd name="f397" fmla="val 373385"/>
                <a:gd name="f398" fmla="val 75853"/>
                <a:gd name="f399" fmla="val 394659"/>
                <a:gd name="f400" fmla="val 83948"/>
                <a:gd name="f401" fmla="val 425371"/>
                <a:gd name="f402" fmla="val 33609"/>
                <a:gd name="f403" fmla="val 467237"/>
                <a:gd name="f404" fmla="*/ f0 1 1170491"/>
                <a:gd name="f405" fmla="*/ f1 1 1745209"/>
                <a:gd name="f406" fmla="val f2"/>
                <a:gd name="f407" fmla="val f3"/>
                <a:gd name="f408" fmla="val f4"/>
                <a:gd name="f409" fmla="+- f408 0 f406"/>
                <a:gd name="f410" fmla="+- f407 0 f406"/>
                <a:gd name="f411" fmla="*/ f410 1 1170491"/>
                <a:gd name="f412" fmla="*/ f409 1 1745209"/>
                <a:gd name="f413" fmla="*/ f406 1 f411"/>
                <a:gd name="f414" fmla="*/ f407 1 f411"/>
                <a:gd name="f415" fmla="*/ f406 1 f412"/>
                <a:gd name="f416" fmla="*/ f408 1 f412"/>
                <a:gd name="f417" fmla="*/ f413 f404 1"/>
                <a:gd name="f418" fmla="*/ f414 f404 1"/>
                <a:gd name="f419" fmla="*/ f416 f405 1"/>
                <a:gd name="f420" fmla="*/ f415 f405 1"/>
              </a:gdLst>
              <a:ahLst/>
              <a:cxnLst>
                <a:cxn ang="3cd4">
                  <a:pos x="hc" y="t"/>
                </a:cxn>
                <a:cxn ang="0">
                  <a:pos x="r" y="vc"/>
                </a:cxn>
                <a:cxn ang="cd4">
                  <a:pos x="hc" y="b"/>
                </a:cxn>
                <a:cxn ang="cd2">
                  <a:pos x="l" y="vc"/>
                </a:cxn>
              </a:cxnLst>
              <a:rect l="f417" t="f420" r="f418" b="f419"/>
              <a:pathLst>
                <a:path w="1170491" h="1745209">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31" y="f32"/>
                  </a:cubicBezTo>
                  <a:lnTo>
                    <a:pt x="f33" y="f34"/>
                  </a:lnTo>
                  <a:cubicBezTo>
                    <a:pt x="f35" y="f36"/>
                    <a:pt x="f37" y="f38"/>
                    <a:pt x="f39" y="f40"/>
                  </a:cubicBezTo>
                  <a:cubicBezTo>
                    <a:pt x="f41" y="f42"/>
                    <a:pt x="f43" y="f44"/>
                    <a:pt x="f5" y="f6"/>
                  </a:cubicBezTo>
                  <a:close/>
                  <a:moveTo>
                    <a:pt x="f45" y="f46"/>
                  </a:moveTo>
                  <a:cubicBezTo>
                    <a:pt x="f47" y="f48"/>
                    <a:pt x="f49" y="f50"/>
                    <a:pt x="f51" y="f52"/>
                  </a:cubicBezTo>
                  <a:lnTo>
                    <a:pt x="f53" y="f54"/>
                  </a:lnTo>
                  <a:cubicBezTo>
                    <a:pt x="f55" y="f56"/>
                    <a:pt x="f57" y="f58"/>
                    <a:pt x="f59" y="f60"/>
                  </a:cubicBezTo>
                  <a:cubicBezTo>
                    <a:pt x="f61" y="f62"/>
                    <a:pt x="f63" y="f64"/>
                    <a:pt x="f65" y="f66"/>
                  </a:cubicBezTo>
                  <a:lnTo>
                    <a:pt x="f67" y="f68"/>
                  </a:lnTo>
                  <a:cubicBezTo>
                    <a:pt x="f69" y="f70"/>
                    <a:pt x="f71" y="f72"/>
                    <a:pt x="f73" y="f74"/>
                  </a:cubicBezTo>
                  <a:cubicBezTo>
                    <a:pt x="f75" y="f76"/>
                    <a:pt x="f77" y="f78"/>
                    <a:pt x="f45" y="f46"/>
                  </a:cubicBezTo>
                  <a:close/>
                  <a:moveTo>
                    <a:pt x="f79" y="f2"/>
                  </a:moveTo>
                  <a:cubicBezTo>
                    <a:pt x="f80" y="f81"/>
                    <a:pt x="f82" y="f83"/>
                    <a:pt x="f84" y="f85"/>
                  </a:cubicBezTo>
                  <a:cubicBezTo>
                    <a:pt x="f86" y="f87"/>
                    <a:pt x="f88" y="f89"/>
                    <a:pt x="f90" y="f91"/>
                  </a:cubicBezTo>
                  <a:lnTo>
                    <a:pt x="f92" y="f93"/>
                  </a:lnTo>
                  <a:cubicBezTo>
                    <a:pt x="f94" y="f95"/>
                    <a:pt x="f96" y="f97"/>
                    <a:pt x="f98" y="f99"/>
                  </a:cubicBezTo>
                  <a:cubicBezTo>
                    <a:pt x="f100" y="f101"/>
                    <a:pt x="f102" y="f103"/>
                    <a:pt x="f104" y="f103"/>
                  </a:cubicBezTo>
                  <a:cubicBezTo>
                    <a:pt x="f105" y="f103"/>
                    <a:pt x="f106" y="f107"/>
                    <a:pt x="f106" y="f108"/>
                  </a:cubicBezTo>
                  <a:lnTo>
                    <a:pt x="f109" y="f110"/>
                  </a:lnTo>
                  <a:lnTo>
                    <a:pt x="f106" y="f111"/>
                  </a:lnTo>
                  <a:lnTo>
                    <a:pt x="f106" y="f112"/>
                  </a:lnTo>
                  <a:cubicBezTo>
                    <a:pt x="f113" y="f114"/>
                    <a:pt x="f115" y="f116"/>
                    <a:pt x="f115" y="f117"/>
                  </a:cubicBezTo>
                  <a:lnTo>
                    <a:pt x="f118" y="f119"/>
                  </a:lnTo>
                  <a:cubicBezTo>
                    <a:pt x="f120" y="f121"/>
                    <a:pt x="f3" y="f122"/>
                    <a:pt x="f3" y="f123"/>
                  </a:cubicBezTo>
                  <a:cubicBezTo>
                    <a:pt x="f124" y="f125"/>
                    <a:pt x="f126" y="f127"/>
                    <a:pt x="f128" y="f129"/>
                  </a:cubicBezTo>
                  <a:cubicBezTo>
                    <a:pt x="f130" y="f131"/>
                    <a:pt x="f132" y="f133"/>
                    <a:pt x="f134" y="f135"/>
                  </a:cubicBezTo>
                  <a:lnTo>
                    <a:pt x="f136" y="f137"/>
                  </a:lnTo>
                  <a:cubicBezTo>
                    <a:pt x="f138" y="f139"/>
                    <a:pt x="f140" y="f141"/>
                    <a:pt x="f142" y="f143"/>
                  </a:cubicBezTo>
                  <a:cubicBezTo>
                    <a:pt x="f144" y="f145"/>
                    <a:pt x="f146" y="f147"/>
                    <a:pt x="f146" y="f148"/>
                  </a:cubicBezTo>
                  <a:cubicBezTo>
                    <a:pt x="f146" y="f149"/>
                    <a:pt x="f150" y="f151"/>
                    <a:pt x="f152" y="f153"/>
                  </a:cubicBezTo>
                  <a:cubicBezTo>
                    <a:pt x="f154" y="f155"/>
                    <a:pt x="f156" y="f157"/>
                    <a:pt x="f158" y="f159"/>
                  </a:cubicBezTo>
                  <a:cubicBezTo>
                    <a:pt x="f160" y="f161"/>
                    <a:pt x="f162" y="f163"/>
                    <a:pt x="f164" y="f165"/>
                  </a:cubicBezTo>
                  <a:cubicBezTo>
                    <a:pt x="f166" y="f167"/>
                    <a:pt x="f168" y="f169"/>
                    <a:pt x="f170" y="f171"/>
                  </a:cubicBezTo>
                  <a:lnTo>
                    <a:pt x="f172" y="f173"/>
                  </a:lnTo>
                  <a:cubicBezTo>
                    <a:pt x="f174" y="f175"/>
                    <a:pt x="f176" y="f177"/>
                    <a:pt x="f178" y="f179"/>
                  </a:cubicBezTo>
                  <a:cubicBezTo>
                    <a:pt x="f180" y="f181"/>
                    <a:pt x="f182" y="f183"/>
                    <a:pt x="f184" y="f185"/>
                  </a:cubicBezTo>
                  <a:lnTo>
                    <a:pt x="f186" y="f187"/>
                  </a:lnTo>
                  <a:lnTo>
                    <a:pt x="f188" y="f189"/>
                  </a:lnTo>
                  <a:cubicBezTo>
                    <a:pt x="f190" y="f191"/>
                    <a:pt x="f192" y="f193"/>
                    <a:pt x="f194" y="f195"/>
                  </a:cubicBezTo>
                  <a:cubicBezTo>
                    <a:pt x="f196" y="f197"/>
                    <a:pt x="f198" y="f199"/>
                    <a:pt x="f200" y="f201"/>
                  </a:cubicBezTo>
                  <a:lnTo>
                    <a:pt x="f202" y="f203"/>
                  </a:lnTo>
                  <a:cubicBezTo>
                    <a:pt x="f204" y="f205"/>
                    <a:pt x="f206" y="f207"/>
                    <a:pt x="f208" y="f209"/>
                  </a:cubicBezTo>
                  <a:cubicBezTo>
                    <a:pt x="f210" y="f211"/>
                    <a:pt x="f212" y="f213"/>
                    <a:pt x="f214" y="f215"/>
                  </a:cubicBezTo>
                  <a:cubicBezTo>
                    <a:pt x="f216" y="f217"/>
                    <a:pt x="f218" y="f219"/>
                    <a:pt x="f220" y="f221"/>
                  </a:cubicBezTo>
                  <a:cubicBezTo>
                    <a:pt x="f222" y="f223"/>
                    <a:pt x="f224" y="f225"/>
                    <a:pt x="f226" y="f227"/>
                  </a:cubicBezTo>
                  <a:cubicBezTo>
                    <a:pt x="f226" y="f228"/>
                    <a:pt x="f229" y="f230"/>
                    <a:pt x="f231" y="f232"/>
                  </a:cubicBezTo>
                  <a:lnTo>
                    <a:pt x="f233" y="f234"/>
                  </a:lnTo>
                  <a:cubicBezTo>
                    <a:pt x="f235" y="f236"/>
                    <a:pt x="f237" y="f238"/>
                    <a:pt x="f239" y="f240"/>
                  </a:cubicBezTo>
                  <a:lnTo>
                    <a:pt x="f241" y="f242"/>
                  </a:lnTo>
                  <a:cubicBezTo>
                    <a:pt x="f243" y="f244"/>
                    <a:pt x="f245" y="f246"/>
                    <a:pt x="f247" y="f248"/>
                  </a:cubicBezTo>
                  <a:cubicBezTo>
                    <a:pt x="f249" y="f250"/>
                    <a:pt x="f251" y="f252"/>
                    <a:pt x="f253" y="f254"/>
                  </a:cubicBezTo>
                  <a:cubicBezTo>
                    <a:pt x="f255" y="f256"/>
                    <a:pt x="f257" y="f258"/>
                    <a:pt x="f259" y="f260"/>
                  </a:cubicBezTo>
                  <a:lnTo>
                    <a:pt x="f261" y="f262"/>
                  </a:lnTo>
                  <a:cubicBezTo>
                    <a:pt x="f263" y="f264"/>
                    <a:pt x="f265" y="f266"/>
                    <a:pt x="f267" y="f268"/>
                  </a:cubicBezTo>
                  <a:cubicBezTo>
                    <a:pt x="f269" y="f270"/>
                    <a:pt x="f271" y="f272"/>
                    <a:pt x="f273" y="f4"/>
                  </a:cubicBezTo>
                  <a:cubicBezTo>
                    <a:pt x="f274" y="f272"/>
                    <a:pt x="f275" y="f276"/>
                    <a:pt x="f277" y="f278"/>
                  </a:cubicBezTo>
                  <a:lnTo>
                    <a:pt x="f279" y="f280"/>
                  </a:lnTo>
                  <a:cubicBezTo>
                    <a:pt x="f281" y="f282"/>
                    <a:pt x="f283" y="f284"/>
                    <a:pt x="f285" y="f286"/>
                  </a:cubicBezTo>
                  <a:cubicBezTo>
                    <a:pt x="f287" y="f288"/>
                    <a:pt x="f289" y="f290"/>
                    <a:pt x="f291" y="f292"/>
                  </a:cubicBezTo>
                  <a:cubicBezTo>
                    <a:pt x="f293" y="f294"/>
                    <a:pt x="f295" y="f296"/>
                    <a:pt x="f297" y="f298"/>
                  </a:cubicBezTo>
                  <a:cubicBezTo>
                    <a:pt x="f299" y="f300"/>
                    <a:pt x="f301" y="f302"/>
                    <a:pt x="f303" y="f304"/>
                  </a:cubicBezTo>
                  <a:lnTo>
                    <a:pt x="f305" y="f306"/>
                  </a:lnTo>
                  <a:cubicBezTo>
                    <a:pt x="f307" y="f308"/>
                    <a:pt x="f309" y="f310"/>
                    <a:pt x="f311" y="f312"/>
                  </a:cubicBezTo>
                  <a:lnTo>
                    <a:pt x="f313" y="f314"/>
                  </a:lnTo>
                  <a:cubicBezTo>
                    <a:pt x="f315" y="f316"/>
                    <a:pt x="f317" y="f318"/>
                    <a:pt x="f319" y="f320"/>
                  </a:cubicBezTo>
                  <a:cubicBezTo>
                    <a:pt x="f321" y="f322"/>
                    <a:pt x="f323" y="f324"/>
                    <a:pt x="f325" y="f326"/>
                  </a:cubicBezTo>
                  <a:lnTo>
                    <a:pt x="f327" y="f328"/>
                  </a:lnTo>
                  <a:cubicBezTo>
                    <a:pt x="f329" y="f330"/>
                    <a:pt x="f331" y="f332"/>
                    <a:pt x="f333" y="f334"/>
                  </a:cubicBezTo>
                  <a:cubicBezTo>
                    <a:pt x="f335" y="f336"/>
                    <a:pt x="f337" y="f338"/>
                    <a:pt x="f339" y="f340"/>
                  </a:cubicBezTo>
                  <a:cubicBezTo>
                    <a:pt x="f341" y="f342"/>
                    <a:pt x="f343" y="f344"/>
                    <a:pt x="f345" y="f346"/>
                  </a:cubicBezTo>
                  <a:cubicBezTo>
                    <a:pt x="f347" y="f348"/>
                    <a:pt x="f349" y="f350"/>
                    <a:pt x="f351" y="f352"/>
                  </a:cubicBezTo>
                  <a:lnTo>
                    <a:pt x="f353" y="f354"/>
                  </a:lnTo>
                  <a:lnTo>
                    <a:pt x="f355" y="f356"/>
                  </a:lnTo>
                  <a:lnTo>
                    <a:pt x="f357" y="f358"/>
                  </a:lnTo>
                  <a:cubicBezTo>
                    <a:pt x="f359" y="f360"/>
                    <a:pt x="f361" y="f362"/>
                    <a:pt x="f363" y="f364"/>
                  </a:cubicBezTo>
                  <a:lnTo>
                    <a:pt x="f365" y="f366"/>
                  </a:lnTo>
                  <a:cubicBezTo>
                    <a:pt x="f367" y="f368"/>
                    <a:pt x="f369" y="f370"/>
                    <a:pt x="f371" y="f372"/>
                  </a:cubicBezTo>
                  <a:cubicBezTo>
                    <a:pt x="f373" y="f374"/>
                    <a:pt x="f375" y="f376"/>
                    <a:pt x="f377" y="f378"/>
                  </a:cubicBezTo>
                  <a:lnTo>
                    <a:pt x="f379" y="f380"/>
                  </a:lnTo>
                  <a:cubicBezTo>
                    <a:pt x="f381" y="f382"/>
                    <a:pt x="f383" y="f384"/>
                    <a:pt x="f385" y="f386"/>
                  </a:cubicBezTo>
                  <a:cubicBezTo>
                    <a:pt x="f387" y="f388"/>
                    <a:pt x="f389" y="f390"/>
                    <a:pt x="f389" y="f391"/>
                  </a:cubicBezTo>
                  <a:cubicBezTo>
                    <a:pt x="f389" y="f392"/>
                    <a:pt x="f393" y="f394"/>
                    <a:pt x="f395" y="f394"/>
                  </a:cubicBezTo>
                  <a:cubicBezTo>
                    <a:pt x="f396" y="f394"/>
                    <a:pt x="f397" y="f398"/>
                    <a:pt x="f399" y="f400"/>
                  </a:cubicBezTo>
                  <a:cubicBezTo>
                    <a:pt x="f401" y="f402"/>
                    <a:pt x="f403" y="f2"/>
                    <a:pt x="f79" y="f2"/>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grpSp>
      <p:sp>
        <p:nvSpPr>
          <p:cNvPr id="8" name="Rectangle 19">
            <a:extLst>
              <a:ext uri="{FF2B5EF4-FFF2-40B4-BE49-F238E27FC236}">
                <a16:creationId xmlns:a16="http://schemas.microsoft.com/office/drawing/2014/main" id="{B1017A04-03A8-9CBA-5FA4-E2B0E5B4D92A}"/>
              </a:ext>
            </a:extLst>
          </p:cNvPr>
          <p:cNvSpPr/>
          <p:nvPr/>
        </p:nvSpPr>
        <p:spPr>
          <a:xfrm>
            <a:off x="3157660" y="1268995"/>
            <a:ext cx="372270" cy="436123"/>
          </a:xfrm>
          <a:custGeom>
            <a:avLst/>
            <a:gdLst>
              <a:gd name="f0" fmla="val w"/>
              <a:gd name="f1" fmla="val h"/>
              <a:gd name="f2" fmla="val 0"/>
              <a:gd name="f3" fmla="val 2926108"/>
              <a:gd name="f4" fmla="val 3216409"/>
              <a:gd name="f5" fmla="val 1150286"/>
              <a:gd name="f6" fmla="val 2039882"/>
              <a:gd name="f7" fmla="val 1216487"/>
              <a:gd name="f8" fmla="val 2110220"/>
              <a:gd name="f9" fmla="val 1249586"/>
              <a:gd name="f10" fmla="val 2238485"/>
              <a:gd name="f11" fmla="val 1348889"/>
              <a:gd name="f12" fmla="val 2250897"/>
              <a:gd name="f13" fmla="val 1452327"/>
              <a:gd name="f14" fmla="val 2213659"/>
              <a:gd name="f15" fmla="val 1530941"/>
              <a:gd name="f16" fmla="val 2147458"/>
              <a:gd name="f17" fmla="val 1597142"/>
              <a:gd name="f18" fmla="val 2052295"/>
              <a:gd name="f19" fmla="val 1634380"/>
              <a:gd name="f20" fmla="val 2030228"/>
              <a:gd name="f21" fmla="val 1712994"/>
              <a:gd name="f22" fmla="val 2049536"/>
              <a:gd name="f23" fmla="val 1721269"/>
              <a:gd name="f24" fmla="val 2072982"/>
              <a:gd name="f25" fmla="val 1533700"/>
              <a:gd name="f26" fmla="val 2362611"/>
              <a:gd name="f27" fmla="val 1615072"/>
              <a:gd name="f28" fmla="val 2763954"/>
              <a:gd name="f29" fmla="val 1568179"/>
              <a:gd name="f30" fmla="val 2830155"/>
              <a:gd name="f31" fmla="val 1391644"/>
              <a:gd name="f32" fmla="val 2965315"/>
              <a:gd name="f33" fmla="val 1231658"/>
              <a:gd name="f34" fmla="val 2893598"/>
              <a:gd name="f35" fmla="val 1063398"/>
              <a:gd name="f36" fmla="val 2925319"/>
              <a:gd name="f37" fmla="val 925479"/>
              <a:gd name="f38" fmla="val 2954282"/>
              <a:gd name="f39" fmla="val 820660"/>
              <a:gd name="f40" fmla="val 3107371"/>
              <a:gd name="f41" fmla="val 686879"/>
              <a:gd name="f42" fmla="val 3148747"/>
              <a:gd name="f43" fmla="val 536548"/>
              <a:gd name="f44" fmla="val 3184606"/>
              <a:gd name="f45" fmla="val 373804"/>
              <a:gd name="f46" fmla="val 3224602"/>
              <a:gd name="f47" fmla="val 215198"/>
              <a:gd name="f48" fmla="val 3214948"/>
              <a:gd name="f49" fmla="val 93829"/>
              <a:gd name="f50" fmla="val 3209431"/>
              <a:gd name="f51" fmla="val 71763"/>
              <a:gd name="f52" fmla="val 3046687"/>
              <a:gd name="f53" fmla="val 136584"/>
              <a:gd name="f54" fmla="val 2925318"/>
              <a:gd name="f55" fmla="val 168305"/>
              <a:gd name="f56" fmla="val 2828775"/>
              <a:gd name="f57" fmla="val 121415"/>
              <a:gd name="f58" fmla="val 2802571"/>
              <a:gd name="f59" fmla="val 107623"/>
              <a:gd name="f60" fmla="val 2710165"/>
              <a:gd name="f61" fmla="val 111150"/>
              <a:gd name="f62" fmla="val 2693172"/>
              <a:gd name="f63" fmla="val 127647"/>
              <a:gd name="f64" fmla="val 2691385"/>
              <a:gd name="f65" fmla="val 158288"/>
              <a:gd name="f66" fmla="val 2695563"/>
              <a:gd name="f67" fmla="val 2626239"/>
              <a:gd name="f68" fmla="val 266288"/>
              <a:gd name="f69" fmla="val 2708276"/>
              <a:gd name="f70" fmla="val 307224"/>
              <a:gd name="f71" fmla="val 2711894"/>
              <a:gd name="f72" fmla="val 415224"/>
              <a:gd name="f73" fmla="val 2711420"/>
              <a:gd name="f74" fmla="val 428487"/>
              <a:gd name="f75" fmla="val 2711947"/>
              <a:gd name="f76" fmla="val 442136"/>
              <a:gd name="f77" fmla="val 2710942"/>
              <a:gd name="f78" fmla="val 456160"/>
              <a:gd name="f79" fmla="val 2708700"/>
              <a:gd name="f80" fmla="val 2617963"/>
              <a:gd name="f81" fmla="val 564160"/>
              <a:gd name="f82" fmla="val 2692500"/>
              <a:gd name="f83" fmla="val 577696"/>
              <a:gd name="f84" fmla="val 2691220"/>
              <a:gd name="f85" fmla="val 591289"/>
              <a:gd name="f86" fmla="val 2688332"/>
              <a:gd name="f87" fmla="val 605096"/>
              <a:gd name="f88" fmla="val 2684680"/>
              <a:gd name="f89" fmla="val 2601411"/>
              <a:gd name="f90" fmla="val 713096"/>
              <a:gd name="f91" fmla="val 2654658"/>
              <a:gd name="f92" fmla="val 754032"/>
              <a:gd name="f93" fmla="val 2641463"/>
              <a:gd name="f94" fmla="val 2580721"/>
              <a:gd name="f95" fmla="val 862032"/>
              <a:gd name="f96" fmla="val 2599792"/>
              <a:gd name="f97" fmla="val 897454"/>
              <a:gd name="f98" fmla="val 2584791"/>
              <a:gd name="f99" fmla="val 934214"/>
              <a:gd name="f100" fmla="val 2567836"/>
              <a:gd name="f101" fmla="val 972371"/>
              <a:gd name="f102" fmla="val 2548802"/>
              <a:gd name="f103" fmla="val 1030297"/>
              <a:gd name="f104" fmla="val 2506047"/>
              <a:gd name="f105" fmla="val 939271"/>
              <a:gd name="f106" fmla="val 2219176"/>
              <a:gd name="f107" fmla="val 947546"/>
              <a:gd name="f108" fmla="val 2122633"/>
              <a:gd name="f109" fmla="val 957201"/>
              <a:gd name="f110" fmla="val 2082636"/>
              <a:gd name="f111" fmla="val 1082706"/>
              <a:gd name="f112" fmla="val 2067466"/>
              <a:gd name="f113" fmla="val 394278"/>
              <a:gd name="f114" fmla="val 1320337"/>
              <a:gd name="f115" fmla="val 356565"/>
              <a:gd name="f116" fmla="val 1315036"/>
              <a:gd name="f117" fmla="val 316914"/>
              <a:gd name="f118" fmla="val 1320983"/>
              <a:gd name="f119" fmla="val 277262"/>
              <a:gd name="f120" fmla="val 1344774"/>
              <a:gd name="f121" fmla="val 169686"/>
              <a:gd name="f122" fmla="val 1368221"/>
              <a:gd name="f123" fmla="val 281399"/>
              <a:gd name="f124" fmla="val 1532343"/>
              <a:gd name="f125" fmla="val 314500"/>
              <a:gd name="f126" fmla="val 1626128"/>
              <a:gd name="f127" fmla="val 335188"/>
              <a:gd name="f128" fmla="val 1715776"/>
              <a:gd name="f129" fmla="val 306225"/>
              <a:gd name="f130" fmla="val 1838523"/>
              <a:gd name="f131" fmla="val 376563"/>
              <a:gd name="f132" fmla="val 1820593"/>
              <a:gd name="f133" fmla="val 535169"/>
              <a:gd name="f134" fmla="val 1786113"/>
              <a:gd name="f135" fmla="val 681363"/>
              <a:gd name="f136" fmla="val 1673020"/>
              <a:gd name="f137" fmla="val 628954"/>
              <a:gd name="f138" fmla="val 1493726"/>
              <a:gd name="f139" fmla="val 603094"/>
              <a:gd name="f140" fmla="val 1453384"/>
              <a:gd name="f141" fmla="val 507414"/>
              <a:gd name="f142" fmla="val 1336241"/>
              <a:gd name="f143" fmla="val 1526804"/>
              <a:gd name="f144" fmla="val 66"/>
              <a:gd name="f145" fmla="val 2066065"/>
              <a:gd name="f146" fmla="val 2824"/>
              <a:gd name="f147" fmla="val 2621877"/>
              <a:gd name="f148" fmla="val 129710"/>
              <a:gd name="f149" fmla="val 2896335"/>
              <a:gd name="f150" fmla="val 1038593"/>
              <a:gd name="f151" fmla="val 3057700"/>
              <a:gd name="f152" fmla="val 1564063"/>
              <a:gd name="f153" fmla="val 2532230"/>
              <a:gd name="f154" fmla="val 2366749"/>
              <a:gd name="f155" fmla="val 2064686"/>
              <a:gd name="f156" fmla="val 2292273"/>
              <a:gd name="f157" fmla="val 1885392"/>
              <a:gd name="f158" fmla="val 2267447"/>
              <a:gd name="f159" fmla="val 1950214"/>
              <a:gd name="f160" fmla="val 2015056"/>
              <a:gd name="f161" fmla="val 1555767"/>
              <a:gd name="f162" fmla="val 1940580"/>
              <a:gd name="f163" fmla="val 1179249"/>
              <a:gd name="f164" fmla="val 1868862"/>
              <a:gd name="f165" fmla="val 732393"/>
              <a:gd name="f166" fmla="val 2186075"/>
              <a:gd name="f167" fmla="val 554478"/>
              <a:gd name="f168" fmla="val 2159871"/>
              <a:gd name="f169" fmla="val 466211"/>
              <a:gd name="f170" fmla="val 2141942"/>
              <a:gd name="f171" fmla="val 394493"/>
              <a:gd name="f172" fmla="val 1904722"/>
              <a:gd name="f173" fmla="val 364151"/>
              <a:gd name="f174" fmla="val 1932305"/>
              <a:gd name="f175" fmla="val 322774"/>
              <a:gd name="f176" fmla="val 1970922"/>
              <a:gd name="f177" fmla="val 405526"/>
              <a:gd name="f178" fmla="val 2146079"/>
              <a:gd name="f179" fmla="val 467589"/>
              <a:gd name="f180" fmla="val 2205384"/>
              <a:gd name="f181" fmla="val 525515"/>
              <a:gd name="f182" fmla="val 2241243"/>
              <a:gd name="f183" fmla="val 2202626"/>
              <a:gd name="f184" fmla="val 873070"/>
              <a:gd name="f185" fmla="val 2139183"/>
              <a:gd name="f186" fmla="val 913066"/>
              <a:gd name="f187" fmla="val 2128149"/>
              <a:gd name="f188" fmla="val 870312"/>
              <a:gd name="f189" fmla="val 2253655"/>
              <a:gd name="f190" fmla="val 877208"/>
              <a:gd name="f191" fmla="val 2333648"/>
              <a:gd name="f192" fmla="val 862033"/>
              <a:gd name="f193" fmla="val 2337135"/>
              <a:gd name="f194" fmla="val 2415799"/>
              <a:gd name="f195" fmla="val 754033"/>
              <a:gd name="f196" fmla="val 2360695"/>
              <a:gd name="f197" fmla="val 713097"/>
              <a:gd name="f198" fmla="val 2366601"/>
              <a:gd name="f199" fmla="val 2428213"/>
              <a:gd name="f200" fmla="val 605097"/>
              <a:gd name="f201" fmla="val 2379641"/>
              <a:gd name="f202" fmla="val 564161"/>
              <a:gd name="f203" fmla="val 2382960"/>
              <a:gd name="f204" fmla="val 2436489"/>
              <a:gd name="f205" fmla="val 456161"/>
              <a:gd name="f206" fmla="val 2388351"/>
              <a:gd name="f207" fmla="val 415225"/>
              <a:gd name="f208" fmla="val 2389346"/>
              <a:gd name="f209" fmla="val 307225"/>
              <a:gd name="f210" fmla="val 2386989"/>
              <a:gd name="f211" fmla="val 293173"/>
              <a:gd name="f212" fmla="val 2387203"/>
              <a:gd name="f213" fmla="val 279516"/>
              <a:gd name="f214" fmla="val 2386340"/>
              <a:gd name="f215" fmla="val 266289"/>
              <a:gd name="f216" fmla="val 2385150"/>
              <a:gd name="f217" fmla="val 158289"/>
              <a:gd name="f218" fmla="val 2370613"/>
              <a:gd name="f219" fmla="val 107017"/>
              <a:gd name="f220" fmla="val 2360332"/>
              <a:gd name="f221" fmla="val 72014"/>
              <a:gd name="f222" fmla="val 2345184"/>
              <a:gd name="f223" fmla="val 62108"/>
              <a:gd name="f224" fmla="val 2325373"/>
              <a:gd name="f225" fmla="val 37284"/>
              <a:gd name="f226" fmla="val 2261930"/>
              <a:gd name="f227" fmla="val 103484"/>
              <a:gd name="f228" fmla="val 2223314"/>
              <a:gd name="f229" fmla="val 124172"/>
              <a:gd name="f230" fmla="val 2172284"/>
              <a:gd name="f231" fmla="val 111759"/>
              <a:gd name="f232" fmla="val 2144700"/>
              <a:gd name="f233" fmla="val 74522"/>
              <a:gd name="f234" fmla="val 86934"/>
              <a:gd name="f235" fmla="val 2089533"/>
              <a:gd name="f236" fmla="val 96588"/>
              <a:gd name="f237" fmla="val 2053674"/>
              <a:gd name="f238" fmla="val 242782"/>
              <a:gd name="f239" fmla="val 264849"/>
              <a:gd name="f240" fmla="val 1994369"/>
              <a:gd name="f241" fmla="val 273125"/>
              <a:gd name="f242" fmla="val 1919892"/>
              <a:gd name="f243" fmla="val -4093"/>
              <a:gd name="f244" fmla="val 1721291"/>
              <a:gd name="f245" fmla="val 45"/>
              <a:gd name="f246" fmla="val 1671639"/>
              <a:gd name="f247" fmla="val 12458"/>
              <a:gd name="f248" fmla="val 1619230"/>
              <a:gd name="f249" fmla="val 1558546"/>
              <a:gd name="f250" fmla="val 190373"/>
              <a:gd name="f251" fmla="val 1477174"/>
              <a:gd name="f252" fmla="val 222094"/>
              <a:gd name="f253" fmla="val 1438557"/>
              <a:gd name="f254" fmla="val 80038"/>
              <a:gd name="f255" fmla="val 1267538"/>
              <a:gd name="f256" fmla="val 91072"/>
              <a:gd name="f257" fmla="val 1224783"/>
              <a:gd name="f258" fmla="val 111760"/>
              <a:gd name="f259" fmla="val 1092381"/>
              <a:gd name="f260" fmla="val 240023"/>
              <a:gd name="f261" fmla="val 943429"/>
              <a:gd name="f262" fmla="val 703451"/>
              <a:gd name="f263" fmla="val 342084"/>
              <a:gd name="f264" fmla="val 332450"/>
              <a:gd name="f265" fmla="val 961338"/>
              <a:gd name="f266" fmla="val -5451"/>
              <a:gd name="f267" fmla="*/ f0 1 2926108"/>
              <a:gd name="f268" fmla="*/ f1 1 3216409"/>
              <a:gd name="f269" fmla="val f2"/>
              <a:gd name="f270" fmla="val f3"/>
              <a:gd name="f271" fmla="val f4"/>
              <a:gd name="f272" fmla="+- f271 0 f269"/>
              <a:gd name="f273" fmla="+- f270 0 f269"/>
              <a:gd name="f274" fmla="*/ f273 1 2926108"/>
              <a:gd name="f275" fmla="*/ f272 1 3216409"/>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2926108" h="3216409">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lnTo>
                  <a:pt x="f65" y="f67"/>
                </a:lnTo>
                <a:lnTo>
                  <a:pt x="f68" y="f67"/>
                </a:lnTo>
                <a:lnTo>
                  <a:pt x="f68" y="f69"/>
                </a:lnTo>
                <a:lnTo>
                  <a:pt x="f70" y="f71"/>
                </a:lnTo>
                <a:lnTo>
                  <a:pt x="f70" y="f67"/>
                </a:lnTo>
                <a:lnTo>
                  <a:pt x="f72" y="f67"/>
                </a:lnTo>
                <a:lnTo>
                  <a:pt x="f72" y="f73"/>
                </a:lnTo>
                <a:cubicBezTo>
                  <a:pt x="f74" y="f75"/>
                  <a:pt x="f76" y="f77"/>
                  <a:pt x="f78" y="f79"/>
                </a:cubicBezTo>
                <a:lnTo>
                  <a:pt x="f78" y="f80"/>
                </a:lnTo>
                <a:lnTo>
                  <a:pt x="f81" y="f80"/>
                </a:lnTo>
                <a:lnTo>
                  <a:pt x="f81" y="f82"/>
                </a:lnTo>
                <a:cubicBezTo>
                  <a:pt x="f83" y="f84"/>
                  <a:pt x="f85" y="f86"/>
                  <a:pt x="f87" y="f88"/>
                </a:cubicBezTo>
                <a:lnTo>
                  <a:pt x="f87" y="f89"/>
                </a:lnTo>
                <a:lnTo>
                  <a:pt x="f90" y="f89"/>
                </a:lnTo>
                <a:lnTo>
                  <a:pt x="f90" y="f91"/>
                </a:lnTo>
                <a:lnTo>
                  <a:pt x="f92" y="f93"/>
                </a:lnTo>
                <a:lnTo>
                  <a:pt x="f92" y="f94"/>
                </a:lnTo>
                <a:lnTo>
                  <a:pt x="f95" y="f94"/>
                </a:lnTo>
                <a:lnTo>
                  <a:pt x="f95" y="f96"/>
                </a:lnTo>
                <a:cubicBezTo>
                  <a:pt x="f97" y="f98"/>
                  <a:pt x="f99" y="f100"/>
                  <a:pt x="f101" y="f102"/>
                </a:cubicBezTo>
                <a:cubicBezTo>
                  <a:pt x="f103" y="f104"/>
                  <a:pt x="f105" y="f106"/>
                  <a:pt x="f107" y="f108"/>
                </a:cubicBezTo>
                <a:cubicBezTo>
                  <a:pt x="f109" y="f110"/>
                  <a:pt x="f111" y="f112"/>
                  <a:pt x="f5" y="f6"/>
                </a:cubicBezTo>
                <a:close/>
                <a:moveTo>
                  <a:pt x="f113" y="f114"/>
                </a:move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13" y="f114"/>
                </a:cubicBezTo>
                <a:close/>
                <a:moveTo>
                  <a:pt x="f143" y="f144"/>
                </a:moveTo>
                <a:cubicBezTo>
                  <a:pt x="f145" y="f146"/>
                  <a:pt x="f147" y="f148"/>
                  <a:pt x="f149" y="f150"/>
                </a:cubicBezTo>
                <a:cubicBezTo>
                  <a:pt x="f151" y="f152"/>
                  <a:pt x="f153" y="f154"/>
                  <a:pt x="f155" y="f156"/>
                </a:cubicBezTo>
                <a:cubicBezTo>
                  <a:pt x="f157" y="f158"/>
                  <a:pt x="f159" y="f160"/>
                  <a:pt x="f161" y="f162"/>
                </a:cubicBezTo>
                <a:cubicBezTo>
                  <a:pt x="f163" y="f164"/>
                  <a:pt x="f165" y="f166"/>
                  <a:pt x="f167" y="f168"/>
                </a:cubicBezTo>
                <a:cubicBezTo>
                  <a:pt x="f169" y="f170"/>
                  <a:pt x="f171" y="f172"/>
                  <a:pt x="f173" y="f174"/>
                </a:cubicBezTo>
                <a:cubicBezTo>
                  <a:pt x="f175" y="f176"/>
                  <a:pt x="f177" y="f178"/>
                  <a:pt x="f179" y="f180"/>
                </a:cubicBezTo>
                <a:cubicBezTo>
                  <a:pt x="f181" y="f182"/>
                  <a:pt x="f165" y="f183"/>
                  <a:pt x="f184" y="f185"/>
                </a:cubicBezTo>
                <a:cubicBezTo>
                  <a:pt x="f186" y="f187"/>
                  <a:pt x="f188" y="f189"/>
                  <a:pt x="f190" y="f191"/>
                </a:cubicBezTo>
                <a:lnTo>
                  <a:pt x="f192" y="f193"/>
                </a:lnTo>
                <a:lnTo>
                  <a:pt x="f192" y="f194"/>
                </a:lnTo>
                <a:lnTo>
                  <a:pt x="f195" y="f194"/>
                </a:lnTo>
                <a:lnTo>
                  <a:pt x="f195" y="f196"/>
                </a:lnTo>
                <a:lnTo>
                  <a:pt x="f197" y="f198"/>
                </a:lnTo>
                <a:lnTo>
                  <a:pt x="f197" y="f199"/>
                </a:lnTo>
                <a:lnTo>
                  <a:pt x="f200" y="f199"/>
                </a:lnTo>
                <a:lnTo>
                  <a:pt x="f200" y="f201"/>
                </a:lnTo>
                <a:lnTo>
                  <a:pt x="f202" y="f203"/>
                </a:lnTo>
                <a:lnTo>
                  <a:pt x="f202" y="f204"/>
                </a:lnTo>
                <a:lnTo>
                  <a:pt x="f205" y="f204"/>
                </a:lnTo>
                <a:lnTo>
                  <a:pt x="f205" y="f206"/>
                </a:lnTo>
                <a:lnTo>
                  <a:pt x="f207" y="f208"/>
                </a:lnTo>
                <a:lnTo>
                  <a:pt x="f207" y="f204"/>
                </a:lnTo>
                <a:lnTo>
                  <a:pt x="f209" y="f204"/>
                </a:lnTo>
                <a:lnTo>
                  <a:pt x="f209" y="f210"/>
                </a:lnTo>
                <a:cubicBezTo>
                  <a:pt x="f211" y="f212"/>
                  <a:pt x="f213" y="f214"/>
                  <a:pt x="f215" y="f216"/>
                </a:cubicBezTo>
                <a:lnTo>
                  <a:pt x="f215" y="f199"/>
                </a:lnTo>
                <a:lnTo>
                  <a:pt x="f217" y="f199"/>
                </a:lnTo>
                <a:lnTo>
                  <a:pt x="f217" y="f218"/>
                </a:lnTo>
                <a:cubicBezTo>
                  <a:pt x="f219" y="f220"/>
                  <a:pt x="f221" y="f222"/>
                  <a:pt x="f223" y="f224"/>
                </a:cubicBezTo>
                <a:cubicBezTo>
                  <a:pt x="f225" y="f226"/>
                  <a:pt x="f227" y="f228"/>
                  <a:pt x="f229" y="f230"/>
                </a:cubicBezTo>
                <a:cubicBezTo>
                  <a:pt x="f231" y="f232"/>
                  <a:pt x="f233" y="f170"/>
                  <a:pt x="f234" y="f235"/>
                </a:cubicBezTo>
                <a:cubicBezTo>
                  <a:pt x="f236" y="f237"/>
                  <a:pt x="f238" y="f20"/>
                  <a:pt x="f239" y="f240"/>
                </a:cubicBezTo>
                <a:cubicBezTo>
                  <a:pt x="f241" y="f242"/>
                  <a:pt x="f243" y="f244"/>
                  <a:pt x="f245" y="f246"/>
                </a:cubicBezTo>
                <a:cubicBezTo>
                  <a:pt x="f247" y="f248"/>
                  <a:pt x="f229" y="f249"/>
                  <a:pt x="f250" y="f251"/>
                </a:cubicBezTo>
                <a:cubicBezTo>
                  <a:pt x="f252" y="f253"/>
                  <a:pt x="f254" y="f255"/>
                  <a:pt x="f256" y="f257"/>
                </a:cubicBezTo>
                <a:cubicBezTo>
                  <a:pt x="f258" y="f259"/>
                  <a:pt x="f260" y="f261"/>
                  <a:pt x="f239" y="f262"/>
                </a:cubicBezTo>
                <a:cubicBezTo>
                  <a:pt x="f263" y="f264"/>
                  <a:pt x="f265" y="f266"/>
                  <a:pt x="f143" y="f144"/>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9" name="Oval 47">
            <a:extLst>
              <a:ext uri="{FF2B5EF4-FFF2-40B4-BE49-F238E27FC236}">
                <a16:creationId xmlns:a16="http://schemas.microsoft.com/office/drawing/2014/main" id="{D4B51703-0E2F-9209-F902-80807906674A}"/>
              </a:ext>
            </a:extLst>
          </p:cNvPr>
          <p:cNvSpPr/>
          <p:nvPr/>
        </p:nvSpPr>
        <p:spPr>
          <a:xfrm>
            <a:off x="8484004" y="1253358"/>
            <a:ext cx="438546" cy="467395"/>
          </a:xfrm>
          <a:custGeom>
            <a:avLst/>
            <a:gdLst>
              <a:gd name="f0" fmla="val w"/>
              <a:gd name="f1" fmla="val h"/>
              <a:gd name="f2" fmla="val 0"/>
              <a:gd name="f3" fmla="val 3240000"/>
              <a:gd name="f4" fmla="val 1303187"/>
              <a:gd name="f5" fmla="val 480874"/>
              <a:gd name="f6" fmla="val 1936813"/>
              <a:gd name="f7" fmla="val 2759126"/>
              <a:gd name="f8" fmla="val 1620000"/>
              <a:gd name="f9" fmla="val 2514701"/>
              <a:gd name="f10" fmla="val 725299"/>
              <a:gd name="f11" fmla="*/ f0 1 3240000"/>
              <a:gd name="f12" fmla="*/ f1 1 3240000"/>
              <a:gd name="f13" fmla="val f2"/>
              <a:gd name="f14" fmla="val f3"/>
              <a:gd name="f15" fmla="+- f14 0 f13"/>
              <a:gd name="f16" fmla="*/ f15 1 3240000"/>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3240000" h="3240000">
                <a:moveTo>
                  <a:pt x="f4" y="f5"/>
                </a:moveTo>
                <a:lnTo>
                  <a:pt x="f4" y="f4"/>
                </a:lnTo>
                <a:lnTo>
                  <a:pt x="f5" y="f4"/>
                </a:lnTo>
                <a:lnTo>
                  <a:pt x="f5" y="f6"/>
                </a:lnTo>
                <a:lnTo>
                  <a:pt x="f4" y="f6"/>
                </a:lnTo>
                <a:lnTo>
                  <a:pt x="f4" y="f7"/>
                </a:lnTo>
                <a:lnTo>
                  <a:pt x="f6" y="f7"/>
                </a:lnTo>
                <a:lnTo>
                  <a:pt x="f6" y="f6"/>
                </a:lnTo>
                <a:lnTo>
                  <a:pt x="f7" y="f6"/>
                </a:lnTo>
                <a:lnTo>
                  <a:pt x="f7" y="f4"/>
                </a:lnTo>
                <a:lnTo>
                  <a:pt x="f6" y="f4"/>
                </a:lnTo>
                <a:lnTo>
                  <a:pt x="f6" y="f5"/>
                </a:lnTo>
                <a:close/>
                <a:moveTo>
                  <a:pt x="f8" y="f2"/>
                </a:moveTo>
                <a:cubicBezTo>
                  <a:pt x="f9" y="f2"/>
                  <a:pt x="f3" y="f10"/>
                  <a:pt x="f3" y="f8"/>
                </a:cubicBezTo>
                <a:cubicBezTo>
                  <a:pt x="f3" y="f9"/>
                  <a:pt x="f9" y="f3"/>
                  <a:pt x="f8" y="f3"/>
                </a:cubicBezTo>
                <a:cubicBezTo>
                  <a:pt x="f10" y="f3"/>
                  <a:pt x="f2" y="f9"/>
                  <a:pt x="f2" y="f8"/>
                </a:cubicBezTo>
                <a:cubicBezTo>
                  <a:pt x="f2" y="f10"/>
                  <a:pt x="f10" y="f2"/>
                  <a:pt x="f8" y="f2"/>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10" name="Rounded Rectangle 2">
            <a:extLst>
              <a:ext uri="{FF2B5EF4-FFF2-40B4-BE49-F238E27FC236}">
                <a16:creationId xmlns:a16="http://schemas.microsoft.com/office/drawing/2014/main" id="{C81FC9F1-3ADD-1183-57DD-8C652715CBB7}"/>
              </a:ext>
            </a:extLst>
          </p:cNvPr>
          <p:cNvSpPr/>
          <p:nvPr/>
        </p:nvSpPr>
        <p:spPr>
          <a:xfrm>
            <a:off x="3829973" y="4081351"/>
            <a:ext cx="429813" cy="458086"/>
          </a:xfrm>
          <a:custGeom>
            <a:avLst/>
            <a:gdLst>
              <a:gd name="f0" fmla="val 10800000"/>
              <a:gd name="f1" fmla="val 5400000"/>
              <a:gd name="f2" fmla="val 180"/>
              <a:gd name="f3" fmla="val w"/>
              <a:gd name="f4" fmla="val h"/>
              <a:gd name="f5" fmla="val 0"/>
              <a:gd name="f6" fmla="val 3960440"/>
              <a:gd name="f7" fmla="val 3960000"/>
              <a:gd name="f8" fmla="val 1979373"/>
              <a:gd name="f9" fmla="val 472350"/>
              <a:gd name="f10" fmla="val 1228307"/>
              <a:gd name="f11" fmla="val 485871"/>
              <a:gd name="f12" fmla="val 850011"/>
              <a:gd name="f13" fmla="val 1078219"/>
              <a:gd name="f14" fmla="val 813783"/>
              <a:gd name="f15" fmla="val 1434034"/>
              <a:gd name="f16" fmla="val 787561"/>
              <a:gd name="f17" fmla="val 1781828"/>
              <a:gd name="f18" fmla="val 889690"/>
              <a:gd name="f19" fmla="val 2005359"/>
              <a:gd name="f20" fmla="val 1119009"/>
              <a:gd name="f21" fmla="val 2222584"/>
              <a:gd name="f22" fmla="val 1178964"/>
              <a:gd name="f23" fmla="val 2123026"/>
              <a:gd name="f24" fmla="val 1260199"/>
              <a:gd name="f25" fmla="val 1908547"/>
              <a:gd name="f26" fmla="val 1328015"/>
              <a:gd name="f27" fmla="val 1812920"/>
              <a:gd name="f28" fmla="val 1222115"/>
              <a:gd name="f29" fmla="val 1647651"/>
              <a:gd name="f30" fmla="val 1255483"/>
              <a:gd name="f31" fmla="val 1756375"/>
              <a:gd name="f32" fmla="val 1234998"/>
              <a:gd name="f33" fmla="val 1431771"/>
              <a:gd name="f34" fmla="val 1331609"/>
              <a:gd name="f35" fmla="val 922504"/>
              <a:gd name="f36" fmla="val 1719145"/>
              <a:gd name="f37" fmla="val 812633"/>
              <a:gd name="f38" fmla="val 2217373"/>
              <a:gd name="f39" fmla="val 891303"/>
              <a:gd name="f40" fmla="val 2693518"/>
              <a:gd name="f41" fmla="val 1016895"/>
              <a:gd name="f42" fmla="val 2787642"/>
              <a:gd name="f43" fmla="val 1344599"/>
              <a:gd name="f44" fmla="val 2783502"/>
              <a:gd name="f45" fmla="val 1606823"/>
              <a:gd name="f46" fmla="val 2771081"/>
              <a:gd name="f47" fmla="val 1743454"/>
              <a:gd name="f48" fmla="val 2679609"/>
              <a:gd name="f49" fmla="val 2064482"/>
              <a:gd name="f50" fmla="val 2456028"/>
              <a:gd name="f51" fmla="val 2225955"/>
              <a:gd name="f52" fmla="val 2192422"/>
              <a:gd name="f53" fmla="val 2399851"/>
              <a:gd name="f54" fmla="val 2004893"/>
              <a:gd name="f55" fmla="val 2209395"/>
              <a:gd name="f56" fmla="val 2026974"/>
              <a:gd name="f57" fmla="val 2018938"/>
              <a:gd name="f58" fmla="val 2072519"/>
              <a:gd name="f59" fmla="val 1810540"/>
              <a:gd name="f60" fmla="val 2086043"/>
              <a:gd name="f61" fmla="val 1754994"/>
              <a:gd name="f62" fmla="val 2135727"/>
              <a:gd name="f63" fmla="val 1554876"/>
              <a:gd name="f64" fmla="val 2195073"/>
              <a:gd name="f65" fmla="val 1382360"/>
              <a:gd name="f66" fmla="val 2084273"/>
              <a:gd name="f67" fmla="val 1259912"/>
              <a:gd name="f68" fmla="val 1915898"/>
              <a:gd name="f69" fmla="val 1219889"/>
              <a:gd name="f70" fmla="val 1750283"/>
              <a:gd name="f71" fmla="val 1186766"/>
              <a:gd name="f72" fmla="val 1626460"/>
              <a:gd name="f73" fmla="val 1331294"/>
              <a:gd name="f74" fmla="val 1589196"/>
              <a:gd name="f75" fmla="val 1434803"/>
              <a:gd name="f76" fmla="val 1499489"/>
              <a:gd name="f77" fmla="val 1732912"/>
              <a:gd name="f78" fmla="val 1614533"/>
              <a:gd name="f79" fmla="val 1824000"/>
              <a:gd name="f80" fmla="val 1574511"/>
              <a:gd name="f81" fmla="val 1939931"/>
              <a:gd name="f82" fmla="val 1332991"/>
              <a:gd name="f83" fmla="val 2671400"/>
              <a:gd name="f84" fmla="val 1220920"/>
              <a:gd name="f85" fmla="val 3468343"/>
              <a:gd name="f86" fmla="val 1339611"/>
              <a:gd name="f87" fmla="val 3487664"/>
              <a:gd name="f88" fmla="val 1434840"/>
              <a:gd name="f89" fmla="val 3497327"/>
              <a:gd name="f90" fmla="val 1730357"/>
              <a:gd name="f91" fmla="val 3129057"/>
              <a:gd name="f92" fmla="val 1887692"/>
              <a:gd name="f93" fmla="val 2422431"/>
              <a:gd name="f94" fmla="val 1985681"/>
              <a:gd name="f95" fmla="val 2531460"/>
              <a:gd name="f96" fmla="val 2093439"/>
              <a:gd name="f97" fmla="val 2747804"/>
              <a:gd name="f98" fmla="val 2336342"/>
              <a:gd name="f99" fmla="val 2720202"/>
              <a:gd name="f100" fmla="val 2693796"/>
              <a:gd name="f101" fmla="val 2666377"/>
              <a:gd name="f102" fmla="val 3092265"/>
              <a:gd name="f103" fmla="val 2401394"/>
              <a:gd name="f104" fmla="val 3176454"/>
              <a:gd name="f105" fmla="val 1627140"/>
              <a:gd name="f106" fmla="val 3254038"/>
              <a:gd name="f107" fmla="val 999456"/>
              <a:gd name="f108" fmla="val 2816023"/>
              <a:gd name="f109" fmla="val 430731"/>
              <a:gd name="f110" fmla="val 436907"/>
              <a:gd name="f111" fmla="val 3523533"/>
              <a:gd name="f112" fmla="val 3764830"/>
              <a:gd name="f113" fmla="val 195610"/>
              <a:gd name="f114" fmla="val 3523093"/>
              <a:gd name="f115" fmla="val 3764390"/>
              <a:gd name="f116" fmla="+- 0 0 -90"/>
              <a:gd name="f117" fmla="*/ f3 1 3960440"/>
              <a:gd name="f118" fmla="*/ f4 1 3960000"/>
              <a:gd name="f119" fmla="val f5"/>
              <a:gd name="f120" fmla="val f6"/>
              <a:gd name="f121" fmla="val f7"/>
              <a:gd name="f122" fmla="*/ f116 f0 1"/>
              <a:gd name="f123" fmla="+- f121 0 f119"/>
              <a:gd name="f124" fmla="+- f120 0 f119"/>
              <a:gd name="f125" fmla="*/ f122 1 f2"/>
              <a:gd name="f126" fmla="*/ f124 1 3960440"/>
              <a:gd name="f127" fmla="*/ f123 1 3960000"/>
              <a:gd name="f128" fmla="*/ 1979373 f124 1"/>
              <a:gd name="f129" fmla="*/ 472350 f123 1"/>
              <a:gd name="f130" fmla="*/ 813783 f124 1"/>
              <a:gd name="f131" fmla="*/ 1434034 f123 1"/>
              <a:gd name="f132" fmla="*/ 2217373 f124 1"/>
              <a:gd name="f133" fmla="*/ 1339611 f124 1"/>
              <a:gd name="f134" fmla="*/ 3487664 f123 1"/>
              <a:gd name="f135" fmla="*/ 436907 f124 1"/>
              <a:gd name="f136" fmla="*/ 0 f123 1"/>
              <a:gd name="f137" fmla="*/ 3523533 f124 1"/>
              <a:gd name="f138" fmla="*/ 3960440 f124 1"/>
              <a:gd name="f139" fmla="*/ 436907 f123 1"/>
              <a:gd name="f140" fmla="*/ 3523093 f123 1"/>
              <a:gd name="f141" fmla="*/ 3960000 f123 1"/>
              <a:gd name="f142" fmla="*/ 0 f124 1"/>
              <a:gd name="f143" fmla="*/ 1119009 f124 1"/>
              <a:gd name="f144" fmla="*/ 2222584 f123 1"/>
              <a:gd name="f145" fmla="*/ 1234998 f124 1"/>
              <a:gd name="f146" fmla="*/ 1431771 f123 1"/>
              <a:gd name="f147" fmla="*/ 1915898 f124 1"/>
              <a:gd name="f148" fmla="*/ 1219889 f123 1"/>
              <a:gd name="f149" fmla="*/ 1589196 f124 1"/>
              <a:gd name="f150" fmla="*/ 1434803 f123 1"/>
              <a:gd name="f151" fmla="*/ 1574511 f124 1"/>
              <a:gd name="f152" fmla="*/ 1939931 f123 1"/>
              <a:gd name="f153" fmla="*/ 2135727 f124 1"/>
              <a:gd name="f154" fmla="*/ 1554876 f123 1"/>
              <a:gd name="f155" fmla="*/ 891303 f123 1"/>
              <a:gd name="f156" fmla="*/ 2783502 f124 1"/>
              <a:gd name="f157" fmla="*/ 1606823 f123 1"/>
              <a:gd name="f158" fmla="*/ 2456028 f124 1"/>
              <a:gd name="f159" fmla="*/ 2225955 f123 1"/>
              <a:gd name="f160" fmla="*/ 2026974 f124 1"/>
              <a:gd name="f161" fmla="*/ 2018938 f123 1"/>
              <a:gd name="f162" fmla="*/ 1887692 f124 1"/>
              <a:gd name="f163" fmla="*/ 2422431 f123 1"/>
              <a:gd name="f164" fmla="*/ 2336342 f124 1"/>
              <a:gd name="f165" fmla="*/ 2720202 f123 1"/>
              <a:gd name="f166" fmla="*/ 3176454 f124 1"/>
              <a:gd name="f167" fmla="*/ 1627140 f123 1"/>
              <a:gd name="f168" fmla="*/ 1328015 f124 1"/>
              <a:gd name="f169" fmla="*/ 1812920 f123 1"/>
              <a:gd name="f170" fmla="+- f125 0 f1"/>
              <a:gd name="f171" fmla="*/ f128 1 3960440"/>
              <a:gd name="f172" fmla="*/ f129 1 3960000"/>
              <a:gd name="f173" fmla="*/ f130 1 3960440"/>
              <a:gd name="f174" fmla="*/ f131 1 3960000"/>
              <a:gd name="f175" fmla="*/ f132 1 3960440"/>
              <a:gd name="f176" fmla="*/ f133 1 3960440"/>
              <a:gd name="f177" fmla="*/ f134 1 3960000"/>
              <a:gd name="f178" fmla="*/ f135 1 3960440"/>
              <a:gd name="f179" fmla="*/ f136 1 3960000"/>
              <a:gd name="f180" fmla="*/ f137 1 3960440"/>
              <a:gd name="f181" fmla="*/ f138 1 3960440"/>
              <a:gd name="f182" fmla="*/ f139 1 3960000"/>
              <a:gd name="f183" fmla="*/ f140 1 3960000"/>
              <a:gd name="f184" fmla="*/ f141 1 3960000"/>
              <a:gd name="f185" fmla="*/ f142 1 3960440"/>
              <a:gd name="f186" fmla="*/ f143 1 3960440"/>
              <a:gd name="f187" fmla="*/ f144 1 3960000"/>
              <a:gd name="f188" fmla="*/ f145 1 3960440"/>
              <a:gd name="f189" fmla="*/ f146 1 3960000"/>
              <a:gd name="f190" fmla="*/ f147 1 3960440"/>
              <a:gd name="f191" fmla="*/ f148 1 3960000"/>
              <a:gd name="f192" fmla="*/ f149 1 3960440"/>
              <a:gd name="f193" fmla="*/ f150 1 3960000"/>
              <a:gd name="f194" fmla="*/ f151 1 3960440"/>
              <a:gd name="f195" fmla="*/ f152 1 3960000"/>
              <a:gd name="f196" fmla="*/ f153 1 3960440"/>
              <a:gd name="f197" fmla="*/ f154 1 3960000"/>
              <a:gd name="f198" fmla="*/ f155 1 3960000"/>
              <a:gd name="f199" fmla="*/ f156 1 3960440"/>
              <a:gd name="f200" fmla="*/ f157 1 3960000"/>
              <a:gd name="f201" fmla="*/ f158 1 3960440"/>
              <a:gd name="f202" fmla="*/ f159 1 3960000"/>
              <a:gd name="f203" fmla="*/ f160 1 3960440"/>
              <a:gd name="f204" fmla="*/ f161 1 3960000"/>
              <a:gd name="f205" fmla="*/ f162 1 3960440"/>
              <a:gd name="f206" fmla="*/ f163 1 3960000"/>
              <a:gd name="f207" fmla="*/ f164 1 3960440"/>
              <a:gd name="f208" fmla="*/ f165 1 3960000"/>
              <a:gd name="f209" fmla="*/ f166 1 3960440"/>
              <a:gd name="f210" fmla="*/ f167 1 3960000"/>
              <a:gd name="f211" fmla="*/ f168 1 3960440"/>
              <a:gd name="f212" fmla="*/ f169 1 3960000"/>
              <a:gd name="f213" fmla="*/ f119 1 f126"/>
              <a:gd name="f214" fmla="*/ f120 1 f126"/>
              <a:gd name="f215" fmla="*/ f119 1 f127"/>
              <a:gd name="f216" fmla="*/ f121 1 f127"/>
              <a:gd name="f217" fmla="*/ f171 1 f126"/>
              <a:gd name="f218" fmla="*/ f172 1 f127"/>
              <a:gd name="f219" fmla="*/ f173 1 f126"/>
              <a:gd name="f220" fmla="*/ f174 1 f127"/>
              <a:gd name="f221" fmla="*/ f186 1 f126"/>
              <a:gd name="f222" fmla="*/ f187 1 f127"/>
              <a:gd name="f223" fmla="*/ f211 1 f126"/>
              <a:gd name="f224" fmla="*/ f212 1 f127"/>
              <a:gd name="f225" fmla="*/ f188 1 f126"/>
              <a:gd name="f226" fmla="*/ f189 1 f127"/>
              <a:gd name="f227" fmla="*/ f175 1 f126"/>
              <a:gd name="f228" fmla="*/ f198 1 f127"/>
              <a:gd name="f229" fmla="*/ f199 1 f126"/>
              <a:gd name="f230" fmla="*/ f200 1 f127"/>
              <a:gd name="f231" fmla="*/ f201 1 f126"/>
              <a:gd name="f232" fmla="*/ f202 1 f127"/>
              <a:gd name="f233" fmla="*/ f203 1 f126"/>
              <a:gd name="f234" fmla="*/ f204 1 f127"/>
              <a:gd name="f235" fmla="*/ f196 1 f126"/>
              <a:gd name="f236" fmla="*/ f197 1 f127"/>
              <a:gd name="f237" fmla="*/ f190 1 f126"/>
              <a:gd name="f238" fmla="*/ f191 1 f127"/>
              <a:gd name="f239" fmla="*/ f192 1 f126"/>
              <a:gd name="f240" fmla="*/ f193 1 f127"/>
              <a:gd name="f241" fmla="*/ f194 1 f126"/>
              <a:gd name="f242" fmla="*/ f195 1 f127"/>
              <a:gd name="f243" fmla="*/ f176 1 f126"/>
              <a:gd name="f244" fmla="*/ f177 1 f127"/>
              <a:gd name="f245" fmla="*/ f205 1 f126"/>
              <a:gd name="f246" fmla="*/ f206 1 f127"/>
              <a:gd name="f247" fmla="*/ f207 1 f126"/>
              <a:gd name="f248" fmla="*/ f208 1 f127"/>
              <a:gd name="f249" fmla="*/ f209 1 f126"/>
              <a:gd name="f250" fmla="*/ f210 1 f127"/>
              <a:gd name="f251" fmla="*/ f178 1 f126"/>
              <a:gd name="f252" fmla="*/ f179 1 f127"/>
              <a:gd name="f253" fmla="*/ f180 1 f126"/>
              <a:gd name="f254" fmla="*/ f181 1 f126"/>
              <a:gd name="f255" fmla="*/ f182 1 f127"/>
              <a:gd name="f256" fmla="*/ f183 1 f127"/>
              <a:gd name="f257" fmla="*/ f184 1 f127"/>
              <a:gd name="f258" fmla="*/ f185 1 f126"/>
              <a:gd name="f259" fmla="*/ f213 f117 1"/>
              <a:gd name="f260" fmla="*/ f214 f117 1"/>
              <a:gd name="f261" fmla="*/ f216 f118 1"/>
              <a:gd name="f262" fmla="*/ f215 f118 1"/>
              <a:gd name="f263" fmla="*/ f217 f117 1"/>
              <a:gd name="f264" fmla="*/ f218 f118 1"/>
              <a:gd name="f265" fmla="*/ f219 f117 1"/>
              <a:gd name="f266" fmla="*/ f220 f118 1"/>
              <a:gd name="f267" fmla="*/ f221 f117 1"/>
              <a:gd name="f268" fmla="*/ f222 f118 1"/>
              <a:gd name="f269" fmla="*/ f223 f117 1"/>
              <a:gd name="f270" fmla="*/ f224 f118 1"/>
              <a:gd name="f271" fmla="*/ f225 f117 1"/>
              <a:gd name="f272" fmla="*/ f226 f118 1"/>
              <a:gd name="f273" fmla="*/ f227 f117 1"/>
              <a:gd name="f274" fmla="*/ f228 f118 1"/>
              <a:gd name="f275" fmla="*/ f229 f117 1"/>
              <a:gd name="f276" fmla="*/ f230 f118 1"/>
              <a:gd name="f277" fmla="*/ f231 f117 1"/>
              <a:gd name="f278" fmla="*/ f232 f118 1"/>
              <a:gd name="f279" fmla="*/ f233 f117 1"/>
              <a:gd name="f280" fmla="*/ f234 f118 1"/>
              <a:gd name="f281" fmla="*/ f235 f117 1"/>
              <a:gd name="f282" fmla="*/ f236 f118 1"/>
              <a:gd name="f283" fmla="*/ f237 f117 1"/>
              <a:gd name="f284" fmla="*/ f238 f118 1"/>
              <a:gd name="f285" fmla="*/ f239 f117 1"/>
              <a:gd name="f286" fmla="*/ f240 f118 1"/>
              <a:gd name="f287" fmla="*/ f241 f117 1"/>
              <a:gd name="f288" fmla="*/ f242 f118 1"/>
              <a:gd name="f289" fmla="*/ f243 f117 1"/>
              <a:gd name="f290" fmla="*/ f244 f118 1"/>
              <a:gd name="f291" fmla="*/ f245 f117 1"/>
              <a:gd name="f292" fmla="*/ f246 f118 1"/>
              <a:gd name="f293" fmla="*/ f247 f117 1"/>
              <a:gd name="f294" fmla="*/ f248 f118 1"/>
              <a:gd name="f295" fmla="*/ f249 f117 1"/>
              <a:gd name="f296" fmla="*/ f250 f118 1"/>
              <a:gd name="f297" fmla="*/ f251 f117 1"/>
              <a:gd name="f298" fmla="*/ f252 f118 1"/>
              <a:gd name="f299" fmla="*/ f253 f117 1"/>
              <a:gd name="f300" fmla="*/ f254 f117 1"/>
              <a:gd name="f301" fmla="*/ f255 f118 1"/>
              <a:gd name="f302" fmla="*/ f256 f118 1"/>
              <a:gd name="f303" fmla="*/ f257 f118 1"/>
              <a:gd name="f304" fmla="*/ f258 f117 1"/>
            </a:gdLst>
            <a:ahLst/>
            <a:cxnLst>
              <a:cxn ang="3cd4">
                <a:pos x="hc" y="t"/>
              </a:cxn>
              <a:cxn ang="0">
                <a:pos x="r" y="vc"/>
              </a:cxn>
              <a:cxn ang="cd4">
                <a:pos x="hc" y="b"/>
              </a:cxn>
              <a:cxn ang="cd2">
                <a:pos x="l" y="vc"/>
              </a:cxn>
              <a:cxn ang="f170">
                <a:pos x="f263" y="f264"/>
              </a:cxn>
              <a:cxn ang="f170">
                <a:pos x="f265" y="f266"/>
              </a:cxn>
              <a:cxn ang="f170">
                <a:pos x="f267" y="f268"/>
              </a:cxn>
              <a:cxn ang="f170">
                <a:pos x="f269" y="f270"/>
              </a:cxn>
              <a:cxn ang="f170">
                <a:pos x="f271" y="f272"/>
              </a:cxn>
              <a:cxn ang="f170">
                <a:pos x="f273" y="f274"/>
              </a:cxn>
              <a:cxn ang="f170">
                <a:pos x="f275" y="f276"/>
              </a:cxn>
              <a:cxn ang="f170">
                <a:pos x="f277" y="f278"/>
              </a:cxn>
              <a:cxn ang="f170">
                <a:pos x="f279" y="f280"/>
              </a:cxn>
              <a:cxn ang="f170">
                <a:pos x="f281" y="f282"/>
              </a:cxn>
              <a:cxn ang="f170">
                <a:pos x="f283" y="f284"/>
              </a:cxn>
              <a:cxn ang="f170">
                <a:pos x="f285" y="f286"/>
              </a:cxn>
              <a:cxn ang="f170">
                <a:pos x="f287" y="f288"/>
              </a:cxn>
              <a:cxn ang="f170">
                <a:pos x="f289" y="f290"/>
              </a:cxn>
              <a:cxn ang="f170">
                <a:pos x="f291" y="f292"/>
              </a:cxn>
              <a:cxn ang="f170">
                <a:pos x="f293" y="f294"/>
              </a:cxn>
              <a:cxn ang="f170">
                <a:pos x="f295" y="f296"/>
              </a:cxn>
              <a:cxn ang="f170">
                <a:pos x="f263" y="f264"/>
              </a:cxn>
              <a:cxn ang="f170">
                <a:pos x="f297" y="f298"/>
              </a:cxn>
              <a:cxn ang="f170">
                <a:pos x="f299" y="f298"/>
              </a:cxn>
              <a:cxn ang="f170">
                <a:pos x="f300" y="f301"/>
              </a:cxn>
              <a:cxn ang="f170">
                <a:pos x="f300" y="f302"/>
              </a:cxn>
              <a:cxn ang="f170">
                <a:pos x="f299" y="f303"/>
              </a:cxn>
              <a:cxn ang="f170">
                <a:pos x="f297" y="f303"/>
              </a:cxn>
              <a:cxn ang="f170">
                <a:pos x="f304" y="f302"/>
              </a:cxn>
              <a:cxn ang="f170">
                <a:pos x="f304" y="f301"/>
              </a:cxn>
              <a:cxn ang="f170">
                <a:pos x="f297" y="f298"/>
              </a:cxn>
            </a:cxnLst>
            <a:rect l="f259" t="f262" r="f260" b="f261"/>
            <a:pathLst>
              <a:path w="3960440" h="39600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9"/>
                  <a:pt x="f8" y="f9"/>
                </a:cubicBezTo>
                <a:close/>
                <a:moveTo>
                  <a:pt x="f110" y="f5"/>
                </a:moveTo>
                <a:lnTo>
                  <a:pt x="f111" y="f5"/>
                </a:lnTo>
                <a:cubicBezTo>
                  <a:pt x="f112" y="f5"/>
                  <a:pt x="f6" y="f113"/>
                  <a:pt x="f6" y="f110"/>
                </a:cubicBezTo>
                <a:lnTo>
                  <a:pt x="f6" y="f114"/>
                </a:lnTo>
                <a:cubicBezTo>
                  <a:pt x="f6" y="f115"/>
                  <a:pt x="f112" y="f7"/>
                  <a:pt x="f111" y="f7"/>
                </a:cubicBezTo>
                <a:lnTo>
                  <a:pt x="f110" y="f7"/>
                </a:lnTo>
                <a:cubicBezTo>
                  <a:pt x="f113" y="f7"/>
                  <a:pt x="f5" y="f115"/>
                  <a:pt x="f5" y="f114"/>
                </a:cubicBezTo>
                <a:lnTo>
                  <a:pt x="f5" y="f110"/>
                </a:lnTo>
                <a:cubicBezTo>
                  <a:pt x="f5" y="f113"/>
                  <a:pt x="f113" y="f5"/>
                  <a:pt x="f110" y="f5"/>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sp>
        <p:nvSpPr>
          <p:cNvPr id="11" name="Rounded Rectangle 8">
            <a:extLst>
              <a:ext uri="{FF2B5EF4-FFF2-40B4-BE49-F238E27FC236}">
                <a16:creationId xmlns:a16="http://schemas.microsoft.com/office/drawing/2014/main" id="{FD1CE5F9-A569-4C22-1BB3-CA88CF271F81}"/>
              </a:ext>
            </a:extLst>
          </p:cNvPr>
          <p:cNvSpPr/>
          <p:nvPr/>
        </p:nvSpPr>
        <p:spPr>
          <a:xfrm>
            <a:off x="3128866" y="4081351"/>
            <a:ext cx="429859" cy="458086"/>
          </a:xfrm>
          <a:custGeom>
            <a:avLst/>
            <a:gdLst>
              <a:gd name="f0" fmla="val 10800000"/>
              <a:gd name="f1" fmla="val 5400000"/>
              <a:gd name="f2" fmla="val 180"/>
              <a:gd name="f3" fmla="val w"/>
              <a:gd name="f4" fmla="val h"/>
              <a:gd name="f5" fmla="val 0"/>
              <a:gd name="f6" fmla="val 3888432"/>
              <a:gd name="f7" fmla="val 3960440"/>
              <a:gd name="f8" fmla="val 554477"/>
              <a:gd name="f9" fmla="val 1512168"/>
              <a:gd name="f10" fmla="val 3312368"/>
              <a:gd name="f11" fmla="val 1201638"/>
              <a:gd name="f12" fmla="val 2840340"/>
              <a:gd name="f13" fmla="val 1479943"/>
              <a:gd name="f14" fmla="val 2293254"/>
              <a:gd name="f15" fmla="val 1484797"/>
              <a:gd name="f16" fmla="val 2254084"/>
              <a:gd name="f17" fmla="val 1780470"/>
              <a:gd name="f18" fmla="val 2136833"/>
              <a:gd name="f19" fmla="val 1785510"/>
              <a:gd name="f20" fmla="val 1510185"/>
              <a:gd name="f21" fmla="val 1489672"/>
              <a:gd name="f22" fmla="val 3310385"/>
              <a:gd name="f23" fmla="val 2140283"/>
              <a:gd name="f24" fmla="val 2925445"/>
              <a:gd name="f25" fmla="val 2133383"/>
              <a:gd name="f26" fmla="val 2560917"/>
              <a:gd name="f27" fmla="val 2147184"/>
              <a:gd name="f28" fmla="val 2155564"/>
              <a:gd name="f29" fmla="val 2187272"/>
              <a:gd name="f30" fmla="val 1842063"/>
              <a:gd name="f31" fmla="val 2668986"/>
              <a:gd name="f32" fmla="val 1938990"/>
              <a:gd name="f33" fmla="val 2673919"/>
              <a:gd name="f34" fmla="val 2138897"/>
              <a:gd name="f35" fmla="val 2679688"/>
              <a:gd name="f36" fmla="val 3312366"/>
              <a:gd name="f37" fmla="val 3326849"/>
              <a:gd name="f38" fmla="val 3329155"/>
              <a:gd name="f39" fmla="val 2917782"/>
              <a:gd name="f40" fmla="val 3331462"/>
              <a:gd name="f41" fmla="val 2523197"/>
              <a:gd name="f42" fmla="val 3333768"/>
              <a:gd name="f43" fmla="val 2128613"/>
              <a:gd name="f44" fmla="val 3339026"/>
              <a:gd name="f45" fmla="val 1942962"/>
              <a:gd name="f46" fmla="val 3184753"/>
              <a:gd name="f47" fmla="val 1475890"/>
              <a:gd name="f48" fmla="val 878058"/>
              <a:gd name="f49" fmla="val 648072"/>
              <a:gd name="f50" fmla="val 699349"/>
              <a:gd name="f51" fmla="val 792944"/>
              <a:gd name="f52" fmla="val 971653"/>
              <a:gd name="f53" fmla="val 1150362"/>
              <a:gd name="f54" fmla="val 1295234"/>
              <a:gd name="f55" fmla="val 1056767"/>
              <a:gd name="f56" fmla="val 1201639"/>
              <a:gd name="f57" fmla="val 333511"/>
              <a:gd name="f58" fmla="val 3554921"/>
              <a:gd name="f59" fmla="val 3739114"/>
              <a:gd name="f60" fmla="val 149318"/>
              <a:gd name="f61" fmla="val 3626929"/>
              <a:gd name="f62" fmla="val 3811122"/>
              <a:gd name="f63" fmla="+- 0 0 -90"/>
              <a:gd name="f64" fmla="*/ f3 1 3888432"/>
              <a:gd name="f65" fmla="*/ f4 1 3960440"/>
              <a:gd name="f66" fmla="val f5"/>
              <a:gd name="f67" fmla="val f6"/>
              <a:gd name="f68" fmla="val f7"/>
              <a:gd name="f69" fmla="*/ f63 f0 1"/>
              <a:gd name="f70" fmla="+- f68 0 f66"/>
              <a:gd name="f71" fmla="+- f67 0 f66"/>
              <a:gd name="f72" fmla="*/ f69 1 f2"/>
              <a:gd name="f73" fmla="*/ f71 1 3888432"/>
              <a:gd name="f74" fmla="*/ f70 1 3960440"/>
              <a:gd name="f75" fmla="*/ 554477 f71 1"/>
              <a:gd name="f76" fmla="*/ 1512168 f70 1"/>
              <a:gd name="f77" fmla="*/ 3312368 f70 1"/>
              <a:gd name="f78" fmla="*/ 1201638 f71 1"/>
              <a:gd name="f79" fmla="*/ 2136833 f71 1"/>
              <a:gd name="f80" fmla="*/ 1785510 f70 1"/>
              <a:gd name="f81" fmla="*/ 1510185 f70 1"/>
              <a:gd name="f82" fmla="*/ 1489672 f71 1"/>
              <a:gd name="f83" fmla="*/ 3310385 f70 1"/>
              <a:gd name="f84" fmla="*/ 2673919 f71 1"/>
              <a:gd name="f85" fmla="*/ 2138897 f70 1"/>
              <a:gd name="f86" fmla="*/ 2679688 f71 1"/>
              <a:gd name="f87" fmla="*/ 3312366 f70 1"/>
              <a:gd name="f88" fmla="*/ 3326849 f71 1"/>
              <a:gd name="f89" fmla="*/ 3333768 f71 1"/>
              <a:gd name="f90" fmla="*/ 2128613 f70 1"/>
              <a:gd name="f91" fmla="*/ 2840340 f71 1"/>
              <a:gd name="f92" fmla="*/ 1479943 f70 1"/>
              <a:gd name="f93" fmla="*/ 878058 f71 1"/>
              <a:gd name="f94" fmla="*/ 648072 f70 1"/>
              <a:gd name="f95" fmla="*/ 971653 f70 1"/>
              <a:gd name="f96" fmla="*/ 1295234 f70 1"/>
              <a:gd name="f97" fmla="*/ 1201639 f71 1"/>
              <a:gd name="f98" fmla="*/ 333511 f71 1"/>
              <a:gd name="f99" fmla="*/ 0 f70 1"/>
              <a:gd name="f100" fmla="*/ 3554921 f71 1"/>
              <a:gd name="f101" fmla="*/ 3888432 f71 1"/>
              <a:gd name="f102" fmla="*/ 333511 f70 1"/>
              <a:gd name="f103" fmla="*/ 3626929 f70 1"/>
              <a:gd name="f104" fmla="*/ 3960440 f70 1"/>
              <a:gd name="f105" fmla="*/ 0 f71 1"/>
              <a:gd name="f106" fmla="*/ 2147184 f71 1"/>
              <a:gd name="f107" fmla="*/ 2155564 f70 1"/>
              <a:gd name="f108" fmla="+- f72 0 f1"/>
              <a:gd name="f109" fmla="*/ f75 1 3888432"/>
              <a:gd name="f110" fmla="*/ f76 1 3960440"/>
              <a:gd name="f111" fmla="*/ f77 1 3960440"/>
              <a:gd name="f112" fmla="*/ f78 1 3888432"/>
              <a:gd name="f113" fmla="*/ f79 1 3888432"/>
              <a:gd name="f114" fmla="*/ f80 1 3960440"/>
              <a:gd name="f115" fmla="*/ f81 1 3960440"/>
              <a:gd name="f116" fmla="*/ f82 1 3888432"/>
              <a:gd name="f117" fmla="*/ f83 1 3960440"/>
              <a:gd name="f118" fmla="*/ f84 1 3888432"/>
              <a:gd name="f119" fmla="*/ f85 1 3960440"/>
              <a:gd name="f120" fmla="*/ f86 1 3888432"/>
              <a:gd name="f121" fmla="*/ f87 1 3960440"/>
              <a:gd name="f122" fmla="*/ f88 1 3888432"/>
              <a:gd name="f123" fmla="*/ f89 1 3888432"/>
              <a:gd name="f124" fmla="*/ f90 1 3960440"/>
              <a:gd name="f125" fmla="*/ f91 1 3888432"/>
              <a:gd name="f126" fmla="*/ f92 1 3960440"/>
              <a:gd name="f127" fmla="*/ f93 1 3888432"/>
              <a:gd name="f128" fmla="*/ f94 1 3960440"/>
              <a:gd name="f129" fmla="*/ f95 1 3960440"/>
              <a:gd name="f130" fmla="*/ f96 1 3960440"/>
              <a:gd name="f131" fmla="*/ f97 1 3888432"/>
              <a:gd name="f132" fmla="*/ f98 1 3888432"/>
              <a:gd name="f133" fmla="*/ f99 1 3960440"/>
              <a:gd name="f134" fmla="*/ f100 1 3888432"/>
              <a:gd name="f135" fmla="*/ f101 1 3888432"/>
              <a:gd name="f136" fmla="*/ f102 1 3960440"/>
              <a:gd name="f137" fmla="*/ f103 1 3960440"/>
              <a:gd name="f138" fmla="*/ f104 1 3960440"/>
              <a:gd name="f139" fmla="*/ f105 1 3888432"/>
              <a:gd name="f140" fmla="*/ f106 1 3888432"/>
              <a:gd name="f141" fmla="*/ f107 1 3960440"/>
              <a:gd name="f142" fmla="*/ f66 1 f73"/>
              <a:gd name="f143" fmla="*/ f67 1 f73"/>
              <a:gd name="f144" fmla="*/ f66 1 f74"/>
              <a:gd name="f145" fmla="*/ f68 1 f74"/>
              <a:gd name="f146" fmla="*/ f109 1 f73"/>
              <a:gd name="f147" fmla="*/ f110 1 f74"/>
              <a:gd name="f148" fmla="*/ f111 1 f74"/>
              <a:gd name="f149" fmla="*/ f112 1 f73"/>
              <a:gd name="f150" fmla="*/ f125 1 f73"/>
              <a:gd name="f151" fmla="*/ f126 1 f74"/>
              <a:gd name="f152" fmla="*/ f113 1 f73"/>
              <a:gd name="f153" fmla="*/ f114 1 f74"/>
              <a:gd name="f154" fmla="*/ f115 1 f74"/>
              <a:gd name="f155" fmla="*/ f116 1 f73"/>
              <a:gd name="f156" fmla="*/ f117 1 f74"/>
              <a:gd name="f157" fmla="*/ f140 1 f73"/>
              <a:gd name="f158" fmla="*/ f141 1 f74"/>
              <a:gd name="f159" fmla="*/ f118 1 f73"/>
              <a:gd name="f160" fmla="*/ f119 1 f74"/>
              <a:gd name="f161" fmla="*/ f120 1 f73"/>
              <a:gd name="f162" fmla="*/ f121 1 f74"/>
              <a:gd name="f163" fmla="*/ f122 1 f73"/>
              <a:gd name="f164" fmla="*/ f123 1 f73"/>
              <a:gd name="f165" fmla="*/ f124 1 f74"/>
              <a:gd name="f166" fmla="*/ f127 1 f73"/>
              <a:gd name="f167" fmla="*/ f128 1 f74"/>
              <a:gd name="f168" fmla="*/ f129 1 f74"/>
              <a:gd name="f169" fmla="*/ f130 1 f74"/>
              <a:gd name="f170" fmla="*/ f131 1 f73"/>
              <a:gd name="f171" fmla="*/ f132 1 f73"/>
              <a:gd name="f172" fmla="*/ f133 1 f74"/>
              <a:gd name="f173" fmla="*/ f134 1 f73"/>
              <a:gd name="f174" fmla="*/ f135 1 f73"/>
              <a:gd name="f175" fmla="*/ f136 1 f74"/>
              <a:gd name="f176" fmla="*/ f137 1 f74"/>
              <a:gd name="f177" fmla="*/ f138 1 f74"/>
              <a:gd name="f178" fmla="*/ f139 1 f73"/>
              <a:gd name="f179" fmla="*/ f142 f64 1"/>
              <a:gd name="f180" fmla="*/ f143 f64 1"/>
              <a:gd name="f181" fmla="*/ f145 f65 1"/>
              <a:gd name="f182" fmla="*/ f144 f65 1"/>
              <a:gd name="f183" fmla="*/ f146 f64 1"/>
              <a:gd name="f184" fmla="*/ f147 f65 1"/>
              <a:gd name="f185" fmla="*/ f148 f65 1"/>
              <a:gd name="f186" fmla="*/ f149 f64 1"/>
              <a:gd name="f187" fmla="*/ f150 f64 1"/>
              <a:gd name="f188" fmla="*/ f151 f65 1"/>
              <a:gd name="f189" fmla="*/ f152 f64 1"/>
              <a:gd name="f190" fmla="*/ f153 f65 1"/>
              <a:gd name="f191" fmla="*/ f154 f65 1"/>
              <a:gd name="f192" fmla="*/ f155 f64 1"/>
              <a:gd name="f193" fmla="*/ f156 f65 1"/>
              <a:gd name="f194" fmla="*/ f157 f64 1"/>
              <a:gd name="f195" fmla="*/ f158 f65 1"/>
              <a:gd name="f196" fmla="*/ f159 f64 1"/>
              <a:gd name="f197" fmla="*/ f160 f65 1"/>
              <a:gd name="f198" fmla="*/ f161 f64 1"/>
              <a:gd name="f199" fmla="*/ f162 f65 1"/>
              <a:gd name="f200" fmla="*/ f163 f64 1"/>
              <a:gd name="f201" fmla="*/ f164 f64 1"/>
              <a:gd name="f202" fmla="*/ f165 f65 1"/>
              <a:gd name="f203" fmla="*/ f166 f64 1"/>
              <a:gd name="f204" fmla="*/ f167 f65 1"/>
              <a:gd name="f205" fmla="*/ f168 f65 1"/>
              <a:gd name="f206" fmla="*/ f169 f65 1"/>
              <a:gd name="f207" fmla="*/ f170 f64 1"/>
              <a:gd name="f208" fmla="*/ f171 f64 1"/>
              <a:gd name="f209" fmla="*/ f172 f65 1"/>
              <a:gd name="f210" fmla="*/ f173 f64 1"/>
              <a:gd name="f211" fmla="*/ f174 f64 1"/>
              <a:gd name="f212" fmla="*/ f175 f65 1"/>
              <a:gd name="f213" fmla="*/ f176 f65 1"/>
              <a:gd name="f214" fmla="*/ f177 f65 1"/>
              <a:gd name="f215" fmla="*/ f178 f64 1"/>
            </a:gdLst>
            <a:ahLst/>
            <a:cxnLst>
              <a:cxn ang="3cd4">
                <a:pos x="hc" y="t"/>
              </a:cxn>
              <a:cxn ang="0">
                <a:pos x="r" y="vc"/>
              </a:cxn>
              <a:cxn ang="cd4">
                <a:pos x="hc" y="b"/>
              </a:cxn>
              <a:cxn ang="cd2">
                <a:pos x="l" y="vc"/>
              </a:cxn>
              <a:cxn ang="f108">
                <a:pos x="f183" y="f184"/>
              </a:cxn>
              <a:cxn ang="f108">
                <a:pos x="f183" y="f185"/>
              </a:cxn>
              <a:cxn ang="f108">
                <a:pos x="f186" y="f185"/>
              </a:cxn>
              <a:cxn ang="f108">
                <a:pos x="f186" y="f184"/>
              </a:cxn>
              <a:cxn ang="f108">
                <a:pos x="f183" y="f184"/>
              </a:cxn>
              <a:cxn ang="f108">
                <a:pos x="f187" y="f188"/>
              </a:cxn>
              <a:cxn ang="f108">
                <a:pos x="f189" y="f190"/>
              </a:cxn>
              <a:cxn ang="f108">
                <a:pos x="f189" y="f191"/>
              </a:cxn>
              <a:cxn ang="f108">
                <a:pos x="f192" y="f191"/>
              </a:cxn>
              <a:cxn ang="f108">
                <a:pos x="f192" y="f193"/>
              </a:cxn>
              <a:cxn ang="f108">
                <a:pos x="f189" y="f193"/>
              </a:cxn>
              <a:cxn ang="f108">
                <a:pos x="f194" y="f195"/>
              </a:cxn>
              <a:cxn ang="f108">
                <a:pos x="f196" y="f197"/>
              </a:cxn>
              <a:cxn ang="f108">
                <a:pos x="f198" y="f199"/>
              </a:cxn>
              <a:cxn ang="f108">
                <a:pos x="f200" y="f199"/>
              </a:cxn>
              <a:cxn ang="f108">
                <a:pos x="f201" y="f202"/>
              </a:cxn>
              <a:cxn ang="f108">
                <a:pos x="f187" y="f188"/>
              </a:cxn>
              <a:cxn ang="f108">
                <a:pos x="f203" y="f204"/>
              </a:cxn>
              <a:cxn ang="f108">
                <a:pos x="f183" y="f205"/>
              </a:cxn>
              <a:cxn ang="f108">
                <a:pos x="f203" y="f206"/>
              </a:cxn>
              <a:cxn ang="f108">
                <a:pos x="f207" y="f205"/>
              </a:cxn>
              <a:cxn ang="f108">
                <a:pos x="f203" y="f204"/>
              </a:cxn>
              <a:cxn ang="f108">
                <a:pos x="f208" y="f209"/>
              </a:cxn>
              <a:cxn ang="f108">
                <a:pos x="f210" y="f209"/>
              </a:cxn>
              <a:cxn ang="f108">
                <a:pos x="f211" y="f212"/>
              </a:cxn>
              <a:cxn ang="f108">
                <a:pos x="f211" y="f213"/>
              </a:cxn>
              <a:cxn ang="f108">
                <a:pos x="f210" y="f214"/>
              </a:cxn>
              <a:cxn ang="f108">
                <a:pos x="f208" y="f214"/>
              </a:cxn>
              <a:cxn ang="f108">
                <a:pos x="f215" y="f213"/>
              </a:cxn>
              <a:cxn ang="f108">
                <a:pos x="f215" y="f212"/>
              </a:cxn>
              <a:cxn ang="f108">
                <a:pos x="f208" y="f209"/>
              </a:cxn>
            </a:cxnLst>
            <a:rect l="f179" t="f182" r="f180" b="f181"/>
            <a:pathLst>
              <a:path w="3888432" h="3960440">
                <a:moveTo>
                  <a:pt x="f8" y="f9"/>
                </a:moveTo>
                <a:lnTo>
                  <a:pt x="f8" y="f10"/>
                </a:lnTo>
                <a:lnTo>
                  <a:pt x="f11" y="f10"/>
                </a:lnTo>
                <a:lnTo>
                  <a:pt x="f11" y="f9"/>
                </a:lnTo>
                <a:lnTo>
                  <a:pt x="f8" y="f9"/>
                </a:lnTo>
                <a:close/>
                <a:moveTo>
                  <a:pt x="f12" y="f13"/>
                </a:moveTo>
                <a:cubicBezTo>
                  <a:pt x="f14" y="f15"/>
                  <a:pt x="f16" y="f17"/>
                  <a:pt x="f18" y="f19"/>
                </a:cubicBezTo>
                <a:lnTo>
                  <a:pt x="f18" y="f20"/>
                </a:lnTo>
                <a:lnTo>
                  <a:pt x="f21" y="f20"/>
                </a:lnTo>
                <a:lnTo>
                  <a:pt x="f21" y="f22"/>
                </a:lnTo>
                <a:lnTo>
                  <a:pt x="f18" y="f22"/>
                </a:lnTo>
                <a:cubicBezTo>
                  <a:pt x="f23" y="f24"/>
                  <a:pt x="f25" y="f26"/>
                  <a:pt x="f27" y="f28"/>
                </a:cubicBezTo>
                <a:cubicBezTo>
                  <a:pt x="f29" y="f30"/>
                  <a:pt x="f31" y="f32"/>
                  <a:pt x="f33" y="f34"/>
                </a:cubicBezTo>
                <a:lnTo>
                  <a:pt x="f35" y="f36"/>
                </a:lnTo>
                <a:lnTo>
                  <a:pt x="f37" y="f36"/>
                </a:lnTo>
                <a:cubicBezTo>
                  <a:pt x="f38" y="f39"/>
                  <a:pt x="f40" y="f41"/>
                  <a:pt x="f42" y="f43"/>
                </a:cubicBezTo>
                <a:cubicBezTo>
                  <a:pt x="f44" y="f45"/>
                  <a:pt x="f46" y="f47"/>
                  <a:pt x="f12" y="f13"/>
                </a:cubicBezTo>
                <a:close/>
                <a:moveTo>
                  <a:pt x="f48" y="f49"/>
                </a:moveTo>
                <a:cubicBezTo>
                  <a:pt x="f50" y="f49"/>
                  <a:pt x="f8" y="f51"/>
                  <a:pt x="f8" y="f52"/>
                </a:cubicBezTo>
                <a:cubicBezTo>
                  <a:pt x="f8" y="f53"/>
                  <a:pt x="f50" y="f54"/>
                  <a:pt x="f48" y="f54"/>
                </a:cubicBezTo>
                <a:cubicBezTo>
                  <a:pt x="f55" y="f54"/>
                  <a:pt x="f56" y="f53"/>
                  <a:pt x="f56" y="f52"/>
                </a:cubicBezTo>
                <a:cubicBezTo>
                  <a:pt x="f56" y="f51"/>
                  <a:pt x="f55" y="f49"/>
                  <a:pt x="f48" y="f49"/>
                </a:cubicBezTo>
                <a:close/>
                <a:moveTo>
                  <a:pt x="f57" y="f5"/>
                </a:moveTo>
                <a:lnTo>
                  <a:pt x="f58" y="f5"/>
                </a:lnTo>
                <a:cubicBezTo>
                  <a:pt x="f59" y="f5"/>
                  <a:pt x="f6" y="f60"/>
                  <a:pt x="f6" y="f57"/>
                </a:cubicBezTo>
                <a:lnTo>
                  <a:pt x="f6" y="f61"/>
                </a:lnTo>
                <a:cubicBezTo>
                  <a:pt x="f6" y="f62"/>
                  <a:pt x="f59" y="f7"/>
                  <a:pt x="f58" y="f7"/>
                </a:cubicBezTo>
                <a:lnTo>
                  <a:pt x="f57" y="f7"/>
                </a:lnTo>
                <a:cubicBezTo>
                  <a:pt x="f60" y="f7"/>
                  <a:pt x="f5" y="f62"/>
                  <a:pt x="f5" y="f61"/>
                </a:cubicBezTo>
                <a:lnTo>
                  <a:pt x="f5" y="f57"/>
                </a:lnTo>
                <a:cubicBezTo>
                  <a:pt x="f5" y="f60"/>
                  <a:pt x="f60" y="f5"/>
                  <a:pt x="f57" y="f5"/>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sp>
        <p:nvSpPr>
          <p:cNvPr id="12" name="Rounded Rectangle 2">
            <a:extLst>
              <a:ext uri="{FF2B5EF4-FFF2-40B4-BE49-F238E27FC236}">
                <a16:creationId xmlns:a16="http://schemas.microsoft.com/office/drawing/2014/main" id="{ABF8F1C2-20AB-9E22-CCFA-6A1031C9EA87}"/>
              </a:ext>
            </a:extLst>
          </p:cNvPr>
          <p:cNvSpPr/>
          <p:nvPr/>
        </p:nvSpPr>
        <p:spPr>
          <a:xfrm>
            <a:off x="5227167" y="4081351"/>
            <a:ext cx="429813" cy="458086"/>
          </a:xfrm>
          <a:custGeom>
            <a:avLst/>
            <a:gdLst>
              <a:gd name="f0" fmla="val 10800000"/>
              <a:gd name="f1" fmla="val 5400000"/>
              <a:gd name="f2" fmla="val 180"/>
              <a:gd name="f3" fmla="val w"/>
              <a:gd name="f4" fmla="val h"/>
              <a:gd name="f5" fmla="val 0"/>
              <a:gd name="f6" fmla="val 3960000"/>
              <a:gd name="f7" fmla="val 3160999"/>
              <a:gd name="f8" fmla="val 1374274"/>
              <a:gd name="f9" fmla="val 3155132"/>
              <a:gd name="f10" fmla="val 1419362"/>
              <a:gd name="f11" fmla="val 2496208"/>
              <a:gd name="f12" fmla="val 770986"/>
              <a:gd name="f13" fmla="val 2113414"/>
              <a:gd name="f14" fmla="val 1929581"/>
              <a:gd name="f15" fmla="val 1106902"/>
              <a:gd name="f16" fmla="val 1921633"/>
              <a:gd name="f17" fmla="val 1292845"/>
              <a:gd name="f18" fmla="val 1914712"/>
              <a:gd name="f19" fmla="val 1454769"/>
              <a:gd name="f20" fmla="val 1928136"/>
              <a:gd name="f21" fmla="val 1522392"/>
              <a:gd name="f22" fmla="val 1942445"/>
              <a:gd name="f23" fmla="val 1570340"/>
              <a:gd name="f24" fmla="val 1547199"/>
              <a:gd name="f25" fmla="val 1510736"/>
              <a:gd name="f26" fmla="val 1237189"/>
              <a:gd name="f27" fmla="val 1330681"/>
              <a:gd name="f28" fmla="val 815277"/>
              <a:gd name="f29" fmla="val 836121"/>
              <a:gd name="f30" fmla="val 618819"/>
              <a:gd name="f31" fmla="val 1229038"/>
              <a:gd name="f32" fmla="val 733086"/>
              <a:gd name="f33" fmla="val 1558961"/>
              <a:gd name="f34" fmla="val 965659"/>
              <a:gd name="f35" fmla="val 1735195"/>
              <a:gd name="f36" fmla="val 864541"/>
              <a:gd name="f37" fmla="val 1716416"/>
              <a:gd name="f38" fmla="val 662904"/>
              <a:gd name="f39" fmla="val 1695759"/>
              <a:gd name="f40" fmla="val 570453"/>
              <a:gd name="f41" fmla="val 1629310"/>
              <a:gd name="f42" fmla="val 597898"/>
              <a:gd name="f43" fmla="val 2016450"/>
              <a:gd name="f44" fmla="val 990931"/>
              <a:gd name="f45" fmla="val 2177657"/>
              <a:gd name="f46" fmla="val 1196057"/>
              <a:gd name="f47" fmla="val 2257108"/>
              <a:gd name="f48" fmla="val 1113718"/>
              <a:gd name="f49" fmla="val 2275887"/>
              <a:gd name="f50" fmla="val 943857"/>
              <a:gd name="f51" fmla="val 2321380"/>
              <a:gd name="f52" fmla="val 813848"/>
              <a:gd name="f53" fmla="val 2296824"/>
              <a:gd name="f54" fmla="val 926523"/>
              <a:gd name="f55" fmla="val 2634848"/>
              <a:gd name="f56" fmla="val 1326064"/>
              <a:gd name="f57" fmla="val 2611755"/>
              <a:gd name="f58" fmla="val 1486410"/>
              <a:gd name="f59" fmla="val 2607420"/>
              <a:gd name="f60" fmla="val 1297174"/>
              <a:gd name="f61" fmla="val 2749708"/>
              <a:gd name="f62" fmla="val 1000058"/>
              <a:gd name="f63" fmla="val 2795794"/>
              <a:gd name="f64" fmla="val 489408"/>
              <a:gd name="f65" fmla="val 2829018"/>
              <a:gd name="f66" fmla="val 914827"/>
              <a:gd name="f67" fmla="val 3139596"/>
              <a:gd name="f68" fmla="val 1734874"/>
              <a:gd name="f69" fmla="val 3242281"/>
              <a:gd name="f70" fmla="val 2062787"/>
              <a:gd name="f71" fmla="val 3146219"/>
              <a:gd name="f72" fmla="val 2763394"/>
              <a:gd name="f73" fmla="val 2903535"/>
              <a:gd name="f74" fmla="val 2915370"/>
              <a:gd name="f75" fmla="val 2621267"/>
              <a:gd name="f76" fmla="val 3074271"/>
              <a:gd name="f77" fmla="val 2105563"/>
              <a:gd name="f78" fmla="val 3173740"/>
              <a:gd name="f79" fmla="val 1733406"/>
              <a:gd name="f80" fmla="val 3145310"/>
              <a:gd name="f81" fmla="val 1648999"/>
              <a:gd name="f82" fmla="val 3207849"/>
              <a:gd name="f83" fmla="val 1493166"/>
              <a:gd name="f84" fmla="val 3270388"/>
              <a:gd name="f85" fmla="val 1337333"/>
              <a:gd name="f86" fmla="val 3414210"/>
              <a:gd name="f87" fmla="val 1276468"/>
              <a:gd name="f88" fmla="val 3449507"/>
              <a:gd name="f89" fmla="val 1170564"/>
              <a:gd name="f90" fmla="val 3349883"/>
              <a:gd name="f91" fmla="val 1192977"/>
              <a:gd name="f92" fmla="val 3252716"/>
              <a:gd name="f93" fmla="val 1239516"/>
              <a:gd name="f94" fmla="val 3140091"/>
              <a:gd name="f95" fmla="val 1227260"/>
              <a:gd name="f96" fmla="val 3219995"/>
              <a:gd name="f97" fmla="val 1183499"/>
              <a:gd name="f98" fmla="val 3274317"/>
              <a:gd name="f99" fmla="val 996523"/>
              <a:gd name="f100" fmla="val 3324107"/>
              <a:gd name="f101" fmla="val 851504"/>
              <a:gd name="f102" fmla="val 3215037"/>
              <a:gd name="f103" fmla="val 921165"/>
              <a:gd name="f104" fmla="val 3152155"/>
              <a:gd name="f105" fmla="val 998691"/>
              <a:gd name="f106" fmla="val 2995677"/>
              <a:gd name="f107" fmla="val 1008938"/>
              <a:gd name="f108" fmla="val 2884471"/>
              <a:gd name="f109" fmla="val 881691"/>
              <a:gd name="f110" fmla="val 2678487"/>
              <a:gd name="f111" fmla="val 308009"/>
              <a:gd name="f112" fmla="val 3651991"/>
              <a:gd name="f113" fmla="val 3822100"/>
              <a:gd name="f114" fmla="val 137900"/>
              <a:gd name="f115" fmla="+- 0 0 -90"/>
              <a:gd name="f116" fmla="*/ f3 1 3960000"/>
              <a:gd name="f117" fmla="*/ f4 1 3960000"/>
              <a:gd name="f118" fmla="val f5"/>
              <a:gd name="f119" fmla="val f6"/>
              <a:gd name="f120" fmla="*/ f115 f0 1"/>
              <a:gd name="f121" fmla="+- f119 0 f118"/>
              <a:gd name="f122" fmla="*/ f120 1 f2"/>
              <a:gd name="f123" fmla="*/ f121 1 3960000"/>
              <a:gd name="f124" fmla="*/ 3160999 f121 1"/>
              <a:gd name="f125" fmla="*/ 1374274 f121 1"/>
              <a:gd name="f126" fmla="*/ 3155132 f121 1"/>
              <a:gd name="f127" fmla="*/ 1419362 f121 1"/>
              <a:gd name="f128" fmla="*/ 1921633 f121 1"/>
              <a:gd name="f129" fmla="*/ 1942445 f121 1"/>
              <a:gd name="f130" fmla="*/ 1570340 f121 1"/>
              <a:gd name="f131" fmla="*/ 2257108 f121 1"/>
              <a:gd name="f132" fmla="*/ 3207849 f121 1"/>
              <a:gd name="f133" fmla="*/ 1493166 f121 1"/>
              <a:gd name="f134" fmla="*/ 2995677 f121 1"/>
              <a:gd name="f135" fmla="*/ 1008938 f121 1"/>
              <a:gd name="f136" fmla="*/ 308009 f121 1"/>
              <a:gd name="f137" fmla="*/ 0 f121 1"/>
              <a:gd name="f138" fmla="*/ 3651991 f121 1"/>
              <a:gd name="f139" fmla="*/ 3960000 f121 1"/>
              <a:gd name="f140" fmla="*/ 3140091 f121 1"/>
              <a:gd name="f141" fmla="*/ 1227260 f121 1"/>
              <a:gd name="f142" fmla="*/ 3449507 f121 1"/>
              <a:gd name="f143" fmla="*/ 1170564 f121 1"/>
              <a:gd name="f144" fmla="*/ 3324107 f121 1"/>
              <a:gd name="f145" fmla="*/ 851504 f121 1"/>
              <a:gd name="f146" fmla="*/ 1292845 f121 1"/>
              <a:gd name="f147" fmla="*/ 2496208 f121 1"/>
              <a:gd name="f148" fmla="*/ 770986 f121 1"/>
              <a:gd name="f149" fmla="*/ 815277 f121 1"/>
              <a:gd name="f150" fmla="*/ 836121 f121 1"/>
              <a:gd name="f151" fmla="*/ 965659 f121 1"/>
              <a:gd name="f152" fmla="*/ 1735195 f121 1"/>
              <a:gd name="f153" fmla="*/ 1196057 f121 1"/>
              <a:gd name="f154" fmla="*/ 1486410 f121 1"/>
              <a:gd name="f155" fmla="*/ 2607420 f121 1"/>
              <a:gd name="f156" fmla="*/ 813848 f121 1"/>
              <a:gd name="f157" fmla="*/ 2296824 f121 1"/>
              <a:gd name="f158" fmla="*/ 570453 f121 1"/>
              <a:gd name="f159" fmla="*/ 1629310 f121 1"/>
              <a:gd name="f160" fmla="*/ 489408 f121 1"/>
              <a:gd name="f161" fmla="*/ 2829018 f121 1"/>
              <a:gd name="f162" fmla="*/ 2062787 f121 1"/>
              <a:gd name="f163" fmla="*/ 3146219 f121 1"/>
              <a:gd name="f164" fmla="*/ 3074271 f121 1"/>
              <a:gd name="f165" fmla="*/ 2105563 f121 1"/>
              <a:gd name="f166" fmla="+- f122 0 f1"/>
              <a:gd name="f167" fmla="*/ f124 1 3960000"/>
              <a:gd name="f168" fmla="*/ f125 1 3960000"/>
              <a:gd name="f169" fmla="*/ f126 1 3960000"/>
              <a:gd name="f170" fmla="*/ f127 1 3960000"/>
              <a:gd name="f171" fmla="*/ f128 1 3960000"/>
              <a:gd name="f172" fmla="*/ f129 1 3960000"/>
              <a:gd name="f173" fmla="*/ f130 1 3960000"/>
              <a:gd name="f174" fmla="*/ f131 1 3960000"/>
              <a:gd name="f175" fmla="*/ f132 1 3960000"/>
              <a:gd name="f176" fmla="*/ f133 1 3960000"/>
              <a:gd name="f177" fmla="*/ f134 1 3960000"/>
              <a:gd name="f178" fmla="*/ f135 1 3960000"/>
              <a:gd name="f179" fmla="*/ f136 1 3960000"/>
              <a:gd name="f180" fmla="*/ f137 1 3960000"/>
              <a:gd name="f181" fmla="*/ f138 1 3960000"/>
              <a:gd name="f182" fmla="*/ f139 1 3960000"/>
              <a:gd name="f183" fmla="*/ f140 1 3960000"/>
              <a:gd name="f184" fmla="*/ f141 1 3960000"/>
              <a:gd name="f185" fmla="*/ f142 1 3960000"/>
              <a:gd name="f186" fmla="*/ f143 1 3960000"/>
              <a:gd name="f187" fmla="*/ f144 1 3960000"/>
              <a:gd name="f188" fmla="*/ f145 1 3960000"/>
              <a:gd name="f189" fmla="*/ f146 1 3960000"/>
              <a:gd name="f190" fmla="*/ f147 1 3960000"/>
              <a:gd name="f191" fmla="*/ f148 1 3960000"/>
              <a:gd name="f192" fmla="*/ f149 1 3960000"/>
              <a:gd name="f193" fmla="*/ f150 1 3960000"/>
              <a:gd name="f194" fmla="*/ f151 1 3960000"/>
              <a:gd name="f195" fmla="*/ f152 1 3960000"/>
              <a:gd name="f196" fmla="*/ f153 1 3960000"/>
              <a:gd name="f197" fmla="*/ f154 1 3960000"/>
              <a:gd name="f198" fmla="*/ f155 1 3960000"/>
              <a:gd name="f199" fmla="*/ f156 1 3960000"/>
              <a:gd name="f200" fmla="*/ f157 1 3960000"/>
              <a:gd name="f201" fmla="*/ f158 1 3960000"/>
              <a:gd name="f202" fmla="*/ f159 1 3960000"/>
              <a:gd name="f203" fmla="*/ f160 1 3960000"/>
              <a:gd name="f204" fmla="*/ f161 1 3960000"/>
              <a:gd name="f205" fmla="*/ f162 1 3960000"/>
              <a:gd name="f206" fmla="*/ f163 1 3960000"/>
              <a:gd name="f207" fmla="*/ f164 1 3960000"/>
              <a:gd name="f208" fmla="*/ f165 1 3960000"/>
              <a:gd name="f209" fmla="*/ f118 1 f123"/>
              <a:gd name="f210" fmla="*/ f119 1 f123"/>
              <a:gd name="f211" fmla="*/ f167 1 f123"/>
              <a:gd name="f212" fmla="*/ f168 1 f123"/>
              <a:gd name="f213" fmla="*/ f169 1 f123"/>
              <a:gd name="f214" fmla="*/ f170 1 f123"/>
              <a:gd name="f215" fmla="*/ f190 1 f123"/>
              <a:gd name="f216" fmla="*/ f191 1 f123"/>
              <a:gd name="f217" fmla="*/ f171 1 f123"/>
              <a:gd name="f218" fmla="*/ f189 1 f123"/>
              <a:gd name="f219" fmla="*/ f172 1 f123"/>
              <a:gd name="f220" fmla="*/ f173 1 f123"/>
              <a:gd name="f221" fmla="*/ f192 1 f123"/>
              <a:gd name="f222" fmla="*/ f193 1 f123"/>
              <a:gd name="f223" fmla="*/ f194 1 f123"/>
              <a:gd name="f224" fmla="*/ f195 1 f123"/>
              <a:gd name="f225" fmla="*/ f201 1 f123"/>
              <a:gd name="f226" fmla="*/ f202 1 f123"/>
              <a:gd name="f227" fmla="*/ f196 1 f123"/>
              <a:gd name="f228" fmla="*/ f174 1 f123"/>
              <a:gd name="f229" fmla="*/ f199 1 f123"/>
              <a:gd name="f230" fmla="*/ f200 1 f123"/>
              <a:gd name="f231" fmla="*/ f197 1 f123"/>
              <a:gd name="f232" fmla="*/ f198 1 f123"/>
              <a:gd name="f233" fmla="*/ f203 1 f123"/>
              <a:gd name="f234" fmla="*/ f204 1 f123"/>
              <a:gd name="f235" fmla="*/ f205 1 f123"/>
              <a:gd name="f236" fmla="*/ f206 1 f123"/>
              <a:gd name="f237" fmla="*/ f207 1 f123"/>
              <a:gd name="f238" fmla="*/ f208 1 f123"/>
              <a:gd name="f239" fmla="*/ f175 1 f123"/>
              <a:gd name="f240" fmla="*/ f176 1 f123"/>
              <a:gd name="f241" fmla="*/ f185 1 f123"/>
              <a:gd name="f242" fmla="*/ f186 1 f123"/>
              <a:gd name="f243" fmla="*/ f183 1 f123"/>
              <a:gd name="f244" fmla="*/ f184 1 f123"/>
              <a:gd name="f245" fmla="*/ f187 1 f123"/>
              <a:gd name="f246" fmla="*/ f188 1 f123"/>
              <a:gd name="f247" fmla="*/ f177 1 f123"/>
              <a:gd name="f248" fmla="*/ f178 1 f123"/>
              <a:gd name="f249" fmla="*/ f179 1 f123"/>
              <a:gd name="f250" fmla="*/ f180 1 f123"/>
              <a:gd name="f251" fmla="*/ f181 1 f123"/>
              <a:gd name="f252" fmla="*/ f182 1 f123"/>
              <a:gd name="f253" fmla="*/ f209 f116 1"/>
              <a:gd name="f254" fmla="*/ f210 f116 1"/>
              <a:gd name="f255" fmla="*/ f210 f117 1"/>
              <a:gd name="f256" fmla="*/ f209 f117 1"/>
              <a:gd name="f257" fmla="*/ f211 f116 1"/>
              <a:gd name="f258" fmla="*/ f212 f117 1"/>
              <a:gd name="f259" fmla="*/ f213 f116 1"/>
              <a:gd name="f260" fmla="*/ f214 f117 1"/>
              <a:gd name="f261" fmla="*/ f215 f116 1"/>
              <a:gd name="f262" fmla="*/ f216 f117 1"/>
              <a:gd name="f263" fmla="*/ f217 f116 1"/>
              <a:gd name="f264" fmla="*/ f218 f117 1"/>
              <a:gd name="f265" fmla="*/ f219 f116 1"/>
              <a:gd name="f266" fmla="*/ f220 f117 1"/>
              <a:gd name="f267" fmla="*/ f221 f116 1"/>
              <a:gd name="f268" fmla="*/ f222 f117 1"/>
              <a:gd name="f269" fmla="*/ f223 f116 1"/>
              <a:gd name="f270" fmla="*/ f224 f117 1"/>
              <a:gd name="f271" fmla="*/ f225 f116 1"/>
              <a:gd name="f272" fmla="*/ f226 f117 1"/>
              <a:gd name="f273" fmla="*/ f227 f116 1"/>
              <a:gd name="f274" fmla="*/ f228 f117 1"/>
              <a:gd name="f275" fmla="*/ f229 f116 1"/>
              <a:gd name="f276" fmla="*/ f230 f117 1"/>
              <a:gd name="f277" fmla="*/ f231 f116 1"/>
              <a:gd name="f278" fmla="*/ f232 f117 1"/>
              <a:gd name="f279" fmla="*/ f233 f116 1"/>
              <a:gd name="f280" fmla="*/ f234 f117 1"/>
              <a:gd name="f281" fmla="*/ f235 f116 1"/>
              <a:gd name="f282" fmla="*/ f236 f117 1"/>
              <a:gd name="f283" fmla="*/ f237 f116 1"/>
              <a:gd name="f284" fmla="*/ f238 f117 1"/>
              <a:gd name="f285" fmla="*/ f239 f116 1"/>
              <a:gd name="f286" fmla="*/ f240 f117 1"/>
              <a:gd name="f287" fmla="*/ f241 f116 1"/>
              <a:gd name="f288" fmla="*/ f242 f117 1"/>
              <a:gd name="f289" fmla="*/ f243 f116 1"/>
              <a:gd name="f290" fmla="*/ f244 f117 1"/>
              <a:gd name="f291" fmla="*/ f245 f116 1"/>
              <a:gd name="f292" fmla="*/ f246 f117 1"/>
              <a:gd name="f293" fmla="*/ f247 f116 1"/>
              <a:gd name="f294" fmla="*/ f248 f117 1"/>
              <a:gd name="f295" fmla="*/ f249 f116 1"/>
              <a:gd name="f296" fmla="*/ f250 f117 1"/>
              <a:gd name="f297" fmla="*/ f251 f116 1"/>
              <a:gd name="f298" fmla="*/ f252 f116 1"/>
              <a:gd name="f299" fmla="*/ f249 f117 1"/>
              <a:gd name="f300" fmla="*/ f251 f117 1"/>
              <a:gd name="f301" fmla="*/ f252 f117 1"/>
              <a:gd name="f302" fmla="*/ f250 f116 1"/>
            </a:gdLst>
            <a:ahLst/>
            <a:cxnLst>
              <a:cxn ang="3cd4">
                <a:pos x="hc" y="t"/>
              </a:cxn>
              <a:cxn ang="0">
                <a:pos x="r" y="vc"/>
              </a:cxn>
              <a:cxn ang="cd4">
                <a:pos x="hc" y="b"/>
              </a:cxn>
              <a:cxn ang="cd2">
                <a:pos x="l" y="vc"/>
              </a:cxn>
              <a:cxn ang="f166">
                <a:pos x="f257" y="f258"/>
              </a:cxn>
              <a:cxn ang="f166">
                <a:pos x="f259" y="f260"/>
              </a:cxn>
              <a:cxn ang="f166">
                <a:pos x="f257" y="f258"/>
              </a:cxn>
              <a:cxn ang="f166">
                <a:pos x="f261" y="f262"/>
              </a:cxn>
              <a:cxn ang="f166">
                <a:pos x="f263" y="f264"/>
              </a:cxn>
              <a:cxn ang="f166">
                <a:pos x="f265" y="f266"/>
              </a:cxn>
              <a:cxn ang="f166">
                <a:pos x="f267" y="f268"/>
              </a:cxn>
              <a:cxn ang="f166">
                <a:pos x="f269" y="f270"/>
              </a:cxn>
              <a:cxn ang="f166">
                <a:pos x="f271" y="f272"/>
              </a:cxn>
              <a:cxn ang="f166">
                <a:pos x="f273" y="f274"/>
              </a:cxn>
              <a:cxn ang="f166">
                <a:pos x="f275" y="f276"/>
              </a:cxn>
              <a:cxn ang="f166">
                <a:pos x="f277" y="f278"/>
              </a:cxn>
              <a:cxn ang="f166">
                <a:pos x="f279" y="f280"/>
              </a:cxn>
              <a:cxn ang="f166">
                <a:pos x="f281" y="f282"/>
              </a:cxn>
              <a:cxn ang="f166">
                <a:pos x="f283" y="f284"/>
              </a:cxn>
              <a:cxn ang="f166">
                <a:pos x="f285" y="f286"/>
              </a:cxn>
              <a:cxn ang="f166">
                <a:pos x="f287" y="f288"/>
              </a:cxn>
              <a:cxn ang="f166">
                <a:pos x="f289" y="f290"/>
              </a:cxn>
              <a:cxn ang="f166">
                <a:pos x="f291" y="f292"/>
              </a:cxn>
              <a:cxn ang="f166">
                <a:pos x="f293" y="f294"/>
              </a:cxn>
              <a:cxn ang="f166">
                <a:pos x="f261" y="f262"/>
              </a:cxn>
              <a:cxn ang="f166">
                <a:pos x="f295" y="f296"/>
              </a:cxn>
              <a:cxn ang="f166">
                <a:pos x="f297" y="f296"/>
              </a:cxn>
              <a:cxn ang="f166">
                <a:pos x="f298" y="f299"/>
              </a:cxn>
              <a:cxn ang="f166">
                <a:pos x="f298" y="f300"/>
              </a:cxn>
              <a:cxn ang="f166">
                <a:pos x="f297" y="f301"/>
              </a:cxn>
              <a:cxn ang="f166">
                <a:pos x="f295" y="f301"/>
              </a:cxn>
              <a:cxn ang="f166">
                <a:pos x="f302" y="f300"/>
              </a:cxn>
              <a:cxn ang="f166">
                <a:pos x="f302" y="f299"/>
              </a:cxn>
              <a:cxn ang="f166">
                <a:pos x="f295" y="f296"/>
              </a:cxn>
            </a:cxnLst>
            <a:rect l="f253" t="f256" r="f254" b="f255"/>
            <a:pathLst>
              <a:path w="3960000" h="3960000">
                <a:moveTo>
                  <a:pt x="f7" y="f8"/>
                </a:moveTo>
                <a:lnTo>
                  <a:pt x="f9" y="f10"/>
                </a:lnTo>
                <a:lnTo>
                  <a:pt x="f7" y="f8"/>
                </a:lnTo>
                <a:close/>
                <a:moveTo>
                  <a:pt x="f11" y="f12"/>
                </a:moveTo>
                <a:cubicBezTo>
                  <a:pt x="f13" y="f12"/>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12"/>
                  <a:pt x="f11" y="f12"/>
                </a:cubicBezTo>
                <a:close/>
                <a:moveTo>
                  <a:pt x="f111" y="f5"/>
                </a:moveTo>
                <a:lnTo>
                  <a:pt x="f112" y="f5"/>
                </a:lnTo>
                <a:cubicBezTo>
                  <a:pt x="f113" y="f5"/>
                  <a:pt x="f6" y="f114"/>
                  <a:pt x="f6" y="f111"/>
                </a:cubicBezTo>
                <a:lnTo>
                  <a:pt x="f6" y="f112"/>
                </a:lnTo>
                <a:cubicBezTo>
                  <a:pt x="f6" y="f113"/>
                  <a:pt x="f113" y="f6"/>
                  <a:pt x="f112" y="f6"/>
                </a:cubicBezTo>
                <a:lnTo>
                  <a:pt x="f111" y="f6"/>
                </a:lnTo>
                <a:cubicBezTo>
                  <a:pt x="f114" y="f6"/>
                  <a:pt x="f5" y="f113"/>
                  <a:pt x="f5" y="f112"/>
                </a:cubicBezTo>
                <a:lnTo>
                  <a:pt x="f5" y="f111"/>
                </a:lnTo>
                <a:cubicBezTo>
                  <a:pt x="f5" y="f114"/>
                  <a:pt x="f114" y="f5"/>
                  <a:pt x="f111" y="f5"/>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sp>
        <p:nvSpPr>
          <p:cNvPr id="13" name="Rounded Rectangle 3">
            <a:extLst>
              <a:ext uri="{FF2B5EF4-FFF2-40B4-BE49-F238E27FC236}">
                <a16:creationId xmlns:a16="http://schemas.microsoft.com/office/drawing/2014/main" id="{14D55497-3DED-7DC6-AF17-41570B16BA79}"/>
              </a:ext>
            </a:extLst>
          </p:cNvPr>
          <p:cNvSpPr/>
          <p:nvPr/>
        </p:nvSpPr>
        <p:spPr>
          <a:xfrm>
            <a:off x="4523600" y="4081351"/>
            <a:ext cx="429813" cy="458086"/>
          </a:xfrm>
          <a:custGeom>
            <a:avLst/>
            <a:gdLst>
              <a:gd name="f0" fmla="val 10800000"/>
              <a:gd name="f1" fmla="val 5400000"/>
              <a:gd name="f2" fmla="val 180"/>
              <a:gd name="f3" fmla="val w"/>
              <a:gd name="f4" fmla="val h"/>
              <a:gd name="f5" fmla="val 0"/>
              <a:gd name="f6" fmla="val 3960000"/>
              <a:gd name="f7" fmla="val 2841893"/>
              <a:gd name="f8" fmla="val 181064"/>
              <a:gd name="f9" fmla="val 2485731"/>
              <a:gd name="f10" fmla="val 190239"/>
              <a:gd name="f11" fmla="val 2106781"/>
              <a:gd name="f12" fmla="val 339266"/>
              <a:gd name="f13" fmla="val 2105790"/>
              <a:gd name="f14" fmla="val 859562"/>
              <a:gd name="f15" fmla="val 2106860"/>
              <a:gd name="f16" fmla="val 863292"/>
              <a:gd name="f17" fmla="val 1248172"/>
              <a:gd name="f18" fmla="val 1691968"/>
              <a:gd name="f19" fmla="val 1824236"/>
              <a:gd name="f20" fmla="val 3779396"/>
              <a:gd name="f21" fmla="val 2754932"/>
              <a:gd name="f22" fmla="val 3305869"/>
              <a:gd name="f23" fmla="val 1813665"/>
              <a:gd name="f24" fmla="val 3348152"/>
              <a:gd name="f25" fmla="val 907124"/>
              <a:gd name="f26" fmla="val 2746287"/>
              <a:gd name="f27" fmla="val 682909"/>
              <a:gd name="f28" fmla="val 3126764"/>
              <a:gd name="f29" fmla="val 685506"/>
              <a:gd name="f30" fmla="val 3369037"/>
              <a:gd name="f31" fmla="val 704441"/>
              <a:gd name="f32" fmla="val 3391941"/>
              <a:gd name="f33" fmla="val 556446"/>
              <a:gd name="f34" fmla="val 3409927"/>
              <a:gd name="f35" fmla="val 381656"/>
              <a:gd name="f36" fmla="val 3410216"/>
              <a:gd name="f37" fmla="val 195189"/>
              <a:gd name="f38" fmla="val 3239930"/>
              <a:gd name="f39" fmla="val 163882"/>
              <a:gd name="f40" fmla="val 3118909"/>
              <a:gd name="f41" fmla="val 173928"/>
              <a:gd name="f42" fmla="val 308009"/>
              <a:gd name="f43" fmla="val 3651991"/>
              <a:gd name="f44" fmla="val 3822100"/>
              <a:gd name="f45" fmla="val 137900"/>
              <a:gd name="f46" fmla="+- 0 0 -90"/>
              <a:gd name="f47" fmla="*/ f3 1 3960000"/>
              <a:gd name="f48" fmla="*/ f4 1 3960000"/>
              <a:gd name="f49" fmla="val f5"/>
              <a:gd name="f50" fmla="val f6"/>
              <a:gd name="f51" fmla="*/ f46 f0 1"/>
              <a:gd name="f52" fmla="+- f50 0 f49"/>
              <a:gd name="f53" fmla="*/ f51 1 f2"/>
              <a:gd name="f54" fmla="*/ f52 1 3960000"/>
              <a:gd name="f55" fmla="*/ 2841893 f52 1"/>
              <a:gd name="f56" fmla="*/ 181064 f52 1"/>
              <a:gd name="f57" fmla="*/ 2105790 f52 1"/>
              <a:gd name="f58" fmla="*/ 859562 f52 1"/>
              <a:gd name="f59" fmla="*/ 2106860 f52 1"/>
              <a:gd name="f60" fmla="*/ 863292 f52 1"/>
              <a:gd name="f61" fmla="*/ 1248172 f52 1"/>
              <a:gd name="f62" fmla="*/ 1691968 f52 1"/>
              <a:gd name="f63" fmla="*/ 1824236 f52 1"/>
              <a:gd name="f64" fmla="*/ 3779396 f52 1"/>
              <a:gd name="f65" fmla="*/ 2754932 f52 1"/>
              <a:gd name="f66" fmla="*/ 3305869 f52 1"/>
              <a:gd name="f67" fmla="*/ 1813665 f52 1"/>
              <a:gd name="f68" fmla="*/ 3348152 f52 1"/>
              <a:gd name="f69" fmla="*/ 907124 f52 1"/>
              <a:gd name="f70" fmla="*/ 3369037 f52 1"/>
              <a:gd name="f71" fmla="*/ 308009 f52 1"/>
              <a:gd name="f72" fmla="*/ 0 f52 1"/>
              <a:gd name="f73" fmla="*/ 3651991 f52 1"/>
              <a:gd name="f74" fmla="*/ 3960000 f52 1"/>
              <a:gd name="f75" fmla="*/ 704441 f52 1"/>
              <a:gd name="f76" fmla="*/ 3410216 f52 1"/>
              <a:gd name="f77" fmla="*/ 195189 f52 1"/>
              <a:gd name="f78" fmla="+- f53 0 f1"/>
              <a:gd name="f79" fmla="*/ f55 1 3960000"/>
              <a:gd name="f80" fmla="*/ f56 1 3960000"/>
              <a:gd name="f81" fmla="*/ f57 1 3960000"/>
              <a:gd name="f82" fmla="*/ f58 1 3960000"/>
              <a:gd name="f83" fmla="*/ f59 1 3960000"/>
              <a:gd name="f84" fmla="*/ f60 1 3960000"/>
              <a:gd name="f85" fmla="*/ f61 1 3960000"/>
              <a:gd name="f86" fmla="*/ f62 1 3960000"/>
              <a:gd name="f87" fmla="*/ f63 1 3960000"/>
              <a:gd name="f88" fmla="*/ f64 1 3960000"/>
              <a:gd name="f89" fmla="*/ f65 1 3960000"/>
              <a:gd name="f90" fmla="*/ f66 1 3960000"/>
              <a:gd name="f91" fmla="*/ f67 1 3960000"/>
              <a:gd name="f92" fmla="*/ f68 1 3960000"/>
              <a:gd name="f93" fmla="*/ f69 1 3960000"/>
              <a:gd name="f94" fmla="*/ f70 1 3960000"/>
              <a:gd name="f95" fmla="*/ f71 1 3960000"/>
              <a:gd name="f96" fmla="*/ f72 1 3960000"/>
              <a:gd name="f97" fmla="*/ f73 1 3960000"/>
              <a:gd name="f98" fmla="*/ f74 1 3960000"/>
              <a:gd name="f99" fmla="*/ f75 1 3960000"/>
              <a:gd name="f100" fmla="*/ f76 1 3960000"/>
              <a:gd name="f101" fmla="*/ f77 1 3960000"/>
              <a:gd name="f102" fmla="*/ f49 1 f54"/>
              <a:gd name="f103" fmla="*/ f50 1 f54"/>
              <a:gd name="f104" fmla="*/ f79 1 f54"/>
              <a:gd name="f105" fmla="*/ f80 1 f54"/>
              <a:gd name="f106" fmla="*/ f81 1 f54"/>
              <a:gd name="f107" fmla="*/ f82 1 f54"/>
              <a:gd name="f108" fmla="*/ f83 1 f54"/>
              <a:gd name="f109" fmla="*/ f84 1 f54"/>
              <a:gd name="f110" fmla="*/ f85 1 f54"/>
              <a:gd name="f111" fmla="*/ f86 1 f54"/>
              <a:gd name="f112" fmla="*/ f87 1 f54"/>
              <a:gd name="f113" fmla="*/ f88 1 f54"/>
              <a:gd name="f114" fmla="*/ f89 1 f54"/>
              <a:gd name="f115" fmla="*/ f90 1 f54"/>
              <a:gd name="f116" fmla="*/ f91 1 f54"/>
              <a:gd name="f117" fmla="*/ f92 1 f54"/>
              <a:gd name="f118" fmla="*/ f93 1 f54"/>
              <a:gd name="f119" fmla="*/ f94 1 f54"/>
              <a:gd name="f120" fmla="*/ f99 1 f54"/>
              <a:gd name="f121" fmla="*/ f100 1 f54"/>
              <a:gd name="f122" fmla="*/ f101 1 f54"/>
              <a:gd name="f123" fmla="*/ f95 1 f54"/>
              <a:gd name="f124" fmla="*/ f96 1 f54"/>
              <a:gd name="f125" fmla="*/ f97 1 f54"/>
              <a:gd name="f126" fmla="*/ f98 1 f54"/>
              <a:gd name="f127" fmla="*/ f102 f47 1"/>
              <a:gd name="f128" fmla="*/ f103 f47 1"/>
              <a:gd name="f129" fmla="*/ f103 f48 1"/>
              <a:gd name="f130" fmla="*/ f102 f48 1"/>
              <a:gd name="f131" fmla="*/ f104 f47 1"/>
              <a:gd name="f132" fmla="*/ f105 f48 1"/>
              <a:gd name="f133" fmla="*/ f106 f47 1"/>
              <a:gd name="f134" fmla="*/ f107 f48 1"/>
              <a:gd name="f135" fmla="*/ f108 f47 1"/>
              <a:gd name="f136" fmla="*/ f109 f48 1"/>
              <a:gd name="f137" fmla="*/ f110 f48 1"/>
              <a:gd name="f138" fmla="*/ f111 f47 1"/>
              <a:gd name="f139" fmla="*/ f112 f48 1"/>
              <a:gd name="f140" fmla="*/ f113 f48 1"/>
              <a:gd name="f141" fmla="*/ f114 f47 1"/>
              <a:gd name="f142" fmla="*/ f115 f47 1"/>
              <a:gd name="f143" fmla="*/ f116 f48 1"/>
              <a:gd name="f144" fmla="*/ f117 f47 1"/>
              <a:gd name="f145" fmla="*/ f118 f48 1"/>
              <a:gd name="f146" fmla="*/ f119 f47 1"/>
              <a:gd name="f147" fmla="*/ f120 f48 1"/>
              <a:gd name="f148" fmla="*/ f121 f47 1"/>
              <a:gd name="f149" fmla="*/ f122 f48 1"/>
              <a:gd name="f150" fmla="*/ f123 f47 1"/>
              <a:gd name="f151" fmla="*/ f124 f48 1"/>
              <a:gd name="f152" fmla="*/ f125 f47 1"/>
              <a:gd name="f153" fmla="*/ f126 f47 1"/>
              <a:gd name="f154" fmla="*/ f123 f48 1"/>
              <a:gd name="f155" fmla="*/ f125 f48 1"/>
              <a:gd name="f156" fmla="*/ f126 f48 1"/>
              <a:gd name="f157" fmla="*/ f124 f47 1"/>
            </a:gdLst>
            <a:ahLst/>
            <a:cxnLst>
              <a:cxn ang="3cd4">
                <a:pos x="hc" y="t"/>
              </a:cxn>
              <a:cxn ang="0">
                <a:pos x="r" y="vc"/>
              </a:cxn>
              <a:cxn ang="cd4">
                <a:pos x="hc" y="b"/>
              </a:cxn>
              <a:cxn ang="cd2">
                <a:pos x="l" y="vc"/>
              </a:cxn>
              <a:cxn ang="f78">
                <a:pos x="f131" y="f132"/>
              </a:cxn>
              <a:cxn ang="f78">
                <a:pos x="f133" y="f134"/>
              </a:cxn>
              <a:cxn ang="f78">
                <a:pos x="f135" y="f136"/>
              </a:cxn>
              <a:cxn ang="f78">
                <a:pos x="f135" y="f137"/>
              </a:cxn>
              <a:cxn ang="f78">
                <a:pos x="f138" y="f137"/>
              </a:cxn>
              <a:cxn ang="f78">
                <a:pos x="f138" y="f139"/>
              </a:cxn>
              <a:cxn ang="f78">
                <a:pos x="f135" y="f139"/>
              </a:cxn>
              <a:cxn ang="f78">
                <a:pos x="f135" y="f140"/>
              </a:cxn>
              <a:cxn ang="f78">
                <a:pos x="f141" y="f140"/>
              </a:cxn>
              <a:cxn ang="f78">
                <a:pos x="f141" y="f139"/>
              </a:cxn>
              <a:cxn ang="f78">
                <a:pos x="f142" y="f143"/>
              </a:cxn>
              <a:cxn ang="f78">
                <a:pos x="f144" y="f137"/>
              </a:cxn>
              <a:cxn ang="f78">
                <a:pos x="f141" y="f137"/>
              </a:cxn>
              <a:cxn ang="f78">
                <a:pos x="f141" y="f145"/>
              </a:cxn>
              <a:cxn ang="f78">
                <a:pos x="f146" y="f147"/>
              </a:cxn>
              <a:cxn ang="f78">
                <a:pos x="f148" y="f149"/>
              </a:cxn>
              <a:cxn ang="f78">
                <a:pos x="f131" y="f132"/>
              </a:cxn>
              <a:cxn ang="f78">
                <a:pos x="f150" y="f151"/>
              </a:cxn>
              <a:cxn ang="f78">
                <a:pos x="f152" y="f151"/>
              </a:cxn>
              <a:cxn ang="f78">
                <a:pos x="f153" y="f154"/>
              </a:cxn>
              <a:cxn ang="f78">
                <a:pos x="f153" y="f155"/>
              </a:cxn>
              <a:cxn ang="f78">
                <a:pos x="f152" y="f156"/>
              </a:cxn>
              <a:cxn ang="f78">
                <a:pos x="f150" y="f156"/>
              </a:cxn>
              <a:cxn ang="f78">
                <a:pos x="f157" y="f155"/>
              </a:cxn>
              <a:cxn ang="f78">
                <a:pos x="f157" y="f154"/>
              </a:cxn>
              <a:cxn ang="f78">
                <a:pos x="f150" y="f151"/>
              </a:cxn>
            </a:cxnLst>
            <a:rect l="f127" t="f130" r="f128" b="f129"/>
            <a:pathLst>
              <a:path w="3960000" h="3960000">
                <a:moveTo>
                  <a:pt x="f7" y="f8"/>
                </a:moveTo>
                <a:cubicBezTo>
                  <a:pt x="f9" y="f10"/>
                  <a:pt x="f11" y="f12"/>
                  <a:pt x="f13" y="f14"/>
                </a:cubicBezTo>
                <a:lnTo>
                  <a:pt x="f15" y="f16"/>
                </a:lnTo>
                <a:lnTo>
                  <a:pt x="f15" y="f17"/>
                </a:lnTo>
                <a:lnTo>
                  <a:pt x="f18" y="f17"/>
                </a:lnTo>
                <a:lnTo>
                  <a:pt x="f18" y="f19"/>
                </a:lnTo>
                <a:lnTo>
                  <a:pt x="f15" y="f19"/>
                </a:lnTo>
                <a:lnTo>
                  <a:pt x="f15" y="f20"/>
                </a:lnTo>
                <a:lnTo>
                  <a:pt x="f21" y="f20"/>
                </a:lnTo>
                <a:lnTo>
                  <a:pt x="f21" y="f19"/>
                </a:lnTo>
                <a:lnTo>
                  <a:pt x="f22" y="f23"/>
                </a:lnTo>
                <a:lnTo>
                  <a:pt x="f24" y="f17"/>
                </a:lnTo>
                <a:lnTo>
                  <a:pt x="f21" y="f17"/>
                </a:lnTo>
                <a:lnTo>
                  <a:pt x="f21" y="f25"/>
                </a:lnTo>
                <a:cubicBezTo>
                  <a:pt x="f26" y="f27"/>
                  <a:pt x="f28" y="f29"/>
                  <a:pt x="f30" y="f31"/>
                </a:cubicBezTo>
                <a:cubicBezTo>
                  <a:pt x="f32" y="f33"/>
                  <a:pt x="f34" y="f35"/>
                  <a:pt x="f36" y="f37"/>
                </a:cubicBezTo>
                <a:cubicBezTo>
                  <a:pt x="f38" y="f39"/>
                  <a:pt x="f40" y="f41"/>
                  <a:pt x="f7" y="f8"/>
                </a:cubicBezTo>
                <a:close/>
                <a:moveTo>
                  <a:pt x="f42" y="f5"/>
                </a:moveTo>
                <a:lnTo>
                  <a:pt x="f43" y="f5"/>
                </a:lnTo>
                <a:cubicBezTo>
                  <a:pt x="f44" y="f5"/>
                  <a:pt x="f6" y="f45"/>
                  <a:pt x="f6" y="f42"/>
                </a:cubicBezTo>
                <a:lnTo>
                  <a:pt x="f6" y="f43"/>
                </a:lnTo>
                <a:cubicBezTo>
                  <a:pt x="f6" y="f44"/>
                  <a:pt x="f44" y="f6"/>
                  <a:pt x="f43" y="f6"/>
                </a:cubicBezTo>
                <a:lnTo>
                  <a:pt x="f42" y="f6"/>
                </a:lnTo>
                <a:cubicBezTo>
                  <a:pt x="f45" y="f6"/>
                  <a:pt x="f5" y="f44"/>
                  <a:pt x="f5" y="f43"/>
                </a:cubicBezTo>
                <a:lnTo>
                  <a:pt x="f5" y="f42"/>
                </a:lnTo>
                <a:cubicBezTo>
                  <a:pt x="f5" y="f45"/>
                  <a:pt x="f45" y="f5"/>
                  <a:pt x="f42" y="f5"/>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sp>
        <p:nvSpPr>
          <p:cNvPr id="14" name="Rounded Rectangle 10">
            <a:extLst>
              <a:ext uri="{FF2B5EF4-FFF2-40B4-BE49-F238E27FC236}">
                <a16:creationId xmlns:a16="http://schemas.microsoft.com/office/drawing/2014/main" id="{F69977DA-1258-6F6C-7988-6886156E670C}"/>
              </a:ext>
            </a:extLst>
          </p:cNvPr>
          <p:cNvSpPr/>
          <p:nvPr/>
        </p:nvSpPr>
        <p:spPr>
          <a:xfrm>
            <a:off x="5943481" y="4072042"/>
            <a:ext cx="431349" cy="467395"/>
          </a:xfrm>
          <a:custGeom>
            <a:avLst/>
            <a:gdLst>
              <a:gd name="f0" fmla="val w"/>
              <a:gd name="f1" fmla="val h"/>
              <a:gd name="f2" fmla="val 0"/>
              <a:gd name="f3" fmla="val 3186824"/>
              <a:gd name="f4" fmla="val 3240000"/>
              <a:gd name="f5" fmla="val 2141174"/>
              <a:gd name="f6" fmla="val 1384899"/>
              <a:gd name="f7" fmla="val 1528887"/>
              <a:gd name="f8" fmla="val 1997174"/>
              <a:gd name="f9" fmla="val 1744911"/>
              <a:gd name="f10" fmla="val 1888899"/>
              <a:gd name="f11" fmla="val 2357174"/>
              <a:gd name="f12" fmla="val 2501174"/>
              <a:gd name="f13" fmla="val 1286582"/>
              <a:gd name="f14" fmla="val 1008157"/>
              <a:gd name="f15" fmla="val 1148208"/>
              <a:gd name="f16" fmla="val 1006486"/>
              <a:gd name="f17" fmla="val 1009270"/>
              <a:gd name="f18" fmla="val 1051569"/>
              <a:gd name="f19" fmla="val 894997"/>
              <a:gd name="f20" fmla="val 1143711"/>
              <a:gd name="f21" fmla="val 666451"/>
              <a:gd name="f22" fmla="val 1327995"/>
              <a:gd name="f23" fmla="val 600947"/>
              <a:gd name="f24" fmla="val 1648602"/>
              <a:gd name="f25" fmla="val 738892"/>
              <a:gd name="f26" fmla="val 1907765"/>
              <a:gd name="f27" fmla="val 876837"/>
              <a:gd name="f28" fmla="val 2166928"/>
              <a:gd name="f29" fmla="val 1179371"/>
              <a:gd name="f30" fmla="val 2291639"/>
              <a:gd name="f31" fmla="val 1459875"/>
              <a:gd name="f32" fmla="val 2204971"/>
              <a:gd name="f33" fmla="val 1676459"/>
              <a:gd name="f34" fmla="val 2138053"/>
              <a:gd name="f35" fmla="val 1832801"/>
              <a:gd name="f36" fmla="val 1959669"/>
              <a:gd name="f37" fmla="val 1876637"/>
              <a:gd name="f38" fmla="val 1747242"/>
              <a:gd name="f39" fmla="val 1879565"/>
              <a:gd name="f40" fmla="val 1728291"/>
              <a:gd name="f41" fmla="val 1891883"/>
              <a:gd name="f42" fmla="val 1671800"/>
              <a:gd name="f43" fmla="val 1894168"/>
              <a:gd name="f44" fmla="val 1612713"/>
              <a:gd name="f45" fmla="val 1887545"/>
              <a:gd name="f46" fmla="val 1552862"/>
              <a:gd name="f47" fmla="val 1553745"/>
              <a:gd name="f48" fmla="val 1531218"/>
              <a:gd name="f49" fmla="val 1231565"/>
              <a:gd name="f50" fmla="val 1565835"/>
              <a:gd name="f51" fmla="val 1530201"/>
              <a:gd name="f52" fmla="val 1827940"/>
              <a:gd name="f53" fmla="val 1460959"/>
              <a:gd name="f54" fmla="val 1892348"/>
              <a:gd name="f55" fmla="val 1371795"/>
              <a:gd name="f56" fmla="val 1919897"/>
              <a:gd name="f57" fmla="val 1228031"/>
              <a:gd name="f58" fmla="val 1964316"/>
              <a:gd name="f59" fmla="val 1072976"/>
              <a:gd name="f60" fmla="val 1900399"/>
              <a:gd name="f61" fmla="val 1002277"/>
              <a:gd name="f62" fmla="val 1767573"/>
              <a:gd name="f63" fmla="val 931578"/>
              <a:gd name="f64" fmla="val 1634747"/>
              <a:gd name="f65" fmla="val 965150"/>
              <a:gd name="f66" fmla="val 1470429"/>
              <a:gd name="f67" fmla="val 1082284"/>
              <a:gd name="f68" fmla="val 1375980"/>
              <a:gd name="f69" fmla="val 1199418"/>
              <a:gd name="f70" fmla="val 1281531"/>
              <a:gd name="f71" fmla="val 1367118"/>
              <a:gd name="f72" fmla="val 1283556"/>
              <a:gd name="f73" fmla="val 1481937"/>
              <a:gd name="f74" fmla="val 1380807"/>
              <a:gd name="f75" fmla="val 1674778"/>
              <a:gd name="f76" fmla="val 1153129"/>
              <a:gd name="f77" fmla="val 1562764"/>
              <a:gd name="f78" fmla="val 1058254"/>
              <a:gd name="f79" fmla="val 1424955"/>
              <a:gd name="f80" fmla="val 1009828"/>
              <a:gd name="f81" fmla="val 293028"/>
              <a:gd name="f82" fmla="val 2893796"/>
              <a:gd name="f83" fmla="val 3055631"/>
              <a:gd name="f84" fmla="val 131193"/>
              <a:gd name="f85" fmla="val 2946972"/>
              <a:gd name="f86" fmla="val 3108807"/>
              <a:gd name="f87" fmla="*/ f0 1 3186824"/>
              <a:gd name="f88" fmla="*/ f1 1 3240000"/>
              <a:gd name="f89" fmla="val f2"/>
              <a:gd name="f90" fmla="val f3"/>
              <a:gd name="f91" fmla="val f4"/>
              <a:gd name="f92" fmla="+- f91 0 f89"/>
              <a:gd name="f93" fmla="+- f90 0 f89"/>
              <a:gd name="f94" fmla="*/ f93 1 3186824"/>
              <a:gd name="f95" fmla="*/ f92 1 3240000"/>
              <a:gd name="f96" fmla="*/ f89 1 f94"/>
              <a:gd name="f97" fmla="*/ f90 1 f94"/>
              <a:gd name="f98" fmla="*/ f89 1 f95"/>
              <a:gd name="f99" fmla="*/ f91 1 f95"/>
              <a:gd name="f100" fmla="*/ f96 f87 1"/>
              <a:gd name="f101" fmla="*/ f97 f87 1"/>
              <a:gd name="f102" fmla="*/ f99 f88 1"/>
              <a:gd name="f103" fmla="*/ f98 f88 1"/>
            </a:gdLst>
            <a:ahLst/>
            <a:cxnLst>
              <a:cxn ang="3cd4">
                <a:pos x="hc" y="t"/>
              </a:cxn>
              <a:cxn ang="0">
                <a:pos x="r" y="vc"/>
              </a:cxn>
              <a:cxn ang="cd4">
                <a:pos x="hc" y="b"/>
              </a:cxn>
              <a:cxn ang="cd2">
                <a:pos x="l" y="vc"/>
              </a:cxn>
            </a:cxnLst>
            <a:rect l="f100" t="f103" r="f101" b="f102"/>
            <a:pathLst>
              <a:path w="318682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38"/>
                </a:lnTo>
                <a:lnTo>
                  <a:pt x="f39" y="f40"/>
                </a:lnTo>
                <a:cubicBezTo>
                  <a:pt x="f41" y="f42"/>
                  <a:pt x="f43" y="f44"/>
                  <a:pt x="f45" y="f46"/>
                </a:cubicBezTo>
                <a:lnTo>
                  <a:pt x="f39" y="f47"/>
                </a:lnTo>
                <a:lnTo>
                  <a:pt x="f39" y="f48"/>
                </a:lnTo>
                <a:lnTo>
                  <a:pt x="f49" y="f48"/>
                </a:lnTo>
                <a:lnTo>
                  <a:pt x="f49" y="f38"/>
                </a:lnTo>
                <a:lnTo>
                  <a:pt x="f50" y="f38"/>
                </a:lnTo>
                <a:cubicBezTo>
                  <a:pt x="f51" y="f52"/>
                  <a:pt x="f53" y="f54"/>
                  <a:pt x="f55" y="f56"/>
                </a:cubicBezTo>
                <a:cubicBezTo>
                  <a:pt x="f57" y="f58"/>
                  <a:pt x="f59" y="f60"/>
                  <a:pt x="f61" y="f62"/>
                </a:cubicBezTo>
                <a:cubicBezTo>
                  <a:pt x="f63" y="f64"/>
                  <a:pt x="f65" y="f66"/>
                  <a:pt x="f67" y="f68"/>
                </a:cubicBezTo>
                <a:cubicBezTo>
                  <a:pt x="f69" y="f70"/>
                  <a:pt x="f71" y="f72"/>
                  <a:pt x="f73" y="f74"/>
                </a:cubicBezTo>
                <a:lnTo>
                  <a:pt x="f75" y="f76"/>
                </a:lnTo>
                <a:cubicBezTo>
                  <a:pt x="f77" y="f78"/>
                  <a:pt x="f79" y="f80"/>
                  <a:pt x="f13" y="f14"/>
                </a:cubicBezTo>
                <a:close/>
                <a:moveTo>
                  <a:pt x="f81" y="f2"/>
                </a:moveTo>
                <a:lnTo>
                  <a:pt x="f82" y="f2"/>
                </a:lnTo>
                <a:cubicBezTo>
                  <a:pt x="f83" y="f2"/>
                  <a:pt x="f3" y="f84"/>
                  <a:pt x="f3" y="f81"/>
                </a:cubicBezTo>
                <a:lnTo>
                  <a:pt x="f3" y="f85"/>
                </a:lnTo>
                <a:cubicBezTo>
                  <a:pt x="f3" y="f86"/>
                  <a:pt x="f83" y="f4"/>
                  <a:pt x="f82" y="f4"/>
                </a:cubicBezTo>
                <a:lnTo>
                  <a:pt x="f81" y="f4"/>
                </a:lnTo>
                <a:cubicBezTo>
                  <a:pt x="f84" y="f4"/>
                  <a:pt x="f2" y="f86"/>
                  <a:pt x="f2" y="f85"/>
                </a:cubicBezTo>
                <a:lnTo>
                  <a:pt x="f2" y="f81"/>
                </a:lnTo>
                <a:cubicBezTo>
                  <a:pt x="f2" y="f84"/>
                  <a:pt x="f84" y="f2"/>
                  <a:pt x="f81" y="f2"/>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15" name="Block Arc 6">
            <a:extLst>
              <a:ext uri="{FF2B5EF4-FFF2-40B4-BE49-F238E27FC236}">
                <a16:creationId xmlns:a16="http://schemas.microsoft.com/office/drawing/2014/main" id="{6B6A314E-D55A-650A-DE95-4104822149FA}"/>
              </a:ext>
            </a:extLst>
          </p:cNvPr>
          <p:cNvSpPr/>
          <p:nvPr/>
        </p:nvSpPr>
        <p:spPr>
          <a:xfrm>
            <a:off x="6610938" y="4104238"/>
            <a:ext cx="404365" cy="435199"/>
          </a:xfrm>
          <a:custGeom>
            <a:avLst/>
            <a:gdLst>
              <a:gd name="f0" fmla="val 10800000"/>
              <a:gd name="f1" fmla="val 5400000"/>
              <a:gd name="f2" fmla="val 180"/>
              <a:gd name="f3" fmla="val w"/>
              <a:gd name="f4" fmla="val h"/>
              <a:gd name="f5" fmla="val 0"/>
              <a:gd name="f6" fmla="val 3189723"/>
              <a:gd name="f7" fmla="val 3221116"/>
              <a:gd name="f8" fmla="val 2664630"/>
              <a:gd name="f9" fmla="val 2175617"/>
              <a:gd name="f10" fmla="val 2658205"/>
              <a:gd name="f11" fmla="val 2178566"/>
              <a:gd name="f12" fmla="val 2662222"/>
              <a:gd name="f13" fmla="val 2175972"/>
              <a:gd name="f14" fmla="val 2664284"/>
              <a:gd name="f15" fmla="val 2175096"/>
              <a:gd name="f16" fmla="val 1477043"/>
              <a:gd name="f17" fmla="val 1144372"/>
              <a:gd name="f18" fmla="val 1409070"/>
              <a:gd name="f19" fmla="val 1159393"/>
              <a:gd name="f20" fmla="val 1167974"/>
              <a:gd name="f21" fmla="val 1216277"/>
              <a:gd name="f22" fmla="val 1134894"/>
              <a:gd name="f23" fmla="val 1538245"/>
              <a:gd name="f24" fmla="val 1152384"/>
              <a:gd name="f25" fmla="val 1703728"/>
              <a:gd name="f26" fmla="val 1169874"/>
              <a:gd name="f27" fmla="val 1869211"/>
              <a:gd name="f28" fmla="val 1272747"/>
              <a:gd name="f29" fmla="val 2156947"/>
              <a:gd name="f30" fmla="val 1514013"/>
              <a:gd name="f31" fmla="val 2152290"/>
              <a:gd name="f32" fmla="val 1680659"/>
              <a:gd name="f33" fmla="val 2149073"/>
              <a:gd name="f34" fmla="val 1865876"/>
              <a:gd name="f35" fmla="val 1940767"/>
              <a:gd name="f36" fmla="val 1850815"/>
              <a:gd name="f37" fmla="val 1654259"/>
              <a:gd name="f38" fmla="val 1844015"/>
              <a:gd name="f39" fmla="val 1608142"/>
              <a:gd name="f40" fmla="val 1837162"/>
              <a:gd name="f41" fmla="val 1561942"/>
              <a:gd name="f42" fmla="val 1830467"/>
              <a:gd name="f43" fmla="val 1515986"/>
              <a:gd name="f44" fmla="val 1779361"/>
              <a:gd name="f45" fmla="val 1292438"/>
              <a:gd name="f46" fmla="val 1635542"/>
              <a:gd name="f47" fmla="val 1134285"/>
              <a:gd name="f48" fmla="val 1651152"/>
              <a:gd name="f49" fmla="val 501"/>
              <a:gd name="f50" fmla="val 1977584"/>
              <a:gd name="f51" fmla="val 8635"/>
              <a:gd name="f52" fmla="val 2235425"/>
              <a:gd name="f53" fmla="val 52153"/>
              <a:gd name="f54" fmla="val 2580395"/>
              <a:gd name="f55" fmla="val 324821"/>
              <a:gd name="f56" fmla="val 3000061"/>
              <a:gd name="f57" fmla="val 656529"/>
              <a:gd name="f58" fmla="val 3430704"/>
              <a:gd name="f59" fmla="val 1549940"/>
              <a:gd name="f60" fmla="val 3030464"/>
              <a:gd name="f61" fmla="val 2249544"/>
              <a:gd name="f62" fmla="val 2882259"/>
              <a:gd name="f63" fmla="val 2451798"/>
              <a:gd name="f64" fmla="val 2785813"/>
              <a:gd name="f65" fmla="val 2507403"/>
              <a:gd name="f66" fmla="val 2585849"/>
              <a:gd name="f67" fmla="val 2588887"/>
              <a:gd name="f68" fmla="val 2194785"/>
              <a:gd name="f69" fmla="val 2615774"/>
              <a:gd name="f70" fmla="val 1984876"/>
              <a:gd name="f71" fmla="val 2478759"/>
              <a:gd name="f72" fmla="val 1973374"/>
              <a:gd name="f73" fmla="val 2195096"/>
              <a:gd name="f74" fmla="val 1841986"/>
              <a:gd name="f75" fmla="val 2496540"/>
              <a:gd name="f76" fmla="val 1610941"/>
              <a:gd name="f77" fmla="val 2555551"/>
              <a:gd name="f78" fmla="val 1390827"/>
              <a:gd name="f79" fmla="val 2527630"/>
              <a:gd name="f80" fmla="val 1131071"/>
              <a:gd name="f81" fmla="val 2494680"/>
              <a:gd name="f82" fmla="val 853863"/>
              <a:gd name="f83" fmla="val 2136270"/>
              <a:gd name="f84" fmla="val 783896"/>
              <a:gd name="f85" fmla="val 1665044"/>
              <a:gd name="f86" fmla="val 715204"/>
              <a:gd name="f87" fmla="val 1202409"/>
              <a:gd name="f88" fmla="val 991941"/>
              <a:gd name="f89" fmla="val 900416"/>
              <a:gd name="f90" fmla="val 1268509"/>
              <a:gd name="f91" fmla="val 819983"/>
              <a:gd name="f92" fmla="val 1288264"/>
              <a:gd name="f93" fmla="val 814237"/>
              <a:gd name="f94" fmla="val 1308391"/>
              <a:gd name="f95" fmla="val 810536"/>
              <a:gd name="f96" fmla="val 1328805"/>
              <a:gd name="f97" fmla="val 807930"/>
              <a:gd name="f98" fmla="val 1349219"/>
              <a:gd name="f99" fmla="val 805325"/>
              <a:gd name="f100" fmla="val 1369921"/>
              <a:gd name="f101" fmla="val 803817"/>
              <a:gd name="f102" fmla="val 802457"/>
              <a:gd name="f103" fmla="val 1416795"/>
              <a:gd name="f104" fmla="val 800769"/>
              <a:gd name="f105" fmla="val 1355770"/>
              <a:gd name="f106" fmla="val 788713"/>
              <a:gd name="f107" fmla="val 1462242"/>
              <a:gd name="f108" fmla="val 801708"/>
              <a:gd name="f109" fmla="val 1599590"/>
              <a:gd name="f110" fmla="val 818472"/>
              <a:gd name="f111" fmla="val 1776043"/>
              <a:gd name="f112" fmla="val 890774"/>
              <a:gd name="f113" fmla="val 1956122"/>
              <a:gd name="f114" fmla="val 1110076"/>
              <a:gd name="f115" fmla="val 875315"/>
              <a:gd name="f116" fmla="val 2333414"/>
              <a:gd name="f117" fmla="val 2330539"/>
              <a:gd name="f118" fmla="val 1325736"/>
              <a:gd name="f119" fmla="val 2327663"/>
              <a:gd name="f120" fmla="val 1603628"/>
              <a:gd name="f121" fmla="val 2324788"/>
              <a:gd name="f122" fmla="val 2054049"/>
              <a:gd name="f123" fmla="val 2290850"/>
              <a:gd name="f124" fmla="val 2479718"/>
              <a:gd name="f125" fmla="val 2627788"/>
              <a:gd name="f126" fmla="val 2217580"/>
              <a:gd name="f127" fmla="val 2661746"/>
              <a:gd name="f128" fmla="val 2179658"/>
              <a:gd name="f129" fmla="val 2691046"/>
              <a:gd name="f130" fmla="val 2188689"/>
              <a:gd name="f131" fmla="val 2667011"/>
              <a:gd name="f132" fmla="val 2175828"/>
              <a:gd name="f133" fmla="val 2945550"/>
              <a:gd name="f134" fmla="val 1655295"/>
              <a:gd name="f135" fmla="val 2803444"/>
              <a:gd name="f136" fmla="val 1009445"/>
              <a:gd name="f137" fmla="val 2332141"/>
              <a:gd name="f138" fmla="val 653899"/>
              <a:gd name="f139" fmla="val 1860838"/>
              <a:gd name="f140" fmla="val 298353"/>
              <a:gd name="f141" fmla="val 1200794"/>
              <a:gd name="f142" fmla="val 339069"/>
              <a:gd name="f143" fmla="val 776764"/>
              <a:gd name="f144" fmla="val 749845"/>
              <a:gd name="f145" fmla="val 352733"/>
              <a:gd name="f146" fmla="val 1160621"/>
              <a:gd name="f147" fmla="val 291083"/>
              <a:gd name="f148" fmla="val 1819040"/>
              <a:gd name="f149" fmla="val 631487"/>
              <a:gd name="f150" fmla="val 2301392"/>
              <a:gd name="f151" fmla="val 971891"/>
              <a:gd name="f152" fmla="val 2783745"/>
              <a:gd name="f153" fmla="val 1612904"/>
              <a:gd name="f154" fmla="val 2946283"/>
              <a:gd name="f155" fmla="val 2142017"/>
              <a:gd name="f156" fmla="val 2684410"/>
              <a:gd name="f157" fmla="val 2324866"/>
              <a:gd name="f158" fmla="val 3053856"/>
              <a:gd name="f159" fmla="val 1613730"/>
              <a:gd name="f160" fmla="val 3405817"/>
              <a:gd name="f161" fmla="val 752200"/>
              <a:gd name="f162" fmla="val 3187363"/>
              <a:gd name="f163" fmla="val 294693"/>
              <a:gd name="f164" fmla="val 2539075"/>
              <a:gd name="f165" fmla="val -162814"/>
              <a:gd name="f166" fmla="val 1890787"/>
              <a:gd name="f167" fmla="val -79956"/>
              <a:gd name="f168" fmla="val 1005863"/>
              <a:gd name="f169" fmla="val 489947"/>
              <a:gd name="f170" fmla="val 453774"/>
              <a:gd name="f171" fmla="val 810518"/>
              <a:gd name="f172" fmla="val 143225"/>
              <a:gd name="f173" fmla="val 1231454"/>
              <a:gd name="f174" fmla="val -9956"/>
              <a:gd name="f175" fmla="+- 0 0 -90"/>
              <a:gd name="f176" fmla="*/ f3 1 3189723"/>
              <a:gd name="f177" fmla="*/ f4 1 3221116"/>
              <a:gd name="f178" fmla="val f5"/>
              <a:gd name="f179" fmla="val f6"/>
              <a:gd name="f180" fmla="val f7"/>
              <a:gd name="f181" fmla="*/ f175 f0 1"/>
              <a:gd name="f182" fmla="+- f180 0 f178"/>
              <a:gd name="f183" fmla="+- f179 0 f178"/>
              <a:gd name="f184" fmla="*/ f181 1 f2"/>
              <a:gd name="f185" fmla="*/ f183 1 3189723"/>
              <a:gd name="f186" fmla="*/ f182 1 3221116"/>
              <a:gd name="f187" fmla="*/ 2175617 f182 1"/>
              <a:gd name="f188" fmla="*/ 2178566 f182 1"/>
              <a:gd name="f189" fmla="*/ 1144372 f182 1"/>
              <a:gd name="f190" fmla="*/ 1159393 f182 1"/>
              <a:gd name="f191" fmla="*/ 1703728 f182 1"/>
              <a:gd name="f192" fmla="*/ 2152290 f182 1"/>
              <a:gd name="f193" fmla="*/ 1654259 f182 1"/>
              <a:gd name="f194" fmla="*/ 1515986 f182 1"/>
              <a:gd name="f195" fmla="*/ 501 f182 1"/>
              <a:gd name="f196" fmla="*/ 324821 f182 1"/>
              <a:gd name="f197" fmla="*/ 2588887 f182 1"/>
              <a:gd name="f198" fmla="*/ 2195096 f182 1"/>
              <a:gd name="f199" fmla="*/ 2527630 f182 1"/>
              <a:gd name="f200" fmla="*/ 1665044 f182 1"/>
              <a:gd name="f201" fmla="*/ 819983 f182 1"/>
              <a:gd name="f202" fmla="*/ 807930 f182 1"/>
              <a:gd name="f203" fmla="*/ 802457 f182 1"/>
              <a:gd name="f204" fmla="*/ 801708 f182 1"/>
              <a:gd name="f205" fmla="*/ 1110076 f182 1"/>
              <a:gd name="f206" fmla="*/ 875315 f182 1"/>
              <a:gd name="f207" fmla="*/ 2054049 f182 1"/>
              <a:gd name="f208" fmla="*/ 2179658 f182 1"/>
              <a:gd name="f209" fmla="*/ 2188689 f182 1"/>
              <a:gd name="f210" fmla="*/ 2175828 f182 1"/>
              <a:gd name="f211" fmla="*/ 653899 f182 1"/>
              <a:gd name="f212" fmla="*/ 749845 f182 1"/>
              <a:gd name="f213" fmla="*/ 2301392 f182 1"/>
              <a:gd name="f214" fmla="*/ 2684410 f182 1"/>
              <a:gd name="f215" fmla="*/ 3053856 f182 1"/>
              <a:gd name="f216" fmla="*/ 2539075 f182 1"/>
              <a:gd name="f217" fmla="*/ 453774 f182 1"/>
              <a:gd name="f218" fmla="*/ 2249544 f182 1"/>
              <a:gd name="f219" fmla="*/ 2664630 f183 1"/>
              <a:gd name="f220" fmla="*/ 2658205 f183 1"/>
              <a:gd name="f221" fmla="*/ 1477043 f183 1"/>
              <a:gd name="f222" fmla="*/ 1409070 f183 1"/>
              <a:gd name="f223" fmla="*/ 1152384 f183 1"/>
              <a:gd name="f224" fmla="*/ 1514013 f183 1"/>
              <a:gd name="f225" fmla="*/ 1850815 f183 1"/>
              <a:gd name="f226" fmla="*/ 1830467 f183 1"/>
              <a:gd name="f227" fmla="*/ 1651152 f183 1"/>
              <a:gd name="f228" fmla="*/ 2580395 f183 1"/>
              <a:gd name="f229" fmla="*/ 3030464 f183 1"/>
              <a:gd name="f230" fmla="*/ 2585849 f183 1"/>
              <a:gd name="f231" fmla="*/ 1973374 f183 1"/>
              <a:gd name="f232" fmla="*/ 1390827 f183 1"/>
              <a:gd name="f233" fmla="*/ 783896 f183 1"/>
              <a:gd name="f234" fmla="*/ 1268509 f183 1"/>
              <a:gd name="f235" fmla="*/ 1328805 f183 1"/>
              <a:gd name="f236" fmla="*/ 1462242 f183 1"/>
              <a:gd name="f237" fmla="*/ 1956122 f183 1"/>
              <a:gd name="f238" fmla="*/ 2333414 f183 1"/>
              <a:gd name="f239" fmla="*/ 2324788 f183 1"/>
              <a:gd name="f240" fmla="*/ 2661746 f183 1"/>
              <a:gd name="f241" fmla="*/ 2691046 f183 1"/>
              <a:gd name="f242" fmla="*/ 2667011 f183 1"/>
              <a:gd name="f243" fmla="*/ 2332141 f183 1"/>
              <a:gd name="f244" fmla="*/ 776764 f183 1"/>
              <a:gd name="f245" fmla="*/ 631487 f183 1"/>
              <a:gd name="f246" fmla="*/ 2142017 f183 1"/>
              <a:gd name="f247" fmla="*/ 2324866 f183 1"/>
              <a:gd name="f248" fmla="*/ 294693 f183 1"/>
              <a:gd name="f249" fmla="*/ 489947 f183 1"/>
              <a:gd name="f250" fmla="+- f184 0 f1"/>
              <a:gd name="f251" fmla="*/ f187 1 3221116"/>
              <a:gd name="f252" fmla="*/ f188 1 3221116"/>
              <a:gd name="f253" fmla="*/ f189 1 3221116"/>
              <a:gd name="f254" fmla="*/ f190 1 3221116"/>
              <a:gd name="f255" fmla="*/ f191 1 3221116"/>
              <a:gd name="f256" fmla="*/ f192 1 3221116"/>
              <a:gd name="f257" fmla="*/ f193 1 3221116"/>
              <a:gd name="f258" fmla="*/ f194 1 3221116"/>
              <a:gd name="f259" fmla="*/ f195 1 3221116"/>
              <a:gd name="f260" fmla="*/ f196 1 3221116"/>
              <a:gd name="f261" fmla="*/ f197 1 3221116"/>
              <a:gd name="f262" fmla="*/ f198 1 3221116"/>
              <a:gd name="f263" fmla="*/ f199 1 3221116"/>
              <a:gd name="f264" fmla="*/ f200 1 3221116"/>
              <a:gd name="f265" fmla="*/ f201 1 3221116"/>
              <a:gd name="f266" fmla="*/ f202 1 3221116"/>
              <a:gd name="f267" fmla="*/ f203 1 3221116"/>
              <a:gd name="f268" fmla="*/ f204 1 3221116"/>
              <a:gd name="f269" fmla="*/ f205 1 3221116"/>
              <a:gd name="f270" fmla="*/ f206 1 3221116"/>
              <a:gd name="f271" fmla="*/ f207 1 3221116"/>
              <a:gd name="f272" fmla="*/ f208 1 3221116"/>
              <a:gd name="f273" fmla="*/ f209 1 3221116"/>
              <a:gd name="f274" fmla="*/ f210 1 3221116"/>
              <a:gd name="f275" fmla="*/ f211 1 3221116"/>
              <a:gd name="f276" fmla="*/ f212 1 3221116"/>
              <a:gd name="f277" fmla="*/ f213 1 3221116"/>
              <a:gd name="f278" fmla="*/ f214 1 3221116"/>
              <a:gd name="f279" fmla="*/ f215 1 3221116"/>
              <a:gd name="f280" fmla="*/ f216 1 3221116"/>
              <a:gd name="f281" fmla="*/ f217 1 3221116"/>
              <a:gd name="f282" fmla="*/ f218 1 3221116"/>
              <a:gd name="f283" fmla="*/ f219 1 3189723"/>
              <a:gd name="f284" fmla="*/ f220 1 3189723"/>
              <a:gd name="f285" fmla="*/ f221 1 3189723"/>
              <a:gd name="f286" fmla="*/ f222 1 3189723"/>
              <a:gd name="f287" fmla="*/ f223 1 3189723"/>
              <a:gd name="f288" fmla="*/ f224 1 3189723"/>
              <a:gd name="f289" fmla="*/ f225 1 3189723"/>
              <a:gd name="f290" fmla="*/ f226 1 3189723"/>
              <a:gd name="f291" fmla="*/ f227 1 3189723"/>
              <a:gd name="f292" fmla="*/ f228 1 3189723"/>
              <a:gd name="f293" fmla="*/ f229 1 3189723"/>
              <a:gd name="f294" fmla="*/ f230 1 3189723"/>
              <a:gd name="f295" fmla="*/ f231 1 3189723"/>
              <a:gd name="f296" fmla="*/ f232 1 3189723"/>
              <a:gd name="f297" fmla="*/ f233 1 3189723"/>
              <a:gd name="f298" fmla="*/ f234 1 3189723"/>
              <a:gd name="f299" fmla="*/ f235 1 3189723"/>
              <a:gd name="f300" fmla="*/ f236 1 3189723"/>
              <a:gd name="f301" fmla="*/ f237 1 3189723"/>
              <a:gd name="f302" fmla="*/ f238 1 3189723"/>
              <a:gd name="f303" fmla="*/ f239 1 3189723"/>
              <a:gd name="f304" fmla="*/ f240 1 3189723"/>
              <a:gd name="f305" fmla="*/ f241 1 3189723"/>
              <a:gd name="f306" fmla="*/ f242 1 3189723"/>
              <a:gd name="f307" fmla="*/ f243 1 3189723"/>
              <a:gd name="f308" fmla="*/ f244 1 3189723"/>
              <a:gd name="f309" fmla="*/ f245 1 3189723"/>
              <a:gd name="f310" fmla="*/ f246 1 3189723"/>
              <a:gd name="f311" fmla="*/ f247 1 3189723"/>
              <a:gd name="f312" fmla="*/ f248 1 3189723"/>
              <a:gd name="f313" fmla="*/ f249 1 3189723"/>
              <a:gd name="f314" fmla="*/ f178 1 f185"/>
              <a:gd name="f315" fmla="*/ f179 1 f185"/>
              <a:gd name="f316" fmla="*/ f178 1 f186"/>
              <a:gd name="f317" fmla="*/ f180 1 f186"/>
              <a:gd name="f318" fmla="*/ f283 1 f185"/>
              <a:gd name="f319" fmla="*/ f251 1 f186"/>
              <a:gd name="f320" fmla="*/ f284 1 f185"/>
              <a:gd name="f321" fmla="*/ f252 1 f186"/>
              <a:gd name="f322" fmla="*/ f285 1 f185"/>
              <a:gd name="f323" fmla="*/ f253 1 f186"/>
              <a:gd name="f324" fmla="*/ f286 1 f185"/>
              <a:gd name="f325" fmla="*/ f254 1 f186"/>
              <a:gd name="f326" fmla="*/ f287 1 f185"/>
              <a:gd name="f327" fmla="*/ f255 1 f186"/>
              <a:gd name="f328" fmla="*/ f288 1 f185"/>
              <a:gd name="f329" fmla="*/ f256 1 f186"/>
              <a:gd name="f330" fmla="*/ f289 1 f185"/>
              <a:gd name="f331" fmla="*/ f257 1 f186"/>
              <a:gd name="f332" fmla="*/ f290 1 f185"/>
              <a:gd name="f333" fmla="*/ f258 1 f186"/>
              <a:gd name="f334" fmla="*/ f291 1 f185"/>
              <a:gd name="f335" fmla="*/ f259 1 f186"/>
              <a:gd name="f336" fmla="*/ f292 1 f185"/>
              <a:gd name="f337" fmla="*/ f260 1 f186"/>
              <a:gd name="f338" fmla="*/ f293 1 f185"/>
              <a:gd name="f339" fmla="*/ f282 1 f186"/>
              <a:gd name="f340" fmla="*/ f294 1 f185"/>
              <a:gd name="f341" fmla="*/ f261 1 f186"/>
              <a:gd name="f342" fmla="*/ f295 1 f185"/>
              <a:gd name="f343" fmla="*/ f262 1 f186"/>
              <a:gd name="f344" fmla="*/ f296 1 f185"/>
              <a:gd name="f345" fmla="*/ f263 1 f186"/>
              <a:gd name="f346" fmla="*/ f297 1 f185"/>
              <a:gd name="f347" fmla="*/ f264 1 f186"/>
              <a:gd name="f348" fmla="*/ f298 1 f185"/>
              <a:gd name="f349" fmla="*/ f265 1 f186"/>
              <a:gd name="f350" fmla="*/ f299 1 f185"/>
              <a:gd name="f351" fmla="*/ f266 1 f186"/>
              <a:gd name="f352" fmla="*/ f267 1 f186"/>
              <a:gd name="f353" fmla="*/ f300 1 f185"/>
              <a:gd name="f354" fmla="*/ f268 1 f186"/>
              <a:gd name="f355" fmla="*/ f301 1 f185"/>
              <a:gd name="f356" fmla="*/ f269 1 f186"/>
              <a:gd name="f357" fmla="*/ f270 1 f186"/>
              <a:gd name="f358" fmla="*/ f302 1 f185"/>
              <a:gd name="f359" fmla="*/ f303 1 f185"/>
              <a:gd name="f360" fmla="*/ f271 1 f186"/>
              <a:gd name="f361" fmla="*/ f304 1 f185"/>
              <a:gd name="f362" fmla="*/ f272 1 f186"/>
              <a:gd name="f363" fmla="*/ f305 1 f185"/>
              <a:gd name="f364" fmla="*/ f273 1 f186"/>
              <a:gd name="f365" fmla="*/ f306 1 f185"/>
              <a:gd name="f366" fmla="*/ f274 1 f186"/>
              <a:gd name="f367" fmla="*/ f307 1 f185"/>
              <a:gd name="f368" fmla="*/ f275 1 f186"/>
              <a:gd name="f369" fmla="*/ f308 1 f185"/>
              <a:gd name="f370" fmla="*/ f276 1 f186"/>
              <a:gd name="f371" fmla="*/ f309 1 f185"/>
              <a:gd name="f372" fmla="*/ f277 1 f186"/>
              <a:gd name="f373" fmla="*/ f310 1 f185"/>
              <a:gd name="f374" fmla="*/ f278 1 f186"/>
              <a:gd name="f375" fmla="*/ f311 1 f185"/>
              <a:gd name="f376" fmla="*/ f279 1 f186"/>
              <a:gd name="f377" fmla="*/ f312 1 f185"/>
              <a:gd name="f378" fmla="*/ f280 1 f186"/>
              <a:gd name="f379" fmla="*/ f313 1 f185"/>
              <a:gd name="f380" fmla="*/ f281 1 f186"/>
              <a:gd name="f381" fmla="*/ f314 f176 1"/>
              <a:gd name="f382" fmla="*/ f315 f176 1"/>
              <a:gd name="f383" fmla="*/ f317 f177 1"/>
              <a:gd name="f384" fmla="*/ f316 f177 1"/>
              <a:gd name="f385" fmla="*/ f318 f176 1"/>
              <a:gd name="f386" fmla="*/ f319 f177 1"/>
              <a:gd name="f387" fmla="*/ f320 f176 1"/>
              <a:gd name="f388" fmla="*/ f321 f177 1"/>
              <a:gd name="f389" fmla="*/ f322 f176 1"/>
              <a:gd name="f390" fmla="*/ f323 f177 1"/>
              <a:gd name="f391" fmla="*/ f324 f176 1"/>
              <a:gd name="f392" fmla="*/ f325 f177 1"/>
              <a:gd name="f393" fmla="*/ f326 f176 1"/>
              <a:gd name="f394" fmla="*/ f327 f177 1"/>
              <a:gd name="f395" fmla="*/ f328 f176 1"/>
              <a:gd name="f396" fmla="*/ f329 f177 1"/>
              <a:gd name="f397" fmla="*/ f330 f176 1"/>
              <a:gd name="f398" fmla="*/ f331 f177 1"/>
              <a:gd name="f399" fmla="*/ f332 f176 1"/>
              <a:gd name="f400" fmla="*/ f333 f177 1"/>
              <a:gd name="f401" fmla="*/ f334 f176 1"/>
              <a:gd name="f402" fmla="*/ f335 f177 1"/>
              <a:gd name="f403" fmla="*/ f336 f176 1"/>
              <a:gd name="f404" fmla="*/ f337 f177 1"/>
              <a:gd name="f405" fmla="*/ f338 f176 1"/>
              <a:gd name="f406" fmla="*/ f339 f177 1"/>
              <a:gd name="f407" fmla="*/ f340 f176 1"/>
              <a:gd name="f408" fmla="*/ f341 f177 1"/>
              <a:gd name="f409" fmla="*/ f342 f176 1"/>
              <a:gd name="f410" fmla="*/ f343 f177 1"/>
              <a:gd name="f411" fmla="*/ f344 f176 1"/>
              <a:gd name="f412" fmla="*/ f345 f177 1"/>
              <a:gd name="f413" fmla="*/ f346 f176 1"/>
              <a:gd name="f414" fmla="*/ f347 f177 1"/>
              <a:gd name="f415" fmla="*/ f348 f176 1"/>
              <a:gd name="f416" fmla="*/ f349 f177 1"/>
              <a:gd name="f417" fmla="*/ f350 f176 1"/>
              <a:gd name="f418" fmla="*/ f351 f177 1"/>
              <a:gd name="f419" fmla="*/ f352 f177 1"/>
              <a:gd name="f420" fmla="*/ f353 f176 1"/>
              <a:gd name="f421" fmla="*/ f354 f177 1"/>
              <a:gd name="f422" fmla="*/ f355 f176 1"/>
              <a:gd name="f423" fmla="*/ f356 f177 1"/>
              <a:gd name="f424" fmla="*/ f357 f177 1"/>
              <a:gd name="f425" fmla="*/ f358 f176 1"/>
              <a:gd name="f426" fmla="*/ f359 f176 1"/>
              <a:gd name="f427" fmla="*/ f360 f177 1"/>
              <a:gd name="f428" fmla="*/ f361 f176 1"/>
              <a:gd name="f429" fmla="*/ f362 f177 1"/>
              <a:gd name="f430" fmla="*/ f363 f176 1"/>
              <a:gd name="f431" fmla="*/ f364 f177 1"/>
              <a:gd name="f432" fmla="*/ f365 f176 1"/>
              <a:gd name="f433" fmla="*/ f366 f177 1"/>
              <a:gd name="f434" fmla="*/ f367 f176 1"/>
              <a:gd name="f435" fmla="*/ f368 f177 1"/>
              <a:gd name="f436" fmla="*/ f369 f176 1"/>
              <a:gd name="f437" fmla="*/ f370 f177 1"/>
              <a:gd name="f438" fmla="*/ f371 f176 1"/>
              <a:gd name="f439" fmla="*/ f372 f177 1"/>
              <a:gd name="f440" fmla="*/ f373 f176 1"/>
              <a:gd name="f441" fmla="*/ f374 f177 1"/>
              <a:gd name="f442" fmla="*/ f375 f176 1"/>
              <a:gd name="f443" fmla="*/ f376 f177 1"/>
              <a:gd name="f444" fmla="*/ f377 f176 1"/>
              <a:gd name="f445" fmla="*/ f378 f177 1"/>
              <a:gd name="f446" fmla="*/ f379 f176 1"/>
              <a:gd name="f447" fmla="*/ f380 f177 1"/>
            </a:gdLst>
            <a:ahLst/>
            <a:cxnLst>
              <a:cxn ang="3cd4">
                <a:pos x="hc" y="t"/>
              </a:cxn>
              <a:cxn ang="0">
                <a:pos x="r" y="vc"/>
              </a:cxn>
              <a:cxn ang="cd4">
                <a:pos x="hc" y="b"/>
              </a:cxn>
              <a:cxn ang="cd2">
                <a:pos x="l" y="vc"/>
              </a:cxn>
              <a:cxn ang="f250">
                <a:pos x="f385" y="f386"/>
              </a:cxn>
              <a:cxn ang="f250">
                <a:pos x="f387" y="f388"/>
              </a:cxn>
              <a:cxn ang="f250">
                <a:pos x="f385" y="f386"/>
              </a:cxn>
              <a:cxn ang="f250">
                <a:pos x="f389" y="f390"/>
              </a:cxn>
              <a:cxn ang="f250">
                <a:pos x="f391" y="f392"/>
              </a:cxn>
              <a:cxn ang="f250">
                <a:pos x="f393" y="f394"/>
              </a:cxn>
              <a:cxn ang="f250">
                <a:pos x="f395" y="f396"/>
              </a:cxn>
              <a:cxn ang="f250">
                <a:pos x="f397" y="f398"/>
              </a:cxn>
              <a:cxn ang="f250">
                <a:pos x="f399" y="f400"/>
              </a:cxn>
              <a:cxn ang="f250">
                <a:pos x="f389" y="f390"/>
              </a:cxn>
              <a:cxn ang="f250">
                <a:pos x="f401" y="f402"/>
              </a:cxn>
              <a:cxn ang="f250">
                <a:pos x="f403" y="f404"/>
              </a:cxn>
              <a:cxn ang="f250">
                <a:pos x="f405" y="f406"/>
              </a:cxn>
              <a:cxn ang="f250">
                <a:pos x="f407" y="f408"/>
              </a:cxn>
              <a:cxn ang="f250">
                <a:pos x="f409" y="f410"/>
              </a:cxn>
              <a:cxn ang="f250">
                <a:pos x="f411" y="f412"/>
              </a:cxn>
              <a:cxn ang="f250">
                <a:pos x="f413" y="f414"/>
              </a:cxn>
              <a:cxn ang="f250">
                <a:pos x="f415" y="f416"/>
              </a:cxn>
              <a:cxn ang="f250">
                <a:pos x="f417" y="f418"/>
              </a:cxn>
              <a:cxn ang="f250">
                <a:pos x="f411" y="f419"/>
              </a:cxn>
              <a:cxn ang="f250">
                <a:pos x="f420" y="f421"/>
              </a:cxn>
              <a:cxn ang="f250">
                <a:pos x="f422" y="f423"/>
              </a:cxn>
              <a:cxn ang="f250">
                <a:pos x="f409" y="f424"/>
              </a:cxn>
              <a:cxn ang="f250">
                <a:pos x="f425" y="f424"/>
              </a:cxn>
              <a:cxn ang="f250">
                <a:pos x="f426" y="f427"/>
              </a:cxn>
              <a:cxn ang="f250">
                <a:pos x="f428" y="f429"/>
              </a:cxn>
              <a:cxn ang="f250">
                <a:pos x="f430" y="f431"/>
              </a:cxn>
              <a:cxn ang="f250">
                <a:pos x="f432" y="f433"/>
              </a:cxn>
              <a:cxn ang="f250">
                <a:pos x="f434" y="f435"/>
              </a:cxn>
              <a:cxn ang="f250">
                <a:pos x="f436" y="f437"/>
              </a:cxn>
              <a:cxn ang="f250">
                <a:pos x="f438" y="f439"/>
              </a:cxn>
              <a:cxn ang="f250">
                <a:pos x="f440" y="f441"/>
              </a:cxn>
              <a:cxn ang="f250">
                <a:pos x="f442" y="f443"/>
              </a:cxn>
              <a:cxn ang="f250">
                <a:pos x="f444" y="f445"/>
              </a:cxn>
              <a:cxn ang="f250">
                <a:pos x="f446" y="f447"/>
              </a:cxn>
              <a:cxn ang="f250">
                <a:pos x="f401" y="f402"/>
              </a:cxn>
            </a:cxnLst>
            <a:rect l="f381" t="f384" r="f382" b="f383"/>
            <a:pathLst>
              <a:path w="3189723" h="3221116">
                <a:moveTo>
                  <a:pt x="f8" y="f9"/>
                </a:moveTo>
                <a:lnTo>
                  <a:pt x="f10" y="f11"/>
                </a:lnTo>
                <a:cubicBezTo>
                  <a:pt x="f12" y="f13"/>
                  <a:pt x="f14" y="f15"/>
                  <a:pt x="f8" y="f9"/>
                </a:cubicBezTo>
                <a:close/>
                <a:moveTo>
                  <a:pt x="f16" y="f17"/>
                </a:moveTo>
                <a:lnTo>
                  <a:pt x="f18" y="f19"/>
                </a:lnTo>
                <a:cubicBezTo>
                  <a:pt x="f20" y="f21"/>
                  <a:pt x="f22" y="f23"/>
                  <a:pt x="f24" y="f25"/>
                </a:cubicBezTo>
                <a:cubicBezTo>
                  <a:pt x="f26" y="f27"/>
                  <a:pt x="f28" y="f29"/>
                  <a:pt x="f30" y="f31"/>
                </a:cubicBezTo>
                <a:cubicBezTo>
                  <a:pt x="f32" y="f33"/>
                  <a:pt x="f34" y="f35"/>
                  <a:pt x="f36" y="f37"/>
                </a:cubicBezTo>
                <a:cubicBezTo>
                  <a:pt x="f38" y="f39"/>
                  <a:pt x="f40" y="f41"/>
                  <a:pt x="f42" y="f43"/>
                </a:cubicBezTo>
                <a:cubicBezTo>
                  <a:pt x="f44" y="f45"/>
                  <a:pt x="f46" y="f47"/>
                  <a:pt x="f16" y="f17"/>
                </a:cubicBezTo>
                <a:close/>
                <a:moveTo>
                  <a:pt x="f48" y="f49"/>
                </a:move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78" y="f102"/>
                </a:cubicBezTo>
                <a:cubicBezTo>
                  <a:pt x="f103" y="f104"/>
                  <a:pt x="f105" y="f106"/>
                  <a:pt x="f107" y="f108"/>
                </a:cubicBezTo>
                <a:cubicBezTo>
                  <a:pt x="f109" y="f110"/>
                  <a:pt x="f111" y="f112"/>
                  <a:pt x="f113" y="f114"/>
                </a:cubicBezTo>
                <a:lnTo>
                  <a:pt x="f72" y="f115"/>
                </a:lnTo>
                <a:lnTo>
                  <a:pt x="f116" y="f115"/>
                </a:lnTo>
                <a:cubicBezTo>
                  <a:pt x="f117" y="f118"/>
                  <a:pt x="f119" y="f120"/>
                  <a:pt x="f121" y="f122"/>
                </a:cubicBezTo>
                <a:cubicBezTo>
                  <a:pt x="f123" y="f124"/>
                  <a:pt x="f125" y="f126"/>
                  <a:pt x="f127" y="f128"/>
                </a:cubicBezTo>
                <a:lnTo>
                  <a:pt x="f129" y="f130"/>
                </a:lnTo>
                <a:lnTo>
                  <a:pt x="f131" y="f132"/>
                </a:lnTo>
                <a:cubicBezTo>
                  <a:pt x="f133" y="f134"/>
                  <a:pt x="f135" y="f136"/>
                  <a:pt x="f137" y="f138"/>
                </a:cubicBezTo>
                <a:cubicBezTo>
                  <a:pt x="f139" y="f140"/>
                  <a:pt x="f141" y="f142"/>
                  <a:pt x="f143" y="f144"/>
                </a:cubicBezTo>
                <a:cubicBezTo>
                  <a:pt x="f145" y="f146"/>
                  <a:pt x="f147" y="f148"/>
                  <a:pt x="f149" y="f150"/>
                </a:cubicBezTo>
                <a:cubicBezTo>
                  <a:pt x="f151" y="f152"/>
                  <a:pt x="f153" y="f154"/>
                  <a:pt x="f155" y="f156"/>
                </a:cubicBezTo>
                <a:lnTo>
                  <a:pt x="f157" y="f158"/>
                </a:lnTo>
                <a:cubicBezTo>
                  <a:pt x="f159" y="f160"/>
                  <a:pt x="f161" y="f162"/>
                  <a:pt x="f163" y="f164"/>
                </a:cubicBezTo>
                <a:cubicBezTo>
                  <a:pt x="f165" y="f166"/>
                  <a:pt x="f167" y="f168"/>
                  <a:pt x="f169" y="f170"/>
                </a:cubicBezTo>
                <a:cubicBezTo>
                  <a:pt x="f171" y="f172"/>
                  <a:pt x="f173" y="f174"/>
                  <a:pt x="f48" y="f49"/>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grpSp>
        <p:nvGrpSpPr>
          <p:cNvPr id="16" name="Google Shape;10001;p74">
            <a:extLst>
              <a:ext uri="{FF2B5EF4-FFF2-40B4-BE49-F238E27FC236}">
                <a16:creationId xmlns:a16="http://schemas.microsoft.com/office/drawing/2014/main" id="{62695213-2312-C67E-A2F1-FCCF1F6DFD63}"/>
              </a:ext>
            </a:extLst>
          </p:cNvPr>
          <p:cNvGrpSpPr/>
          <p:nvPr/>
        </p:nvGrpSpPr>
        <p:grpSpPr>
          <a:xfrm>
            <a:off x="7851523" y="4063209"/>
            <a:ext cx="410848" cy="437869"/>
            <a:chOff x="7851523" y="4063209"/>
            <a:chExt cx="410848" cy="437869"/>
          </a:xfrm>
        </p:grpSpPr>
        <p:sp>
          <p:nvSpPr>
            <p:cNvPr id="17" name="Google Shape;10002;p74">
              <a:extLst>
                <a:ext uri="{FF2B5EF4-FFF2-40B4-BE49-F238E27FC236}">
                  <a16:creationId xmlns:a16="http://schemas.microsoft.com/office/drawing/2014/main" id="{DD8BD314-BEC3-CA08-5F93-FB4F3C9B3DB9}"/>
                </a:ext>
              </a:extLst>
            </p:cNvPr>
            <p:cNvSpPr/>
            <p:nvPr/>
          </p:nvSpPr>
          <p:spPr>
            <a:xfrm>
              <a:off x="7851523" y="4120761"/>
              <a:ext cx="356808" cy="380317"/>
            </a:xfrm>
            <a:custGeom>
              <a:avLst/>
              <a:gdLst>
                <a:gd name="f0" fmla="val w"/>
                <a:gd name="f1" fmla="val h"/>
                <a:gd name="f2" fmla="val 0"/>
                <a:gd name="f3" fmla="val 11027"/>
                <a:gd name="f4" fmla="val 11028"/>
                <a:gd name="f5" fmla="val 5514"/>
                <a:gd name="f6" fmla="val 1"/>
                <a:gd name="f7" fmla="val 2489"/>
                <a:gd name="f8" fmla="val 2458"/>
                <a:gd name="f9" fmla="val 8539"/>
                <a:gd name="f10" fmla="val 8538"/>
                <a:gd name="f11" fmla="val 5294"/>
                <a:gd name="f12" fmla="val 10869"/>
                <a:gd name="f13" fmla="val 5105"/>
                <a:gd name="f14" fmla="val 10649"/>
                <a:gd name="f15" fmla="val 5955"/>
                <a:gd name="f16" fmla="val 410"/>
                <a:gd name="f17" fmla="val 190"/>
                <a:gd name="f18" fmla="val 5766"/>
                <a:gd name="f19" fmla="*/ f0 1 11027"/>
                <a:gd name="f20" fmla="*/ f1 1 11028"/>
                <a:gd name="f21" fmla="val f2"/>
                <a:gd name="f22" fmla="val f3"/>
                <a:gd name="f23" fmla="val f4"/>
                <a:gd name="f24" fmla="+- f23 0 f21"/>
                <a:gd name="f25" fmla="+- f22 0 f21"/>
                <a:gd name="f26" fmla="*/ f25 1 11027"/>
                <a:gd name="f27" fmla="*/ f24 1 1102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1027" h="11028">
                  <a:moveTo>
                    <a:pt x="f5" y="f6"/>
                  </a:moveTo>
                  <a:cubicBezTo>
                    <a:pt x="f7" y="f6"/>
                    <a:pt x="f2" y="f8"/>
                    <a:pt x="f2" y="f5"/>
                  </a:cubicBezTo>
                  <a:cubicBezTo>
                    <a:pt x="f2" y="f9"/>
                    <a:pt x="f7" y="f3"/>
                    <a:pt x="f5" y="f3"/>
                  </a:cubicBezTo>
                  <a:cubicBezTo>
                    <a:pt x="f10" y="f3"/>
                    <a:pt x="f3" y="f9"/>
                    <a:pt x="f3" y="f5"/>
                  </a:cubicBezTo>
                  <a:cubicBezTo>
                    <a:pt x="f3" y="f11"/>
                    <a:pt x="f12" y="f13"/>
                    <a:pt x="f14" y="f13"/>
                  </a:cubicBezTo>
                  <a:lnTo>
                    <a:pt x="f15" y="f13"/>
                  </a:lnTo>
                  <a:lnTo>
                    <a:pt x="f15" y="f16"/>
                  </a:lnTo>
                  <a:cubicBezTo>
                    <a:pt x="f15" y="f17"/>
                    <a:pt x="f18"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 name="Google Shape;10003;p74">
              <a:extLst>
                <a:ext uri="{FF2B5EF4-FFF2-40B4-BE49-F238E27FC236}">
                  <a16:creationId xmlns:a16="http://schemas.microsoft.com/office/drawing/2014/main" id="{577118B1-A6F0-011F-6C78-7A6A2764EDB8}"/>
                </a:ext>
              </a:extLst>
            </p:cNvPr>
            <p:cNvSpPr/>
            <p:nvPr/>
          </p:nvSpPr>
          <p:spPr>
            <a:xfrm>
              <a:off x="8069680" y="4063209"/>
              <a:ext cx="192691" cy="203188"/>
            </a:xfrm>
            <a:custGeom>
              <a:avLst/>
              <a:gdLst>
                <a:gd name="f0" fmla="val w"/>
                <a:gd name="f1" fmla="val h"/>
                <a:gd name="f2" fmla="val 0"/>
                <a:gd name="f3" fmla="val 5955"/>
                <a:gd name="f4" fmla="val 5892"/>
                <a:gd name="f5" fmla="val 441"/>
                <a:gd name="f6" fmla="val 189"/>
                <a:gd name="f7" fmla="val 158"/>
                <a:gd name="f8" fmla="val 378"/>
                <a:gd name="f9" fmla="val 5513"/>
                <a:gd name="f10" fmla="val 5702"/>
                <a:gd name="f11" fmla="val 5891"/>
                <a:gd name="f12" fmla="val 5514"/>
                <a:gd name="f13" fmla="val 5734"/>
                <a:gd name="f14" fmla="val 2489"/>
                <a:gd name="f15" fmla="val 3466"/>
                <a:gd name="f16" fmla="*/ f0 1 5955"/>
                <a:gd name="f17" fmla="*/ f1 1 5892"/>
                <a:gd name="f18" fmla="val f2"/>
                <a:gd name="f19" fmla="val f3"/>
                <a:gd name="f20" fmla="val f4"/>
                <a:gd name="f21" fmla="+- f20 0 f18"/>
                <a:gd name="f22" fmla="+- f19 0 f18"/>
                <a:gd name="f23" fmla="*/ f22 1 5955"/>
                <a:gd name="f24" fmla="*/ f21 1 5892"/>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955" h="5892">
                  <a:moveTo>
                    <a:pt x="f5" y="f2"/>
                  </a:moveTo>
                  <a:cubicBezTo>
                    <a:pt x="f6" y="f2"/>
                    <a:pt x="f2" y="f7"/>
                    <a:pt x="f2" y="f8"/>
                  </a:cubicBezTo>
                  <a:lnTo>
                    <a:pt x="f2" y="f9"/>
                  </a:lnTo>
                  <a:cubicBezTo>
                    <a:pt x="f2" y="f10"/>
                    <a:pt x="f6" y="f11"/>
                    <a:pt x="f5" y="f11"/>
                  </a:cubicBezTo>
                  <a:lnTo>
                    <a:pt x="f12" y="f11"/>
                  </a:lnTo>
                  <a:cubicBezTo>
                    <a:pt x="f13" y="f11"/>
                    <a:pt x="f3" y="f10"/>
                    <a:pt x="f3" y="f9"/>
                  </a:cubicBezTo>
                  <a:cubicBezTo>
                    <a:pt x="f3" y="f14"/>
                    <a:pt x="f15"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9" name="Google Shape;10027;p74">
            <a:extLst>
              <a:ext uri="{FF2B5EF4-FFF2-40B4-BE49-F238E27FC236}">
                <a16:creationId xmlns:a16="http://schemas.microsoft.com/office/drawing/2014/main" id="{B772111D-F85F-243C-3DAE-BDBCF93D51EA}"/>
              </a:ext>
            </a:extLst>
          </p:cNvPr>
          <p:cNvGrpSpPr/>
          <p:nvPr/>
        </p:nvGrpSpPr>
        <p:grpSpPr>
          <a:xfrm>
            <a:off x="3983592" y="2777115"/>
            <a:ext cx="392753" cy="381085"/>
            <a:chOff x="3983592" y="2777115"/>
            <a:chExt cx="392753" cy="381085"/>
          </a:xfrm>
        </p:grpSpPr>
        <p:sp>
          <p:nvSpPr>
            <p:cNvPr id="20" name="Google Shape;10028;p74">
              <a:extLst>
                <a:ext uri="{FF2B5EF4-FFF2-40B4-BE49-F238E27FC236}">
                  <a16:creationId xmlns:a16="http://schemas.microsoft.com/office/drawing/2014/main" id="{A4881D23-6B99-89E5-396A-36C182FB6AE9}"/>
                </a:ext>
              </a:extLst>
            </p:cNvPr>
            <p:cNvSpPr/>
            <p:nvPr/>
          </p:nvSpPr>
          <p:spPr>
            <a:xfrm>
              <a:off x="4175068" y="2941597"/>
              <a:ext cx="51819" cy="54196"/>
            </a:xfrm>
            <a:custGeom>
              <a:avLst/>
              <a:gdLst>
                <a:gd name="f0" fmla="val w"/>
                <a:gd name="f1" fmla="val h"/>
                <a:gd name="f2" fmla="val 0"/>
                <a:gd name="f3" fmla="val 1671"/>
                <a:gd name="f4" fmla="val 1640"/>
                <a:gd name="f5" fmla="val 820"/>
                <a:gd name="f6" fmla="val 1"/>
                <a:gd name="f7" fmla="val 379"/>
                <a:gd name="f8" fmla="val 348"/>
                <a:gd name="f9" fmla="val 1261"/>
                <a:gd name="f10" fmla="val 1639"/>
                <a:gd name="f11" fmla="val 1292"/>
                <a:gd name="f12" fmla="val 1670"/>
                <a:gd name="f13" fmla="*/ f0 1 1671"/>
                <a:gd name="f14" fmla="*/ f1 1 1640"/>
                <a:gd name="f15" fmla="val f2"/>
                <a:gd name="f16" fmla="val f3"/>
                <a:gd name="f17" fmla="val f4"/>
                <a:gd name="f18" fmla="+- f17 0 f15"/>
                <a:gd name="f19" fmla="+- f16 0 f15"/>
                <a:gd name="f20" fmla="*/ f19 1 1671"/>
                <a:gd name="f21" fmla="*/ f18 1 16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671" h="1640">
                  <a:moveTo>
                    <a:pt x="f5" y="f6"/>
                  </a:moveTo>
                  <a:cubicBezTo>
                    <a:pt x="f7" y="f6"/>
                    <a:pt x="f6" y="f8"/>
                    <a:pt x="f6" y="f5"/>
                  </a:cubicBezTo>
                  <a:cubicBezTo>
                    <a:pt x="f6" y="f9"/>
                    <a:pt x="f7" y="f10"/>
                    <a:pt x="f5" y="f10"/>
                  </a:cubicBezTo>
                  <a:cubicBezTo>
                    <a:pt x="f11" y="f10"/>
                    <a:pt x="f12" y="f9"/>
                    <a:pt x="f12" y="f5"/>
                  </a:cubicBezTo>
                  <a:cubicBezTo>
                    <a:pt x="f12" y="f8"/>
                    <a:pt x="f11"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 name="Google Shape;10029;p74">
              <a:extLst>
                <a:ext uri="{FF2B5EF4-FFF2-40B4-BE49-F238E27FC236}">
                  <a16:creationId xmlns:a16="http://schemas.microsoft.com/office/drawing/2014/main" id="{27C95857-FC69-F4A7-E539-A5FE778BFBC7}"/>
                </a:ext>
              </a:extLst>
            </p:cNvPr>
            <p:cNvSpPr/>
            <p:nvPr/>
          </p:nvSpPr>
          <p:spPr>
            <a:xfrm>
              <a:off x="4059807" y="2859374"/>
              <a:ext cx="239353" cy="218678"/>
            </a:xfrm>
            <a:custGeom>
              <a:avLst/>
              <a:gdLst>
                <a:gd name="f0" fmla="val w"/>
                <a:gd name="f1" fmla="val h"/>
                <a:gd name="f2" fmla="val 0"/>
                <a:gd name="f3" fmla="val 7719"/>
                <a:gd name="f4" fmla="val 6617"/>
                <a:gd name="f5" fmla="val 6191"/>
                <a:gd name="f6" fmla="val 1260"/>
                <a:gd name="f7" fmla="val 6301"/>
                <a:gd name="f8" fmla="val 6411"/>
                <a:gd name="f9" fmla="val 1292"/>
                <a:gd name="f10" fmla="val 6490"/>
                <a:gd name="f11" fmla="val 1355"/>
                <a:gd name="f12" fmla="val 6648"/>
                <a:gd name="f13" fmla="val 1512"/>
                <a:gd name="f14" fmla="val 1796"/>
                <a:gd name="f15" fmla="val 1953"/>
                <a:gd name="f16" fmla="val 5954"/>
                <a:gd name="f17" fmla="val 2457"/>
                <a:gd name="f18" fmla="val 6112"/>
                <a:gd name="f19" fmla="val 2709"/>
                <a:gd name="f20" fmla="val 6207"/>
                <a:gd name="f21" fmla="val 3025"/>
                <a:gd name="f22" fmla="val 3308"/>
                <a:gd name="f23" fmla="val 3592"/>
                <a:gd name="f24" fmla="val 3907"/>
                <a:gd name="f25" fmla="val 4127"/>
                <a:gd name="f26" fmla="val 4631"/>
                <a:gd name="f27" fmla="val 4789"/>
                <a:gd name="f28" fmla="val 5072"/>
                <a:gd name="f29" fmla="val 5230"/>
                <a:gd name="f30" fmla="val 6396"/>
                <a:gd name="f31" fmla="val 5324"/>
                <a:gd name="f32" fmla="val 6270"/>
                <a:gd name="f33" fmla="val 5356"/>
                <a:gd name="f34" fmla="val 6080"/>
                <a:gd name="f35" fmla="val 6017"/>
                <a:gd name="f36" fmla="val 5923"/>
                <a:gd name="f37" fmla="val 5419"/>
                <a:gd name="f38" fmla="val 4726"/>
                <a:gd name="f39" fmla="val 5167"/>
                <a:gd name="f40" fmla="val 4883"/>
                <a:gd name="f41" fmla="val 4852"/>
                <a:gd name="f42" fmla="val 4946"/>
                <a:gd name="f43" fmla="val 4600"/>
                <a:gd name="f44" fmla="val 4316"/>
                <a:gd name="f45" fmla="val 4001"/>
                <a:gd name="f46" fmla="val 3749"/>
                <a:gd name="f47" fmla="val 3245"/>
                <a:gd name="f48" fmla="val 3182"/>
                <a:gd name="f49" fmla="val 3056"/>
                <a:gd name="f50" fmla="val 2961"/>
                <a:gd name="f51" fmla="val 2835"/>
                <a:gd name="f52" fmla="val 2772"/>
                <a:gd name="f53" fmla="val 2552"/>
                <a:gd name="f54" fmla="val 3214"/>
                <a:gd name="f55" fmla="val 2898"/>
                <a:gd name="f56" fmla="val 3623"/>
                <a:gd name="f57" fmla="val 2993"/>
                <a:gd name="f58" fmla="val 3119"/>
                <a:gd name="f59" fmla="val 2615"/>
                <a:gd name="f60" fmla="val 2694"/>
                <a:gd name="f61" fmla="val 2804"/>
                <a:gd name="f62" fmla="val 2914"/>
                <a:gd name="f63" fmla="val 3135"/>
                <a:gd name="f64" fmla="val 3718"/>
                <a:gd name="f65" fmla="val 1890"/>
                <a:gd name="f66" fmla="val 3970"/>
                <a:gd name="f67" fmla="val 1733"/>
                <a:gd name="f68" fmla="val 4253"/>
                <a:gd name="f69" fmla="val 1638"/>
                <a:gd name="f70" fmla="val 4537"/>
                <a:gd name="f71" fmla="val 4820"/>
                <a:gd name="f72" fmla="val 5135"/>
                <a:gd name="f73" fmla="val 5387"/>
                <a:gd name="f74" fmla="val 5891"/>
                <a:gd name="f75" fmla="val 5970"/>
                <a:gd name="f76" fmla="val 851"/>
                <a:gd name="f77" fmla="val 1071"/>
                <a:gd name="f78" fmla="val 1449"/>
                <a:gd name="f79" fmla="val 1859"/>
                <a:gd name="f80" fmla="val 2079"/>
                <a:gd name="f81" fmla="val 4568"/>
                <a:gd name="f82" fmla="val 4757"/>
                <a:gd name="f83" fmla="val 5198"/>
                <a:gd name="f84" fmla="val 6616"/>
                <a:gd name="f85" fmla="*/ f0 1 7719"/>
                <a:gd name="f86" fmla="*/ f1 1 6617"/>
                <a:gd name="f87" fmla="val f2"/>
                <a:gd name="f88" fmla="val f3"/>
                <a:gd name="f89" fmla="val f4"/>
                <a:gd name="f90" fmla="+- f89 0 f87"/>
                <a:gd name="f91" fmla="+- f88 0 f87"/>
                <a:gd name="f92" fmla="*/ f91 1 7719"/>
                <a:gd name="f93" fmla="*/ f90 1 6617"/>
                <a:gd name="f94" fmla="*/ f87 1 f92"/>
                <a:gd name="f95" fmla="*/ f88 1 f92"/>
                <a:gd name="f96" fmla="*/ f87 1 f93"/>
                <a:gd name="f97" fmla="*/ f89 1 f93"/>
                <a:gd name="f98" fmla="*/ f94 f85 1"/>
                <a:gd name="f99" fmla="*/ f95 f85 1"/>
                <a:gd name="f100" fmla="*/ f97 f86 1"/>
                <a:gd name="f101" fmla="*/ f96 f86 1"/>
              </a:gdLst>
              <a:ahLst/>
              <a:cxnLst>
                <a:cxn ang="3cd4">
                  <a:pos x="hc" y="t"/>
                </a:cxn>
                <a:cxn ang="0">
                  <a:pos x="r" y="vc"/>
                </a:cxn>
                <a:cxn ang="cd4">
                  <a:pos x="hc" y="b"/>
                </a:cxn>
                <a:cxn ang="cd2">
                  <a:pos x="l" y="vc"/>
                </a:cxn>
              </a:cxnLst>
              <a:rect l="f98" t="f101" r="f99" b="f100"/>
              <a:pathLst>
                <a:path w="7719" h="6617">
                  <a:moveTo>
                    <a:pt x="f5" y="f6"/>
                  </a:moveTo>
                  <a:cubicBezTo>
                    <a:pt x="f7" y="f6"/>
                    <a:pt x="f8" y="f9"/>
                    <a:pt x="f10" y="f11"/>
                  </a:cubicBezTo>
                  <a:cubicBezTo>
                    <a:pt x="f12" y="f13"/>
                    <a:pt x="f12" y="f14"/>
                    <a:pt x="f10" y="f15"/>
                  </a:cubicBezTo>
                  <a:lnTo>
                    <a:pt x="f16" y="f17"/>
                  </a:lnTo>
                  <a:cubicBezTo>
                    <a:pt x="f18" y="f19"/>
                    <a:pt x="f20" y="f21"/>
                    <a:pt x="f20" y="f22"/>
                  </a:cubicBezTo>
                  <a:cubicBezTo>
                    <a:pt x="f20" y="f23"/>
                    <a:pt x="f18" y="f24"/>
                    <a:pt x="f16" y="f25"/>
                  </a:cubicBezTo>
                  <a:lnTo>
                    <a:pt x="f10" y="f26"/>
                  </a:lnTo>
                  <a:cubicBezTo>
                    <a:pt x="f12" y="f27"/>
                    <a:pt x="f12" y="f28"/>
                    <a:pt x="f10" y="f29"/>
                  </a:cubicBezTo>
                  <a:cubicBezTo>
                    <a:pt x="f30" y="f31"/>
                    <a:pt x="f32" y="f33"/>
                    <a:pt x="f20" y="f33"/>
                  </a:cubicBezTo>
                  <a:cubicBezTo>
                    <a:pt x="f34" y="f33"/>
                    <a:pt x="f35" y="f31"/>
                    <a:pt x="f36" y="f29"/>
                  </a:cubicBezTo>
                  <a:lnTo>
                    <a:pt x="f37" y="f38"/>
                  </a:lnTo>
                  <a:cubicBezTo>
                    <a:pt x="f39" y="f40"/>
                    <a:pt x="f41" y="f42"/>
                    <a:pt x="f43" y="f42"/>
                  </a:cubicBezTo>
                  <a:cubicBezTo>
                    <a:pt x="f44" y="f42"/>
                    <a:pt x="f45" y="f40"/>
                    <a:pt x="f46" y="f38"/>
                  </a:cubicBezTo>
                  <a:lnTo>
                    <a:pt x="f47" y="f29"/>
                  </a:lnTo>
                  <a:cubicBezTo>
                    <a:pt x="f48" y="f31"/>
                    <a:pt x="f49" y="f33"/>
                    <a:pt x="f50" y="f33"/>
                  </a:cubicBezTo>
                  <a:cubicBezTo>
                    <a:pt x="f51" y="f33"/>
                    <a:pt x="f52" y="f31"/>
                    <a:pt x="f19" y="f29"/>
                  </a:cubicBezTo>
                  <a:cubicBezTo>
                    <a:pt x="f53" y="f28"/>
                    <a:pt x="f53" y="f27"/>
                    <a:pt x="f19" y="f26"/>
                  </a:cubicBezTo>
                  <a:lnTo>
                    <a:pt x="f54" y="f25"/>
                  </a:lnTo>
                  <a:cubicBezTo>
                    <a:pt x="f50" y="f24"/>
                    <a:pt x="f55" y="f56"/>
                    <a:pt x="f55" y="f22"/>
                  </a:cubicBezTo>
                  <a:cubicBezTo>
                    <a:pt x="f55" y="f57"/>
                    <a:pt x="f50" y="f19"/>
                    <a:pt x="f58" y="f17"/>
                  </a:cubicBezTo>
                  <a:lnTo>
                    <a:pt x="f59" y="f15"/>
                  </a:lnTo>
                  <a:cubicBezTo>
                    <a:pt x="f17" y="f14"/>
                    <a:pt x="f17" y="f13"/>
                    <a:pt x="f59" y="f11"/>
                  </a:cubicBezTo>
                  <a:cubicBezTo>
                    <a:pt x="f60" y="f9"/>
                    <a:pt x="f61" y="f6"/>
                    <a:pt x="f62" y="f6"/>
                  </a:cubicBezTo>
                  <a:cubicBezTo>
                    <a:pt x="f21" y="f6"/>
                    <a:pt x="f63" y="f9"/>
                    <a:pt x="f54" y="f11"/>
                  </a:cubicBezTo>
                  <a:lnTo>
                    <a:pt x="f64" y="f65"/>
                  </a:lnTo>
                  <a:cubicBezTo>
                    <a:pt x="f66" y="f67"/>
                    <a:pt x="f68" y="f69"/>
                    <a:pt x="f70" y="f69"/>
                  </a:cubicBezTo>
                  <a:cubicBezTo>
                    <a:pt x="f71" y="f69"/>
                    <a:pt x="f72" y="f67"/>
                    <a:pt x="f73" y="f65"/>
                  </a:cubicBezTo>
                  <a:lnTo>
                    <a:pt x="f74" y="f11"/>
                  </a:lnTo>
                  <a:cubicBezTo>
                    <a:pt x="f75" y="f9"/>
                    <a:pt x="f34" y="f6"/>
                    <a:pt x="f5" y="f6"/>
                  </a:cubicBezTo>
                  <a:close/>
                  <a:moveTo>
                    <a:pt x="f2" y="f2"/>
                  </a:moveTo>
                  <a:lnTo>
                    <a:pt x="f2" y="f6"/>
                  </a:lnTo>
                  <a:lnTo>
                    <a:pt x="f76" y="f6"/>
                  </a:lnTo>
                  <a:cubicBezTo>
                    <a:pt x="f77" y="f6"/>
                    <a:pt x="f6" y="f78"/>
                    <a:pt x="f6" y="f69"/>
                  </a:cubicBezTo>
                  <a:cubicBezTo>
                    <a:pt x="f6" y="f79"/>
                    <a:pt x="f77" y="f80"/>
                    <a:pt x="f76" y="f80"/>
                  </a:cubicBezTo>
                  <a:lnTo>
                    <a:pt x="f2" y="f80"/>
                  </a:lnTo>
                  <a:lnTo>
                    <a:pt x="f2" y="f81"/>
                  </a:lnTo>
                  <a:lnTo>
                    <a:pt x="f76" y="f81"/>
                  </a:lnTo>
                  <a:cubicBezTo>
                    <a:pt x="f77" y="f81"/>
                    <a:pt x="f6" y="f82"/>
                    <a:pt x="f6" y="f42"/>
                  </a:cubicBezTo>
                  <a:cubicBezTo>
                    <a:pt x="f6" y="f83"/>
                    <a:pt x="f77" y="f73"/>
                    <a:pt x="f76" y="f73"/>
                  </a:cubicBezTo>
                  <a:lnTo>
                    <a:pt x="f2" y="f73"/>
                  </a:lnTo>
                  <a:lnTo>
                    <a:pt x="f2" y="f84"/>
                  </a:lnTo>
                  <a:lnTo>
                    <a:pt x="f3" y="f84"/>
                  </a:ln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2" name="Google Shape;10030;p74">
              <a:extLst>
                <a:ext uri="{FF2B5EF4-FFF2-40B4-BE49-F238E27FC236}">
                  <a16:creationId xmlns:a16="http://schemas.microsoft.com/office/drawing/2014/main" id="{927E039B-029D-7639-D673-211A452B5060}"/>
                </a:ext>
              </a:extLst>
            </p:cNvPr>
            <p:cNvSpPr/>
            <p:nvPr/>
          </p:nvSpPr>
          <p:spPr>
            <a:xfrm>
              <a:off x="3983592" y="2777115"/>
              <a:ext cx="392753" cy="381085"/>
            </a:xfrm>
            <a:custGeom>
              <a:avLst/>
              <a:gdLst>
                <a:gd name="f0" fmla="val w"/>
                <a:gd name="f1" fmla="val h"/>
                <a:gd name="f2" fmla="val 0"/>
                <a:gd name="f3" fmla="val 12666"/>
                <a:gd name="f4" fmla="val 11531"/>
                <a:gd name="f5" fmla="val 10618"/>
                <a:gd name="f6" fmla="val 1701"/>
                <a:gd name="f7" fmla="val 10870"/>
                <a:gd name="f8" fmla="val 11027"/>
                <a:gd name="f9" fmla="val 1890"/>
                <a:gd name="f10" fmla="val 2080"/>
                <a:gd name="f11" fmla="val 9546"/>
                <a:gd name="f12" fmla="val 9767"/>
                <a:gd name="f13" fmla="val 10807"/>
                <a:gd name="f14" fmla="val 9956"/>
                <a:gd name="f15" fmla="val 1828"/>
                <a:gd name="f16" fmla="val 1670"/>
                <a:gd name="f17" fmla="val 1859"/>
                <a:gd name="f18" fmla="val 1891"/>
                <a:gd name="f19" fmla="val 1198"/>
                <a:gd name="f20" fmla="val 536"/>
                <a:gd name="f21" fmla="val 1"/>
                <a:gd name="f22" fmla="val 567"/>
                <a:gd name="f23" fmla="val 1229"/>
                <a:gd name="f24" fmla="val 10334"/>
                <a:gd name="f25" fmla="val 10995"/>
                <a:gd name="f26" fmla="val 11405"/>
                <a:gd name="f27" fmla="val 12067"/>
                <a:gd name="f28" fmla="val 1260"/>
                <a:gd name="f29" fmla="val 12130"/>
                <a:gd name="f30" fmla="*/ f0 1 12666"/>
                <a:gd name="f31" fmla="*/ f1 1 11531"/>
                <a:gd name="f32" fmla="val f2"/>
                <a:gd name="f33" fmla="val f3"/>
                <a:gd name="f34" fmla="val f4"/>
                <a:gd name="f35" fmla="+- f34 0 f32"/>
                <a:gd name="f36" fmla="+- f33 0 f32"/>
                <a:gd name="f37" fmla="*/ f36 1 12666"/>
                <a:gd name="f38" fmla="*/ f35 1 11531"/>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666" h="11531">
                  <a:moveTo>
                    <a:pt x="f5" y="f6"/>
                  </a:moveTo>
                  <a:cubicBezTo>
                    <a:pt x="f7" y="f6"/>
                    <a:pt x="f8" y="f9"/>
                    <a:pt x="f8" y="f10"/>
                  </a:cubicBezTo>
                  <a:lnTo>
                    <a:pt x="f8" y="f11"/>
                  </a:lnTo>
                  <a:cubicBezTo>
                    <a:pt x="f8" y="f12"/>
                    <a:pt x="f13" y="f14"/>
                    <a:pt x="f5" y="f14"/>
                  </a:cubicBezTo>
                  <a:lnTo>
                    <a:pt x="f10" y="f14"/>
                  </a:lnTo>
                  <a:cubicBezTo>
                    <a:pt x="f15" y="f14"/>
                    <a:pt x="f16" y="f12"/>
                    <a:pt x="f16" y="f11"/>
                  </a:cubicBezTo>
                  <a:lnTo>
                    <a:pt x="f16" y="f10"/>
                  </a:lnTo>
                  <a:cubicBezTo>
                    <a:pt x="f16" y="f17"/>
                    <a:pt x="f18" y="f6"/>
                    <a:pt x="f10" y="f6"/>
                  </a:cubicBezTo>
                  <a:close/>
                  <a:moveTo>
                    <a:pt x="f19" y="f2"/>
                  </a:moveTo>
                  <a:cubicBezTo>
                    <a:pt x="f20" y="f2"/>
                    <a:pt x="f21" y="f22"/>
                    <a:pt x="f21" y="f23"/>
                  </a:cubicBezTo>
                  <a:lnTo>
                    <a:pt x="f21" y="f24"/>
                  </a:lnTo>
                  <a:cubicBezTo>
                    <a:pt x="f21" y="f25"/>
                    <a:pt x="f20" y="f4"/>
                    <a:pt x="f19" y="f4"/>
                  </a:cubicBezTo>
                  <a:lnTo>
                    <a:pt x="f26" y="f4"/>
                  </a:lnTo>
                  <a:cubicBezTo>
                    <a:pt x="f27" y="f4"/>
                    <a:pt x="f3" y="f25"/>
                    <a:pt x="f3" y="f24"/>
                  </a:cubicBezTo>
                  <a:lnTo>
                    <a:pt x="f3" y="f28"/>
                  </a:lnTo>
                  <a:cubicBezTo>
                    <a:pt x="f3" y="f22"/>
                    <a:pt x="f29" y="f2"/>
                    <a:pt x="f26"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3" name="Google Shape;10074;p74">
            <a:extLst>
              <a:ext uri="{FF2B5EF4-FFF2-40B4-BE49-F238E27FC236}">
                <a16:creationId xmlns:a16="http://schemas.microsoft.com/office/drawing/2014/main" id="{F2952621-E456-B5F5-F2BD-945F853C2CA0}"/>
              </a:ext>
            </a:extLst>
          </p:cNvPr>
          <p:cNvGrpSpPr/>
          <p:nvPr/>
        </p:nvGrpSpPr>
        <p:grpSpPr>
          <a:xfrm>
            <a:off x="4578208" y="2751804"/>
            <a:ext cx="392753" cy="410263"/>
            <a:chOff x="4578208" y="2751804"/>
            <a:chExt cx="392753" cy="410263"/>
          </a:xfrm>
        </p:grpSpPr>
        <p:sp>
          <p:nvSpPr>
            <p:cNvPr id="24" name="Google Shape;10075;p74">
              <a:extLst>
                <a:ext uri="{FF2B5EF4-FFF2-40B4-BE49-F238E27FC236}">
                  <a16:creationId xmlns:a16="http://schemas.microsoft.com/office/drawing/2014/main" id="{AE58B16F-A3D0-AA8F-B770-22973BD10CFE}"/>
                </a:ext>
              </a:extLst>
            </p:cNvPr>
            <p:cNvSpPr/>
            <p:nvPr/>
          </p:nvSpPr>
          <p:spPr>
            <a:xfrm>
              <a:off x="4578208" y="2751804"/>
              <a:ext cx="385904" cy="410263"/>
            </a:xfrm>
            <a:custGeom>
              <a:avLst/>
              <a:gdLst>
                <a:gd name="f0" fmla="val w"/>
                <a:gd name="f1" fmla="val h"/>
                <a:gd name="f2" fmla="val 0"/>
                <a:gd name="f3" fmla="val 12445"/>
                <a:gd name="f4" fmla="val 12414"/>
                <a:gd name="f5" fmla="val 7026"/>
                <a:gd name="f6" fmla="val 1670"/>
                <a:gd name="f7" fmla="val 7278"/>
                <a:gd name="f8" fmla="val 7467"/>
                <a:gd name="f9" fmla="val 1859"/>
                <a:gd name="f10" fmla="val 2111"/>
                <a:gd name="f11" fmla="val 2332"/>
                <a:gd name="f12" fmla="val 2490"/>
                <a:gd name="f13" fmla="val 2080"/>
                <a:gd name="f14" fmla="val 1828"/>
                <a:gd name="f15" fmla="val 1639"/>
                <a:gd name="f16" fmla="val 2300"/>
                <a:gd name="f17" fmla="val 4159"/>
                <a:gd name="f18" fmla="val 4348"/>
                <a:gd name="f19" fmla="val 4537"/>
                <a:gd name="f20" fmla="val 4789"/>
                <a:gd name="f21" fmla="val 4978"/>
                <a:gd name="f22" fmla="val 4317"/>
                <a:gd name="f23" fmla="val 6648"/>
                <a:gd name="f24" fmla="val 6837"/>
                <a:gd name="f25" fmla="val 7058"/>
                <a:gd name="f26" fmla="val 7310"/>
                <a:gd name="f27" fmla="val 6806"/>
                <a:gd name="f28" fmla="val 9106"/>
                <a:gd name="f29" fmla="val 9295"/>
                <a:gd name="f30" fmla="val 9515"/>
                <a:gd name="f31" fmla="val 9736"/>
                <a:gd name="f32" fmla="val 9893"/>
                <a:gd name="f33" fmla="val 9704"/>
                <a:gd name="f34" fmla="val 9263"/>
                <a:gd name="f35" fmla="val 11500"/>
                <a:gd name="f36" fmla="val 10775"/>
                <a:gd name="f37" fmla="val 11342"/>
                <a:gd name="f38" fmla="val 11248"/>
                <a:gd name="f39" fmla="val 10870"/>
                <a:gd name="f40" fmla="val 11594"/>
                <a:gd name="f41" fmla="val 10303"/>
                <a:gd name="f42" fmla="val 9767"/>
                <a:gd name="f43" fmla="val 9326"/>
                <a:gd name="f44" fmla="val 9137"/>
                <a:gd name="f45" fmla="val 1261"/>
                <a:gd name="f46" fmla="val 1"/>
                <a:gd name="f47" fmla="val 568"/>
                <a:gd name="f48" fmla="val 32"/>
                <a:gd name="f49" fmla="val 1229"/>
                <a:gd name="f50" fmla="val 10334"/>
                <a:gd name="f51" fmla="val 11468"/>
                <a:gd name="f52" fmla="val 946"/>
                <a:gd name="f53" fmla="val 10082"/>
                <a:gd name="f54" fmla="val 12224"/>
                <a:gd name="f55" fmla="val 12004"/>
                <a:gd name="f56" fmla="val 9074"/>
                <a:gd name="f57" fmla="val 8538"/>
                <a:gd name="f58" fmla="val 7877"/>
                <a:gd name="f59" fmla="*/ f0 1 12445"/>
                <a:gd name="f60" fmla="*/ f1 1 12414"/>
                <a:gd name="f61" fmla="val f2"/>
                <a:gd name="f62" fmla="val f3"/>
                <a:gd name="f63" fmla="val f4"/>
                <a:gd name="f64" fmla="+- f63 0 f61"/>
                <a:gd name="f65" fmla="+- f62 0 f61"/>
                <a:gd name="f66" fmla="*/ f65 1 12445"/>
                <a:gd name="f67" fmla="*/ f64 1 12414"/>
                <a:gd name="f68" fmla="*/ f61 1 f66"/>
                <a:gd name="f69" fmla="*/ f62 1 f66"/>
                <a:gd name="f70" fmla="*/ f61 1 f67"/>
                <a:gd name="f71" fmla="*/ f63 1 f67"/>
                <a:gd name="f72" fmla="*/ f68 f59 1"/>
                <a:gd name="f73" fmla="*/ f69 f59 1"/>
                <a:gd name="f74" fmla="*/ f71 f60 1"/>
                <a:gd name="f75" fmla="*/ f70 f60 1"/>
              </a:gdLst>
              <a:ahLst/>
              <a:cxnLst>
                <a:cxn ang="3cd4">
                  <a:pos x="hc" y="t"/>
                </a:cxn>
                <a:cxn ang="0">
                  <a:pos x="r" y="vc"/>
                </a:cxn>
                <a:cxn ang="cd4">
                  <a:pos x="hc" y="b"/>
                </a:cxn>
                <a:cxn ang="cd2">
                  <a:pos x="l" y="vc"/>
                </a:cxn>
              </a:cxnLst>
              <a:rect l="f72" t="f75" r="f73" b="f74"/>
              <a:pathLst>
                <a:path w="12445" h="12414">
                  <a:moveTo>
                    <a:pt x="f5" y="f6"/>
                  </a:moveTo>
                  <a:cubicBezTo>
                    <a:pt x="f7" y="f6"/>
                    <a:pt x="f8" y="f9"/>
                    <a:pt x="f8" y="f10"/>
                  </a:cubicBezTo>
                  <a:cubicBezTo>
                    <a:pt x="f8" y="f11"/>
                    <a:pt x="f7" y="f12"/>
                    <a:pt x="f5" y="f12"/>
                  </a:cubicBezTo>
                  <a:lnTo>
                    <a:pt x="f13" y="f12"/>
                  </a:lnTo>
                  <a:cubicBezTo>
                    <a:pt x="f14" y="f12"/>
                    <a:pt x="f15" y="f16"/>
                    <a:pt x="f15" y="f10"/>
                  </a:cubicBezTo>
                  <a:cubicBezTo>
                    <a:pt x="f15" y="f14"/>
                    <a:pt x="f14" y="f6"/>
                    <a:pt x="f13" y="f6"/>
                  </a:cubicBezTo>
                  <a:close/>
                  <a:moveTo>
                    <a:pt x="f5" y="f17"/>
                  </a:moveTo>
                  <a:cubicBezTo>
                    <a:pt x="f7" y="f17"/>
                    <a:pt x="f8" y="f18"/>
                    <a:pt x="f8" y="f19"/>
                  </a:cubicBezTo>
                  <a:cubicBezTo>
                    <a:pt x="f8" y="f20"/>
                    <a:pt x="f7" y="f21"/>
                    <a:pt x="f5" y="f21"/>
                  </a:cubicBezTo>
                  <a:lnTo>
                    <a:pt x="f13" y="f21"/>
                  </a:lnTo>
                  <a:cubicBezTo>
                    <a:pt x="f14" y="f21"/>
                    <a:pt x="f15" y="f20"/>
                    <a:pt x="f15" y="f19"/>
                  </a:cubicBezTo>
                  <a:cubicBezTo>
                    <a:pt x="f15" y="f22"/>
                    <a:pt x="f14" y="f17"/>
                    <a:pt x="f13" y="f17"/>
                  </a:cubicBezTo>
                  <a:close/>
                  <a:moveTo>
                    <a:pt x="f5" y="f23"/>
                  </a:moveTo>
                  <a:cubicBezTo>
                    <a:pt x="f7" y="f23"/>
                    <a:pt x="f8" y="f24"/>
                    <a:pt x="f8" y="f25"/>
                  </a:cubicBezTo>
                  <a:cubicBezTo>
                    <a:pt x="f8" y="f26"/>
                    <a:pt x="f7" y="f8"/>
                    <a:pt x="f5" y="f8"/>
                  </a:cubicBezTo>
                  <a:lnTo>
                    <a:pt x="f13" y="f8"/>
                  </a:lnTo>
                  <a:cubicBezTo>
                    <a:pt x="f14" y="f8"/>
                    <a:pt x="f15" y="f7"/>
                    <a:pt x="f15" y="f25"/>
                  </a:cubicBezTo>
                  <a:cubicBezTo>
                    <a:pt x="f15" y="f27"/>
                    <a:pt x="f14" y="f23"/>
                    <a:pt x="f13" y="f23"/>
                  </a:cubicBezTo>
                  <a:close/>
                  <a:moveTo>
                    <a:pt x="f5" y="f28"/>
                  </a:moveTo>
                  <a:cubicBezTo>
                    <a:pt x="f7" y="f28"/>
                    <a:pt x="f8" y="f29"/>
                    <a:pt x="f8" y="f30"/>
                  </a:cubicBezTo>
                  <a:cubicBezTo>
                    <a:pt x="f8" y="f31"/>
                    <a:pt x="f7" y="f32"/>
                    <a:pt x="f5" y="f32"/>
                  </a:cubicBezTo>
                  <a:lnTo>
                    <a:pt x="f13" y="f32"/>
                  </a:lnTo>
                  <a:cubicBezTo>
                    <a:pt x="f14" y="f32"/>
                    <a:pt x="f15" y="f33"/>
                    <a:pt x="f15" y="f30"/>
                  </a:cubicBezTo>
                  <a:cubicBezTo>
                    <a:pt x="f15" y="f34"/>
                    <a:pt x="f14" y="f28"/>
                    <a:pt x="f13" y="f28"/>
                  </a:cubicBezTo>
                  <a:close/>
                  <a:moveTo>
                    <a:pt x="f35" y="f36"/>
                  </a:moveTo>
                  <a:cubicBezTo>
                    <a:pt x="f37" y="f38"/>
                    <a:pt x="f39" y="f40"/>
                    <a:pt x="f41" y="f40"/>
                  </a:cubicBezTo>
                  <a:cubicBezTo>
                    <a:pt x="f42" y="f40"/>
                    <a:pt x="f43" y="f38"/>
                    <a:pt x="f44" y="f36"/>
                  </a:cubicBezTo>
                  <a:close/>
                  <a:moveTo>
                    <a:pt x="f45" y="f46"/>
                  </a:moveTo>
                  <a:cubicBezTo>
                    <a:pt x="f47" y="f46"/>
                    <a:pt x="f48" y="f47"/>
                    <a:pt x="f48" y="f49"/>
                  </a:cubicBezTo>
                  <a:lnTo>
                    <a:pt x="f48" y="f50"/>
                  </a:lnTo>
                  <a:cubicBezTo>
                    <a:pt x="f2" y="f51"/>
                    <a:pt x="f52" y="f4"/>
                    <a:pt x="f13" y="f4"/>
                  </a:cubicBezTo>
                  <a:lnTo>
                    <a:pt x="f50" y="f4"/>
                  </a:lnTo>
                  <a:cubicBezTo>
                    <a:pt x="f35" y="f4"/>
                    <a:pt x="f3" y="f51"/>
                    <a:pt x="f3" y="f50"/>
                  </a:cubicBezTo>
                  <a:cubicBezTo>
                    <a:pt x="f3" y="f53"/>
                    <a:pt x="f54" y="f32"/>
                    <a:pt x="f55" y="f32"/>
                  </a:cubicBezTo>
                  <a:lnTo>
                    <a:pt x="f56" y="f32"/>
                  </a:lnTo>
                  <a:lnTo>
                    <a:pt x="f56" y="f49"/>
                  </a:lnTo>
                  <a:cubicBezTo>
                    <a:pt x="f56" y="f47"/>
                    <a:pt x="f57" y="f46"/>
                    <a:pt x="f58" y="f4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5" name="Google Shape;10076;p74">
              <a:extLst>
                <a:ext uri="{FF2B5EF4-FFF2-40B4-BE49-F238E27FC236}">
                  <a16:creationId xmlns:a16="http://schemas.microsoft.com/office/drawing/2014/main" id="{90C67A30-F0D9-F515-9856-289AD236513E}"/>
                </a:ext>
              </a:extLst>
            </p:cNvPr>
            <p:cNvSpPr/>
            <p:nvPr/>
          </p:nvSpPr>
          <p:spPr>
            <a:xfrm>
              <a:off x="4883984" y="2989191"/>
              <a:ext cx="85030" cy="72941"/>
            </a:xfrm>
            <a:custGeom>
              <a:avLst/>
              <a:gdLst>
                <a:gd name="f0" fmla="val w"/>
                <a:gd name="f1" fmla="val h"/>
                <a:gd name="f2" fmla="val 0"/>
                <a:gd name="f3" fmla="val 2742"/>
                <a:gd name="f4" fmla="val 2207"/>
                <a:gd name="f5" fmla="val 1"/>
                <a:gd name="f6" fmla="val 32"/>
                <a:gd name="f7" fmla="val 1009"/>
                <a:gd name="f8" fmla="val 1986"/>
                <a:gd name="f9" fmla="val 1103"/>
                <a:gd name="f10" fmla="val 2080"/>
                <a:gd name="f11" fmla="val 1261"/>
                <a:gd name="f12" fmla="val 2206"/>
                <a:gd name="f13" fmla="val 1418"/>
                <a:gd name="f14" fmla="val 1576"/>
                <a:gd name="f15" fmla="val 1733"/>
                <a:gd name="f16" fmla="val 2143"/>
                <a:gd name="f17" fmla="val 1796"/>
                <a:gd name="f18" fmla="val 2741"/>
                <a:gd name="f19" fmla="*/ f0 1 2742"/>
                <a:gd name="f20" fmla="*/ f1 1 2207"/>
                <a:gd name="f21" fmla="val f2"/>
                <a:gd name="f22" fmla="val f3"/>
                <a:gd name="f23" fmla="val f4"/>
                <a:gd name="f24" fmla="+- f23 0 f21"/>
                <a:gd name="f25" fmla="+- f22 0 f21"/>
                <a:gd name="f26" fmla="*/ f25 1 2742"/>
                <a:gd name="f27" fmla="*/ f24 1 220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2" h="2207">
                  <a:moveTo>
                    <a:pt x="f2" y="f5"/>
                  </a:moveTo>
                  <a:lnTo>
                    <a:pt x="f2" y="f6"/>
                  </a:lnTo>
                  <a:lnTo>
                    <a:pt x="f7" y="f8"/>
                  </a:lnTo>
                  <a:cubicBezTo>
                    <a:pt x="f9" y="f10"/>
                    <a:pt x="f11" y="f12"/>
                    <a:pt x="f13" y="f12"/>
                  </a:cubicBezTo>
                  <a:cubicBezTo>
                    <a:pt x="f14" y="f12"/>
                    <a:pt x="f15" y="f16"/>
                    <a:pt x="f17" y="f8"/>
                  </a:cubicBezTo>
                  <a:lnTo>
                    <a:pt x="f18" y="f6"/>
                  </a:lnTo>
                  <a:lnTo>
                    <a:pt x="f18"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6" name="Google Shape;10077;p74">
              <a:extLst>
                <a:ext uri="{FF2B5EF4-FFF2-40B4-BE49-F238E27FC236}">
                  <a16:creationId xmlns:a16="http://schemas.microsoft.com/office/drawing/2014/main" id="{DA6CB555-86F9-8E28-9609-51EDB464D0F1}"/>
                </a:ext>
              </a:extLst>
            </p:cNvPr>
            <p:cNvSpPr/>
            <p:nvPr/>
          </p:nvSpPr>
          <p:spPr>
            <a:xfrm>
              <a:off x="4885931" y="2752856"/>
              <a:ext cx="85030" cy="209297"/>
            </a:xfrm>
            <a:custGeom>
              <a:avLst/>
              <a:gdLst>
                <a:gd name="f0" fmla="val w"/>
                <a:gd name="f1" fmla="val h"/>
                <a:gd name="f2" fmla="val 0"/>
                <a:gd name="f3" fmla="val 2742"/>
                <a:gd name="f4" fmla="val 6333"/>
                <a:gd name="f5" fmla="val 1796"/>
                <a:gd name="f6" fmla="val 819"/>
                <a:gd name="f7" fmla="val 1891"/>
                <a:gd name="f8" fmla="val 1922"/>
                <a:gd name="f9" fmla="val 882"/>
                <a:gd name="f10" fmla="val 945"/>
                <a:gd name="f11" fmla="val 1638"/>
                <a:gd name="f12" fmla="val 820"/>
                <a:gd name="f13" fmla="val 851"/>
                <a:gd name="f14" fmla="val 883"/>
                <a:gd name="f15" fmla="val 977"/>
                <a:gd name="f16" fmla="val 410"/>
                <a:gd name="f17" fmla="val 1"/>
                <a:gd name="f18" fmla="val 2741"/>
                <a:gd name="f19" fmla="val 2300"/>
                <a:gd name="f20" fmla="*/ f0 1 2742"/>
                <a:gd name="f21" fmla="*/ f1 1 6333"/>
                <a:gd name="f22" fmla="val f2"/>
                <a:gd name="f23" fmla="val f3"/>
                <a:gd name="f24" fmla="val f4"/>
                <a:gd name="f25" fmla="+- f24 0 f22"/>
                <a:gd name="f26" fmla="+- f23 0 f22"/>
                <a:gd name="f27" fmla="*/ f26 1 2742"/>
                <a:gd name="f28" fmla="*/ f25 1 6333"/>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742" h="6333">
                  <a:moveTo>
                    <a:pt x="f5" y="f6"/>
                  </a:moveTo>
                  <a:cubicBezTo>
                    <a:pt x="f7" y="f6"/>
                    <a:pt x="f8" y="f9"/>
                    <a:pt x="f8" y="f10"/>
                  </a:cubicBezTo>
                  <a:lnTo>
                    <a:pt x="f8" y="f11"/>
                  </a:lnTo>
                  <a:lnTo>
                    <a:pt x="f12" y="f11"/>
                  </a:lnTo>
                  <a:lnTo>
                    <a:pt x="f12" y="f10"/>
                  </a:lnTo>
                  <a:cubicBezTo>
                    <a:pt x="f12" y="f13"/>
                    <a:pt x="f14" y="f6"/>
                    <a:pt x="f15" y="f6"/>
                  </a:cubicBezTo>
                  <a:close/>
                  <a:moveTo>
                    <a:pt x="f15" y="f2"/>
                  </a:moveTo>
                  <a:cubicBezTo>
                    <a:pt x="f16" y="f2"/>
                    <a:pt x="f17" y="f16"/>
                    <a:pt x="f17" y="f10"/>
                  </a:cubicBezTo>
                  <a:lnTo>
                    <a:pt x="f17" y="f4"/>
                  </a:lnTo>
                  <a:lnTo>
                    <a:pt x="f18" y="f4"/>
                  </a:lnTo>
                  <a:lnTo>
                    <a:pt x="f18" y="f10"/>
                  </a:lnTo>
                  <a:cubicBezTo>
                    <a:pt x="f18" y="f16"/>
                    <a:pt x="f19"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7" name="Google Shape;10084;p74">
            <a:extLst>
              <a:ext uri="{FF2B5EF4-FFF2-40B4-BE49-F238E27FC236}">
                <a16:creationId xmlns:a16="http://schemas.microsoft.com/office/drawing/2014/main" id="{C482485E-950E-33D0-D5C8-2539A3F21A1D}"/>
              </a:ext>
            </a:extLst>
          </p:cNvPr>
          <p:cNvGrpSpPr/>
          <p:nvPr/>
        </p:nvGrpSpPr>
        <p:grpSpPr>
          <a:xfrm>
            <a:off x="7130125" y="2760820"/>
            <a:ext cx="359660" cy="371036"/>
            <a:chOff x="7130125" y="2760820"/>
            <a:chExt cx="359660" cy="371036"/>
          </a:xfrm>
        </p:grpSpPr>
        <p:sp>
          <p:nvSpPr>
            <p:cNvPr id="28" name="Google Shape;10085;p74">
              <a:extLst>
                <a:ext uri="{FF2B5EF4-FFF2-40B4-BE49-F238E27FC236}">
                  <a16:creationId xmlns:a16="http://schemas.microsoft.com/office/drawing/2014/main" id="{61AD597D-57D7-C216-5095-29B080697180}"/>
                </a:ext>
              </a:extLst>
            </p:cNvPr>
            <p:cNvSpPr/>
            <p:nvPr/>
          </p:nvSpPr>
          <p:spPr>
            <a:xfrm>
              <a:off x="7203835" y="3021095"/>
              <a:ext cx="89720" cy="35990"/>
            </a:xfrm>
            <a:custGeom>
              <a:avLst/>
              <a:gdLst>
                <a:gd name="f0" fmla="val w"/>
                <a:gd name="f1" fmla="val h"/>
                <a:gd name="f2" fmla="val 0"/>
                <a:gd name="f3" fmla="val 3183"/>
                <a:gd name="f4" fmla="val 1198"/>
                <a:gd name="f5" fmla="val 1607"/>
                <a:gd name="f6" fmla="val 820"/>
                <a:gd name="f7" fmla="val 190"/>
                <a:gd name="f8" fmla="val 504"/>
                <a:gd name="f9" fmla="val 1"/>
                <a:gd name="f10" fmla="val 1197"/>
                <a:gd name="f11" fmla="val 3025"/>
                <a:gd name="f12" fmla="val 536"/>
                <a:gd name="f13" fmla="val 2363"/>
                <a:gd name="f14" fmla="*/ f0 1 3183"/>
                <a:gd name="f15" fmla="*/ f1 1 1198"/>
                <a:gd name="f16" fmla="val f2"/>
                <a:gd name="f17" fmla="val f3"/>
                <a:gd name="f18" fmla="val f4"/>
                <a:gd name="f19" fmla="+- f18 0 f16"/>
                <a:gd name="f20" fmla="+- f17 0 f16"/>
                <a:gd name="f21" fmla="*/ f20 1 3183"/>
                <a:gd name="f22" fmla="*/ f19 1 119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3183" h="1198">
                  <a:moveTo>
                    <a:pt x="f5" y="f2"/>
                  </a:moveTo>
                  <a:cubicBezTo>
                    <a:pt x="f6" y="f2"/>
                    <a:pt x="f7" y="f8"/>
                    <a:pt x="f9" y="f10"/>
                  </a:cubicBezTo>
                  <a:lnTo>
                    <a:pt x="f3" y="f10"/>
                  </a:lnTo>
                  <a:cubicBezTo>
                    <a:pt x="f11" y="f12"/>
                    <a:pt x="f13"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9" name="Google Shape;10086;p74">
              <a:extLst>
                <a:ext uri="{FF2B5EF4-FFF2-40B4-BE49-F238E27FC236}">
                  <a16:creationId xmlns:a16="http://schemas.microsoft.com/office/drawing/2014/main" id="{441D050C-8426-65A6-EA85-73BCC9D676A5}"/>
                </a:ext>
              </a:extLst>
            </p:cNvPr>
            <p:cNvSpPr/>
            <p:nvPr/>
          </p:nvSpPr>
          <p:spPr>
            <a:xfrm>
              <a:off x="7223366" y="2947522"/>
              <a:ext cx="48874" cy="49149"/>
            </a:xfrm>
            <a:custGeom>
              <a:avLst/>
              <a:gdLst>
                <a:gd name="f0" fmla="val w"/>
                <a:gd name="f1" fmla="val h"/>
                <a:gd name="f2" fmla="val 0"/>
                <a:gd name="f3" fmla="val 1734"/>
                <a:gd name="f4" fmla="val 1636"/>
                <a:gd name="f5" fmla="val 858"/>
                <a:gd name="f6" fmla="val 784"/>
                <a:gd name="f7" fmla="val 707"/>
                <a:gd name="f8" fmla="val 8"/>
                <a:gd name="f9" fmla="val 631"/>
                <a:gd name="f10" fmla="val 23"/>
                <a:gd name="f11" fmla="val 347"/>
                <a:gd name="f12" fmla="val 118"/>
                <a:gd name="f13" fmla="val 127"/>
                <a:gd name="f14" fmla="val 307"/>
                <a:gd name="f15" fmla="val 95"/>
                <a:gd name="f16" fmla="val 590"/>
                <a:gd name="f17" fmla="val 1"/>
                <a:gd name="f18" fmla="val 906"/>
                <a:gd name="f19" fmla="val 1189"/>
                <a:gd name="f20" fmla="val 284"/>
                <a:gd name="f21" fmla="val 1410"/>
                <a:gd name="f22" fmla="val 446"/>
                <a:gd name="f23" fmla="val 1548"/>
                <a:gd name="f24" fmla="val 658"/>
                <a:gd name="f25" fmla="val 871"/>
                <a:gd name="f26" fmla="val 949"/>
                <a:gd name="f27" fmla="val 1027"/>
                <a:gd name="f28" fmla="val 1624"/>
                <a:gd name="f29" fmla="val 1103"/>
                <a:gd name="f30" fmla="val 1599"/>
                <a:gd name="f31" fmla="val 1387"/>
                <a:gd name="f32" fmla="val 1536"/>
                <a:gd name="f33" fmla="val 1607"/>
                <a:gd name="f34" fmla="val 1347"/>
                <a:gd name="f35" fmla="val 1670"/>
                <a:gd name="f36" fmla="val 1063"/>
                <a:gd name="f37" fmla="val 1733"/>
                <a:gd name="f38" fmla="val 748"/>
                <a:gd name="f39" fmla="val 464"/>
                <a:gd name="f40" fmla="val 1450"/>
                <a:gd name="f41" fmla="val 244"/>
                <a:gd name="f42" fmla="val 1307"/>
                <a:gd name="f43" fmla="val 77"/>
                <a:gd name="f44" fmla="val 1091"/>
                <a:gd name="f45" fmla="*/ f0 1 1734"/>
                <a:gd name="f46" fmla="*/ f1 1 1636"/>
                <a:gd name="f47" fmla="val f2"/>
                <a:gd name="f48" fmla="val f3"/>
                <a:gd name="f49" fmla="val f4"/>
                <a:gd name="f50" fmla="+- f49 0 f47"/>
                <a:gd name="f51" fmla="+- f48 0 f47"/>
                <a:gd name="f52" fmla="*/ f51 1 1734"/>
                <a:gd name="f53" fmla="*/ f50 1 1636"/>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1734" h="1636">
                  <a:moveTo>
                    <a:pt x="f5" y="f2"/>
                  </a:moveTo>
                  <a:cubicBezTo>
                    <a:pt x="f6" y="f2"/>
                    <a:pt x="f7" y="f8"/>
                    <a:pt x="f9" y="f10"/>
                  </a:cubicBezTo>
                  <a:cubicBezTo>
                    <a:pt x="f11" y="f12"/>
                    <a:pt x="f13" y="f14"/>
                    <a:pt x="f15" y="f16"/>
                  </a:cubicBezTo>
                  <a:cubicBezTo>
                    <a:pt x="f17" y="f18"/>
                    <a:pt x="f15" y="f19"/>
                    <a:pt x="f20" y="f21"/>
                  </a:cubicBezTo>
                  <a:cubicBezTo>
                    <a:pt x="f22" y="f23"/>
                    <a:pt x="f24" y="f4"/>
                    <a:pt x="f25" y="f4"/>
                  </a:cubicBezTo>
                  <a:cubicBezTo>
                    <a:pt x="f26" y="f4"/>
                    <a:pt x="f27" y="f28"/>
                    <a:pt x="f29" y="f30"/>
                  </a:cubicBezTo>
                  <a:cubicBezTo>
                    <a:pt x="f31" y="f32"/>
                    <a:pt x="f33" y="f34"/>
                    <a:pt x="f35" y="f36"/>
                  </a:cubicBezTo>
                  <a:cubicBezTo>
                    <a:pt x="f37" y="f38"/>
                    <a:pt x="f35" y="f39"/>
                    <a:pt x="f40" y="f41"/>
                  </a:cubicBezTo>
                  <a:cubicBezTo>
                    <a:pt x="f42" y="f43"/>
                    <a:pt x="f44"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0" name="Google Shape;10087;p74">
              <a:extLst>
                <a:ext uri="{FF2B5EF4-FFF2-40B4-BE49-F238E27FC236}">
                  <a16:creationId xmlns:a16="http://schemas.microsoft.com/office/drawing/2014/main" id="{93D28BA3-4361-4EF9-0062-341BE399739F}"/>
                </a:ext>
              </a:extLst>
            </p:cNvPr>
            <p:cNvSpPr/>
            <p:nvPr/>
          </p:nvSpPr>
          <p:spPr>
            <a:xfrm>
              <a:off x="7130125" y="2760820"/>
              <a:ext cx="359660" cy="371036"/>
            </a:xfrm>
            <a:custGeom>
              <a:avLst/>
              <a:gdLst>
                <a:gd name="f0" fmla="val w"/>
                <a:gd name="f1" fmla="val h"/>
                <a:gd name="f2" fmla="val 0"/>
                <a:gd name="f3" fmla="val 12760"/>
                <a:gd name="f4" fmla="val 12351"/>
                <a:gd name="f5" fmla="val 6428"/>
                <a:gd name="f6" fmla="val 820"/>
                <a:gd name="f7" fmla="val 6900"/>
                <a:gd name="f8" fmla="val 7247"/>
                <a:gd name="f9" fmla="val 1166"/>
                <a:gd name="f10" fmla="val 1639"/>
                <a:gd name="f11" fmla="val 4128"/>
                <a:gd name="f12" fmla="val 5609"/>
                <a:gd name="f13" fmla="val 5955"/>
                <a:gd name="f14" fmla="val 10681"/>
                <a:gd name="f15" fmla="val 6616"/>
                <a:gd name="f16" fmla="val 10901"/>
                <a:gd name="f17" fmla="val 11059"/>
                <a:gd name="f18" fmla="val 6805"/>
                <a:gd name="f19" fmla="val 6994"/>
                <a:gd name="f20" fmla="val 11122"/>
                <a:gd name="f21" fmla="val 7436"/>
                <a:gd name="f22" fmla="val 8192"/>
                <a:gd name="f23" fmla="val 7971"/>
                <a:gd name="f24" fmla="val 7751"/>
                <a:gd name="f25" fmla="val 6742"/>
                <a:gd name="f26" fmla="val 8255"/>
                <a:gd name="f27" fmla="val 8444"/>
                <a:gd name="f28" fmla="val 8696"/>
                <a:gd name="f29" fmla="val 8885"/>
                <a:gd name="f30" fmla="val 9074"/>
                <a:gd name="f31" fmla="val 4233"/>
                <a:gd name="f32" fmla="val 5360"/>
                <a:gd name="f33" fmla="val 4671"/>
                <a:gd name="f34" fmla="val 5082"/>
                <a:gd name="f35" fmla="val 5531"/>
                <a:gd name="f36" fmla="val 5388"/>
                <a:gd name="f37" fmla="val 5860"/>
                <a:gd name="f38" fmla="val 5829"/>
                <a:gd name="f39" fmla="val 6301"/>
                <a:gd name="f40" fmla="val 5987"/>
                <a:gd name="f41" fmla="val 6868"/>
                <a:gd name="f42" fmla="val 7467"/>
                <a:gd name="f43" fmla="val 5766"/>
                <a:gd name="f44" fmla="val 5640"/>
                <a:gd name="f45" fmla="val 5451"/>
                <a:gd name="f46" fmla="val 6176"/>
                <a:gd name="f47" fmla="val 8601"/>
                <a:gd name="f48" fmla="val 6711"/>
                <a:gd name="f49" fmla="val 9389"/>
                <a:gd name="f50" fmla="val 10334"/>
                <a:gd name="f51" fmla="val 10555"/>
                <a:gd name="f52" fmla="val 6491"/>
                <a:gd name="f53" fmla="val 10744"/>
                <a:gd name="f54" fmla="val 6270"/>
                <a:gd name="f55" fmla="val 2143"/>
                <a:gd name="f56" fmla="val 1891"/>
                <a:gd name="f57" fmla="val 1733"/>
                <a:gd name="f58" fmla="val 10303"/>
                <a:gd name="f59" fmla="val 9357"/>
                <a:gd name="f60" fmla="val 2238"/>
                <a:gd name="f61" fmla="val 8570"/>
                <a:gd name="f62" fmla="val 3025"/>
                <a:gd name="f63" fmla="val 8129"/>
                <a:gd name="f64" fmla="val 2647"/>
                <a:gd name="f65" fmla="val 7688"/>
                <a:gd name="f66" fmla="val 2490"/>
                <a:gd name="f67" fmla="val 7121"/>
                <a:gd name="f68" fmla="val 6553"/>
                <a:gd name="f69" fmla="val 2805"/>
                <a:gd name="f70" fmla="val 6018"/>
                <a:gd name="f71" fmla="val 3246"/>
                <a:gd name="f72" fmla="val 5577"/>
                <a:gd name="f73" fmla="val 3781"/>
                <a:gd name="f74" fmla="val 5419"/>
                <a:gd name="f75" fmla="val 3933"/>
                <a:gd name="f76" fmla="val 5379"/>
                <a:gd name="f77" fmla="val 4084"/>
                <a:gd name="f78" fmla="val 9893"/>
                <a:gd name="f79" fmla="val 10113"/>
                <a:gd name="f80" fmla="val 10050"/>
                <a:gd name="f81" fmla="val 6396"/>
                <a:gd name="f82" fmla="val 5483"/>
                <a:gd name="f83" fmla="val 4726"/>
                <a:gd name="f84" fmla="val 725"/>
                <a:gd name="f85" fmla="val 2458"/>
                <a:gd name="f86" fmla="val 1261"/>
                <a:gd name="f87" fmla="val 599"/>
                <a:gd name="f88" fmla="val 1"/>
                <a:gd name="f89" fmla="val 3686"/>
                <a:gd name="f90" fmla="val 11815"/>
                <a:gd name="f91" fmla="val 568"/>
                <a:gd name="f92" fmla="val 12350"/>
                <a:gd name="f93" fmla="val 11468"/>
                <a:gd name="f94" fmla="val 12130"/>
                <a:gd name="f95" fmla="val 12697"/>
                <a:gd name="f96" fmla="val 12162"/>
                <a:gd name="f97" fmla="val 11500"/>
                <a:gd name="f98" fmla="val 8034"/>
                <a:gd name="f99" fmla="val 7278"/>
                <a:gd name="f100" fmla="*/ f0 1 12760"/>
                <a:gd name="f101" fmla="*/ f1 1 12351"/>
                <a:gd name="f102" fmla="val f2"/>
                <a:gd name="f103" fmla="val f3"/>
                <a:gd name="f104" fmla="val f4"/>
                <a:gd name="f105" fmla="+- f104 0 f102"/>
                <a:gd name="f106" fmla="+- f103 0 f102"/>
                <a:gd name="f107" fmla="*/ f106 1 12760"/>
                <a:gd name="f108" fmla="*/ f105 1 123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760" h="12351">
                  <a:moveTo>
                    <a:pt x="f5" y="f6"/>
                  </a:moveTo>
                  <a:cubicBezTo>
                    <a:pt x="f7" y="f6"/>
                    <a:pt x="f8" y="f9"/>
                    <a:pt x="f8" y="f10"/>
                  </a:cubicBezTo>
                  <a:lnTo>
                    <a:pt x="f8" y="f11"/>
                  </a:lnTo>
                  <a:lnTo>
                    <a:pt x="f12" y="f11"/>
                  </a:lnTo>
                  <a:lnTo>
                    <a:pt x="f12" y="f10"/>
                  </a:lnTo>
                  <a:cubicBezTo>
                    <a:pt x="f12" y="f9"/>
                    <a:pt x="f13" y="f6"/>
                    <a:pt x="f5" y="f6"/>
                  </a:cubicBezTo>
                  <a:close/>
                  <a:moveTo>
                    <a:pt x="f14" y="f15"/>
                  </a:moveTo>
                  <a:cubicBezTo>
                    <a:pt x="f16" y="f15"/>
                    <a:pt x="f17" y="f18"/>
                    <a:pt x="f17" y="f19"/>
                  </a:cubicBezTo>
                  <a:cubicBezTo>
                    <a:pt x="f20" y="f8"/>
                    <a:pt x="f16" y="f21"/>
                    <a:pt x="f14" y="f21"/>
                  </a:cubicBezTo>
                  <a:lnTo>
                    <a:pt x="f22" y="f21"/>
                  </a:lnTo>
                  <a:cubicBezTo>
                    <a:pt x="f23" y="f21"/>
                    <a:pt x="f24" y="f8"/>
                    <a:pt x="f24" y="f19"/>
                  </a:cubicBezTo>
                  <a:cubicBezTo>
                    <a:pt x="f24" y="f25"/>
                    <a:pt x="f23" y="f15"/>
                    <a:pt x="f22" y="f15"/>
                  </a:cubicBezTo>
                  <a:close/>
                  <a:moveTo>
                    <a:pt x="f14" y="f26"/>
                  </a:moveTo>
                  <a:cubicBezTo>
                    <a:pt x="f16" y="f26"/>
                    <a:pt x="f17" y="f27"/>
                    <a:pt x="f17" y="f28"/>
                  </a:cubicBezTo>
                  <a:cubicBezTo>
                    <a:pt x="f20" y="f29"/>
                    <a:pt x="f16" y="f30"/>
                    <a:pt x="f14" y="f30"/>
                  </a:cubicBezTo>
                  <a:lnTo>
                    <a:pt x="f22" y="f30"/>
                  </a:lnTo>
                  <a:cubicBezTo>
                    <a:pt x="f23" y="f30"/>
                    <a:pt x="f24" y="f29"/>
                    <a:pt x="f24" y="f28"/>
                  </a:cubicBezTo>
                  <a:cubicBezTo>
                    <a:pt x="f24" y="f27"/>
                    <a:pt x="f23" y="f26"/>
                    <a:pt x="f22" y="f26"/>
                  </a:cubicBezTo>
                  <a:close/>
                  <a:moveTo>
                    <a:pt x="f31" y="f32"/>
                  </a:moveTo>
                  <a:cubicBezTo>
                    <a:pt x="f33" y="f32"/>
                    <a:pt x="f34" y="f35"/>
                    <a:pt x="f36" y="f37"/>
                  </a:cubicBezTo>
                  <a:cubicBezTo>
                    <a:pt x="f38" y="f39"/>
                    <a:pt x="f40" y="f41"/>
                    <a:pt x="f38" y="f42"/>
                  </a:cubicBezTo>
                  <a:cubicBezTo>
                    <a:pt x="f43" y="f24"/>
                    <a:pt x="f44" y="f23"/>
                    <a:pt x="f45" y="f22"/>
                  </a:cubicBezTo>
                  <a:cubicBezTo>
                    <a:pt x="f46" y="f47"/>
                    <a:pt x="f48" y="f49"/>
                    <a:pt x="f48" y="f50"/>
                  </a:cubicBezTo>
                  <a:cubicBezTo>
                    <a:pt x="f48" y="f51"/>
                    <a:pt x="f52" y="f53"/>
                    <a:pt x="f54" y="f53"/>
                  </a:cubicBezTo>
                  <a:lnTo>
                    <a:pt x="f55" y="f53"/>
                  </a:lnTo>
                  <a:cubicBezTo>
                    <a:pt x="f56" y="f53"/>
                    <a:pt x="f57" y="f51"/>
                    <a:pt x="f57" y="f58"/>
                  </a:cubicBezTo>
                  <a:cubicBezTo>
                    <a:pt x="f57" y="f59"/>
                    <a:pt x="f60" y="f61"/>
                    <a:pt x="f62" y="f63"/>
                  </a:cubicBezTo>
                  <a:cubicBezTo>
                    <a:pt x="f64" y="f65"/>
                    <a:pt x="f66" y="f67"/>
                    <a:pt x="f64" y="f68"/>
                  </a:cubicBezTo>
                  <a:cubicBezTo>
                    <a:pt x="f69" y="f70"/>
                    <a:pt x="f71" y="f72"/>
                    <a:pt x="f73" y="f74"/>
                  </a:cubicBezTo>
                  <a:cubicBezTo>
                    <a:pt x="f75" y="f76"/>
                    <a:pt x="f77" y="f32"/>
                    <a:pt x="f31" y="f32"/>
                  </a:cubicBezTo>
                  <a:close/>
                  <a:moveTo>
                    <a:pt x="f14" y="f78"/>
                  </a:moveTo>
                  <a:cubicBezTo>
                    <a:pt x="f16" y="f78"/>
                    <a:pt x="f17" y="f79"/>
                    <a:pt x="f17" y="f58"/>
                  </a:cubicBezTo>
                  <a:cubicBezTo>
                    <a:pt x="f20" y="f51"/>
                    <a:pt x="f16" y="f53"/>
                    <a:pt x="f14" y="f53"/>
                  </a:cubicBezTo>
                  <a:lnTo>
                    <a:pt x="f22" y="f53"/>
                  </a:lnTo>
                  <a:cubicBezTo>
                    <a:pt x="f23" y="f53"/>
                    <a:pt x="f24" y="f51"/>
                    <a:pt x="f24" y="f58"/>
                  </a:cubicBezTo>
                  <a:cubicBezTo>
                    <a:pt x="f24" y="f80"/>
                    <a:pt x="f23" y="f78"/>
                    <a:pt x="f22" y="f78"/>
                  </a:cubicBezTo>
                  <a:close/>
                  <a:moveTo>
                    <a:pt x="f81" y="f2"/>
                  </a:moveTo>
                  <a:cubicBezTo>
                    <a:pt x="f82" y="f2"/>
                    <a:pt x="f83" y="f84"/>
                    <a:pt x="f83" y="f10"/>
                  </a:cubicBezTo>
                  <a:lnTo>
                    <a:pt x="f83" y="f85"/>
                  </a:lnTo>
                  <a:lnTo>
                    <a:pt x="f86" y="f85"/>
                  </a:lnTo>
                  <a:cubicBezTo>
                    <a:pt x="f87" y="f85"/>
                    <a:pt x="f88" y="f62"/>
                    <a:pt x="f88" y="f89"/>
                  </a:cubicBezTo>
                  <a:lnTo>
                    <a:pt x="f88" y="f20"/>
                  </a:lnTo>
                  <a:cubicBezTo>
                    <a:pt x="f88" y="f90"/>
                    <a:pt x="f91" y="f92"/>
                    <a:pt x="f86" y="f92"/>
                  </a:cubicBezTo>
                  <a:lnTo>
                    <a:pt x="f93" y="f92"/>
                  </a:lnTo>
                  <a:cubicBezTo>
                    <a:pt x="f94" y="f92"/>
                    <a:pt x="f95" y="f90"/>
                    <a:pt x="f95" y="f20"/>
                  </a:cubicBezTo>
                  <a:lnTo>
                    <a:pt x="f95" y="f89"/>
                  </a:lnTo>
                  <a:cubicBezTo>
                    <a:pt x="f3" y="f62"/>
                    <a:pt x="f96" y="f85"/>
                    <a:pt x="f97" y="f85"/>
                  </a:cubicBezTo>
                  <a:lnTo>
                    <a:pt x="f98" y="f85"/>
                  </a:lnTo>
                  <a:lnTo>
                    <a:pt x="f98" y="f10"/>
                  </a:lnTo>
                  <a:cubicBezTo>
                    <a:pt x="f98" y="f84"/>
                    <a:pt x="f99" y="f2"/>
                    <a:pt x="f81"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1" name="Google Shape;10088;p74">
              <a:extLst>
                <a:ext uri="{FF2B5EF4-FFF2-40B4-BE49-F238E27FC236}">
                  <a16:creationId xmlns:a16="http://schemas.microsoft.com/office/drawing/2014/main" id="{8538E262-7168-E0AE-3308-8D701462713E}"/>
                </a:ext>
              </a:extLst>
            </p:cNvPr>
            <p:cNvSpPr/>
            <p:nvPr/>
          </p:nvSpPr>
          <p:spPr>
            <a:xfrm>
              <a:off x="7303303" y="2801520"/>
              <a:ext cx="15983" cy="17062"/>
            </a:xfrm>
            <a:custGeom>
              <a:avLst/>
              <a:gdLst>
                <a:gd name="f0" fmla="val w"/>
                <a:gd name="f1" fmla="val h"/>
                <a:gd name="f2" fmla="val 0"/>
                <a:gd name="f3" fmla="val 567"/>
                <a:gd name="f4" fmla="val 568"/>
                <a:gd name="f5" fmla="val 284"/>
                <a:gd name="f6" fmla="val 126"/>
                <a:gd name="f7" fmla="val 441"/>
                <a:gd name="f8" fmla="*/ f0 1 567"/>
                <a:gd name="f9" fmla="*/ f1 1 568"/>
                <a:gd name="f10" fmla="val f2"/>
                <a:gd name="f11" fmla="val f3"/>
                <a:gd name="f12" fmla="val f4"/>
                <a:gd name="f13" fmla="+- f12 0 f10"/>
                <a:gd name="f14" fmla="+- f11 0 f10"/>
                <a:gd name="f15" fmla="*/ f14 1 567"/>
                <a:gd name="f16" fmla="*/ f13 1 568"/>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567" h="568">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2" name="Google Shape;10089;p74">
            <a:extLst>
              <a:ext uri="{FF2B5EF4-FFF2-40B4-BE49-F238E27FC236}">
                <a16:creationId xmlns:a16="http://schemas.microsoft.com/office/drawing/2014/main" id="{A804F617-7BE6-6659-3D53-DA009FC9B2EF}"/>
              </a:ext>
            </a:extLst>
          </p:cNvPr>
          <p:cNvGrpSpPr/>
          <p:nvPr/>
        </p:nvGrpSpPr>
        <p:grpSpPr>
          <a:xfrm>
            <a:off x="6403515" y="1179621"/>
            <a:ext cx="515511" cy="543501"/>
            <a:chOff x="6403515" y="1179621"/>
            <a:chExt cx="515511" cy="543501"/>
          </a:xfrm>
        </p:grpSpPr>
        <p:sp>
          <p:nvSpPr>
            <p:cNvPr id="33" name="Google Shape;10090;p74">
              <a:extLst>
                <a:ext uri="{FF2B5EF4-FFF2-40B4-BE49-F238E27FC236}">
                  <a16:creationId xmlns:a16="http://schemas.microsoft.com/office/drawing/2014/main" id="{190D5F1E-1CD7-E4E3-0381-69277E6A3423}"/>
                </a:ext>
              </a:extLst>
            </p:cNvPr>
            <p:cNvSpPr/>
            <p:nvPr/>
          </p:nvSpPr>
          <p:spPr>
            <a:xfrm>
              <a:off x="6523439" y="1179621"/>
              <a:ext cx="275636" cy="343622"/>
            </a:xfrm>
            <a:custGeom>
              <a:avLst/>
              <a:gdLst>
                <a:gd name="f0" fmla="val w"/>
                <a:gd name="f1" fmla="val h"/>
                <a:gd name="f2" fmla="val 0"/>
                <a:gd name="f3" fmla="val 6806"/>
                <a:gd name="f4" fmla="val 7961"/>
                <a:gd name="f5" fmla="val 4506"/>
                <a:gd name="f6" fmla="val 3266"/>
                <a:gd name="f7" fmla="val 4569"/>
                <a:gd name="f8" fmla="val 4601"/>
                <a:gd name="f9" fmla="val 3298"/>
                <a:gd name="f10" fmla="val 4632"/>
                <a:gd name="f11" fmla="val 5577"/>
                <a:gd name="f12" fmla="val 4621"/>
                <a:gd name="f13" fmla="val 5420"/>
                <a:gd name="f14" fmla="val 5881"/>
                <a:gd name="f15" fmla="val 4664"/>
                <a:gd name="f16" fmla="val 7110"/>
                <a:gd name="f17" fmla="val 3403"/>
                <a:gd name="f18" fmla="val 2206"/>
                <a:gd name="f19" fmla="val 1419"/>
                <a:gd name="f20" fmla="val 5944"/>
                <a:gd name="f21" fmla="val 1261"/>
                <a:gd name="f22" fmla="val 2238"/>
                <a:gd name="f23" fmla="val 2269"/>
                <a:gd name="f24" fmla="val 2301"/>
                <a:gd name="f25" fmla="val 4055"/>
                <a:gd name="f26" fmla="val 1"/>
                <a:gd name="f27" fmla="val 3400"/>
                <a:gd name="f28" fmla="val 2703"/>
                <a:gd name="f29" fmla="val 167"/>
                <a:gd name="f30" fmla="val 2049"/>
                <a:gd name="f31" fmla="val 494"/>
                <a:gd name="f32" fmla="val 1957"/>
                <a:gd name="f33" fmla="val 483"/>
                <a:gd name="f34" fmla="val 1867"/>
                <a:gd name="f35" fmla="val 478"/>
                <a:gd name="f36" fmla="val 1779"/>
                <a:gd name="f37" fmla="val 1354"/>
                <a:gd name="f38" fmla="val 976"/>
                <a:gd name="f39" fmla="val 600"/>
                <a:gd name="f40" fmla="val 662"/>
                <a:gd name="f41" fmla="val 809"/>
                <a:gd name="f42" fmla="val 347"/>
                <a:gd name="f43" fmla="val 1061"/>
                <a:gd name="f44" fmla="val 1534"/>
                <a:gd name="f45" fmla="val 2384"/>
                <a:gd name="f46" fmla="val 2857"/>
                <a:gd name="f47" fmla="val 95"/>
                <a:gd name="f48" fmla="val 3613"/>
                <a:gd name="f49" fmla="val 473"/>
                <a:gd name="f50" fmla="val 4810"/>
                <a:gd name="f51" fmla="val 536"/>
                <a:gd name="f52" fmla="val 6070"/>
                <a:gd name="f53" fmla="val 1482"/>
                <a:gd name="f54" fmla="val 7078"/>
                <a:gd name="f55" fmla="val 7646"/>
                <a:gd name="f56" fmla="val 2710"/>
                <a:gd name="f57" fmla="val 5136"/>
                <a:gd name="f58" fmla="val 6207"/>
                <a:gd name="f59" fmla="val 6417"/>
                <a:gd name="f60" fmla="val 6396"/>
                <a:gd name="f61" fmla="val 6554"/>
                <a:gd name="f62" fmla="val 4085"/>
                <a:gd name="f63" fmla="val 6774"/>
                <a:gd name="f64" fmla="val 3046"/>
                <a:gd name="f65" fmla="val 2447"/>
                <a:gd name="f66" fmla="val 1565"/>
                <a:gd name="f67" fmla="val 6459"/>
                <a:gd name="f68" fmla="val 872"/>
                <a:gd name="f69" fmla="val 5703"/>
                <a:gd name="f70" fmla="val 431"/>
                <a:gd name="f71" fmla="val 5234"/>
                <a:gd name="f72" fmla="val 143"/>
                <a:gd name="f73" fmla="val 4662"/>
                <a:gd name="f74" fmla="*/ f0 1 6806"/>
                <a:gd name="f75" fmla="*/ f1 1 7961"/>
                <a:gd name="f76" fmla="val f2"/>
                <a:gd name="f77" fmla="val f3"/>
                <a:gd name="f78" fmla="val f4"/>
                <a:gd name="f79" fmla="+- f78 0 f76"/>
                <a:gd name="f80" fmla="+- f77 0 f76"/>
                <a:gd name="f81" fmla="*/ f80 1 6806"/>
                <a:gd name="f82" fmla="*/ f79 1 7961"/>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6806" h="7961">
                  <a:moveTo>
                    <a:pt x="f5" y="f6"/>
                  </a:moveTo>
                  <a:cubicBezTo>
                    <a:pt x="f7" y="f6"/>
                    <a:pt x="f8" y="f9"/>
                    <a:pt x="f10" y="f9"/>
                  </a:cubicBezTo>
                  <a:lnTo>
                    <a:pt x="f11" y="f12"/>
                  </a:lnTo>
                  <a:cubicBezTo>
                    <a:pt x="f13" y="f14"/>
                    <a:pt x="f15" y="f16"/>
                    <a:pt x="f17" y="f16"/>
                  </a:cubicBezTo>
                  <a:cubicBezTo>
                    <a:pt x="f18" y="f16"/>
                    <a:pt x="f19" y="f20"/>
                    <a:pt x="f21" y="f12"/>
                  </a:cubicBezTo>
                  <a:lnTo>
                    <a:pt x="f18" y="f9"/>
                  </a:lnTo>
                  <a:cubicBezTo>
                    <a:pt x="f22" y="f6"/>
                    <a:pt x="f23" y="f6"/>
                    <a:pt x="f24" y="f6"/>
                  </a:cubicBezTo>
                  <a:close/>
                  <a:moveTo>
                    <a:pt x="f25" y="f26"/>
                  </a:moveTo>
                  <a:cubicBezTo>
                    <a:pt x="f27" y="f26"/>
                    <a:pt x="f28" y="f29"/>
                    <a:pt x="f30" y="f31"/>
                  </a:cubicBezTo>
                  <a:cubicBezTo>
                    <a:pt x="f32" y="f33"/>
                    <a:pt x="f34" y="f35"/>
                    <a:pt x="f36" y="f35"/>
                  </a:cubicBezTo>
                  <a:cubicBezTo>
                    <a:pt x="f37" y="f35"/>
                    <a:pt x="f38" y="f39"/>
                    <a:pt x="f40" y="f41"/>
                  </a:cubicBezTo>
                  <a:cubicBezTo>
                    <a:pt x="f42" y="f43"/>
                    <a:pt x="f26" y="f44"/>
                    <a:pt x="f26" y="f45"/>
                  </a:cubicBezTo>
                  <a:cubicBezTo>
                    <a:pt x="f26" y="f46"/>
                    <a:pt x="f47" y="f48"/>
                    <a:pt x="f42" y="f12"/>
                  </a:cubicBezTo>
                  <a:cubicBezTo>
                    <a:pt x="f49" y="f50"/>
                    <a:pt x="f51" y="f52"/>
                    <a:pt x="f53" y="f54"/>
                  </a:cubicBezTo>
                  <a:cubicBezTo>
                    <a:pt x="f30" y="f55"/>
                    <a:pt x="f56" y="f4"/>
                    <a:pt x="f17" y="f4"/>
                  </a:cubicBezTo>
                  <a:cubicBezTo>
                    <a:pt x="f57" y="f4"/>
                    <a:pt x="f58" y="f59"/>
                    <a:pt x="f60" y="f12"/>
                  </a:cubicBezTo>
                  <a:cubicBezTo>
                    <a:pt x="f61" y="f62"/>
                    <a:pt x="f63" y="f64"/>
                    <a:pt x="f3" y="f65"/>
                  </a:cubicBezTo>
                  <a:cubicBezTo>
                    <a:pt x="f3" y="f66"/>
                    <a:pt x="f67" y="f68"/>
                    <a:pt x="f69" y="f70"/>
                  </a:cubicBezTo>
                  <a:cubicBezTo>
                    <a:pt x="f71" y="f72"/>
                    <a:pt x="f73" y="f26"/>
                    <a:pt x="f25" y="f2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4" name="Google Shape;10091;p74">
              <a:extLst>
                <a:ext uri="{FF2B5EF4-FFF2-40B4-BE49-F238E27FC236}">
                  <a16:creationId xmlns:a16="http://schemas.microsoft.com/office/drawing/2014/main" id="{BAEEA89B-A49B-E792-9EAE-9028D607BAA2}"/>
                </a:ext>
              </a:extLst>
            </p:cNvPr>
            <p:cNvSpPr/>
            <p:nvPr/>
          </p:nvSpPr>
          <p:spPr>
            <a:xfrm>
              <a:off x="6403515" y="1519440"/>
              <a:ext cx="515511" cy="203682"/>
            </a:xfrm>
            <a:custGeom>
              <a:avLst/>
              <a:gdLst>
                <a:gd name="f0" fmla="val w"/>
                <a:gd name="f1" fmla="val h"/>
                <a:gd name="f2" fmla="val 0"/>
                <a:gd name="f3" fmla="val 12729"/>
                <a:gd name="f4" fmla="val 4719"/>
                <a:gd name="f5" fmla="val 4474"/>
                <a:gd name="f6" fmla="val 1001"/>
                <a:gd name="f7" fmla="val 5797"/>
                <a:gd name="f8" fmla="val 2293"/>
                <a:gd name="f9" fmla="val 5199"/>
                <a:gd name="f10" fmla="val 2891"/>
                <a:gd name="f11" fmla="val 4002"/>
                <a:gd name="f12" fmla="val 1159"/>
                <a:gd name="f13" fmla="val 4159"/>
                <a:gd name="f14" fmla="val 1096"/>
                <a:gd name="f15" fmla="val 4380"/>
                <a:gd name="f16" fmla="val 1064"/>
                <a:gd name="f17" fmla="val 8318"/>
                <a:gd name="f18" fmla="val 8475"/>
                <a:gd name="f19" fmla="val 8633"/>
                <a:gd name="f20" fmla="val 8790"/>
                <a:gd name="f21" fmla="val 1190"/>
                <a:gd name="f22" fmla="val 7593"/>
                <a:gd name="f23" fmla="val 6995"/>
                <a:gd name="f24" fmla="val 10681"/>
                <a:gd name="f25" fmla="val 3112"/>
                <a:gd name="f26" fmla="val 10901"/>
                <a:gd name="f27" fmla="val 11059"/>
                <a:gd name="f28" fmla="val 3301"/>
                <a:gd name="f29" fmla="val 3553"/>
                <a:gd name="f30" fmla="val 3742"/>
                <a:gd name="f31" fmla="val 10870"/>
                <a:gd name="f32" fmla="val 3931"/>
                <a:gd name="f33" fmla="val 9578"/>
                <a:gd name="f34" fmla="val 9326"/>
                <a:gd name="f35" fmla="val 9137"/>
                <a:gd name="f36" fmla="val 4458"/>
                <a:gd name="f37" fmla="val 1"/>
                <a:gd name="f38" fmla="val 4348"/>
                <a:gd name="f39" fmla="val 4238"/>
                <a:gd name="f40" fmla="val 40"/>
                <a:gd name="f41" fmla="val 119"/>
                <a:gd name="f42" fmla="val 4065"/>
                <a:gd name="f43" fmla="val 245"/>
                <a:gd name="f44" fmla="val 3939"/>
                <a:gd name="f45" fmla="val 308"/>
                <a:gd name="f46" fmla="val 3781"/>
                <a:gd name="f47" fmla="val 2395"/>
                <a:gd name="f48" fmla="val 914"/>
                <a:gd name="f49" fmla="val 1442"/>
                <a:gd name="f50" fmla="val 2639"/>
                <a:gd name="f51" fmla="val 4341"/>
                <a:gd name="f52" fmla="val 4561"/>
                <a:gd name="f53" fmla="val 189"/>
                <a:gd name="f54" fmla="val 441"/>
                <a:gd name="f55" fmla="val 12287"/>
                <a:gd name="f56" fmla="val 12508"/>
                <a:gd name="f57" fmla="val 12665"/>
                <a:gd name="f58" fmla="val 4530"/>
                <a:gd name="f59" fmla="val 12728"/>
                <a:gd name="f60" fmla="val 1474"/>
                <a:gd name="f61" fmla="val 11783"/>
                <a:gd name="f62" fmla="val 371"/>
                <a:gd name="f63" fmla="val 10303"/>
                <a:gd name="f64" fmla="val 8948"/>
                <a:gd name="f65" fmla="val 8727"/>
                <a:gd name="f66" fmla="val 8664"/>
                <a:gd name="f67" fmla="val 277"/>
                <a:gd name="f68" fmla="val 8538"/>
                <a:gd name="f69" fmla="val 151"/>
                <a:gd name="f70" fmla="val 8456"/>
                <a:gd name="f71" fmla="val 52"/>
                <a:gd name="f72" fmla="val 8339"/>
                <a:gd name="f73" fmla="val 5"/>
                <a:gd name="f74" fmla="val 8219"/>
                <a:gd name="f75" fmla="val 8110"/>
                <a:gd name="f76" fmla="val 7998"/>
                <a:gd name="f77" fmla="val 44"/>
                <a:gd name="f78" fmla="val 7908"/>
                <a:gd name="f79" fmla="val 6333"/>
                <a:gd name="f80" fmla="val 1694"/>
                <a:gd name="f81" fmla="val 4758"/>
                <a:gd name="f82" fmla="val 4679"/>
                <a:gd name="f83" fmla="val 4569"/>
                <a:gd name="f84" fmla="*/ f0 1 12729"/>
                <a:gd name="f85" fmla="*/ f1 1 4719"/>
                <a:gd name="f86" fmla="val f2"/>
                <a:gd name="f87" fmla="val f3"/>
                <a:gd name="f88" fmla="val f4"/>
                <a:gd name="f89" fmla="+- f88 0 f86"/>
                <a:gd name="f90" fmla="+- f87 0 f86"/>
                <a:gd name="f91" fmla="*/ f90 1 12729"/>
                <a:gd name="f92" fmla="*/ f89 1 4719"/>
                <a:gd name="f93" fmla="*/ f86 1 f91"/>
                <a:gd name="f94" fmla="*/ f87 1 f91"/>
                <a:gd name="f95" fmla="*/ f86 1 f92"/>
                <a:gd name="f96" fmla="*/ f88 1 f92"/>
                <a:gd name="f97" fmla="*/ f93 f84 1"/>
                <a:gd name="f98" fmla="*/ f94 f84 1"/>
                <a:gd name="f99" fmla="*/ f96 f85 1"/>
                <a:gd name="f100" fmla="*/ f95 f85 1"/>
              </a:gdLst>
              <a:ahLst/>
              <a:cxnLst>
                <a:cxn ang="3cd4">
                  <a:pos x="hc" y="t"/>
                </a:cxn>
                <a:cxn ang="0">
                  <a:pos x="r" y="vc"/>
                </a:cxn>
                <a:cxn ang="cd4">
                  <a:pos x="hc" y="b"/>
                </a:cxn>
                <a:cxn ang="cd2">
                  <a:pos x="l" y="vc"/>
                </a:cxn>
              </a:cxnLst>
              <a:rect l="f97" t="f100" r="f98" b="f99"/>
              <a:pathLst>
                <a:path w="12729" h="4719">
                  <a:moveTo>
                    <a:pt x="f5" y="f6"/>
                  </a:moveTo>
                  <a:lnTo>
                    <a:pt x="f7" y="f8"/>
                  </a:lnTo>
                  <a:lnTo>
                    <a:pt x="f9" y="f10"/>
                  </a:lnTo>
                  <a:lnTo>
                    <a:pt x="f11" y="f12"/>
                  </a:lnTo>
                  <a:cubicBezTo>
                    <a:pt x="f13" y="f14"/>
                    <a:pt x="f15" y="f16"/>
                    <a:pt x="f5" y="f6"/>
                  </a:cubicBezTo>
                  <a:close/>
                  <a:moveTo>
                    <a:pt x="f17" y="f6"/>
                  </a:moveTo>
                  <a:cubicBezTo>
                    <a:pt x="f18" y="f16"/>
                    <a:pt x="f19" y="f12"/>
                    <a:pt x="f20" y="f21"/>
                  </a:cubicBezTo>
                  <a:lnTo>
                    <a:pt x="f22" y="f10"/>
                  </a:lnTo>
                  <a:lnTo>
                    <a:pt x="f23" y="f8"/>
                  </a:lnTo>
                  <a:lnTo>
                    <a:pt x="f17" y="f6"/>
                  </a:lnTo>
                  <a:close/>
                  <a:moveTo>
                    <a:pt x="f24" y="f25"/>
                  </a:moveTo>
                  <a:cubicBezTo>
                    <a:pt x="f26" y="f25"/>
                    <a:pt x="f27" y="f28"/>
                    <a:pt x="f27" y="f29"/>
                  </a:cubicBezTo>
                  <a:cubicBezTo>
                    <a:pt x="f27" y="f30"/>
                    <a:pt x="f31" y="f32"/>
                    <a:pt x="f24" y="f32"/>
                  </a:cubicBezTo>
                  <a:lnTo>
                    <a:pt x="f33" y="f32"/>
                  </a:lnTo>
                  <a:cubicBezTo>
                    <a:pt x="f34" y="f32"/>
                    <a:pt x="f35" y="f30"/>
                    <a:pt x="f35" y="f29"/>
                  </a:cubicBezTo>
                  <a:cubicBezTo>
                    <a:pt x="f35" y="f28"/>
                    <a:pt x="f34" y="f25"/>
                    <a:pt x="f33" y="f25"/>
                  </a:cubicBezTo>
                  <a:close/>
                  <a:moveTo>
                    <a:pt x="f36" y="f37"/>
                  </a:moveTo>
                  <a:cubicBezTo>
                    <a:pt x="f38" y="f37"/>
                    <a:pt x="f39" y="f40"/>
                    <a:pt x="f13" y="f41"/>
                  </a:cubicBezTo>
                  <a:cubicBezTo>
                    <a:pt x="f42" y="f43"/>
                    <a:pt x="f44" y="f45"/>
                    <a:pt x="f46" y="f45"/>
                  </a:cubicBezTo>
                  <a:lnTo>
                    <a:pt x="f47" y="f45"/>
                  </a:lnTo>
                  <a:cubicBezTo>
                    <a:pt x="f48" y="f45"/>
                    <a:pt x="f2" y="f49"/>
                    <a:pt x="f2" y="f50"/>
                  </a:cubicBezTo>
                  <a:lnTo>
                    <a:pt x="f2" y="f51"/>
                  </a:lnTo>
                  <a:cubicBezTo>
                    <a:pt x="f2" y="f52"/>
                    <a:pt x="f53" y="f4"/>
                    <a:pt x="f54" y="f4"/>
                  </a:cubicBezTo>
                  <a:lnTo>
                    <a:pt x="f55" y="f4"/>
                  </a:lnTo>
                  <a:cubicBezTo>
                    <a:pt x="f56" y="f4"/>
                    <a:pt x="f57" y="f58"/>
                    <a:pt x="f57" y="f51"/>
                  </a:cubicBezTo>
                  <a:lnTo>
                    <a:pt x="f57" y="f50"/>
                  </a:lnTo>
                  <a:cubicBezTo>
                    <a:pt x="f59" y="f60"/>
                    <a:pt x="f61" y="f62"/>
                    <a:pt x="f63" y="f62"/>
                  </a:cubicBezTo>
                  <a:lnTo>
                    <a:pt x="f64" y="f62"/>
                  </a:lnTo>
                  <a:cubicBezTo>
                    <a:pt x="f65" y="f62"/>
                    <a:pt x="f66" y="f67"/>
                    <a:pt x="f68" y="f69"/>
                  </a:cubicBezTo>
                  <a:cubicBezTo>
                    <a:pt x="f70" y="f71"/>
                    <a:pt x="f72" y="f73"/>
                    <a:pt x="f74" y="f73"/>
                  </a:cubicBezTo>
                  <a:cubicBezTo>
                    <a:pt x="f75" y="f73"/>
                    <a:pt x="f76" y="f77"/>
                    <a:pt x="f78" y="f41"/>
                  </a:cubicBezTo>
                  <a:lnTo>
                    <a:pt x="f79" y="f80"/>
                  </a:lnTo>
                  <a:lnTo>
                    <a:pt x="f81" y="f41"/>
                  </a:lnTo>
                  <a:cubicBezTo>
                    <a:pt x="f82" y="f40"/>
                    <a:pt x="f83" y="f37"/>
                    <a:pt x="f36" y="f37"/>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35" name="Google Shape;10113;p74">
            <a:extLst>
              <a:ext uri="{FF2B5EF4-FFF2-40B4-BE49-F238E27FC236}">
                <a16:creationId xmlns:a16="http://schemas.microsoft.com/office/drawing/2014/main" id="{B5F8E512-36F3-99B2-F290-C7E08E805FAF}"/>
              </a:ext>
            </a:extLst>
          </p:cNvPr>
          <p:cNvSpPr/>
          <p:nvPr/>
        </p:nvSpPr>
        <p:spPr>
          <a:xfrm>
            <a:off x="5229481" y="2730663"/>
            <a:ext cx="395670" cy="417039"/>
          </a:xfrm>
          <a:custGeom>
            <a:avLst/>
            <a:gdLst>
              <a:gd name="f0" fmla="val w"/>
              <a:gd name="f1" fmla="val h"/>
              <a:gd name="f2" fmla="val 0"/>
              <a:gd name="f3" fmla="val 12760"/>
              <a:gd name="f4" fmla="val 12619"/>
              <a:gd name="f5" fmla="val 10082"/>
              <a:gd name="f6" fmla="val 2190"/>
              <a:gd name="f7" fmla="val 11027"/>
              <a:gd name="f8" fmla="val 2726"/>
              <a:gd name="f9" fmla="val 8948"/>
              <a:gd name="f10" fmla="val 6317"/>
              <a:gd name="f11" fmla="val 8003"/>
              <a:gd name="f12" fmla="val 5781"/>
              <a:gd name="f13" fmla="val 8349"/>
              <a:gd name="f14" fmla="val 5151"/>
              <a:gd name="f15" fmla="val 9704"/>
              <a:gd name="f16" fmla="val 2820"/>
              <a:gd name="f17" fmla="val 7813"/>
              <a:gd name="f18" fmla="val 6601"/>
              <a:gd name="f19" fmla="val 8318"/>
              <a:gd name="f20" fmla="val 6916"/>
              <a:gd name="f21" fmla="val 7782"/>
              <a:gd name="f22" fmla="val 7262"/>
              <a:gd name="f23" fmla="val 10554"/>
              <a:gd name="f24" fmla="val 8522"/>
              <a:gd name="f25" fmla="val 10806"/>
              <a:gd name="f26" fmla="val 10964"/>
              <a:gd name="f27" fmla="val 8711"/>
              <a:gd name="f28" fmla="val 8900"/>
              <a:gd name="f29" fmla="val 9153"/>
              <a:gd name="f30" fmla="val 9342"/>
              <a:gd name="f31" fmla="val 5608"/>
              <a:gd name="f32" fmla="val 5356"/>
              <a:gd name="f33" fmla="val 5167"/>
              <a:gd name="f34" fmla="val 8680"/>
              <a:gd name="f35" fmla="val 3088"/>
              <a:gd name="f36" fmla="val 5592"/>
              <a:gd name="f37" fmla="val 3308"/>
              <a:gd name="f38" fmla="val 3497"/>
              <a:gd name="f39" fmla="val 5813"/>
              <a:gd name="f40" fmla="val 6002"/>
              <a:gd name="f41" fmla="val 6286"/>
              <a:gd name="f42" fmla="val 3970"/>
              <a:gd name="f43" fmla="val 6443"/>
              <a:gd name="f44" fmla="val 4348"/>
              <a:gd name="f45" fmla="val 7451"/>
              <a:gd name="f46" fmla="val 7703"/>
              <a:gd name="f47" fmla="val 4159"/>
              <a:gd name="f48" fmla="val 7861"/>
              <a:gd name="f49" fmla="val 3907"/>
              <a:gd name="f50" fmla="val 3655"/>
              <a:gd name="f51" fmla="val 7640"/>
              <a:gd name="f52" fmla="val 7231"/>
              <a:gd name="f53" fmla="val 7010"/>
              <a:gd name="f54" fmla="val 2836"/>
              <a:gd name="f55" fmla="val 2678"/>
              <a:gd name="f56" fmla="val 3025"/>
              <a:gd name="f57" fmla="val 7924"/>
              <a:gd name="f58" fmla="val 3340"/>
              <a:gd name="f59" fmla="val 8176"/>
              <a:gd name="f60" fmla="val 3781"/>
              <a:gd name="f61" fmla="val 8491"/>
              <a:gd name="f62" fmla="val 8869"/>
              <a:gd name="f63" fmla="val 9531"/>
              <a:gd name="f64" fmla="val 10098"/>
              <a:gd name="f65" fmla="val 10539"/>
              <a:gd name="f66" fmla="val 10728"/>
              <a:gd name="f67" fmla="val 11011"/>
              <a:gd name="f68" fmla="val 11232"/>
              <a:gd name="f69" fmla="val 11452"/>
              <a:gd name="f70" fmla="val 2206"/>
              <a:gd name="f71" fmla="val 10570"/>
              <a:gd name="f72" fmla="val 1859"/>
              <a:gd name="f73" fmla="val 9310"/>
              <a:gd name="f74" fmla="val 2048"/>
              <a:gd name="f75" fmla="val 9121"/>
              <a:gd name="f76" fmla="val 2300"/>
              <a:gd name="f77" fmla="val 2521"/>
              <a:gd name="f78" fmla="val 9783"/>
              <a:gd name="f79" fmla="val 2867"/>
              <a:gd name="f80" fmla="val 9940"/>
              <a:gd name="f81" fmla="val 9751"/>
              <a:gd name="f82" fmla="val 3182"/>
              <a:gd name="f83" fmla="val 9089"/>
              <a:gd name="f84" fmla="val 8837"/>
              <a:gd name="f85" fmla="val 2395"/>
              <a:gd name="f86" fmla="val 8113"/>
              <a:gd name="f87" fmla="val 6475"/>
              <a:gd name="f88" fmla="val 5750"/>
              <a:gd name="f89" fmla="val 11200"/>
              <a:gd name="f90" fmla="val 11641"/>
              <a:gd name="f91" fmla="val 11830"/>
              <a:gd name="f92" fmla="val 10933"/>
              <a:gd name="f93" fmla="val 1"/>
              <a:gd name="f94" fmla="val 10599"/>
              <a:gd name="f95" fmla="val 10280"/>
              <a:gd name="f96" fmla="val 176"/>
              <a:gd name="f97" fmla="val 10113"/>
              <a:gd name="f98" fmla="val 489"/>
              <a:gd name="f99" fmla="val 7877"/>
              <a:gd name="f100" fmla="val 4395"/>
              <a:gd name="f101" fmla="val 1229"/>
              <a:gd name="f102" fmla="val 567"/>
              <a:gd name="f103" fmla="val 4931"/>
              <a:gd name="f104" fmla="val 11389"/>
              <a:gd name="f105" fmla="val 12051"/>
              <a:gd name="f106" fmla="val 12618"/>
              <a:gd name="f107" fmla="val 11437"/>
              <a:gd name="f108" fmla="val 12098"/>
              <a:gd name="f109" fmla="val 12697"/>
              <a:gd name="f110" fmla="val 12082"/>
              <a:gd name="f111" fmla="val 12602"/>
              <a:gd name="f112" fmla="val 12067"/>
              <a:gd name="f113" fmla="val 11374"/>
              <a:gd name="f114" fmla="val 12476"/>
              <a:gd name="f115" fmla="val 1875"/>
              <a:gd name="f116" fmla="val 1402"/>
              <a:gd name="f117" fmla="val 804"/>
              <a:gd name="f118" fmla="val 12130"/>
              <a:gd name="f119" fmla="val 583"/>
              <a:gd name="f120" fmla="val 142"/>
              <a:gd name="f121" fmla="val 11277"/>
              <a:gd name="f122" fmla="val 46"/>
              <a:gd name="f123" fmla="val 11103"/>
              <a:gd name="f124" fmla="*/ f0 1 12760"/>
              <a:gd name="f125" fmla="*/ f1 1 12619"/>
              <a:gd name="f126" fmla="val f2"/>
              <a:gd name="f127" fmla="val f3"/>
              <a:gd name="f128" fmla="val f4"/>
              <a:gd name="f129" fmla="+- f128 0 f126"/>
              <a:gd name="f130" fmla="+- f127 0 f126"/>
              <a:gd name="f131" fmla="*/ f130 1 12760"/>
              <a:gd name="f132" fmla="*/ f129 1 12619"/>
              <a:gd name="f133" fmla="*/ f126 1 f131"/>
              <a:gd name="f134" fmla="*/ f127 1 f131"/>
              <a:gd name="f135" fmla="*/ f126 1 f132"/>
              <a:gd name="f136" fmla="*/ f128 1 f132"/>
              <a:gd name="f137" fmla="*/ f133 f124 1"/>
              <a:gd name="f138" fmla="*/ f134 f124 1"/>
              <a:gd name="f139" fmla="*/ f136 f125 1"/>
              <a:gd name="f140" fmla="*/ f135 f125 1"/>
            </a:gdLst>
            <a:ahLst/>
            <a:cxnLst>
              <a:cxn ang="3cd4">
                <a:pos x="hc" y="t"/>
              </a:cxn>
              <a:cxn ang="0">
                <a:pos x="r" y="vc"/>
              </a:cxn>
              <a:cxn ang="cd4">
                <a:pos x="hc" y="b"/>
              </a:cxn>
              <a:cxn ang="cd2">
                <a:pos x="l" y="vc"/>
              </a:cxn>
            </a:cxnLst>
            <a:rect l="f137" t="f140" r="f138" b="f139"/>
            <a:pathLst>
              <a:path w="12760" h="12619">
                <a:moveTo>
                  <a:pt x="f5" y="f6"/>
                </a:moveTo>
                <a:lnTo>
                  <a:pt x="f7" y="f8"/>
                </a:lnTo>
                <a:lnTo>
                  <a:pt x="f9" y="f10"/>
                </a:lnTo>
                <a:lnTo>
                  <a:pt x="f11" y="f12"/>
                </a:lnTo>
                <a:cubicBezTo>
                  <a:pt x="f13" y="f14"/>
                  <a:pt x="f15" y="f16"/>
                  <a:pt x="f5" y="f6"/>
                </a:cubicBezTo>
                <a:close/>
                <a:moveTo>
                  <a:pt x="f17" y="f18"/>
                </a:moveTo>
                <a:lnTo>
                  <a:pt x="f19" y="f20"/>
                </a:lnTo>
                <a:lnTo>
                  <a:pt x="f21" y="f22"/>
                </a:lnTo>
                <a:lnTo>
                  <a:pt x="f17" y="f18"/>
                </a:lnTo>
                <a:close/>
                <a:moveTo>
                  <a:pt x="f23" y="f24"/>
                </a:moveTo>
                <a:cubicBezTo>
                  <a:pt x="f25" y="f24"/>
                  <a:pt x="f26" y="f27"/>
                  <a:pt x="f26" y="f28"/>
                </a:cubicBezTo>
                <a:cubicBezTo>
                  <a:pt x="f26" y="f29"/>
                  <a:pt x="f25" y="f30"/>
                  <a:pt x="f23" y="f30"/>
                </a:cubicBezTo>
                <a:lnTo>
                  <a:pt x="f31" y="f30"/>
                </a:lnTo>
                <a:cubicBezTo>
                  <a:pt x="f32" y="f30"/>
                  <a:pt x="f33" y="f29"/>
                  <a:pt x="f33" y="f28"/>
                </a:cubicBezTo>
                <a:cubicBezTo>
                  <a:pt x="f33" y="f34"/>
                  <a:pt x="f32" y="f24"/>
                  <a:pt x="f31" y="f24"/>
                </a:cubicBezTo>
                <a:close/>
                <a:moveTo>
                  <a:pt x="f35" y="f36"/>
                </a:moveTo>
                <a:cubicBezTo>
                  <a:pt x="f37" y="f36"/>
                  <a:pt x="f38" y="f39"/>
                  <a:pt x="f38" y="f40"/>
                </a:cubicBezTo>
                <a:lnTo>
                  <a:pt x="f38" y="f41"/>
                </a:lnTo>
                <a:cubicBezTo>
                  <a:pt x="f42" y="f43"/>
                  <a:pt x="f44" y="f20"/>
                  <a:pt x="f44" y="f45"/>
                </a:cubicBezTo>
                <a:cubicBezTo>
                  <a:pt x="f44" y="f46"/>
                  <a:pt x="f47" y="f48"/>
                  <a:pt x="f49" y="f48"/>
                </a:cubicBezTo>
                <a:cubicBezTo>
                  <a:pt x="f50" y="f48"/>
                  <a:pt x="f38" y="f51"/>
                  <a:pt x="f38" y="f45"/>
                </a:cubicBezTo>
                <a:cubicBezTo>
                  <a:pt x="f38" y="f52"/>
                  <a:pt x="f37" y="f53"/>
                  <a:pt x="f35" y="f53"/>
                </a:cubicBezTo>
                <a:cubicBezTo>
                  <a:pt x="f54" y="f53"/>
                  <a:pt x="f55" y="f52"/>
                  <a:pt x="f55" y="f45"/>
                </a:cubicBezTo>
                <a:cubicBezTo>
                  <a:pt x="f55" y="f46"/>
                  <a:pt x="f56" y="f57"/>
                  <a:pt x="f58" y="f59"/>
                </a:cubicBezTo>
                <a:cubicBezTo>
                  <a:pt x="f60" y="f61"/>
                  <a:pt x="f44" y="f62"/>
                  <a:pt x="f44" y="f63"/>
                </a:cubicBezTo>
                <a:cubicBezTo>
                  <a:pt x="f44" y="f64"/>
                  <a:pt x="f42" y="f65"/>
                  <a:pt x="f38" y="f66"/>
                </a:cubicBezTo>
                <a:lnTo>
                  <a:pt x="f38" y="f67"/>
                </a:lnTo>
                <a:cubicBezTo>
                  <a:pt x="f38" y="f68"/>
                  <a:pt x="f37" y="f69"/>
                  <a:pt x="f35" y="f69"/>
                </a:cubicBezTo>
                <a:cubicBezTo>
                  <a:pt x="f54" y="f69"/>
                  <a:pt x="f55" y="f68"/>
                  <a:pt x="f55" y="f67"/>
                </a:cubicBezTo>
                <a:lnTo>
                  <a:pt x="f55" y="f66"/>
                </a:lnTo>
                <a:cubicBezTo>
                  <a:pt x="f70" y="f71"/>
                  <a:pt x="f72" y="f64"/>
                  <a:pt x="f72" y="f63"/>
                </a:cubicBezTo>
                <a:cubicBezTo>
                  <a:pt x="f72" y="f73"/>
                  <a:pt x="f74" y="f75"/>
                  <a:pt x="f76" y="f75"/>
                </a:cubicBezTo>
                <a:cubicBezTo>
                  <a:pt x="f77" y="f75"/>
                  <a:pt x="f55" y="f73"/>
                  <a:pt x="f55" y="f63"/>
                </a:cubicBezTo>
                <a:cubicBezTo>
                  <a:pt x="f55" y="f78"/>
                  <a:pt x="f79" y="f80"/>
                  <a:pt x="f35" y="f80"/>
                </a:cubicBezTo>
                <a:cubicBezTo>
                  <a:pt x="f37" y="f80"/>
                  <a:pt x="f38" y="f81"/>
                  <a:pt x="f38" y="f63"/>
                </a:cubicBezTo>
                <a:cubicBezTo>
                  <a:pt x="f38" y="f73"/>
                  <a:pt x="f82" y="f83"/>
                  <a:pt x="f54" y="f84"/>
                </a:cubicBezTo>
                <a:cubicBezTo>
                  <a:pt x="f85" y="f24"/>
                  <a:pt x="f72" y="f86"/>
                  <a:pt x="f72" y="f45"/>
                </a:cubicBezTo>
                <a:cubicBezTo>
                  <a:pt x="f72" y="f20"/>
                  <a:pt x="f70" y="f87"/>
                  <a:pt x="f55" y="f41"/>
                </a:cubicBezTo>
                <a:lnTo>
                  <a:pt x="f55" y="f40"/>
                </a:lnTo>
                <a:cubicBezTo>
                  <a:pt x="f55" y="f88"/>
                  <a:pt x="f79" y="f36"/>
                  <a:pt x="f35" y="f36"/>
                </a:cubicBezTo>
                <a:close/>
                <a:moveTo>
                  <a:pt x="f23" y="f67"/>
                </a:moveTo>
                <a:cubicBezTo>
                  <a:pt x="f25" y="f67"/>
                  <a:pt x="f26" y="f89"/>
                  <a:pt x="f26" y="f69"/>
                </a:cubicBezTo>
                <a:cubicBezTo>
                  <a:pt x="f26" y="f90"/>
                  <a:pt x="f25" y="f91"/>
                  <a:pt x="f23" y="f91"/>
                </a:cubicBezTo>
                <a:lnTo>
                  <a:pt x="f31" y="f91"/>
                </a:lnTo>
                <a:cubicBezTo>
                  <a:pt x="f32" y="f91"/>
                  <a:pt x="f33" y="f90"/>
                  <a:pt x="f33" y="f69"/>
                </a:cubicBezTo>
                <a:cubicBezTo>
                  <a:pt x="f33" y="f89"/>
                  <a:pt x="f32" y="f67"/>
                  <a:pt x="f31" y="f67"/>
                </a:cubicBezTo>
                <a:close/>
                <a:moveTo>
                  <a:pt x="f92" y="f93"/>
                </a:moveTo>
                <a:cubicBezTo>
                  <a:pt x="f94" y="f93"/>
                  <a:pt x="f95" y="f96"/>
                  <a:pt x="f97" y="f98"/>
                </a:cubicBezTo>
                <a:lnTo>
                  <a:pt x="f99" y="f100"/>
                </a:lnTo>
                <a:lnTo>
                  <a:pt x="f101" y="f100"/>
                </a:lnTo>
                <a:cubicBezTo>
                  <a:pt x="f102" y="f100"/>
                  <a:pt x="f2" y="f103"/>
                  <a:pt x="f2" y="f36"/>
                </a:cubicBezTo>
                <a:lnTo>
                  <a:pt x="f2" y="f104"/>
                </a:lnTo>
                <a:cubicBezTo>
                  <a:pt x="f2" y="f105"/>
                  <a:pt x="f102" y="f106"/>
                  <a:pt x="f101" y="f106"/>
                </a:cubicBezTo>
                <a:lnTo>
                  <a:pt x="f107" y="f106"/>
                </a:lnTo>
                <a:cubicBezTo>
                  <a:pt x="f108" y="f106"/>
                  <a:pt x="f109" y="f110"/>
                  <a:pt x="f109" y="f104"/>
                </a:cubicBezTo>
                <a:lnTo>
                  <a:pt x="f109" y="f36"/>
                </a:lnTo>
                <a:cubicBezTo>
                  <a:pt x="f111" y="f103"/>
                  <a:pt x="f112" y="f100"/>
                  <a:pt x="f113" y="f100"/>
                </a:cubicBezTo>
                <a:lnTo>
                  <a:pt x="f7" y="f100"/>
                </a:lnTo>
                <a:lnTo>
                  <a:pt x="f114" y="f115"/>
                </a:lnTo>
                <a:cubicBezTo>
                  <a:pt x="f3" y="f116"/>
                  <a:pt x="f111" y="f117"/>
                  <a:pt x="f118" y="f119"/>
                </a:cubicBezTo>
                <a:lnTo>
                  <a:pt x="f107" y="f120"/>
                </a:lnTo>
                <a:cubicBezTo>
                  <a:pt x="f121" y="f122"/>
                  <a:pt x="f123" y="f93"/>
                  <a:pt x="f92" y="f93"/>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36" name="Google Shape;10118;p74">
            <a:extLst>
              <a:ext uri="{FF2B5EF4-FFF2-40B4-BE49-F238E27FC236}">
                <a16:creationId xmlns:a16="http://schemas.microsoft.com/office/drawing/2014/main" id="{9DD4F82B-5074-92A4-B219-FB5E6F0C249F}"/>
              </a:ext>
            </a:extLst>
          </p:cNvPr>
          <p:cNvGrpSpPr/>
          <p:nvPr/>
        </p:nvGrpSpPr>
        <p:grpSpPr>
          <a:xfrm>
            <a:off x="8474320" y="2073136"/>
            <a:ext cx="350645" cy="379421"/>
            <a:chOff x="8474320" y="2073136"/>
            <a:chExt cx="350645" cy="379421"/>
          </a:xfrm>
        </p:grpSpPr>
        <p:sp>
          <p:nvSpPr>
            <p:cNvPr id="37" name="Google Shape;10119;p74">
              <a:extLst>
                <a:ext uri="{FF2B5EF4-FFF2-40B4-BE49-F238E27FC236}">
                  <a16:creationId xmlns:a16="http://schemas.microsoft.com/office/drawing/2014/main" id="{15712493-8CF4-9220-E377-2C81273109A0}"/>
                </a:ext>
              </a:extLst>
            </p:cNvPr>
            <p:cNvSpPr/>
            <p:nvPr/>
          </p:nvSpPr>
          <p:spPr>
            <a:xfrm>
              <a:off x="8474320" y="2353190"/>
              <a:ext cx="101205" cy="99367"/>
            </a:xfrm>
            <a:custGeom>
              <a:avLst/>
              <a:gdLst>
                <a:gd name="f0" fmla="val w"/>
                <a:gd name="f1" fmla="val h"/>
                <a:gd name="f2" fmla="val 0"/>
                <a:gd name="f3" fmla="val 3592"/>
                <a:gd name="f4" fmla="val 3309"/>
                <a:gd name="f5" fmla="val 1796"/>
                <a:gd name="f6" fmla="val 851"/>
                <a:gd name="f7" fmla="val 2048"/>
                <a:gd name="f8" fmla="val 2237"/>
                <a:gd name="f9" fmla="val 1071"/>
                <a:gd name="f10" fmla="val 1260"/>
                <a:gd name="f11" fmla="val 1449"/>
                <a:gd name="f12" fmla="val 1701"/>
                <a:gd name="f13" fmla="val 1576"/>
                <a:gd name="f14" fmla="val 1418"/>
                <a:gd name="f15" fmla="val 1481"/>
                <a:gd name="f16" fmla="val 1008"/>
                <a:gd name="f17" fmla="val 2079"/>
                <a:gd name="f18" fmla="val 2741"/>
                <a:gd name="f19" fmla="val 536"/>
                <a:gd name="f20" fmla="val 3308"/>
                <a:gd name="f21" fmla="val 1229"/>
                <a:gd name="f22" fmla="val 2332"/>
                <a:gd name="f23" fmla="val 2993"/>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cubicBezTo>
                    <a:pt x="f2" y="f18"/>
                    <a:pt x="f19" y="f20"/>
                    <a:pt x="f21" y="f20"/>
                  </a:cubicBezTo>
                  <a:lnTo>
                    <a:pt x="f22" y="f20"/>
                  </a:lnTo>
                  <a:cubicBezTo>
                    <a:pt x="f23" y="f20"/>
                    <a:pt x="f3" y="f18"/>
                    <a:pt x="f3" y="f17"/>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8" name="Google Shape;10120;p74">
              <a:extLst>
                <a:ext uri="{FF2B5EF4-FFF2-40B4-BE49-F238E27FC236}">
                  <a16:creationId xmlns:a16="http://schemas.microsoft.com/office/drawing/2014/main" id="{7B72727D-9171-1289-E300-1F16FFAF60DC}"/>
                </a:ext>
              </a:extLst>
            </p:cNvPr>
            <p:cNvSpPr/>
            <p:nvPr/>
          </p:nvSpPr>
          <p:spPr>
            <a:xfrm>
              <a:off x="8475189" y="2073136"/>
              <a:ext cx="101233" cy="255492"/>
            </a:xfrm>
            <a:custGeom>
              <a:avLst/>
              <a:gdLst>
                <a:gd name="f0" fmla="val w"/>
                <a:gd name="f1" fmla="val h"/>
                <a:gd name="f2" fmla="val 0"/>
                <a:gd name="f3" fmla="val 3593"/>
                <a:gd name="f4" fmla="val 8508"/>
                <a:gd name="f5" fmla="val 1734"/>
                <a:gd name="f6" fmla="val 1607"/>
                <a:gd name="f7" fmla="val 1923"/>
                <a:gd name="f8" fmla="val 2175"/>
                <a:gd name="f9" fmla="val 1797"/>
                <a:gd name="f10" fmla="val 2049"/>
                <a:gd name="f11" fmla="val 7278"/>
                <a:gd name="f12" fmla="val 7499"/>
                <a:gd name="f13" fmla="val 1986"/>
                <a:gd name="f14" fmla="val 7656"/>
                <a:gd name="f15" fmla="val 1513"/>
                <a:gd name="f16" fmla="val 1356"/>
                <a:gd name="f17" fmla="val 7467"/>
                <a:gd name="f18" fmla="val 1545"/>
                <a:gd name="f19" fmla="val 1230"/>
                <a:gd name="f20" fmla="val 1"/>
                <a:gd name="f21" fmla="val 568"/>
                <a:gd name="f22" fmla="val 536"/>
                <a:gd name="f23" fmla="val 1198"/>
                <a:gd name="f24" fmla="val 8507"/>
                <a:gd name="f25" fmla="val 3561"/>
                <a:gd name="f26" fmla="val 2994"/>
                <a:gd name="f27" fmla="val 2332"/>
                <a:gd name="f28" fmla="*/ f0 1 3593"/>
                <a:gd name="f29" fmla="*/ f1 1 8508"/>
                <a:gd name="f30" fmla="val f2"/>
                <a:gd name="f31" fmla="val f3"/>
                <a:gd name="f32" fmla="val f4"/>
                <a:gd name="f33" fmla="+- f32 0 f30"/>
                <a:gd name="f34" fmla="+- f31 0 f30"/>
                <a:gd name="f35" fmla="*/ f34 1 3593"/>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3"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0" y="f22"/>
                    <a:pt x="f20" y="f23"/>
                  </a:cubicBezTo>
                  <a:lnTo>
                    <a:pt x="f20" y="f24"/>
                  </a:lnTo>
                  <a:lnTo>
                    <a:pt x="f3" y="f24"/>
                  </a:lnTo>
                  <a:lnTo>
                    <a:pt x="f3" y="f23"/>
                  </a:lnTo>
                  <a:cubicBezTo>
                    <a:pt x="f25" y="f22"/>
                    <a:pt x="f26" y="f20"/>
                    <a:pt x="f27" y="f20"/>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9" name="Google Shape;10121;p74">
              <a:extLst>
                <a:ext uri="{FF2B5EF4-FFF2-40B4-BE49-F238E27FC236}">
                  <a16:creationId xmlns:a16="http://schemas.microsoft.com/office/drawing/2014/main" id="{989AE5E2-CDE1-0B30-4933-5DF95FE85513}"/>
                </a:ext>
              </a:extLst>
            </p:cNvPr>
            <p:cNvSpPr/>
            <p:nvPr/>
          </p:nvSpPr>
          <p:spPr>
            <a:xfrm>
              <a:off x="8598596" y="2353190"/>
              <a:ext cx="101205" cy="99367"/>
            </a:xfrm>
            <a:custGeom>
              <a:avLst/>
              <a:gdLst>
                <a:gd name="f0" fmla="val w"/>
                <a:gd name="f1" fmla="val h"/>
                <a:gd name="f2" fmla="val 0"/>
                <a:gd name="f3" fmla="val 3592"/>
                <a:gd name="f4" fmla="val 3309"/>
                <a:gd name="f5" fmla="val 1796"/>
                <a:gd name="f6" fmla="val 851"/>
                <a:gd name="f7" fmla="val 2048"/>
                <a:gd name="f8" fmla="val 2205"/>
                <a:gd name="f9" fmla="val 1071"/>
                <a:gd name="f10" fmla="val 1260"/>
                <a:gd name="f11" fmla="val 1449"/>
                <a:gd name="f12" fmla="val 2016"/>
                <a:gd name="f13" fmla="val 1701"/>
                <a:gd name="f14" fmla="val 1575"/>
                <a:gd name="f15" fmla="val 1386"/>
                <a:gd name="f16" fmla="val 1481"/>
                <a:gd name="f17" fmla="val 1008"/>
                <a:gd name="f18" fmla="val 2079"/>
                <a:gd name="f19" fmla="val 2741"/>
                <a:gd name="f20" fmla="val 536"/>
                <a:gd name="f21" fmla="val 3308"/>
                <a:gd name="f22" fmla="val 2363"/>
                <a:gd name="f23" fmla="val 3025"/>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12" y="f13"/>
                    <a:pt x="f5" y="f13"/>
                  </a:cubicBezTo>
                  <a:cubicBezTo>
                    <a:pt x="f14" y="f13"/>
                    <a:pt x="f15" y="f16"/>
                    <a:pt x="f15" y="f10"/>
                  </a:cubicBezTo>
                  <a:cubicBezTo>
                    <a:pt x="f15" y="f17"/>
                    <a:pt x="f14" y="f6"/>
                    <a:pt x="f5" y="f6"/>
                  </a:cubicBezTo>
                  <a:close/>
                  <a:moveTo>
                    <a:pt x="f2" y="f2"/>
                  </a:moveTo>
                  <a:lnTo>
                    <a:pt x="f2" y="f18"/>
                  </a:lnTo>
                  <a:cubicBezTo>
                    <a:pt x="f2" y="f19"/>
                    <a:pt x="f20" y="f21"/>
                    <a:pt x="f10" y="f21"/>
                  </a:cubicBezTo>
                  <a:lnTo>
                    <a:pt x="f22" y="f21"/>
                  </a:lnTo>
                  <a:cubicBezTo>
                    <a:pt x="f23" y="f21"/>
                    <a:pt x="f3" y="f19"/>
                    <a:pt x="f3" y="f18"/>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0" name="Google Shape;10122;p74">
              <a:extLst>
                <a:ext uri="{FF2B5EF4-FFF2-40B4-BE49-F238E27FC236}">
                  <a16:creationId xmlns:a16="http://schemas.microsoft.com/office/drawing/2014/main" id="{8A1854BA-CB89-B41B-DE3A-0F5393E86B5A}"/>
                </a:ext>
              </a:extLst>
            </p:cNvPr>
            <p:cNvSpPr/>
            <p:nvPr/>
          </p:nvSpPr>
          <p:spPr>
            <a:xfrm>
              <a:off x="8598596" y="2073136"/>
              <a:ext cx="101205" cy="255492"/>
            </a:xfrm>
            <a:custGeom>
              <a:avLst/>
              <a:gdLst>
                <a:gd name="f0" fmla="val w"/>
                <a:gd name="f1" fmla="val h"/>
                <a:gd name="f2" fmla="val 0"/>
                <a:gd name="f3" fmla="val 3592"/>
                <a:gd name="f4" fmla="val 8508"/>
                <a:gd name="f5" fmla="val 1796"/>
                <a:gd name="f6" fmla="val 1607"/>
                <a:gd name="f7" fmla="val 2048"/>
                <a:gd name="f8" fmla="val 2205"/>
                <a:gd name="f9" fmla="val 1797"/>
                <a:gd name="f10" fmla="val 2049"/>
                <a:gd name="f11" fmla="val 7278"/>
                <a:gd name="f12" fmla="val 7499"/>
                <a:gd name="f13" fmla="val 2016"/>
                <a:gd name="f14" fmla="val 7656"/>
                <a:gd name="f15" fmla="val 1386"/>
                <a:gd name="f16" fmla="val 7467"/>
                <a:gd name="f17" fmla="val 1575"/>
                <a:gd name="f18" fmla="val 1260"/>
                <a:gd name="f19" fmla="val 1"/>
                <a:gd name="f20" fmla="val 599"/>
                <a:gd name="f21" fmla="val 536"/>
                <a:gd name="f22" fmla="val 1198"/>
                <a:gd name="f23" fmla="val 8507"/>
                <a:gd name="f24" fmla="val 3025"/>
                <a:gd name="f25" fmla="val 2363"/>
                <a:gd name="f26" fmla="*/ f0 1 3592"/>
                <a:gd name="f27" fmla="*/ f1 1 8508"/>
                <a:gd name="f28" fmla="val f2"/>
                <a:gd name="f29" fmla="val f3"/>
                <a:gd name="f30" fmla="val f4"/>
                <a:gd name="f31" fmla="+- f30 0 f28"/>
                <a:gd name="f32" fmla="+- f29 0 f28"/>
                <a:gd name="f33" fmla="*/ f32 1 3592"/>
                <a:gd name="f34" fmla="*/ f31 1 85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3592" h="8508">
                  <a:moveTo>
                    <a:pt x="f5" y="f6"/>
                  </a:moveTo>
                  <a:cubicBezTo>
                    <a:pt x="f7" y="f6"/>
                    <a:pt x="f8" y="f9"/>
                    <a:pt x="f8" y="f10"/>
                  </a:cubicBezTo>
                  <a:lnTo>
                    <a:pt x="f8" y="f11"/>
                  </a:lnTo>
                  <a:cubicBezTo>
                    <a:pt x="f8" y="f12"/>
                    <a:pt x="f13" y="f14"/>
                    <a:pt x="f5" y="f14"/>
                  </a:cubicBezTo>
                  <a:cubicBezTo>
                    <a:pt x="f6" y="f14"/>
                    <a:pt x="f15" y="f16"/>
                    <a:pt x="f15" y="f11"/>
                  </a:cubicBezTo>
                  <a:lnTo>
                    <a:pt x="f15" y="f10"/>
                  </a:lnTo>
                  <a:cubicBezTo>
                    <a:pt x="f15" y="f9"/>
                    <a:pt x="f17" y="f6"/>
                    <a:pt x="f5" y="f6"/>
                  </a:cubicBezTo>
                  <a:close/>
                  <a:moveTo>
                    <a:pt x="f18" y="f19"/>
                  </a:moveTo>
                  <a:cubicBezTo>
                    <a:pt x="f20" y="f19"/>
                    <a:pt x="f2" y="f21"/>
                    <a:pt x="f2" y="f22"/>
                  </a:cubicBezTo>
                  <a:lnTo>
                    <a:pt x="f2" y="f23"/>
                  </a:lnTo>
                  <a:lnTo>
                    <a:pt x="f3" y="f23"/>
                  </a:lnTo>
                  <a:lnTo>
                    <a:pt x="f3" y="f22"/>
                  </a:lnTo>
                  <a:cubicBezTo>
                    <a:pt x="f3" y="f21"/>
                    <a:pt x="f24" y="f19"/>
                    <a:pt x="f25" y="f19"/>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1" name="Google Shape;10123;p74">
              <a:extLst>
                <a:ext uri="{FF2B5EF4-FFF2-40B4-BE49-F238E27FC236}">
                  <a16:creationId xmlns:a16="http://schemas.microsoft.com/office/drawing/2014/main" id="{D9945977-0FAE-1648-0179-A14F4B767501}"/>
                </a:ext>
              </a:extLst>
            </p:cNvPr>
            <p:cNvSpPr/>
            <p:nvPr/>
          </p:nvSpPr>
          <p:spPr>
            <a:xfrm>
              <a:off x="8721986" y="2353190"/>
              <a:ext cx="101205" cy="99367"/>
            </a:xfrm>
            <a:custGeom>
              <a:avLst/>
              <a:gdLst>
                <a:gd name="f0" fmla="val w"/>
                <a:gd name="f1" fmla="val h"/>
                <a:gd name="f2" fmla="val 0"/>
                <a:gd name="f3" fmla="val 3592"/>
                <a:gd name="f4" fmla="val 3309"/>
                <a:gd name="f5" fmla="val 1828"/>
                <a:gd name="f6" fmla="val 851"/>
                <a:gd name="f7" fmla="val 2080"/>
                <a:gd name="f8" fmla="val 2269"/>
                <a:gd name="f9" fmla="val 1071"/>
                <a:gd name="f10" fmla="val 1260"/>
                <a:gd name="f11" fmla="val 1449"/>
                <a:gd name="f12" fmla="val 1701"/>
                <a:gd name="f13" fmla="val 1607"/>
                <a:gd name="f14" fmla="val 1450"/>
                <a:gd name="f15" fmla="val 1481"/>
                <a:gd name="f16" fmla="val 1008"/>
                <a:gd name="f17" fmla="val 2079"/>
                <a:gd name="f18" fmla="val 32"/>
                <a:gd name="f19" fmla="val 2741"/>
                <a:gd name="f20" fmla="val 567"/>
                <a:gd name="f21" fmla="val 3308"/>
                <a:gd name="f22" fmla="val 1261"/>
                <a:gd name="f23" fmla="val 2363"/>
                <a:gd name="f24" fmla="val 3025"/>
                <a:gd name="f25" fmla="*/ f0 1 3592"/>
                <a:gd name="f26" fmla="*/ f1 1 3309"/>
                <a:gd name="f27" fmla="val f2"/>
                <a:gd name="f28" fmla="val f3"/>
                <a:gd name="f29" fmla="val f4"/>
                <a:gd name="f30" fmla="+- f29 0 f27"/>
                <a:gd name="f31" fmla="+- f28 0 f27"/>
                <a:gd name="f32" fmla="*/ f31 1 3592"/>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lnTo>
                    <a:pt x="f18" y="f17"/>
                  </a:lnTo>
                  <a:cubicBezTo>
                    <a:pt x="f18" y="f19"/>
                    <a:pt x="f20" y="f21"/>
                    <a:pt x="f22" y="f21"/>
                  </a:cubicBezTo>
                  <a:lnTo>
                    <a:pt x="f23" y="f21"/>
                  </a:lnTo>
                  <a:cubicBezTo>
                    <a:pt x="f24" y="f21"/>
                    <a:pt x="f3" y="f19"/>
                    <a:pt x="f3" y="f17"/>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2" name="Google Shape;10124;p74">
              <a:extLst>
                <a:ext uri="{FF2B5EF4-FFF2-40B4-BE49-F238E27FC236}">
                  <a16:creationId xmlns:a16="http://schemas.microsoft.com/office/drawing/2014/main" id="{3BFDD3B9-3122-0B13-564A-F9A3B6DA2F69}"/>
                </a:ext>
              </a:extLst>
            </p:cNvPr>
            <p:cNvSpPr/>
            <p:nvPr/>
          </p:nvSpPr>
          <p:spPr>
            <a:xfrm>
              <a:off x="8723760" y="2073136"/>
              <a:ext cx="101205" cy="255492"/>
            </a:xfrm>
            <a:custGeom>
              <a:avLst/>
              <a:gdLst>
                <a:gd name="f0" fmla="val w"/>
                <a:gd name="f1" fmla="val h"/>
                <a:gd name="f2" fmla="val 0"/>
                <a:gd name="f3" fmla="val 3592"/>
                <a:gd name="f4" fmla="val 8508"/>
                <a:gd name="f5" fmla="val 1733"/>
                <a:gd name="f6" fmla="val 1607"/>
                <a:gd name="f7" fmla="val 1922"/>
                <a:gd name="f8" fmla="val 2174"/>
                <a:gd name="f9" fmla="val 1797"/>
                <a:gd name="f10" fmla="val 2049"/>
                <a:gd name="f11" fmla="val 7278"/>
                <a:gd name="f12" fmla="val 7499"/>
                <a:gd name="f13" fmla="val 1985"/>
                <a:gd name="f14" fmla="val 7656"/>
                <a:gd name="f15" fmla="val 1513"/>
                <a:gd name="f16" fmla="val 1355"/>
                <a:gd name="f17" fmla="val 7467"/>
                <a:gd name="f18" fmla="val 1544"/>
                <a:gd name="f19" fmla="val 1229"/>
                <a:gd name="f20" fmla="val 1"/>
                <a:gd name="f21" fmla="val 567"/>
                <a:gd name="f22" fmla="val 536"/>
                <a:gd name="f23" fmla="val 1198"/>
                <a:gd name="f24" fmla="val 8507"/>
                <a:gd name="f25" fmla="val 3560"/>
                <a:gd name="f26" fmla="val 2993"/>
                <a:gd name="f27" fmla="val 2332"/>
                <a:gd name="f28" fmla="*/ f0 1 3592"/>
                <a:gd name="f29" fmla="*/ f1 1 8508"/>
                <a:gd name="f30" fmla="val f2"/>
                <a:gd name="f31" fmla="val f3"/>
                <a:gd name="f32" fmla="val f4"/>
                <a:gd name="f33" fmla="+- f32 0 f30"/>
                <a:gd name="f34" fmla="+- f31 0 f30"/>
                <a:gd name="f35" fmla="*/ f34 1 3592"/>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2"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 y="f22"/>
                    <a:pt x="f2" y="f23"/>
                  </a:cubicBezTo>
                  <a:lnTo>
                    <a:pt x="f2" y="f24"/>
                  </a:lnTo>
                  <a:lnTo>
                    <a:pt x="f3" y="f24"/>
                  </a:lnTo>
                  <a:lnTo>
                    <a:pt x="f3" y="f23"/>
                  </a:lnTo>
                  <a:cubicBezTo>
                    <a:pt x="f25" y="f22"/>
                    <a:pt x="f26" y="f20"/>
                    <a:pt x="f27" y="f20"/>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3" name="Google Shape;10129;p74">
            <a:extLst>
              <a:ext uri="{FF2B5EF4-FFF2-40B4-BE49-F238E27FC236}">
                <a16:creationId xmlns:a16="http://schemas.microsoft.com/office/drawing/2014/main" id="{C7424CE0-B2E5-B9F5-4B25-420095CCA91A}"/>
              </a:ext>
            </a:extLst>
          </p:cNvPr>
          <p:cNvGrpSpPr/>
          <p:nvPr/>
        </p:nvGrpSpPr>
        <p:grpSpPr>
          <a:xfrm>
            <a:off x="5866278" y="1210345"/>
            <a:ext cx="427692" cy="535545"/>
            <a:chOff x="5866278" y="1210345"/>
            <a:chExt cx="427692" cy="535545"/>
          </a:xfrm>
        </p:grpSpPr>
        <p:sp>
          <p:nvSpPr>
            <p:cNvPr id="44" name="Google Shape;10130;p74">
              <a:extLst>
                <a:ext uri="{FF2B5EF4-FFF2-40B4-BE49-F238E27FC236}">
                  <a16:creationId xmlns:a16="http://schemas.microsoft.com/office/drawing/2014/main" id="{CB6B984D-18C8-D795-8064-FC70E4E8A40D}"/>
                </a:ext>
              </a:extLst>
            </p:cNvPr>
            <p:cNvSpPr/>
            <p:nvPr/>
          </p:nvSpPr>
          <p:spPr>
            <a:xfrm>
              <a:off x="5866278" y="1522594"/>
              <a:ext cx="427692" cy="152860"/>
            </a:xfrm>
            <a:custGeom>
              <a:avLst/>
              <a:gdLst>
                <a:gd name="f0" fmla="val w"/>
                <a:gd name="f1" fmla="val h"/>
                <a:gd name="f2" fmla="val 0"/>
                <a:gd name="f3" fmla="val 10807"/>
                <a:gd name="f4" fmla="val 3624"/>
                <a:gd name="f5" fmla="val 2111"/>
                <a:gd name="f6" fmla="val 1"/>
                <a:gd name="f7" fmla="val 945"/>
                <a:gd name="f8" fmla="val 946"/>
                <a:gd name="f9" fmla="val 2080"/>
                <a:gd name="f10" fmla="val 3183"/>
                <a:gd name="f11" fmla="val 3435"/>
                <a:gd name="f12" fmla="val 221"/>
                <a:gd name="f13" fmla="val 441"/>
                <a:gd name="f14" fmla="val 10365"/>
                <a:gd name="f15" fmla="val 10618"/>
                <a:gd name="f16" fmla="val 9861"/>
                <a:gd name="f17" fmla="val 8727"/>
                <a:gd name="f18" fmla="*/ f0 1 10807"/>
                <a:gd name="f19" fmla="*/ f1 1 3624"/>
                <a:gd name="f20" fmla="val f2"/>
                <a:gd name="f21" fmla="val f3"/>
                <a:gd name="f22" fmla="val f4"/>
                <a:gd name="f23" fmla="+- f22 0 f20"/>
                <a:gd name="f24" fmla="+- f21 0 f20"/>
                <a:gd name="f25" fmla="*/ f24 1 10807"/>
                <a:gd name="f26" fmla="*/ f23 1 36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0807" h="3624">
                  <a:moveTo>
                    <a:pt x="f5" y="f6"/>
                  </a:moveTo>
                  <a:cubicBezTo>
                    <a:pt x="f7" y="f6"/>
                    <a:pt x="f2" y="f8"/>
                    <a:pt x="f2" y="f9"/>
                  </a:cubicBezTo>
                  <a:lnTo>
                    <a:pt x="f2" y="f10"/>
                  </a:lnTo>
                  <a:cubicBezTo>
                    <a:pt x="f2" y="f11"/>
                    <a:pt x="f12" y="f4"/>
                    <a:pt x="f13" y="f4"/>
                  </a:cubicBezTo>
                  <a:lnTo>
                    <a:pt x="f14" y="f4"/>
                  </a:lnTo>
                  <a:cubicBezTo>
                    <a:pt x="f15" y="f4"/>
                    <a:pt x="f3" y="f11"/>
                    <a:pt x="f3" y="f10"/>
                  </a:cubicBezTo>
                  <a:lnTo>
                    <a:pt x="f3" y="f9"/>
                  </a:lnTo>
                  <a:cubicBezTo>
                    <a:pt x="f3" y="f8"/>
                    <a:pt x="f16" y="f6"/>
                    <a:pt x="f17"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5" name="Google Shape;10131;p74">
              <a:extLst>
                <a:ext uri="{FF2B5EF4-FFF2-40B4-BE49-F238E27FC236}">
                  <a16:creationId xmlns:a16="http://schemas.microsoft.com/office/drawing/2014/main" id="{09DD2306-5188-8F41-819D-0F81174C71C8}"/>
                </a:ext>
              </a:extLst>
            </p:cNvPr>
            <p:cNvSpPr/>
            <p:nvPr/>
          </p:nvSpPr>
          <p:spPr>
            <a:xfrm>
              <a:off x="5901190" y="1709955"/>
              <a:ext cx="360374" cy="35935"/>
            </a:xfrm>
            <a:custGeom>
              <a:avLst/>
              <a:gdLst>
                <a:gd name="f0" fmla="val w"/>
                <a:gd name="f1" fmla="val h"/>
                <a:gd name="f2" fmla="val 0"/>
                <a:gd name="f3" fmla="val 9106"/>
                <a:gd name="f4" fmla="val 852"/>
                <a:gd name="f5" fmla="val 1"/>
                <a:gd name="f6" fmla="val 442"/>
                <a:gd name="f7" fmla="val 694"/>
                <a:gd name="f8" fmla="val 190"/>
                <a:gd name="f9" fmla="val 851"/>
                <a:gd name="f10" fmla="val 8696"/>
                <a:gd name="f11" fmla="val 8948"/>
                <a:gd name="f12" fmla="val 9105"/>
                <a:gd name="f13" fmla="val 631"/>
                <a:gd name="f14" fmla="*/ f0 1 9106"/>
                <a:gd name="f15" fmla="*/ f1 1 852"/>
                <a:gd name="f16" fmla="val f2"/>
                <a:gd name="f17" fmla="val f3"/>
                <a:gd name="f18" fmla="val f4"/>
                <a:gd name="f19" fmla="+- f18 0 f16"/>
                <a:gd name="f20" fmla="+- f17 0 f16"/>
                <a:gd name="f21" fmla="*/ f20 1 9106"/>
                <a:gd name="f22" fmla="*/ f19 1 85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106" h="852">
                  <a:moveTo>
                    <a:pt x="f2" y="f5"/>
                  </a:moveTo>
                  <a:lnTo>
                    <a:pt x="f2" y="f6"/>
                  </a:lnTo>
                  <a:cubicBezTo>
                    <a:pt x="f2" y="f7"/>
                    <a:pt x="f8" y="f9"/>
                    <a:pt x="f6" y="f9"/>
                  </a:cubicBezTo>
                  <a:lnTo>
                    <a:pt x="f10" y="f9"/>
                  </a:lnTo>
                  <a:cubicBezTo>
                    <a:pt x="f11" y="f9"/>
                    <a:pt x="f12" y="f13"/>
                    <a:pt x="f12" y="f6"/>
                  </a:cubicBezTo>
                  <a:lnTo>
                    <a:pt x="f12"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6" name="Google Shape;10132;p74">
              <a:extLst>
                <a:ext uri="{FF2B5EF4-FFF2-40B4-BE49-F238E27FC236}">
                  <a16:creationId xmlns:a16="http://schemas.microsoft.com/office/drawing/2014/main" id="{940E2A6C-0A19-88DC-590B-B8641021CD37}"/>
                </a:ext>
              </a:extLst>
            </p:cNvPr>
            <p:cNvSpPr/>
            <p:nvPr/>
          </p:nvSpPr>
          <p:spPr>
            <a:xfrm>
              <a:off x="5964786" y="1210345"/>
              <a:ext cx="229422" cy="279102"/>
            </a:xfrm>
            <a:custGeom>
              <a:avLst/>
              <a:gdLst>
                <a:gd name="f0" fmla="val w"/>
                <a:gd name="f1" fmla="val h"/>
                <a:gd name="f2" fmla="val 0"/>
                <a:gd name="f3" fmla="val 5797"/>
                <a:gd name="f4" fmla="val 6617"/>
                <a:gd name="f5" fmla="val 2930"/>
                <a:gd name="f6" fmla="val 1292"/>
                <a:gd name="f7" fmla="val 2867"/>
                <a:gd name="f8" fmla="val 32"/>
                <a:gd name="f9" fmla="val 3812"/>
                <a:gd name="f10" fmla="val 504"/>
                <a:gd name="f11" fmla="val 4694"/>
                <a:gd name="f12" fmla="val 1260"/>
                <a:gd name="f13" fmla="val 5230"/>
                <a:gd name="f14" fmla="val 6616"/>
                <a:gd name="f15" fmla="val 4568"/>
                <a:gd name="f16" fmla="val 5356"/>
                <a:gd name="f17" fmla="val 4505"/>
                <a:gd name="f18" fmla="*/ f0 1 5797"/>
                <a:gd name="f19" fmla="*/ f1 1 6617"/>
                <a:gd name="f20" fmla="val f2"/>
                <a:gd name="f21" fmla="val f3"/>
                <a:gd name="f22" fmla="val f4"/>
                <a:gd name="f23" fmla="+- f22 0 f20"/>
                <a:gd name="f24" fmla="+- f21 0 f20"/>
                <a:gd name="f25" fmla="*/ f24 1 5797"/>
                <a:gd name="f26" fmla="*/ f23 1 6617"/>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797" h="6617">
                  <a:moveTo>
                    <a:pt x="f5" y="f2"/>
                  </a:moveTo>
                  <a:cubicBezTo>
                    <a:pt x="f6" y="f2"/>
                    <a:pt x="f2" y="f6"/>
                    <a:pt x="f2" y="f7"/>
                  </a:cubicBezTo>
                  <a:cubicBezTo>
                    <a:pt x="f8" y="f9"/>
                    <a:pt x="f10" y="f11"/>
                    <a:pt x="f12" y="f13"/>
                  </a:cubicBezTo>
                  <a:lnTo>
                    <a:pt x="f12" y="f14"/>
                  </a:lnTo>
                  <a:lnTo>
                    <a:pt x="f15" y="f14"/>
                  </a:lnTo>
                  <a:lnTo>
                    <a:pt x="f15" y="f13"/>
                  </a:lnTo>
                  <a:cubicBezTo>
                    <a:pt x="f16" y="f11"/>
                    <a:pt x="f3" y="f9"/>
                    <a:pt x="f3" y="f7"/>
                  </a:cubicBezTo>
                  <a:cubicBezTo>
                    <a:pt x="f3" y="f12"/>
                    <a:pt x="f17"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7" name="Google Shape;10154;p74">
            <a:extLst>
              <a:ext uri="{FF2B5EF4-FFF2-40B4-BE49-F238E27FC236}">
                <a16:creationId xmlns:a16="http://schemas.microsoft.com/office/drawing/2014/main" id="{61D2BC9C-3D29-58A0-6496-D16817F8B4F1}"/>
              </a:ext>
            </a:extLst>
          </p:cNvPr>
          <p:cNvGrpSpPr/>
          <p:nvPr/>
        </p:nvGrpSpPr>
        <p:grpSpPr>
          <a:xfrm>
            <a:off x="5943481" y="2730343"/>
            <a:ext cx="392752" cy="418456"/>
            <a:chOff x="5943481" y="2730343"/>
            <a:chExt cx="392752" cy="418456"/>
          </a:xfrm>
        </p:grpSpPr>
        <p:sp>
          <p:nvSpPr>
            <p:cNvPr id="48" name="Google Shape;10155;p74">
              <a:extLst>
                <a:ext uri="{FF2B5EF4-FFF2-40B4-BE49-F238E27FC236}">
                  <a16:creationId xmlns:a16="http://schemas.microsoft.com/office/drawing/2014/main" id="{0F9879E1-AAF8-9409-77B6-9CCD990C139A}"/>
                </a:ext>
              </a:extLst>
            </p:cNvPr>
            <p:cNvSpPr/>
            <p:nvPr/>
          </p:nvSpPr>
          <p:spPr>
            <a:xfrm>
              <a:off x="5989402" y="2730343"/>
              <a:ext cx="292132" cy="418456"/>
            </a:xfrm>
            <a:custGeom>
              <a:avLst/>
              <a:gdLst>
                <a:gd name="f0" fmla="val w"/>
                <a:gd name="f1" fmla="val h"/>
                <a:gd name="f2" fmla="val 0"/>
                <a:gd name="f3" fmla="val 9421"/>
                <a:gd name="f4" fmla="val 12662"/>
                <a:gd name="f5" fmla="val 4821"/>
                <a:gd name="f6" fmla="val 1666"/>
                <a:gd name="f7" fmla="val 5073"/>
                <a:gd name="f8" fmla="val 5262"/>
                <a:gd name="f9" fmla="val 1886"/>
                <a:gd name="f10" fmla="val 2075"/>
                <a:gd name="f11" fmla="val 2359"/>
                <a:gd name="f12" fmla="val 5734"/>
                <a:gd name="f13" fmla="val 2485"/>
                <a:gd name="f14" fmla="val 6081"/>
                <a:gd name="f15" fmla="val 2989"/>
                <a:gd name="f16" fmla="val 3525"/>
                <a:gd name="f17" fmla="val 3777"/>
                <a:gd name="f18" fmla="val 5892"/>
                <a:gd name="f19" fmla="val 3934"/>
                <a:gd name="f20" fmla="val 5640"/>
                <a:gd name="f21" fmla="val 5419"/>
                <a:gd name="f22" fmla="val 3714"/>
                <a:gd name="f23" fmla="val 3273"/>
                <a:gd name="f24" fmla="val 3084"/>
                <a:gd name="f25" fmla="val 4569"/>
                <a:gd name="f26" fmla="val 4411"/>
                <a:gd name="f27" fmla="val 4789"/>
                <a:gd name="f28" fmla="val 3997"/>
                <a:gd name="f29" fmla="val 5104"/>
                <a:gd name="f30" fmla="val 4249"/>
                <a:gd name="f31" fmla="val 5514"/>
                <a:gd name="f32" fmla="val 4564"/>
                <a:gd name="f33" fmla="val 4942"/>
                <a:gd name="f34" fmla="val 5604"/>
                <a:gd name="f35" fmla="val 6171"/>
                <a:gd name="f36" fmla="val 6612"/>
                <a:gd name="f37" fmla="val 6801"/>
                <a:gd name="f38" fmla="val 7085"/>
                <a:gd name="f39" fmla="val 7305"/>
                <a:gd name="f40" fmla="val 5041"/>
                <a:gd name="f41" fmla="val 7463"/>
                <a:gd name="f42" fmla="val 7274"/>
                <a:gd name="f43" fmla="val 3938"/>
                <a:gd name="f44" fmla="val 6644"/>
                <a:gd name="f45" fmla="val 3592"/>
                <a:gd name="f46" fmla="val 5383"/>
                <a:gd name="f47" fmla="val 3781"/>
                <a:gd name="f48" fmla="val 5194"/>
                <a:gd name="f49" fmla="val 4033"/>
                <a:gd name="f50" fmla="val 4253"/>
                <a:gd name="f51" fmla="val 5856"/>
                <a:gd name="f52" fmla="val 4632"/>
                <a:gd name="f53" fmla="val 6014"/>
                <a:gd name="f54" fmla="val 5824"/>
                <a:gd name="f55" fmla="val 4947"/>
                <a:gd name="f56" fmla="val 5131"/>
                <a:gd name="f57" fmla="val 4911"/>
                <a:gd name="f58" fmla="val 4159"/>
                <a:gd name="f59" fmla="val 4596"/>
                <a:gd name="f60" fmla="val 4186"/>
                <a:gd name="f61" fmla="val 2548"/>
                <a:gd name="f62" fmla="val 1823"/>
                <a:gd name="f63" fmla="val 9385"/>
                <a:gd name="f64" fmla="val 10235"/>
                <a:gd name="f65" fmla="val 4801"/>
                <a:gd name="f66" fmla="val 4498"/>
                <a:gd name="f67" fmla="val 4188"/>
                <a:gd name="f68" fmla="val 29"/>
                <a:gd name="f69" fmla="val 3875"/>
                <a:gd name="f70" fmla="val 91"/>
                <a:gd name="f71" fmla="val 2111"/>
                <a:gd name="f72" fmla="val 500"/>
                <a:gd name="f73" fmla="val 693"/>
                <a:gd name="f74" fmla="val 1949"/>
                <a:gd name="f75" fmla="val 378"/>
                <a:gd name="f76" fmla="val 5698"/>
                <a:gd name="f77" fmla="val 1008"/>
                <a:gd name="f78" fmla="val 7652"/>
                <a:gd name="f79" fmla="val 2773"/>
                <a:gd name="f80" fmla="val 8565"/>
                <a:gd name="f81" fmla="val 10582"/>
                <a:gd name="f82" fmla="val 11716"/>
                <a:gd name="f83" fmla="val 3718"/>
                <a:gd name="f84" fmla="val 12661"/>
                <a:gd name="f85" fmla="val 4852"/>
                <a:gd name="f86" fmla="val 5986"/>
                <a:gd name="f87" fmla="val 6963"/>
                <a:gd name="f88" fmla="val 8444"/>
                <a:gd name="f89" fmla="val 7778"/>
                <a:gd name="f90" fmla="val 9420"/>
                <a:gd name="f91" fmla="val 6234"/>
                <a:gd name="f92" fmla="val 4501"/>
                <a:gd name="f93" fmla="val 9392"/>
                <a:gd name="f94" fmla="val 2000"/>
                <a:gd name="f95" fmla="val 7308"/>
                <a:gd name="f96" fmla="*/ f0 1 9421"/>
                <a:gd name="f97" fmla="*/ f1 1 12662"/>
                <a:gd name="f98" fmla="val f2"/>
                <a:gd name="f99" fmla="val f3"/>
                <a:gd name="f100" fmla="val f4"/>
                <a:gd name="f101" fmla="+- f100 0 f98"/>
                <a:gd name="f102" fmla="+- f99 0 f98"/>
                <a:gd name="f103" fmla="*/ f102 1 9421"/>
                <a:gd name="f104" fmla="*/ f101 1 12662"/>
                <a:gd name="f105" fmla="*/ f98 1 f103"/>
                <a:gd name="f106" fmla="*/ f99 1 f103"/>
                <a:gd name="f107" fmla="*/ f98 1 f104"/>
                <a:gd name="f108" fmla="*/ f100 1 f104"/>
                <a:gd name="f109" fmla="*/ f105 f96 1"/>
                <a:gd name="f110" fmla="*/ f106 f96 1"/>
                <a:gd name="f111" fmla="*/ f108 f97 1"/>
                <a:gd name="f112" fmla="*/ f107 f97 1"/>
              </a:gdLst>
              <a:ahLst/>
              <a:cxnLst>
                <a:cxn ang="3cd4">
                  <a:pos x="hc" y="t"/>
                </a:cxn>
                <a:cxn ang="0">
                  <a:pos x="r" y="vc"/>
                </a:cxn>
                <a:cxn ang="cd4">
                  <a:pos x="hc" y="b"/>
                </a:cxn>
                <a:cxn ang="cd2">
                  <a:pos x="l" y="vc"/>
                </a:cxn>
              </a:cxnLst>
              <a:rect l="f109" t="f112" r="f110" b="f111"/>
              <a:pathLst>
                <a:path w="9421" h="12662">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7" y="f24"/>
                    <a:pt x="f5" y="f24"/>
                  </a:cubicBezTo>
                  <a:cubicBezTo>
                    <a:pt x="f25" y="f24"/>
                    <a:pt x="f26" y="f23"/>
                    <a:pt x="f26" y="f16"/>
                  </a:cubicBezTo>
                  <a:cubicBezTo>
                    <a:pt x="f26" y="f17"/>
                    <a:pt x="f27" y="f28"/>
                    <a:pt x="f29" y="f30"/>
                  </a:cubicBezTo>
                  <a:cubicBezTo>
                    <a:pt x="f31" y="f32"/>
                    <a:pt x="f14" y="f33"/>
                    <a:pt x="f14" y="f34"/>
                  </a:cubicBezTo>
                  <a:cubicBezTo>
                    <a:pt x="f14" y="f35"/>
                    <a:pt x="f12" y="f36"/>
                    <a:pt x="f8" y="f37"/>
                  </a:cubicBezTo>
                  <a:lnTo>
                    <a:pt x="f8" y="f38"/>
                  </a:lnTo>
                  <a:cubicBezTo>
                    <a:pt x="f8" y="f39"/>
                    <a:pt x="f40" y="f41"/>
                    <a:pt x="f5" y="f41"/>
                  </a:cubicBezTo>
                  <a:cubicBezTo>
                    <a:pt x="f25" y="f41"/>
                    <a:pt x="f26" y="f42"/>
                    <a:pt x="f26" y="f38"/>
                  </a:cubicBezTo>
                  <a:lnTo>
                    <a:pt x="f26" y="f37"/>
                  </a:lnTo>
                  <a:cubicBezTo>
                    <a:pt x="f43" y="f44"/>
                    <a:pt x="f45" y="f35"/>
                    <a:pt x="f45" y="f34"/>
                  </a:cubicBezTo>
                  <a:cubicBezTo>
                    <a:pt x="f45" y="f46"/>
                    <a:pt x="f47" y="f48"/>
                    <a:pt x="f49" y="f48"/>
                  </a:cubicBezTo>
                  <a:cubicBezTo>
                    <a:pt x="f50" y="f48"/>
                    <a:pt x="f26" y="f46"/>
                    <a:pt x="f26" y="f34"/>
                  </a:cubicBezTo>
                  <a:cubicBezTo>
                    <a:pt x="f26" y="f51"/>
                    <a:pt x="f52" y="f53"/>
                    <a:pt x="f5" y="f53"/>
                  </a:cubicBezTo>
                  <a:cubicBezTo>
                    <a:pt x="f40" y="f53"/>
                    <a:pt x="f8" y="f54"/>
                    <a:pt x="f8" y="f34"/>
                  </a:cubicBezTo>
                  <a:cubicBezTo>
                    <a:pt x="f8" y="f46"/>
                    <a:pt x="f55" y="f56"/>
                    <a:pt x="f25" y="f57"/>
                  </a:cubicBezTo>
                  <a:cubicBezTo>
                    <a:pt x="f58" y="f59"/>
                    <a:pt x="f45" y="f60"/>
                    <a:pt x="f45" y="f16"/>
                  </a:cubicBezTo>
                  <a:cubicBezTo>
                    <a:pt x="f45" y="f15"/>
                    <a:pt x="f43" y="f61"/>
                    <a:pt x="f26" y="f11"/>
                  </a:cubicBezTo>
                  <a:lnTo>
                    <a:pt x="f26" y="f10"/>
                  </a:lnTo>
                  <a:cubicBezTo>
                    <a:pt x="f26" y="f62"/>
                    <a:pt x="f52" y="f6"/>
                    <a:pt x="f5" y="f6"/>
                  </a:cubicBezTo>
                  <a:close/>
                  <a:moveTo>
                    <a:pt x="f14" y="f63"/>
                  </a:moveTo>
                  <a:lnTo>
                    <a:pt x="f14" y="f64"/>
                  </a:lnTo>
                  <a:lnTo>
                    <a:pt x="f45" y="f64"/>
                  </a:lnTo>
                  <a:lnTo>
                    <a:pt x="f45" y="f63"/>
                  </a:lnTo>
                  <a:close/>
                  <a:moveTo>
                    <a:pt x="f65" y="f2"/>
                  </a:moveTo>
                  <a:cubicBezTo>
                    <a:pt x="f66" y="f2"/>
                    <a:pt x="f67" y="f68"/>
                    <a:pt x="f69" y="f70"/>
                  </a:cubicBezTo>
                  <a:cubicBezTo>
                    <a:pt x="f71" y="f72"/>
                    <a:pt x="f73" y="f74"/>
                    <a:pt x="f75" y="f22"/>
                  </a:cubicBezTo>
                  <a:cubicBezTo>
                    <a:pt x="f2" y="f76"/>
                    <a:pt x="f77" y="f78"/>
                    <a:pt x="f79" y="f80"/>
                  </a:cubicBezTo>
                  <a:lnTo>
                    <a:pt x="f79" y="f81"/>
                  </a:lnTo>
                  <a:cubicBezTo>
                    <a:pt x="f79" y="f82"/>
                    <a:pt x="f83" y="f84"/>
                    <a:pt x="f85" y="f84"/>
                  </a:cubicBezTo>
                  <a:cubicBezTo>
                    <a:pt x="f86" y="f84"/>
                    <a:pt x="f87" y="f82"/>
                    <a:pt x="f87" y="f81"/>
                  </a:cubicBezTo>
                  <a:lnTo>
                    <a:pt x="f87" y="f80"/>
                  </a:lnTo>
                  <a:cubicBezTo>
                    <a:pt x="f88" y="f89"/>
                    <a:pt x="f90" y="f91"/>
                    <a:pt x="f90" y="f92"/>
                  </a:cubicBezTo>
                  <a:cubicBezTo>
                    <a:pt x="f93" y="f94"/>
                    <a:pt x="f95" y="f2"/>
                    <a:pt x="f6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9" name="Google Shape;10156;p74">
              <a:extLst>
                <a:ext uri="{FF2B5EF4-FFF2-40B4-BE49-F238E27FC236}">
                  <a16:creationId xmlns:a16="http://schemas.microsoft.com/office/drawing/2014/main" id="{FF9E4F5F-5AE9-D585-62BD-4F6040F2F91B}"/>
                </a:ext>
              </a:extLst>
            </p:cNvPr>
            <p:cNvSpPr/>
            <p:nvPr/>
          </p:nvSpPr>
          <p:spPr>
            <a:xfrm>
              <a:off x="5943481" y="2877013"/>
              <a:ext cx="43013" cy="27102"/>
            </a:xfrm>
            <a:custGeom>
              <a:avLst/>
              <a:gdLst>
                <a:gd name="f0" fmla="val w"/>
                <a:gd name="f1" fmla="val h"/>
                <a:gd name="f2" fmla="val 0"/>
                <a:gd name="f3" fmla="val 1387"/>
                <a:gd name="f4" fmla="val 820"/>
                <a:gd name="f5" fmla="val 379"/>
                <a:gd name="f6" fmla="val 158"/>
                <a:gd name="f7" fmla="val 1"/>
                <a:gd name="f8" fmla="val 189"/>
                <a:gd name="f9" fmla="val 378"/>
                <a:gd name="f10" fmla="val 630"/>
                <a:gd name="f11" fmla="val 190"/>
                <a:gd name="f12" fmla="val 819"/>
                <a:gd name="f13" fmla="val 946"/>
                <a:gd name="f14" fmla="val 1166"/>
                <a:gd name="f15" fmla="*/ f0 1 1387"/>
                <a:gd name="f16" fmla="*/ f1 1 820"/>
                <a:gd name="f17" fmla="val f2"/>
                <a:gd name="f18" fmla="val f3"/>
                <a:gd name="f19" fmla="val f4"/>
                <a:gd name="f20" fmla="+- f19 0 f17"/>
                <a:gd name="f21" fmla="+- f18 0 f17"/>
                <a:gd name="f22" fmla="*/ f21 1 1387"/>
                <a:gd name="f23" fmla="*/ f20 1 82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820">
                  <a:moveTo>
                    <a:pt x="f5" y="f2"/>
                  </a:moveTo>
                  <a:cubicBezTo>
                    <a:pt x="f6" y="f2"/>
                    <a:pt x="f7" y="f8"/>
                    <a:pt x="f7" y="f9"/>
                  </a:cubicBezTo>
                  <a:cubicBezTo>
                    <a:pt x="f7" y="f10"/>
                    <a:pt x="f11" y="f12"/>
                    <a:pt x="f5" y="f12"/>
                  </a:cubicBezTo>
                  <a:lnTo>
                    <a:pt x="f13" y="f12"/>
                  </a:lnTo>
                  <a:cubicBezTo>
                    <a:pt x="f14" y="f12"/>
                    <a:pt x="f3" y="f10"/>
                    <a:pt x="f3" y="f9"/>
                  </a:cubicBezTo>
                  <a:cubicBezTo>
                    <a:pt x="f3" y="f6"/>
                    <a:pt x="f14" y="f2"/>
                    <a:pt x="f1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0" name="Google Shape;10157;p74">
              <a:extLst>
                <a:ext uri="{FF2B5EF4-FFF2-40B4-BE49-F238E27FC236}">
                  <a16:creationId xmlns:a16="http://schemas.microsoft.com/office/drawing/2014/main" id="{394E7F8E-A4C3-9B7A-C783-C4F4D04CE583}"/>
                </a:ext>
              </a:extLst>
            </p:cNvPr>
            <p:cNvSpPr/>
            <p:nvPr/>
          </p:nvSpPr>
          <p:spPr>
            <a:xfrm>
              <a:off x="6292233" y="2877013"/>
              <a:ext cx="44000" cy="27102"/>
            </a:xfrm>
            <a:custGeom>
              <a:avLst/>
              <a:gdLst>
                <a:gd name="f0" fmla="val w"/>
                <a:gd name="f1" fmla="val h"/>
                <a:gd name="f2" fmla="val 0"/>
                <a:gd name="f3" fmla="val 1419"/>
                <a:gd name="f4" fmla="val 820"/>
                <a:gd name="f5" fmla="val 442"/>
                <a:gd name="f6" fmla="val 221"/>
                <a:gd name="f7" fmla="val 1"/>
                <a:gd name="f8" fmla="val 189"/>
                <a:gd name="f9" fmla="val 378"/>
                <a:gd name="f10" fmla="val 630"/>
                <a:gd name="f11" fmla="val 819"/>
                <a:gd name="f12" fmla="val 1009"/>
                <a:gd name="f13" fmla="val 1230"/>
                <a:gd name="f14" fmla="val 1387"/>
                <a:gd name="f15" fmla="val 158"/>
                <a:gd name="f16" fmla="*/ f0 1 1419"/>
                <a:gd name="f17" fmla="*/ f1 1 820"/>
                <a:gd name="f18" fmla="val f2"/>
                <a:gd name="f19" fmla="val f3"/>
                <a:gd name="f20" fmla="val f4"/>
                <a:gd name="f21" fmla="+- f20 0 f18"/>
                <a:gd name="f22" fmla="+- f19 0 f18"/>
                <a:gd name="f23" fmla="*/ f22 1 1419"/>
                <a:gd name="f24" fmla="*/ f21 1 82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20">
                  <a:moveTo>
                    <a:pt x="f5" y="f2"/>
                  </a:moveTo>
                  <a:cubicBezTo>
                    <a:pt x="f6" y="f2"/>
                    <a:pt x="f7" y="f8"/>
                    <a:pt x="f7" y="f9"/>
                  </a:cubicBezTo>
                  <a:cubicBezTo>
                    <a:pt x="f7" y="f10"/>
                    <a:pt x="f6" y="f11"/>
                    <a:pt x="f5" y="f11"/>
                  </a:cubicBezTo>
                  <a:lnTo>
                    <a:pt x="f12" y="f11"/>
                  </a:lnTo>
                  <a:cubicBezTo>
                    <a:pt x="f13" y="f11"/>
                    <a:pt x="f14" y="f10"/>
                    <a:pt x="f14" y="f9"/>
                  </a:cubicBezTo>
                  <a:cubicBezTo>
                    <a:pt x="f3" y="f15"/>
                    <a:pt x="f13" y="f2"/>
                    <a:pt x="f12"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1" name="Google Shape;10158;p74">
              <a:extLst>
                <a:ext uri="{FF2B5EF4-FFF2-40B4-BE49-F238E27FC236}">
                  <a16:creationId xmlns:a16="http://schemas.microsoft.com/office/drawing/2014/main" id="{4868EDCE-05B8-B9DA-0A73-89A333742FAA}"/>
                </a:ext>
              </a:extLst>
            </p:cNvPr>
            <p:cNvSpPr/>
            <p:nvPr/>
          </p:nvSpPr>
          <p:spPr>
            <a:xfrm>
              <a:off x="5996223" y="3002194"/>
              <a:ext cx="40096" cy="40123"/>
            </a:xfrm>
            <a:custGeom>
              <a:avLst/>
              <a:gdLst>
                <a:gd name="f0" fmla="val w"/>
                <a:gd name="f1" fmla="val h"/>
                <a:gd name="f2" fmla="val 0"/>
                <a:gd name="f3" fmla="val 1293"/>
                <a:gd name="f4" fmla="val 1214"/>
                <a:gd name="f5" fmla="val 836"/>
                <a:gd name="f6" fmla="val 1"/>
                <a:gd name="f7" fmla="val 725"/>
                <a:gd name="f8" fmla="val 615"/>
                <a:gd name="f9" fmla="val 40"/>
                <a:gd name="f10" fmla="val 536"/>
                <a:gd name="f11" fmla="val 119"/>
                <a:gd name="f12" fmla="val 158"/>
                <a:gd name="f13" fmla="val 497"/>
                <a:gd name="f14" fmla="val 654"/>
                <a:gd name="f15" fmla="val 938"/>
                <a:gd name="f16" fmla="val 1096"/>
                <a:gd name="f17" fmla="val 237"/>
                <a:gd name="f18" fmla="val 1174"/>
                <a:gd name="f19" fmla="val 340"/>
                <a:gd name="f20" fmla="val 442"/>
                <a:gd name="f21" fmla="val 544"/>
                <a:gd name="f22" fmla="val 647"/>
                <a:gd name="f23" fmla="val 1135"/>
                <a:gd name="f24" fmla="val 686"/>
                <a:gd name="f25" fmla="val 528"/>
                <a:gd name="f26" fmla="val 245"/>
                <a:gd name="f27" fmla="val 1056"/>
                <a:gd name="f28" fmla="val 946"/>
                <a:gd name="f29" fmla="*/ f0 1 1293"/>
                <a:gd name="f30" fmla="*/ f1 1 1214"/>
                <a:gd name="f31" fmla="val f2"/>
                <a:gd name="f32" fmla="val f3"/>
                <a:gd name="f33" fmla="val f4"/>
                <a:gd name="f34" fmla="+- f33 0 f31"/>
                <a:gd name="f35" fmla="+- f32 0 f31"/>
                <a:gd name="f36" fmla="*/ f35 1 1293"/>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3" h="1214">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7" y="f16"/>
                  </a:cubicBezTo>
                  <a:lnTo>
                    <a:pt x="f23" y="f24"/>
                  </a:lnTo>
                  <a:cubicBezTo>
                    <a:pt x="f3" y="f25"/>
                    <a:pt x="f3" y="f26"/>
                    <a:pt x="f23" y="f11"/>
                  </a:cubicBezTo>
                  <a:cubicBezTo>
                    <a:pt x="f27" y="f9"/>
                    <a:pt x="f28"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2" name="Google Shape;10159;p74">
              <a:extLst>
                <a:ext uri="{FF2B5EF4-FFF2-40B4-BE49-F238E27FC236}">
                  <a16:creationId xmlns:a16="http://schemas.microsoft.com/office/drawing/2014/main" id="{0169C685-69E0-9845-B50D-C4484B23D3D6}"/>
                </a:ext>
              </a:extLst>
            </p:cNvPr>
            <p:cNvSpPr/>
            <p:nvPr/>
          </p:nvSpPr>
          <p:spPr>
            <a:xfrm>
              <a:off x="6244382" y="2737741"/>
              <a:ext cx="40059" cy="40123"/>
            </a:xfrm>
            <a:custGeom>
              <a:avLst/>
              <a:gdLst>
                <a:gd name="f0" fmla="val w"/>
                <a:gd name="f1" fmla="val h"/>
                <a:gd name="f2" fmla="val 0"/>
                <a:gd name="f3" fmla="val 1292"/>
                <a:gd name="f4" fmla="val 1214"/>
                <a:gd name="f5" fmla="val 835"/>
                <a:gd name="f6" fmla="val 1"/>
                <a:gd name="f7" fmla="val 725"/>
                <a:gd name="f8" fmla="val 614"/>
                <a:gd name="f9" fmla="val 40"/>
                <a:gd name="f10" fmla="val 536"/>
                <a:gd name="f11" fmla="val 119"/>
                <a:gd name="f12" fmla="val 126"/>
                <a:gd name="f13" fmla="val 497"/>
                <a:gd name="f14" fmla="val 654"/>
                <a:gd name="f15" fmla="val 938"/>
                <a:gd name="f16" fmla="val 1095"/>
                <a:gd name="f17" fmla="val 205"/>
                <a:gd name="f18" fmla="val 1174"/>
                <a:gd name="f19" fmla="val 315"/>
                <a:gd name="f20" fmla="val 1213"/>
                <a:gd name="f21" fmla="val 425"/>
                <a:gd name="f22" fmla="val 646"/>
                <a:gd name="f23" fmla="val 1134"/>
                <a:gd name="f24" fmla="val 686"/>
                <a:gd name="f25" fmla="val 560"/>
                <a:gd name="f26" fmla="val 276"/>
                <a:gd name="f27" fmla="val 1056"/>
                <a:gd name="f28" fmla="val 945"/>
                <a:gd name="f29" fmla="*/ f0 1 1292"/>
                <a:gd name="f30" fmla="*/ f1 1 1214"/>
                <a:gd name="f31" fmla="val f2"/>
                <a:gd name="f32" fmla="val f3"/>
                <a:gd name="f33" fmla="val f4"/>
                <a:gd name="f34" fmla="+- f33 0 f31"/>
                <a:gd name="f35" fmla="+- f32 0 f31"/>
                <a:gd name="f36" fmla="*/ f35 1 1292"/>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2" h="1214">
                  <a:moveTo>
                    <a:pt x="f5" y="f6"/>
                  </a:moveTo>
                  <a:cubicBezTo>
                    <a:pt x="f7" y="f6"/>
                    <a:pt x="f8" y="f9"/>
                    <a:pt x="f10" y="f11"/>
                  </a:cubicBezTo>
                  <a:lnTo>
                    <a:pt x="f12" y="f13"/>
                  </a:lnTo>
                  <a:cubicBezTo>
                    <a:pt x="f2" y="f14"/>
                    <a:pt x="f2" y="f15"/>
                    <a:pt x="f12" y="f16"/>
                  </a:cubicBezTo>
                  <a:cubicBezTo>
                    <a:pt x="f17" y="f18"/>
                    <a:pt x="f19" y="f20"/>
                    <a:pt x="f21" y="f20"/>
                  </a:cubicBezTo>
                  <a:cubicBezTo>
                    <a:pt x="f10" y="f20"/>
                    <a:pt x="f22" y="f18"/>
                    <a:pt x="f7" y="f16"/>
                  </a:cubicBezTo>
                  <a:lnTo>
                    <a:pt x="f23" y="f24"/>
                  </a:lnTo>
                  <a:cubicBezTo>
                    <a:pt x="f3" y="f25"/>
                    <a:pt x="f3" y="f26"/>
                    <a:pt x="f23" y="f11"/>
                  </a:cubicBezTo>
                  <a:cubicBezTo>
                    <a:pt x="f27" y="f9"/>
                    <a:pt x="f28"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3" name="Google Shape;10160;p74">
              <a:extLst>
                <a:ext uri="{FF2B5EF4-FFF2-40B4-BE49-F238E27FC236}">
                  <a16:creationId xmlns:a16="http://schemas.microsoft.com/office/drawing/2014/main" id="{42A439B9-A157-3BCC-B31E-40F7C0146BFF}"/>
                </a:ext>
              </a:extLst>
            </p:cNvPr>
            <p:cNvSpPr/>
            <p:nvPr/>
          </p:nvSpPr>
          <p:spPr>
            <a:xfrm>
              <a:off x="6244382" y="3002194"/>
              <a:ext cx="40059" cy="40123"/>
            </a:xfrm>
            <a:custGeom>
              <a:avLst/>
              <a:gdLst>
                <a:gd name="f0" fmla="val w"/>
                <a:gd name="f1" fmla="val h"/>
                <a:gd name="f2" fmla="val 0"/>
                <a:gd name="f3" fmla="val 1292"/>
                <a:gd name="f4" fmla="val 1214"/>
                <a:gd name="f5" fmla="val 425"/>
                <a:gd name="f6" fmla="val 1"/>
                <a:gd name="f7" fmla="val 315"/>
                <a:gd name="f8" fmla="val 205"/>
                <a:gd name="f9" fmla="val 40"/>
                <a:gd name="f10" fmla="val 126"/>
                <a:gd name="f11" fmla="val 119"/>
                <a:gd name="f12" fmla="val 245"/>
                <a:gd name="f13" fmla="val 528"/>
                <a:gd name="f14" fmla="val 686"/>
                <a:gd name="f15" fmla="val 536"/>
                <a:gd name="f16" fmla="val 1096"/>
                <a:gd name="f17" fmla="val 614"/>
                <a:gd name="f18" fmla="val 1174"/>
                <a:gd name="f19" fmla="val 725"/>
                <a:gd name="f20" fmla="val 835"/>
                <a:gd name="f21" fmla="val 945"/>
                <a:gd name="f22" fmla="val 1056"/>
                <a:gd name="f23" fmla="val 1134"/>
                <a:gd name="f24" fmla="val 938"/>
                <a:gd name="f25" fmla="val 654"/>
                <a:gd name="f26" fmla="val 497"/>
                <a:gd name="f27" fmla="val 646"/>
                <a:gd name="f28" fmla="*/ f0 1 1292"/>
                <a:gd name="f29" fmla="*/ f1 1 1214"/>
                <a:gd name="f30" fmla="val f2"/>
                <a:gd name="f31" fmla="val f3"/>
                <a:gd name="f32" fmla="val f4"/>
                <a:gd name="f33" fmla="+- f32 0 f30"/>
                <a:gd name="f34" fmla="+- f31 0 f30"/>
                <a:gd name="f35" fmla="*/ f34 1 1292"/>
                <a:gd name="f36" fmla="*/ f33 1 1214"/>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292" h="1214">
                  <a:moveTo>
                    <a:pt x="f5" y="f6"/>
                  </a:moveTo>
                  <a:cubicBezTo>
                    <a:pt x="f7" y="f6"/>
                    <a:pt x="f8" y="f9"/>
                    <a:pt x="f10" y="f11"/>
                  </a:cubicBezTo>
                  <a:cubicBezTo>
                    <a:pt x="f2" y="f12"/>
                    <a:pt x="f2" y="f13"/>
                    <a:pt x="f10" y="f14"/>
                  </a:cubicBezTo>
                  <a:lnTo>
                    <a:pt x="f15" y="f16"/>
                  </a:lnTo>
                  <a:cubicBezTo>
                    <a:pt x="f17" y="f18"/>
                    <a:pt x="f19" y="f4"/>
                    <a:pt x="f20" y="f4"/>
                  </a:cubicBezTo>
                  <a:cubicBezTo>
                    <a:pt x="f21" y="f4"/>
                    <a:pt x="f22" y="f18"/>
                    <a:pt x="f23" y="f16"/>
                  </a:cubicBezTo>
                  <a:cubicBezTo>
                    <a:pt x="f3" y="f24"/>
                    <a:pt x="f3" y="f25"/>
                    <a:pt x="f23" y="f26"/>
                  </a:cubicBezTo>
                  <a:lnTo>
                    <a:pt x="f19" y="f11"/>
                  </a:lnTo>
                  <a:cubicBezTo>
                    <a:pt x="f27" y="f9"/>
                    <a:pt x="f15"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4" name="Google Shape;10161;p74">
              <a:extLst>
                <a:ext uri="{FF2B5EF4-FFF2-40B4-BE49-F238E27FC236}">
                  <a16:creationId xmlns:a16="http://schemas.microsoft.com/office/drawing/2014/main" id="{28664F93-A3EA-6B63-9DC2-1EC3F1DFDB55}"/>
                </a:ext>
              </a:extLst>
            </p:cNvPr>
            <p:cNvSpPr/>
            <p:nvPr/>
          </p:nvSpPr>
          <p:spPr>
            <a:xfrm>
              <a:off x="5996223" y="2737741"/>
              <a:ext cx="40096" cy="40123"/>
            </a:xfrm>
            <a:custGeom>
              <a:avLst/>
              <a:gdLst>
                <a:gd name="f0" fmla="val w"/>
                <a:gd name="f1" fmla="val h"/>
                <a:gd name="f2" fmla="val 0"/>
                <a:gd name="f3" fmla="val 1293"/>
                <a:gd name="f4" fmla="val 1214"/>
                <a:gd name="f5" fmla="val 442"/>
                <a:gd name="f6" fmla="val 1"/>
                <a:gd name="f7" fmla="val 340"/>
                <a:gd name="f8" fmla="val 237"/>
                <a:gd name="f9" fmla="val 40"/>
                <a:gd name="f10" fmla="val 158"/>
                <a:gd name="f11" fmla="val 119"/>
                <a:gd name="f12" fmla="val 276"/>
                <a:gd name="f13" fmla="val 560"/>
                <a:gd name="f14" fmla="val 686"/>
                <a:gd name="f15" fmla="val 536"/>
                <a:gd name="f16" fmla="val 1095"/>
                <a:gd name="f17" fmla="val 615"/>
                <a:gd name="f18" fmla="val 1174"/>
                <a:gd name="f19" fmla="val 725"/>
                <a:gd name="f20" fmla="val 1213"/>
                <a:gd name="f21" fmla="val 836"/>
                <a:gd name="f22" fmla="val 946"/>
                <a:gd name="f23" fmla="val 1056"/>
                <a:gd name="f24" fmla="val 1135"/>
                <a:gd name="f25" fmla="val 938"/>
                <a:gd name="f26" fmla="val 654"/>
                <a:gd name="f27" fmla="val 497"/>
                <a:gd name="f28" fmla="val 647"/>
                <a:gd name="f29" fmla="val 544"/>
                <a:gd name="f30" fmla="*/ f0 1 1293"/>
                <a:gd name="f31" fmla="*/ f1 1 1214"/>
                <a:gd name="f32" fmla="val f2"/>
                <a:gd name="f33" fmla="val f3"/>
                <a:gd name="f34" fmla="val f4"/>
                <a:gd name="f35" fmla="+- f34 0 f32"/>
                <a:gd name="f36" fmla="+- f33 0 f32"/>
                <a:gd name="f37" fmla="*/ f36 1 1293"/>
                <a:gd name="f38" fmla="*/ f35 1 1214"/>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93" h="121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3" y="f25"/>
                    <a:pt x="f3" y="f26"/>
                    <a:pt x="f24" y="f27"/>
                  </a:cubicBezTo>
                  <a:lnTo>
                    <a:pt x="f19" y="f11"/>
                  </a:lnTo>
                  <a:cubicBezTo>
                    <a:pt x="f28" y="f9"/>
                    <a:pt x="f29"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5" name="Google Shape;10172;p74">
            <a:extLst>
              <a:ext uri="{FF2B5EF4-FFF2-40B4-BE49-F238E27FC236}">
                <a16:creationId xmlns:a16="http://schemas.microsoft.com/office/drawing/2014/main" id="{79B2E5B9-FE9A-7971-1564-2B0217E0697A}"/>
              </a:ext>
            </a:extLst>
          </p:cNvPr>
          <p:cNvGrpSpPr/>
          <p:nvPr/>
        </p:nvGrpSpPr>
        <p:grpSpPr>
          <a:xfrm>
            <a:off x="7068723" y="1223851"/>
            <a:ext cx="512996" cy="541708"/>
            <a:chOff x="7068723" y="1223851"/>
            <a:chExt cx="512996" cy="541708"/>
          </a:xfrm>
        </p:grpSpPr>
        <p:sp>
          <p:nvSpPr>
            <p:cNvPr id="56" name="Google Shape;10173;p74">
              <a:extLst>
                <a:ext uri="{FF2B5EF4-FFF2-40B4-BE49-F238E27FC236}">
                  <a16:creationId xmlns:a16="http://schemas.microsoft.com/office/drawing/2014/main" id="{B82BC6BD-924A-025A-7FDB-5AD53CB30BE5}"/>
                </a:ext>
              </a:extLst>
            </p:cNvPr>
            <p:cNvSpPr/>
            <p:nvPr/>
          </p:nvSpPr>
          <p:spPr>
            <a:xfrm>
              <a:off x="7203615" y="1223851"/>
              <a:ext cx="378104" cy="392954"/>
            </a:xfrm>
            <a:custGeom>
              <a:avLst/>
              <a:gdLst>
                <a:gd name="f0" fmla="val w"/>
                <a:gd name="f1" fmla="val h"/>
                <a:gd name="f2" fmla="val 0"/>
                <a:gd name="f3" fmla="val 9452"/>
                <a:gd name="f4" fmla="val 9217"/>
                <a:gd name="f5" fmla="val 3387"/>
                <a:gd name="f6" fmla="val 836"/>
                <a:gd name="f7" fmla="val 3497"/>
                <a:gd name="f8" fmla="val 3607"/>
                <a:gd name="f9" fmla="val 875"/>
                <a:gd name="f10" fmla="val 3686"/>
                <a:gd name="f11" fmla="val 954"/>
                <a:gd name="f12" fmla="val 3844"/>
                <a:gd name="f13" fmla="val 1111"/>
                <a:gd name="f14" fmla="val 1395"/>
                <a:gd name="f15" fmla="val 1553"/>
                <a:gd name="f16" fmla="val 1638"/>
                <a:gd name="f17" fmla="val 3600"/>
                <a:gd name="f18" fmla="val 1560"/>
                <a:gd name="f19" fmla="val 3679"/>
                <a:gd name="f20" fmla="val 1449"/>
                <a:gd name="f21" fmla="val 3718"/>
                <a:gd name="f22" fmla="val 1339"/>
                <a:gd name="f23" fmla="val 1229"/>
                <a:gd name="f24" fmla="val 1118"/>
                <a:gd name="f25" fmla="val 1040"/>
                <a:gd name="f26" fmla="val 882"/>
                <a:gd name="f27" fmla="val 3443"/>
                <a:gd name="f28" fmla="val 3159"/>
                <a:gd name="f29" fmla="val 3002"/>
                <a:gd name="f30" fmla="val 3088"/>
                <a:gd name="f31" fmla="val 3166"/>
                <a:gd name="f32" fmla="val 3277"/>
                <a:gd name="f33" fmla="val 8081"/>
                <a:gd name="f34" fmla="val 5530"/>
                <a:gd name="f35" fmla="val 8191"/>
                <a:gd name="f36" fmla="val 8302"/>
                <a:gd name="f37" fmla="val 5569"/>
                <a:gd name="f38" fmla="val 8380"/>
                <a:gd name="f39" fmla="val 5648"/>
                <a:gd name="f40" fmla="val 8538"/>
                <a:gd name="f41" fmla="val 5806"/>
                <a:gd name="f42" fmla="val 6089"/>
                <a:gd name="f43" fmla="val 6247"/>
                <a:gd name="f44" fmla="val 6333"/>
                <a:gd name="f45" fmla="val 8295"/>
                <a:gd name="f46" fmla="val 6254"/>
                <a:gd name="f47" fmla="val 8358"/>
                <a:gd name="f48" fmla="val 6143"/>
                <a:gd name="f49" fmla="val 8389"/>
                <a:gd name="f50" fmla="val 6033"/>
                <a:gd name="f51" fmla="val 5923"/>
                <a:gd name="f52" fmla="val 5813"/>
                <a:gd name="f53" fmla="val 5734"/>
                <a:gd name="f54" fmla="val 5576"/>
                <a:gd name="f55" fmla="val 8137"/>
                <a:gd name="f56" fmla="val 7853"/>
                <a:gd name="f57" fmla="val 7696"/>
                <a:gd name="f58" fmla="val 7782"/>
                <a:gd name="f59" fmla="val 7861"/>
                <a:gd name="f60" fmla="val 7971"/>
                <a:gd name="f61" fmla="val 3414"/>
                <a:gd name="f62" fmla="val 1"/>
                <a:gd name="f63" fmla="val 3095"/>
                <a:gd name="f64" fmla="val 2772"/>
                <a:gd name="f65" fmla="val 119"/>
                <a:gd name="f66" fmla="val 2520"/>
                <a:gd name="f67" fmla="val 355"/>
                <a:gd name="f68" fmla="val 473"/>
                <a:gd name="f69" fmla="val 2403"/>
                <a:gd name="f70" fmla="val 2876"/>
                <a:gd name="f71" fmla="val 3663"/>
                <a:gd name="f72" fmla="val 4199"/>
                <a:gd name="f73" fmla="val 700"/>
                <a:gd name="f74" fmla="val 4406"/>
                <a:gd name="f75" fmla="val 1008"/>
                <a:gd name="f76" fmla="val 4544"/>
                <a:gd name="f77" fmla="val 1345"/>
                <a:gd name="f78" fmla="val 1522"/>
                <a:gd name="f79" fmla="val 1706"/>
                <a:gd name="f80" fmla="val 4506"/>
                <a:gd name="f81" fmla="val 1890"/>
                <a:gd name="f82" fmla="val 4419"/>
                <a:gd name="f83" fmla="val 4915"/>
                <a:gd name="f84" fmla="val 7444"/>
                <a:gd name="f85" fmla="val 4663"/>
                <a:gd name="f86" fmla="val 7980"/>
                <a:gd name="f87" fmla="val 4789"/>
                <a:gd name="f88" fmla="val 8515"/>
                <a:gd name="f89" fmla="val 5135"/>
                <a:gd name="f90" fmla="val 8862"/>
                <a:gd name="f91" fmla="val 5372"/>
                <a:gd name="f92" fmla="val 9098"/>
                <a:gd name="f93" fmla="val 5687"/>
                <a:gd name="f94" fmla="val 9216"/>
                <a:gd name="f95" fmla="val 6010"/>
                <a:gd name="f96" fmla="val 6663"/>
                <a:gd name="f97" fmla="val 6931"/>
                <a:gd name="f98" fmla="val 8979"/>
                <a:gd name="f99" fmla="val 6814"/>
                <a:gd name="f100" fmla="val 6341"/>
                <a:gd name="f101" fmla="val 5554"/>
                <a:gd name="f102" fmla="val 5050"/>
                <a:gd name="f103" fmla="val 8757"/>
                <a:gd name="f104" fmla="val 4828"/>
                <a:gd name="f105" fmla="val 8445"/>
                <a:gd name="f106" fmla="val 4696"/>
                <a:gd name="f107" fmla="val 8117"/>
                <a:gd name="f108" fmla="val 7933"/>
                <a:gd name="f109" fmla="val 7743"/>
                <a:gd name="f110" fmla="val 4738"/>
                <a:gd name="f111" fmla="val 7561"/>
                <a:gd name="f112" fmla="val 4829"/>
                <a:gd name="f113" fmla="val 4505"/>
                <a:gd name="f114" fmla="val 1773"/>
                <a:gd name="f115" fmla="val 4757"/>
                <a:gd name="f116" fmla="val 1269"/>
                <a:gd name="f117" fmla="val 4631"/>
                <a:gd name="f118" fmla="val 733"/>
                <a:gd name="f119" fmla="val 4285"/>
                <a:gd name="f120" fmla="val 4048"/>
                <a:gd name="f121" fmla="val 3733"/>
                <a:gd name="f122" fmla="*/ f0 1 9452"/>
                <a:gd name="f123" fmla="*/ f1 1 9217"/>
                <a:gd name="f124" fmla="val f2"/>
                <a:gd name="f125" fmla="val f3"/>
                <a:gd name="f126" fmla="val f4"/>
                <a:gd name="f127" fmla="+- f126 0 f124"/>
                <a:gd name="f128" fmla="+- f125 0 f124"/>
                <a:gd name="f129" fmla="*/ f128 1 9452"/>
                <a:gd name="f130" fmla="*/ f127 1 9217"/>
                <a:gd name="f131" fmla="*/ f124 1 f129"/>
                <a:gd name="f132" fmla="*/ f125 1 f129"/>
                <a:gd name="f133" fmla="*/ f124 1 f130"/>
                <a:gd name="f134" fmla="*/ f126 1 f130"/>
                <a:gd name="f135" fmla="*/ f131 f122 1"/>
                <a:gd name="f136" fmla="*/ f132 f122 1"/>
                <a:gd name="f137" fmla="*/ f134 f123 1"/>
                <a:gd name="f138" fmla="*/ f133 f123 1"/>
              </a:gdLst>
              <a:ahLst/>
              <a:cxnLst>
                <a:cxn ang="3cd4">
                  <a:pos x="hc" y="t"/>
                </a:cxn>
                <a:cxn ang="0">
                  <a:pos x="r" y="vc"/>
                </a:cxn>
                <a:cxn ang="cd4">
                  <a:pos x="hc" y="b"/>
                </a:cxn>
                <a:cxn ang="cd2">
                  <a:pos x="l" y="vc"/>
                </a:cxn>
              </a:cxnLst>
              <a:rect l="f135" t="f138" r="f136" b="f137"/>
              <a:pathLst>
                <a:path w="9452" h="9217">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3" y="f34"/>
                  </a:moveTo>
                  <a:cubicBezTo>
                    <a:pt x="f35" y="f34"/>
                    <a:pt x="f36" y="f37"/>
                    <a:pt x="f38" y="f39"/>
                  </a:cubicBezTo>
                  <a:cubicBezTo>
                    <a:pt x="f40" y="f41"/>
                    <a:pt x="f40" y="f42"/>
                    <a:pt x="f38" y="f43"/>
                  </a:cubicBezTo>
                  <a:lnTo>
                    <a:pt x="f44" y="f45"/>
                  </a:lnTo>
                  <a:cubicBezTo>
                    <a:pt x="f46" y="f47"/>
                    <a:pt x="f48" y="f49"/>
                    <a:pt x="f50" y="f49"/>
                  </a:cubicBezTo>
                  <a:cubicBezTo>
                    <a:pt x="f51" y="f49"/>
                    <a:pt x="f52" y="f47"/>
                    <a:pt x="f53" y="f45"/>
                  </a:cubicBezTo>
                  <a:cubicBezTo>
                    <a:pt x="f54" y="f55"/>
                    <a:pt x="f54" y="f56"/>
                    <a:pt x="f53" y="f57"/>
                  </a:cubicBezTo>
                  <a:lnTo>
                    <a:pt x="f58" y="f39"/>
                  </a:lnTo>
                  <a:cubicBezTo>
                    <a:pt x="f59" y="f37"/>
                    <a:pt x="f60" y="f34"/>
                    <a:pt x="f33" y="f34"/>
                  </a:cubicBezTo>
                  <a:close/>
                  <a:moveTo>
                    <a:pt x="f61" y="f62"/>
                  </a:moveTo>
                  <a:cubicBezTo>
                    <a:pt x="f63" y="f62"/>
                    <a:pt x="f64" y="f65"/>
                    <a:pt x="f66" y="f67"/>
                  </a:cubicBezTo>
                  <a:lnTo>
                    <a:pt x="f68" y="f69"/>
                  </a:lnTo>
                  <a:cubicBezTo>
                    <a:pt x="f2" y="f70"/>
                    <a:pt x="f2" y="f71"/>
                    <a:pt x="f68" y="f72"/>
                  </a:cubicBezTo>
                  <a:cubicBezTo>
                    <a:pt x="f73" y="f74"/>
                    <a:pt x="f75" y="f76"/>
                    <a:pt x="f77" y="f76"/>
                  </a:cubicBezTo>
                  <a:cubicBezTo>
                    <a:pt x="f78" y="f76"/>
                    <a:pt x="f79" y="f80"/>
                    <a:pt x="f81" y="f82"/>
                  </a:cubicBezTo>
                  <a:lnTo>
                    <a:pt x="f83" y="f84"/>
                  </a:lnTo>
                  <a:cubicBezTo>
                    <a:pt x="f85" y="f86"/>
                    <a:pt x="f87" y="f88"/>
                    <a:pt x="f89" y="f90"/>
                  </a:cubicBezTo>
                  <a:cubicBezTo>
                    <a:pt x="f91" y="f92"/>
                    <a:pt x="f93" y="f94"/>
                    <a:pt x="f95" y="f94"/>
                  </a:cubicBezTo>
                  <a:cubicBezTo>
                    <a:pt x="f44" y="f94"/>
                    <a:pt x="f96" y="f92"/>
                    <a:pt x="f97" y="f90"/>
                  </a:cubicBezTo>
                  <a:lnTo>
                    <a:pt x="f98" y="f99"/>
                  </a:lnTo>
                  <a:cubicBezTo>
                    <a:pt x="f3" y="f100"/>
                    <a:pt x="f3" y="f101"/>
                    <a:pt x="f98" y="f102"/>
                  </a:cubicBezTo>
                  <a:cubicBezTo>
                    <a:pt x="f103" y="f104"/>
                    <a:pt x="f105" y="f106"/>
                    <a:pt x="f107" y="f106"/>
                  </a:cubicBezTo>
                  <a:cubicBezTo>
                    <a:pt x="f108" y="f106"/>
                    <a:pt x="f109" y="f110"/>
                    <a:pt x="f111" y="f112"/>
                  </a:cubicBezTo>
                  <a:lnTo>
                    <a:pt x="f113" y="f114"/>
                  </a:lnTo>
                  <a:cubicBezTo>
                    <a:pt x="f115" y="f116"/>
                    <a:pt x="f117" y="f118"/>
                    <a:pt x="f119" y="f67"/>
                  </a:cubicBezTo>
                  <a:cubicBezTo>
                    <a:pt x="f120" y="f65"/>
                    <a:pt x="f121" y="f62"/>
                    <a:pt x="f61" y="f6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7" name="Google Shape;10174;p74">
              <a:extLst>
                <a:ext uri="{FF2B5EF4-FFF2-40B4-BE49-F238E27FC236}">
                  <a16:creationId xmlns:a16="http://schemas.microsoft.com/office/drawing/2014/main" id="{7485B6DA-5DFD-209A-A1B4-221C5AF7A101}"/>
                </a:ext>
              </a:extLst>
            </p:cNvPr>
            <p:cNvSpPr/>
            <p:nvPr/>
          </p:nvSpPr>
          <p:spPr>
            <a:xfrm>
              <a:off x="7068723" y="1463277"/>
              <a:ext cx="283619" cy="302273"/>
            </a:xfrm>
            <a:custGeom>
              <a:avLst/>
              <a:gdLst>
                <a:gd name="f0" fmla="val w"/>
                <a:gd name="f1" fmla="val h"/>
                <a:gd name="f2" fmla="val 0"/>
                <a:gd name="f3" fmla="val 7090"/>
                <a:gd name="f4" fmla="val 5325"/>
                <a:gd name="f5" fmla="val 1"/>
                <a:gd name="f6" fmla="val 4160"/>
                <a:gd name="f7" fmla="val 1166"/>
                <a:gd name="f8" fmla="val 4081"/>
                <a:gd name="f9" fmla="val 1088"/>
                <a:gd name="f10" fmla="val 3971"/>
                <a:gd name="f11" fmla="val 1048"/>
                <a:gd name="f12" fmla="val 3860"/>
                <a:gd name="f13" fmla="val 3750"/>
                <a:gd name="f14" fmla="val 3640"/>
                <a:gd name="f15" fmla="val 3561"/>
                <a:gd name="f16" fmla="val 474"/>
                <a:gd name="f17" fmla="val 4254"/>
                <a:gd name="f18" fmla="val 159"/>
                <a:gd name="f19" fmla="val 4569"/>
                <a:gd name="f20" fmla="val 4947"/>
                <a:gd name="f21" fmla="val 5419"/>
                <a:gd name="f22" fmla="val 5861"/>
                <a:gd name="f23" fmla="val 6302"/>
                <a:gd name="f24" fmla="val 6617"/>
                <a:gd name="f25" fmla="val 789"/>
                <a:gd name="f26" fmla="val 6932"/>
                <a:gd name="f27" fmla="val 1214"/>
                <a:gd name="f28" fmla="val 7089"/>
                <a:gd name="f29" fmla="val 1639"/>
                <a:gd name="f30" fmla="val 2065"/>
                <a:gd name="f31" fmla="val 2490"/>
                <a:gd name="f32" fmla="val 2805"/>
                <a:gd name="f33" fmla="val 5892"/>
                <a:gd name="f34" fmla="val 3529"/>
                <a:gd name="f35" fmla="val 6081"/>
                <a:gd name="f36" fmla="val 3372"/>
                <a:gd name="f37" fmla="val 3088"/>
                <a:gd name="f38" fmla="val 5924"/>
                <a:gd name="f39" fmla="val 2931"/>
                <a:gd name="f40" fmla="val 1765"/>
                <a:gd name="f41" fmla="*/ f0 1 7090"/>
                <a:gd name="f42" fmla="*/ f1 1 7090"/>
                <a:gd name="f43" fmla="val f2"/>
                <a:gd name="f44" fmla="val f3"/>
                <a:gd name="f45" fmla="+- f44 0 f43"/>
                <a:gd name="f46" fmla="*/ f45 1 7090"/>
                <a:gd name="f47" fmla="*/ f43 1 f46"/>
                <a:gd name="f48" fmla="*/ f44 1 f46"/>
                <a:gd name="f49" fmla="*/ f47 f41 1"/>
                <a:gd name="f50" fmla="*/ f48 f41 1"/>
                <a:gd name="f51" fmla="*/ f48 f42 1"/>
                <a:gd name="f52" fmla="*/ f47 f42 1"/>
              </a:gdLst>
              <a:ahLst/>
              <a:cxnLst>
                <a:cxn ang="3cd4">
                  <a:pos x="hc" y="t"/>
                </a:cxn>
                <a:cxn ang="0">
                  <a:pos x="r" y="vc"/>
                </a:cxn>
                <a:cxn ang="cd4">
                  <a:pos x="hc" y="b"/>
                </a:cxn>
                <a:cxn ang="cd2">
                  <a:pos x="l" y="vc"/>
                </a:cxn>
              </a:cxnLst>
              <a:rect l="f49" t="f52" r="f50" b="f51"/>
              <a:pathLst>
                <a:path w="7090" h="7090">
                  <a:moveTo>
                    <a:pt x="f4" y="f5"/>
                  </a:moveTo>
                  <a:lnTo>
                    <a:pt x="f6" y="f7"/>
                  </a:lnTo>
                  <a:cubicBezTo>
                    <a:pt x="f8" y="f9"/>
                    <a:pt x="f10" y="f11"/>
                    <a:pt x="f12" y="f11"/>
                  </a:cubicBezTo>
                  <a:cubicBezTo>
                    <a:pt x="f13" y="f11"/>
                    <a:pt x="f14" y="f9"/>
                    <a:pt x="f15" y="f7"/>
                  </a:cubicBezTo>
                  <a:lnTo>
                    <a:pt x="f16" y="f17"/>
                  </a:lnTo>
                  <a:cubicBezTo>
                    <a:pt x="f18" y="f19"/>
                    <a:pt x="f5" y="f20"/>
                    <a:pt x="f5" y="f21"/>
                  </a:cubicBezTo>
                  <a:cubicBezTo>
                    <a:pt x="f5" y="f22"/>
                    <a:pt x="f18" y="f23"/>
                    <a:pt x="f16" y="f24"/>
                  </a:cubicBezTo>
                  <a:cubicBezTo>
                    <a:pt x="f25" y="f26"/>
                    <a:pt x="f27" y="f28"/>
                    <a:pt x="f29" y="f28"/>
                  </a:cubicBezTo>
                  <a:cubicBezTo>
                    <a:pt x="f30" y="f28"/>
                    <a:pt x="f31" y="f26"/>
                    <a:pt x="f32" y="f24"/>
                  </a:cubicBezTo>
                  <a:lnTo>
                    <a:pt x="f33" y="f34"/>
                  </a:lnTo>
                  <a:cubicBezTo>
                    <a:pt x="f35" y="f36"/>
                    <a:pt x="f35" y="f37"/>
                    <a:pt x="f38" y="f39"/>
                  </a:cubicBezTo>
                  <a:lnTo>
                    <a:pt x="f3" y="f40"/>
                  </a:lnTo>
                  <a:lnTo>
                    <a:pt x="f4"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8" name="Google Shape;10175;p74">
              <a:extLst>
                <a:ext uri="{FF2B5EF4-FFF2-40B4-BE49-F238E27FC236}">
                  <a16:creationId xmlns:a16="http://schemas.microsoft.com/office/drawing/2014/main" id="{83974649-7DEA-1543-FAF2-01030C10739A}"/>
                </a:ext>
              </a:extLst>
            </p:cNvPr>
            <p:cNvSpPr/>
            <p:nvPr/>
          </p:nvSpPr>
          <p:spPr>
            <a:xfrm>
              <a:off x="7279218" y="1659398"/>
              <a:ext cx="297463" cy="106161"/>
            </a:xfrm>
            <a:custGeom>
              <a:avLst/>
              <a:gdLst>
                <a:gd name="f0" fmla="val w"/>
                <a:gd name="f1" fmla="val h"/>
                <a:gd name="f2" fmla="val 0"/>
                <a:gd name="f3" fmla="val 7436"/>
                <a:gd name="f4" fmla="val 2490"/>
                <a:gd name="f5" fmla="val 2048"/>
                <a:gd name="f6" fmla="val 1355"/>
                <a:gd name="f7" fmla="val 819"/>
                <a:gd name="f8" fmla="val 536"/>
                <a:gd name="f9" fmla="val 1229"/>
                <a:gd name="f10" fmla="val 1639"/>
                <a:gd name="f11" fmla="val 410"/>
                <a:gd name="f12" fmla="val 189"/>
                <a:gd name="f13" fmla="val 1859"/>
                <a:gd name="f14" fmla="val 2269"/>
                <a:gd name="f15" fmla="val 2489"/>
                <a:gd name="f16" fmla="val 7026"/>
                <a:gd name="f17" fmla="val 7278"/>
                <a:gd name="f18" fmla="val 7435"/>
                <a:gd name="f19" fmla="val 7246"/>
                <a:gd name="f20" fmla="val 6994"/>
                <a:gd name="f21" fmla="val 6616"/>
                <a:gd name="f22" fmla="val 6049"/>
                <a:gd name="f23" fmla="val 5356"/>
                <a:gd name="f24" fmla="*/ f0 1 7436"/>
                <a:gd name="f25" fmla="*/ f1 1 2490"/>
                <a:gd name="f26" fmla="val f2"/>
                <a:gd name="f27" fmla="val f3"/>
                <a:gd name="f28" fmla="val f4"/>
                <a:gd name="f29" fmla="+- f28 0 f26"/>
                <a:gd name="f30" fmla="+- f27 0 f26"/>
                <a:gd name="f31" fmla="*/ f30 1 7436"/>
                <a:gd name="f32" fmla="*/ f29 1 249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436" h="2490">
                  <a:moveTo>
                    <a:pt x="f5" y="f2"/>
                  </a:moveTo>
                  <a:cubicBezTo>
                    <a:pt x="f6" y="f2"/>
                    <a:pt x="f7" y="f8"/>
                    <a:pt x="f7" y="f9"/>
                  </a:cubicBezTo>
                  <a:lnTo>
                    <a:pt x="f7" y="f10"/>
                  </a:lnTo>
                  <a:lnTo>
                    <a:pt x="f11" y="f10"/>
                  </a:lnTo>
                  <a:cubicBezTo>
                    <a:pt x="f12" y="f10"/>
                    <a:pt x="f2" y="f13"/>
                    <a:pt x="f2" y="f5"/>
                  </a:cubicBezTo>
                  <a:cubicBezTo>
                    <a:pt x="f2" y="f14"/>
                    <a:pt x="f12" y="f15"/>
                    <a:pt x="f11" y="f15"/>
                  </a:cubicBezTo>
                  <a:lnTo>
                    <a:pt x="f16" y="f15"/>
                  </a:lnTo>
                  <a:cubicBezTo>
                    <a:pt x="f17" y="f15"/>
                    <a:pt x="f18" y="f14"/>
                    <a:pt x="f18" y="f5"/>
                  </a:cubicBezTo>
                  <a:cubicBezTo>
                    <a:pt x="f18" y="f13"/>
                    <a:pt x="f19" y="f10"/>
                    <a:pt x="f20" y="f10"/>
                  </a:cubicBezTo>
                  <a:lnTo>
                    <a:pt x="f21" y="f10"/>
                  </a:lnTo>
                  <a:lnTo>
                    <a:pt x="f21" y="f9"/>
                  </a:lnTo>
                  <a:cubicBezTo>
                    <a:pt x="f21" y="f8"/>
                    <a:pt x="f22" y="f2"/>
                    <a:pt x="f2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9" name="Google Shape;10184;p74">
            <a:extLst>
              <a:ext uri="{FF2B5EF4-FFF2-40B4-BE49-F238E27FC236}">
                <a16:creationId xmlns:a16="http://schemas.microsoft.com/office/drawing/2014/main" id="{187C849F-8952-DAC0-765C-792597E3F983}"/>
              </a:ext>
            </a:extLst>
          </p:cNvPr>
          <p:cNvGrpSpPr/>
          <p:nvPr/>
        </p:nvGrpSpPr>
        <p:grpSpPr>
          <a:xfrm>
            <a:off x="3206883" y="2729063"/>
            <a:ext cx="392753" cy="419645"/>
            <a:chOff x="3206883" y="2729063"/>
            <a:chExt cx="392753" cy="419645"/>
          </a:xfrm>
        </p:grpSpPr>
        <p:sp>
          <p:nvSpPr>
            <p:cNvPr id="60" name="Google Shape;10185;p74">
              <a:extLst>
                <a:ext uri="{FF2B5EF4-FFF2-40B4-BE49-F238E27FC236}">
                  <a16:creationId xmlns:a16="http://schemas.microsoft.com/office/drawing/2014/main" id="{204152AB-E674-9813-D327-794B562DA3AC}"/>
                </a:ext>
              </a:extLst>
            </p:cNvPr>
            <p:cNvSpPr/>
            <p:nvPr/>
          </p:nvSpPr>
          <p:spPr>
            <a:xfrm>
              <a:off x="3206883" y="2729063"/>
              <a:ext cx="392753" cy="419645"/>
            </a:xfrm>
            <a:custGeom>
              <a:avLst/>
              <a:gdLst>
                <a:gd name="f0" fmla="val w"/>
                <a:gd name="f1" fmla="val h"/>
                <a:gd name="f2" fmla="val 0"/>
                <a:gd name="f3" fmla="val 12666"/>
                <a:gd name="f4" fmla="val 12698"/>
                <a:gd name="f5" fmla="val 379"/>
                <a:gd name="f6" fmla="val 1"/>
                <a:gd name="f7" fmla="val 158"/>
                <a:gd name="f8" fmla="val 190"/>
                <a:gd name="f9" fmla="val 410"/>
                <a:gd name="f10" fmla="val 12256"/>
                <a:gd name="f11" fmla="val 12508"/>
                <a:gd name="f12" fmla="val 12697"/>
                <a:gd name="f13" fmla="val 12477"/>
                <a:gd name="f14" fmla="val 12634"/>
                <a:gd name="f15" fmla="val 12067"/>
                <a:gd name="f16" fmla="val 11878"/>
                <a:gd name="f17" fmla="val 820"/>
                <a:gd name="f18" fmla="val 631"/>
                <a:gd name="f19" fmla="*/ f0 1 12666"/>
                <a:gd name="f20" fmla="*/ f1 1 12698"/>
                <a:gd name="f21" fmla="val f2"/>
                <a:gd name="f22" fmla="val f3"/>
                <a:gd name="f23" fmla="val f4"/>
                <a:gd name="f24" fmla="+- f23 0 f21"/>
                <a:gd name="f25" fmla="+- f22 0 f21"/>
                <a:gd name="f26" fmla="*/ f25 1 12666"/>
                <a:gd name="f27" fmla="*/ f24 1 1269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2666" h="12698">
                  <a:moveTo>
                    <a:pt x="f5" y="f6"/>
                  </a:moveTo>
                  <a:cubicBezTo>
                    <a:pt x="f7" y="f6"/>
                    <a:pt x="f6" y="f8"/>
                    <a:pt x="f6" y="f9"/>
                  </a:cubicBezTo>
                  <a:lnTo>
                    <a:pt x="f6" y="f10"/>
                  </a:lnTo>
                  <a:cubicBezTo>
                    <a:pt x="f6" y="f11"/>
                    <a:pt x="f8" y="f12"/>
                    <a:pt x="f5" y="f12"/>
                  </a:cubicBezTo>
                  <a:lnTo>
                    <a:pt x="f10" y="f12"/>
                  </a:lnTo>
                  <a:cubicBezTo>
                    <a:pt x="f13" y="f12"/>
                    <a:pt x="f3" y="f11"/>
                    <a:pt x="f3" y="f10"/>
                  </a:cubicBezTo>
                  <a:cubicBezTo>
                    <a:pt x="f14" y="f15"/>
                    <a:pt x="f13" y="f16"/>
                    <a:pt x="f10" y="f16"/>
                  </a:cubicBezTo>
                  <a:lnTo>
                    <a:pt x="f17" y="f16"/>
                  </a:lnTo>
                  <a:lnTo>
                    <a:pt x="f17" y="f9"/>
                  </a:lnTo>
                  <a:cubicBezTo>
                    <a:pt x="f17" y="f7"/>
                    <a:pt x="f18"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1" name="Google Shape;10186;p74">
              <a:extLst>
                <a:ext uri="{FF2B5EF4-FFF2-40B4-BE49-F238E27FC236}">
                  <a16:creationId xmlns:a16="http://schemas.microsoft.com/office/drawing/2014/main" id="{7AD4B4BC-9101-29DE-902B-380183AAD6F9}"/>
                </a:ext>
              </a:extLst>
            </p:cNvPr>
            <p:cNvSpPr/>
            <p:nvPr/>
          </p:nvSpPr>
          <p:spPr>
            <a:xfrm>
              <a:off x="3261609" y="2847770"/>
              <a:ext cx="338026" cy="197857"/>
            </a:xfrm>
            <a:custGeom>
              <a:avLst/>
              <a:gdLst>
                <a:gd name="f0" fmla="val w"/>
                <a:gd name="f1" fmla="val h"/>
                <a:gd name="f2" fmla="val 0"/>
                <a:gd name="f3" fmla="val 10901"/>
                <a:gd name="f4" fmla="val 5987"/>
                <a:gd name="f5" fmla="val 9641"/>
                <a:gd name="f6" fmla="val 8979"/>
                <a:gd name="f7" fmla="val 8444"/>
                <a:gd name="f8" fmla="val 536"/>
                <a:gd name="f9" fmla="val 1229"/>
                <a:gd name="f10" fmla="val 1418"/>
                <a:gd name="f11" fmla="val 8475"/>
                <a:gd name="f12" fmla="val 1575"/>
                <a:gd name="f13" fmla="val 8538"/>
                <a:gd name="f14" fmla="val 1733"/>
                <a:gd name="f15" fmla="val 6900"/>
                <a:gd name="f16" fmla="val 3403"/>
                <a:gd name="f17" fmla="val 6742"/>
                <a:gd name="f18" fmla="val 3308"/>
                <a:gd name="f19" fmla="val 6553"/>
                <a:gd name="f20" fmla="val 3277"/>
                <a:gd name="f21" fmla="val 6396"/>
                <a:gd name="f22" fmla="val 6238"/>
                <a:gd name="f23" fmla="val 6018"/>
                <a:gd name="f24" fmla="val 5860"/>
                <a:gd name="f25" fmla="val 5041"/>
                <a:gd name="f26" fmla="val 2552"/>
                <a:gd name="f27" fmla="val 5136"/>
                <a:gd name="f28" fmla="val 2395"/>
                <a:gd name="f29" fmla="val 5167"/>
                <a:gd name="f30" fmla="val 2206"/>
                <a:gd name="f31" fmla="val 2048"/>
                <a:gd name="f32" fmla="val 1386"/>
                <a:gd name="f33" fmla="val 4600"/>
                <a:gd name="f34" fmla="val 819"/>
                <a:gd name="f35" fmla="val 3938"/>
                <a:gd name="f36" fmla="val 2710"/>
                <a:gd name="f37" fmla="val 2237"/>
                <a:gd name="f38" fmla="val 2773"/>
                <a:gd name="f39" fmla="val 2836"/>
                <a:gd name="f40" fmla="val 3655"/>
                <a:gd name="f41" fmla="val 3592"/>
                <a:gd name="f42" fmla="val 3560"/>
                <a:gd name="f43" fmla="val 567"/>
                <a:gd name="f44" fmla="val 4096"/>
                <a:gd name="f45" fmla="val 4757"/>
                <a:gd name="f46" fmla="val 5451"/>
                <a:gd name="f47" fmla="val 5986"/>
                <a:gd name="f48" fmla="val 1891"/>
                <a:gd name="f49" fmla="val 2458"/>
                <a:gd name="f50" fmla="val 4568"/>
                <a:gd name="f51" fmla="val 4411"/>
                <a:gd name="f52" fmla="val 2332"/>
                <a:gd name="f53" fmla="val 4253"/>
                <a:gd name="f54" fmla="val 3434"/>
                <a:gd name="f55" fmla="val 3151"/>
                <a:gd name="f56" fmla="val 3214"/>
                <a:gd name="f57" fmla="val 3781"/>
                <a:gd name="f58" fmla="val 4285"/>
                <a:gd name="f59" fmla="val 4442"/>
                <a:gd name="f60" fmla="val 5293"/>
                <a:gd name="f61" fmla="val 3970"/>
                <a:gd name="f62" fmla="val 5199"/>
                <a:gd name="f63" fmla="val 4127"/>
                <a:gd name="f64" fmla="val 4348"/>
                <a:gd name="f65" fmla="val 4505"/>
                <a:gd name="f66" fmla="val 5703"/>
                <a:gd name="f67" fmla="val 7057"/>
                <a:gd name="f68" fmla="val 7593"/>
                <a:gd name="f69" fmla="val 7561"/>
                <a:gd name="f70" fmla="val 7498"/>
                <a:gd name="f71" fmla="val 9137"/>
                <a:gd name="f72" fmla="val 9294"/>
                <a:gd name="f73" fmla="val 9483"/>
                <a:gd name="f74" fmla="val 10334"/>
                <a:gd name="f75" fmla="val 1890"/>
                <a:gd name="f76" fmla="*/ f0 1 10901"/>
                <a:gd name="f77" fmla="*/ f1 1 5987"/>
                <a:gd name="f78" fmla="val f2"/>
                <a:gd name="f79" fmla="val f3"/>
                <a:gd name="f80" fmla="val f4"/>
                <a:gd name="f81" fmla="+- f80 0 f78"/>
                <a:gd name="f82" fmla="+- f79 0 f78"/>
                <a:gd name="f83" fmla="*/ f82 1 10901"/>
                <a:gd name="f84" fmla="*/ f81 1 5987"/>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0901" h="5987">
                  <a:moveTo>
                    <a:pt x="f5" y="f2"/>
                  </a:moveTo>
                  <a:cubicBezTo>
                    <a:pt x="f6" y="f2"/>
                    <a:pt x="f7" y="f8"/>
                    <a:pt x="f7" y="f9"/>
                  </a:cubicBezTo>
                  <a:cubicBezTo>
                    <a:pt x="f7" y="f10"/>
                    <a:pt x="f11" y="f12"/>
                    <a:pt x="f13" y="f14"/>
                  </a:cubicBezTo>
                  <a:lnTo>
                    <a:pt x="f15" y="f16"/>
                  </a:lnTo>
                  <a:cubicBezTo>
                    <a:pt x="f17" y="f18"/>
                    <a:pt x="f19" y="f20"/>
                    <a:pt x="f21" y="f20"/>
                  </a:cubicBezTo>
                  <a:cubicBezTo>
                    <a:pt x="f22" y="f20"/>
                    <a:pt x="f23" y="f18"/>
                    <a:pt x="f24" y="f16"/>
                  </a:cubicBezTo>
                  <a:lnTo>
                    <a:pt x="f25" y="f26"/>
                  </a:lnTo>
                  <a:cubicBezTo>
                    <a:pt x="f27" y="f28"/>
                    <a:pt x="f29" y="f30"/>
                    <a:pt x="f29" y="f31"/>
                  </a:cubicBezTo>
                  <a:cubicBezTo>
                    <a:pt x="f29" y="f32"/>
                    <a:pt x="f33" y="f34"/>
                    <a:pt x="f35" y="f34"/>
                  </a:cubicBezTo>
                  <a:cubicBezTo>
                    <a:pt x="f20" y="f34"/>
                    <a:pt x="f36" y="f32"/>
                    <a:pt x="f36" y="f31"/>
                  </a:cubicBezTo>
                  <a:cubicBezTo>
                    <a:pt x="f36" y="f37"/>
                    <a:pt x="f38" y="f28"/>
                    <a:pt x="f39" y="f26"/>
                  </a:cubicBezTo>
                  <a:lnTo>
                    <a:pt x="f14" y="f40"/>
                  </a:lnTo>
                  <a:cubicBezTo>
                    <a:pt x="f12" y="f41"/>
                    <a:pt x="f32" y="f42"/>
                    <a:pt x="f9" y="f42"/>
                  </a:cubicBezTo>
                  <a:cubicBezTo>
                    <a:pt x="f43" y="f42"/>
                    <a:pt x="f2" y="f44"/>
                    <a:pt x="f2" y="f45"/>
                  </a:cubicBezTo>
                  <a:cubicBezTo>
                    <a:pt x="f2" y="f46"/>
                    <a:pt x="f43" y="f47"/>
                    <a:pt x="f9" y="f47"/>
                  </a:cubicBezTo>
                  <a:cubicBezTo>
                    <a:pt x="f48" y="f47"/>
                    <a:pt x="f49" y="f46"/>
                    <a:pt x="f49" y="f45"/>
                  </a:cubicBezTo>
                  <a:cubicBezTo>
                    <a:pt x="f49" y="f50"/>
                    <a:pt x="f28" y="f51"/>
                    <a:pt x="f52" y="f53"/>
                  </a:cubicBezTo>
                  <a:lnTo>
                    <a:pt x="f54" y="f55"/>
                  </a:lnTo>
                  <a:cubicBezTo>
                    <a:pt x="f41" y="f56"/>
                    <a:pt x="f57" y="f20"/>
                    <a:pt x="f35" y="f20"/>
                  </a:cubicBezTo>
                  <a:cubicBezTo>
                    <a:pt x="f44" y="f20"/>
                    <a:pt x="f58" y="f56"/>
                    <a:pt x="f59" y="f55"/>
                  </a:cubicBezTo>
                  <a:lnTo>
                    <a:pt x="f60" y="f61"/>
                  </a:lnTo>
                  <a:cubicBezTo>
                    <a:pt x="f62" y="f63"/>
                    <a:pt x="f29" y="f64"/>
                    <a:pt x="f29" y="f65"/>
                  </a:cubicBezTo>
                  <a:cubicBezTo>
                    <a:pt x="f29" y="f29"/>
                    <a:pt x="f66" y="f66"/>
                    <a:pt x="f21" y="f66"/>
                  </a:cubicBezTo>
                  <a:cubicBezTo>
                    <a:pt x="f67" y="f66"/>
                    <a:pt x="f68" y="f29"/>
                    <a:pt x="f68" y="f65"/>
                  </a:cubicBezTo>
                  <a:cubicBezTo>
                    <a:pt x="f68" y="f58"/>
                    <a:pt x="f69" y="f63"/>
                    <a:pt x="f70" y="f61"/>
                  </a:cubicBezTo>
                  <a:lnTo>
                    <a:pt x="f71" y="f52"/>
                  </a:lnTo>
                  <a:cubicBezTo>
                    <a:pt x="f72" y="f28"/>
                    <a:pt x="f73" y="f49"/>
                    <a:pt x="f5" y="f49"/>
                  </a:cubicBezTo>
                  <a:cubicBezTo>
                    <a:pt x="f74" y="f49"/>
                    <a:pt x="f3" y="f75"/>
                    <a:pt x="f3" y="f9"/>
                  </a:cubicBezTo>
                  <a:cubicBezTo>
                    <a:pt x="f3" y="f8"/>
                    <a:pt x="f74"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62" name="Google Shape;10189;p74">
            <a:extLst>
              <a:ext uri="{FF2B5EF4-FFF2-40B4-BE49-F238E27FC236}">
                <a16:creationId xmlns:a16="http://schemas.microsoft.com/office/drawing/2014/main" id="{30D4876C-3D12-CAB3-840A-3751EBB8DAE6}"/>
              </a:ext>
            </a:extLst>
          </p:cNvPr>
          <p:cNvSpPr/>
          <p:nvPr/>
        </p:nvSpPr>
        <p:spPr>
          <a:xfrm>
            <a:off x="6560966" y="2788206"/>
            <a:ext cx="394709" cy="328004"/>
          </a:xfrm>
          <a:custGeom>
            <a:avLst/>
            <a:gdLst>
              <a:gd name="f0" fmla="val w"/>
              <a:gd name="f1" fmla="val h"/>
              <a:gd name="f2" fmla="val 0"/>
              <a:gd name="f3" fmla="val 12729"/>
              <a:gd name="f4" fmla="val 9925"/>
              <a:gd name="f5" fmla="val 925"/>
              <a:gd name="f6" fmla="val 3644"/>
              <a:gd name="f7" fmla="val 944"/>
              <a:gd name="f8" fmla="val 963"/>
              <a:gd name="f9" fmla="val 3648"/>
              <a:gd name="f10" fmla="val 978"/>
              <a:gd name="f11" fmla="val 3655"/>
              <a:gd name="f12" fmla="val 1608"/>
              <a:gd name="f13" fmla="val 3970"/>
              <a:gd name="f14" fmla="val 5924"/>
              <a:gd name="f15" fmla="val 6239"/>
              <a:gd name="f16" fmla="val 960"/>
              <a:gd name="f17" fmla="val 6256"/>
              <a:gd name="f18" fmla="val 937"/>
              <a:gd name="f19" fmla="val 6264"/>
              <a:gd name="f20" fmla="val 914"/>
              <a:gd name="f21" fmla="val 854"/>
              <a:gd name="f22" fmla="val 788"/>
              <a:gd name="f23" fmla="val 6212"/>
              <a:gd name="f24" fmla="val 6144"/>
              <a:gd name="f25" fmla="val 3781"/>
              <a:gd name="f26" fmla="val 3685"/>
              <a:gd name="f27" fmla="val 862"/>
              <a:gd name="f28" fmla="val 4128"/>
              <a:gd name="f29" fmla="val 7184"/>
              <a:gd name="f30" fmla="val 6963"/>
              <a:gd name="f31" fmla="val 8035"/>
              <a:gd name="f32" fmla="val 6648"/>
              <a:gd name="f33" fmla="val 8507"/>
              <a:gd name="f34" fmla="val 6176"/>
              <a:gd name="f35" fmla="val 8759"/>
              <a:gd name="f36" fmla="val 5640"/>
              <a:gd name="f37" fmla="val 4821"/>
              <a:gd name="f38" fmla="val 4097"/>
              <a:gd name="f39" fmla="val 8066"/>
              <a:gd name="f40" fmla="val 11374"/>
              <a:gd name="f41" fmla="val 820"/>
              <a:gd name="f42" fmla="val 11626"/>
              <a:gd name="f43" fmla="val 11815"/>
              <a:gd name="f44" fmla="val 1009"/>
              <a:gd name="f45" fmla="val 1198"/>
              <a:gd name="f46" fmla="val 8665"/>
              <a:gd name="f47" fmla="val 8885"/>
              <a:gd name="f48" fmla="val 9043"/>
              <a:gd name="f49" fmla="val 11154"/>
              <a:gd name="f50" fmla="val 10996"/>
              <a:gd name="f51" fmla="val 8854"/>
              <a:gd name="f52" fmla="val 977"/>
              <a:gd name="f53" fmla="val 11185"/>
              <a:gd name="f54" fmla="val 11437"/>
              <a:gd name="f55" fmla="val 1"/>
              <a:gd name="f56" fmla="val 10870"/>
              <a:gd name="f57" fmla="val 10366"/>
              <a:gd name="f58" fmla="val 379"/>
              <a:gd name="f59" fmla="val 10240"/>
              <a:gd name="f60" fmla="val 883"/>
              <a:gd name="f61" fmla="val 2080"/>
              <a:gd name="f62" fmla="val 3246"/>
              <a:gd name="f63" fmla="val 1387"/>
              <a:gd name="f64" fmla="val 2899"/>
              <a:gd name="f65" fmla="val 1251"/>
              <a:gd name="f66" fmla="val 2831"/>
              <a:gd name="f67" fmla="val 1109"/>
              <a:gd name="f68" fmla="val 2800"/>
              <a:gd name="f69" fmla="val 970"/>
              <a:gd name="f70" fmla="val 466"/>
              <a:gd name="f71" fmla="val 3213"/>
              <a:gd name="f72" fmla="val 6687"/>
              <a:gd name="f73" fmla="val 465"/>
              <a:gd name="f74" fmla="val 7095"/>
              <a:gd name="f75" fmla="val 983"/>
              <a:gd name="f76" fmla="val 1127"/>
              <a:gd name="f77" fmla="val 1275"/>
              <a:gd name="f78" fmla="val 7063"/>
              <a:gd name="f79" fmla="val 1419"/>
              <a:gd name="f80" fmla="val 6995"/>
              <a:gd name="f81" fmla="val 2143"/>
              <a:gd name="f82" fmla="val 3340"/>
              <a:gd name="f83" fmla="val 3151"/>
              <a:gd name="f84" fmla="val 8444"/>
              <a:gd name="f85" fmla="val 4286"/>
              <a:gd name="f86" fmla="val 9641"/>
              <a:gd name="f87" fmla="val 5672"/>
              <a:gd name="f88" fmla="val 6585"/>
              <a:gd name="f89" fmla="val 7405"/>
              <a:gd name="f90" fmla="val 9074"/>
              <a:gd name="f91" fmla="val 7814"/>
              <a:gd name="f92" fmla="val 8287"/>
              <a:gd name="f93" fmla="val 10271"/>
              <a:gd name="f94" fmla="val 9011"/>
              <a:gd name="f95" fmla="val 10429"/>
              <a:gd name="f96" fmla="val 9515"/>
              <a:gd name="f97" fmla="val 10902"/>
              <a:gd name="f98" fmla="val 11469"/>
              <a:gd name="f99" fmla="val 12130"/>
              <a:gd name="f100" fmla="val 9358"/>
              <a:gd name="f101" fmla="val 8696"/>
              <a:gd name="f102" fmla="val 1261"/>
              <a:gd name="f103" fmla="val 12634"/>
              <a:gd name="f104" fmla="val 536"/>
              <a:gd name="f105" fmla="val 12099"/>
              <a:gd name="f106" fmla="*/ f0 1 12729"/>
              <a:gd name="f107" fmla="*/ f1 1 9925"/>
              <a:gd name="f108" fmla="val f2"/>
              <a:gd name="f109" fmla="val f3"/>
              <a:gd name="f110" fmla="val f4"/>
              <a:gd name="f111" fmla="+- f110 0 f108"/>
              <a:gd name="f112" fmla="+- f109 0 f108"/>
              <a:gd name="f113" fmla="*/ f112 1 12729"/>
              <a:gd name="f114" fmla="*/ f111 1 9925"/>
              <a:gd name="f115" fmla="*/ f108 1 f113"/>
              <a:gd name="f116" fmla="*/ f109 1 f113"/>
              <a:gd name="f117" fmla="*/ f108 1 f114"/>
              <a:gd name="f118" fmla="*/ f110 1 f114"/>
              <a:gd name="f119" fmla="*/ f115 f106 1"/>
              <a:gd name="f120" fmla="*/ f116 f106 1"/>
              <a:gd name="f121" fmla="*/ f118 f107 1"/>
              <a:gd name="f122" fmla="*/ f117 f107 1"/>
            </a:gdLst>
            <a:ahLst/>
            <a:cxnLst>
              <a:cxn ang="3cd4">
                <a:pos x="hc" y="t"/>
              </a:cxn>
              <a:cxn ang="0">
                <a:pos x="r" y="vc"/>
              </a:cxn>
              <a:cxn ang="cd4">
                <a:pos x="hc" y="b"/>
              </a:cxn>
              <a:cxn ang="cd2">
                <a:pos x="l" y="vc"/>
              </a:cxn>
            </a:cxnLst>
            <a:rect l="f119" t="f122" r="f120" b="f121"/>
            <a:pathLst>
              <a:path w="12729" h="9925">
                <a:moveTo>
                  <a:pt x="f5" y="f6"/>
                </a:moveTo>
                <a:cubicBezTo>
                  <a:pt x="f7" y="f6"/>
                  <a:pt x="f8" y="f9"/>
                  <a:pt x="f10" y="f11"/>
                </a:cubicBezTo>
                <a:lnTo>
                  <a:pt x="f12" y="f13"/>
                </a:lnTo>
                <a:lnTo>
                  <a:pt x="f12" y="f14"/>
                </a:lnTo>
                <a:lnTo>
                  <a:pt x="f10" y="f15"/>
                </a:lnTo>
                <a:cubicBezTo>
                  <a:pt x="f16" y="f17"/>
                  <a:pt x="f18" y="f19"/>
                  <a:pt x="f20" y="f19"/>
                </a:cubicBezTo>
                <a:cubicBezTo>
                  <a:pt x="f21" y="f19"/>
                  <a:pt x="f22" y="f23"/>
                  <a:pt x="f22" y="f24"/>
                </a:cubicBezTo>
                <a:lnTo>
                  <a:pt x="f22" y="f25"/>
                </a:lnTo>
                <a:cubicBezTo>
                  <a:pt x="f22" y="f26"/>
                  <a:pt x="f27" y="f6"/>
                  <a:pt x="f5" y="f6"/>
                </a:cubicBezTo>
                <a:close/>
                <a:moveTo>
                  <a:pt x="f28" y="f29"/>
                </a:moveTo>
                <a:lnTo>
                  <a:pt x="f30" y="f31"/>
                </a:lnTo>
                <a:cubicBezTo>
                  <a:pt x="f32" y="f33"/>
                  <a:pt x="f34" y="f35"/>
                  <a:pt x="f36" y="f35"/>
                </a:cubicBezTo>
                <a:cubicBezTo>
                  <a:pt x="f37" y="f35"/>
                  <a:pt x="f38" y="f39"/>
                  <a:pt x="f28" y="f29"/>
                </a:cubicBezTo>
                <a:close/>
                <a:moveTo>
                  <a:pt x="f40" y="f41"/>
                </a:moveTo>
                <a:cubicBezTo>
                  <a:pt x="f42" y="f41"/>
                  <a:pt x="f43" y="f44"/>
                  <a:pt x="f43" y="f45"/>
                </a:cubicBezTo>
                <a:lnTo>
                  <a:pt x="f43" y="f46"/>
                </a:lnTo>
                <a:cubicBezTo>
                  <a:pt x="f43" y="f47"/>
                  <a:pt x="f42" y="f48"/>
                  <a:pt x="f40" y="f48"/>
                </a:cubicBezTo>
                <a:cubicBezTo>
                  <a:pt x="f49" y="f48"/>
                  <a:pt x="f50" y="f51"/>
                  <a:pt x="f50" y="f46"/>
                </a:cubicBezTo>
                <a:lnTo>
                  <a:pt x="f50" y="f45"/>
                </a:lnTo>
                <a:cubicBezTo>
                  <a:pt x="f50" y="f52"/>
                  <a:pt x="f53" y="f41"/>
                  <a:pt x="f40" y="f41"/>
                </a:cubicBezTo>
                <a:close/>
                <a:moveTo>
                  <a:pt x="f54" y="f55"/>
                </a:moveTo>
                <a:cubicBezTo>
                  <a:pt x="f56" y="f55"/>
                  <a:pt x="f57" y="f58"/>
                  <a:pt x="f59" y="f60"/>
                </a:cubicBezTo>
                <a:lnTo>
                  <a:pt x="f61" y="f62"/>
                </a:lnTo>
                <a:lnTo>
                  <a:pt x="f63" y="f64"/>
                </a:lnTo>
                <a:cubicBezTo>
                  <a:pt x="f65" y="f66"/>
                  <a:pt x="f67" y="f68"/>
                  <a:pt x="f69" y="f68"/>
                </a:cubicBezTo>
                <a:cubicBezTo>
                  <a:pt x="f70" y="f68"/>
                  <a:pt x="f55" y="f71"/>
                  <a:pt x="f55" y="f25"/>
                </a:cubicBezTo>
                <a:lnTo>
                  <a:pt x="f55" y="f24"/>
                </a:lnTo>
                <a:cubicBezTo>
                  <a:pt x="f55" y="f72"/>
                  <a:pt x="f73" y="f74"/>
                  <a:pt x="f75" y="f74"/>
                </a:cubicBezTo>
                <a:cubicBezTo>
                  <a:pt x="f76" y="f74"/>
                  <a:pt x="f77" y="f78"/>
                  <a:pt x="f79" y="f80"/>
                </a:cubicBezTo>
                <a:lnTo>
                  <a:pt x="f81" y="f32"/>
                </a:lnTo>
                <a:lnTo>
                  <a:pt x="f82" y="f80"/>
                </a:lnTo>
                <a:cubicBezTo>
                  <a:pt x="f83" y="f84"/>
                  <a:pt x="f85" y="f86"/>
                  <a:pt x="f87" y="f86"/>
                </a:cubicBezTo>
                <a:cubicBezTo>
                  <a:pt x="f88" y="f86"/>
                  <a:pt x="f89" y="f90"/>
                  <a:pt x="f91" y="f92"/>
                </a:cubicBezTo>
                <a:lnTo>
                  <a:pt x="f93" y="f94"/>
                </a:lnTo>
                <a:cubicBezTo>
                  <a:pt x="f95" y="f96"/>
                  <a:pt x="f97" y="f4"/>
                  <a:pt x="f98" y="f4"/>
                </a:cubicBezTo>
                <a:cubicBezTo>
                  <a:pt x="f99" y="f4"/>
                  <a:pt x="f3" y="f100"/>
                  <a:pt x="f3" y="f101"/>
                </a:cubicBezTo>
                <a:lnTo>
                  <a:pt x="f3" y="f102"/>
                </a:lnTo>
                <a:cubicBezTo>
                  <a:pt x="f103" y="f104"/>
                  <a:pt x="f105" y="f55"/>
                  <a:pt x="f54" y="f5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63" name="Google Shape;10190;p74">
            <a:extLst>
              <a:ext uri="{FF2B5EF4-FFF2-40B4-BE49-F238E27FC236}">
                <a16:creationId xmlns:a16="http://schemas.microsoft.com/office/drawing/2014/main" id="{2486886E-15D2-31E2-75A7-C9CCC4B59FC7}"/>
              </a:ext>
            </a:extLst>
          </p:cNvPr>
          <p:cNvGrpSpPr/>
          <p:nvPr/>
        </p:nvGrpSpPr>
        <p:grpSpPr>
          <a:xfrm>
            <a:off x="7862157" y="2742733"/>
            <a:ext cx="359688" cy="378735"/>
            <a:chOff x="7862157" y="2742733"/>
            <a:chExt cx="359688" cy="378735"/>
          </a:xfrm>
        </p:grpSpPr>
        <p:sp>
          <p:nvSpPr>
            <p:cNvPr id="64" name="Google Shape;10191;p74">
              <a:extLst>
                <a:ext uri="{FF2B5EF4-FFF2-40B4-BE49-F238E27FC236}">
                  <a16:creationId xmlns:a16="http://schemas.microsoft.com/office/drawing/2014/main" id="{E39B4EB1-6610-E766-4EF0-ACC7534B4F0B}"/>
                </a:ext>
              </a:extLst>
            </p:cNvPr>
            <p:cNvSpPr/>
            <p:nvPr/>
          </p:nvSpPr>
          <p:spPr>
            <a:xfrm>
              <a:off x="7862157" y="2742733"/>
              <a:ext cx="168752" cy="308610"/>
            </a:xfrm>
            <a:custGeom>
              <a:avLst/>
              <a:gdLst>
                <a:gd name="f0" fmla="val 180"/>
                <a:gd name="f1" fmla="val w"/>
                <a:gd name="f2" fmla="val h"/>
                <a:gd name="f3" fmla="val 0"/>
                <a:gd name="f4" fmla="val 5987"/>
                <a:gd name="f5" fmla="val 10273"/>
                <a:gd name="f6" fmla="val 5532"/>
                <a:gd name="f7" fmla="val 1"/>
                <a:gd name="f8" fmla="val 5515"/>
                <a:gd name="f9" fmla="val 5499"/>
                <a:gd name="f10" fmla="val 2"/>
                <a:gd name="f11" fmla="val 5483"/>
                <a:gd name="f12" fmla="val 4"/>
                <a:gd name="f13" fmla="val 2364"/>
                <a:gd name="f14" fmla="val 445"/>
                <a:gd name="f15" fmla="val 3123"/>
                <a:gd name="f16" fmla="val 6274"/>
                <a:gd name="f17" fmla="val 7692"/>
                <a:gd name="f18" fmla="val 442"/>
                <a:gd name="f19" fmla="val 8983"/>
                <a:gd name="f20" fmla="val 1293"/>
                <a:gd name="f21" fmla="val 10086"/>
                <a:gd name="f22" fmla="val 1381"/>
                <a:gd name="f23" fmla="val 10209"/>
                <a:gd name="f24" fmla="val 1507"/>
                <a:gd name="f25" fmla="val 1635"/>
                <a:gd name="f26" fmla="val 1737"/>
                <a:gd name="f27" fmla="val 1839"/>
                <a:gd name="f28" fmla="val 10233"/>
                <a:gd name="f29" fmla="val 1923"/>
                <a:gd name="f30" fmla="val 10149"/>
                <a:gd name="f31" fmla="val 3719"/>
                <a:gd name="f32" fmla="val 8353"/>
                <a:gd name="f33" fmla="val 3813"/>
                <a:gd name="f34" fmla="val 8259"/>
                <a:gd name="f35" fmla="val 3845"/>
                <a:gd name="f36" fmla="val 8007"/>
                <a:gd name="f37" fmla="val 3782"/>
                <a:gd name="f38" fmla="val 7849"/>
                <a:gd name="f39" fmla="val 3498"/>
                <a:gd name="f40" fmla="val 7376"/>
                <a:gd name="f41" fmla="val 3341"/>
                <a:gd name="f42" fmla="val 6809"/>
                <a:gd name="f43" fmla="val 4888"/>
                <a:gd name="f44" fmla="val 4286"/>
                <a:gd name="f45" fmla="val 3659"/>
                <a:gd name="f46" fmla="val 5672"/>
                <a:gd name="f47" fmla="val 3312"/>
                <a:gd name="f48" fmla="val 5861"/>
                <a:gd name="f49" fmla="val 3281"/>
                <a:gd name="f50" fmla="val 2934"/>
                <a:gd name="f51" fmla="val 414"/>
                <a:gd name="f52" fmla="val 5958"/>
                <a:gd name="f53" fmla="val 5739"/>
                <a:gd name="f54" fmla="*/ f1 1 5987"/>
                <a:gd name="f55" fmla="*/ f2 1 10273"/>
                <a:gd name="f56" fmla="val f3"/>
                <a:gd name="f57" fmla="val f4"/>
                <a:gd name="f58" fmla="val f5"/>
                <a:gd name="f59" fmla="+- f58 0 f56"/>
                <a:gd name="f60" fmla="+- f57 0 f56"/>
                <a:gd name="f61" fmla="*/ f60 1 5987"/>
                <a:gd name="f62" fmla="*/ f59 1 10273"/>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5987" h="10273">
                  <a:moveTo>
                    <a:pt x="f6" y="f7"/>
                  </a:moveTo>
                  <a:cubicBezTo>
                    <a:pt x="f8" y="f7"/>
                    <a:pt x="f9" y="f10"/>
                    <a:pt x="f11" y="f12"/>
                  </a:cubicBezTo>
                  <a:cubicBezTo>
                    <a:pt x="f13" y="f14"/>
                    <a:pt x="f7" y="f15"/>
                    <a:pt x="f7" y="f16"/>
                  </a:cubicBezTo>
                  <a:cubicBezTo>
                    <a:pt x="f7" y="f17"/>
                    <a:pt x="f18" y="f19"/>
                    <a:pt x="f20" y="f21"/>
                  </a:cubicBezTo>
                  <a:cubicBezTo>
                    <a:pt x="f22" y="f23"/>
                    <a:pt x="f24" y="f5"/>
                    <a:pt x="f25" y="f5"/>
                  </a:cubicBezTo>
                  <a:cubicBezTo>
                    <a:pt x="f26" y="f5"/>
                    <a:pt x="f27" y="f28"/>
                    <a:pt x="f29" y="f30"/>
                  </a:cubicBezTo>
                  <a:lnTo>
                    <a:pt x="f31" y="f32"/>
                  </a:lnTo>
                  <a:cubicBezTo>
                    <a:pt x="f33" y="f34"/>
                    <a:pt x="f35" y="f36"/>
                    <a:pt x="f37" y="f38"/>
                  </a:cubicBezTo>
                  <a:cubicBezTo>
                    <a:pt x="f39" y="f40"/>
                    <a:pt x="f41" y="f42"/>
                    <a:pt x="f41" y="f16"/>
                  </a:cubicBezTo>
                  <a:cubicBezTo>
                    <a:pt x="f41" y="f43"/>
                    <a:pt x="f44" y="f45"/>
                    <a:pt x="f46" y="f47"/>
                  </a:cubicBezTo>
                  <a:cubicBezTo>
                    <a:pt x="f48" y="f49"/>
                    <a:pt x="f4" y="f15"/>
                    <a:pt x="f4" y="f50"/>
                  </a:cubicBezTo>
                  <a:lnTo>
                    <a:pt x="f4" y="f51"/>
                  </a:lnTo>
                  <a:cubicBezTo>
                    <a:pt x="f52" y="f0"/>
                    <a:pt x="f53" y="f7"/>
                    <a:pt x="f6" y="f7"/>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5" name="Google Shape;10192;p74">
              <a:extLst>
                <a:ext uri="{FF2B5EF4-FFF2-40B4-BE49-F238E27FC236}">
                  <a16:creationId xmlns:a16="http://schemas.microsoft.com/office/drawing/2014/main" id="{21701FB6-B4A3-370C-FF27-0A5E9FAA2ED5}"/>
                </a:ext>
              </a:extLst>
            </p:cNvPr>
            <p:cNvSpPr/>
            <p:nvPr/>
          </p:nvSpPr>
          <p:spPr>
            <a:xfrm>
              <a:off x="7927884" y="3006922"/>
              <a:ext cx="227356" cy="114546"/>
            </a:xfrm>
            <a:custGeom>
              <a:avLst/>
              <a:gdLst>
                <a:gd name="f0" fmla="val w"/>
                <a:gd name="f1" fmla="val h"/>
                <a:gd name="f2" fmla="val 0"/>
                <a:gd name="f3" fmla="val 8066"/>
                <a:gd name="f4" fmla="val 3813"/>
                <a:gd name="f5" fmla="val 5758"/>
                <a:gd name="f6" fmla="val 5692"/>
                <a:gd name="f7" fmla="val 5629"/>
                <a:gd name="f8" fmla="val 11"/>
                <a:gd name="f9" fmla="val 5577"/>
                <a:gd name="f10" fmla="val 32"/>
                <a:gd name="f11" fmla="val 5091"/>
                <a:gd name="f12" fmla="val 339"/>
                <a:gd name="f13" fmla="val 4530"/>
                <a:gd name="f14" fmla="val 489"/>
                <a:gd name="f15" fmla="val 3972"/>
                <a:gd name="f16" fmla="val 3444"/>
                <a:gd name="f17" fmla="val 2917"/>
                <a:gd name="f18" fmla="val 355"/>
                <a:gd name="f19" fmla="val 2458"/>
                <a:gd name="f20" fmla="val 95"/>
                <a:gd name="f21" fmla="val 2389"/>
                <a:gd name="f22" fmla="val 53"/>
                <a:gd name="f23" fmla="val 2314"/>
                <a:gd name="f24" fmla="val 30"/>
                <a:gd name="f25" fmla="val 2239"/>
                <a:gd name="f26" fmla="val 2141"/>
                <a:gd name="f27" fmla="val 2042"/>
                <a:gd name="f28" fmla="val 69"/>
                <a:gd name="f29" fmla="val 1954"/>
                <a:gd name="f30" fmla="val 158"/>
                <a:gd name="f31" fmla="val 189"/>
                <a:gd name="f32" fmla="val 1922"/>
                <a:gd name="f33" fmla="val 2143"/>
                <a:gd name="f34" fmla="val 2395"/>
                <a:gd name="f35" fmla="val 221"/>
                <a:gd name="f36" fmla="val 2552"/>
                <a:gd name="f37" fmla="val 1324"/>
                <a:gd name="f38" fmla="val 3403"/>
                <a:gd name="f39" fmla="val 2615"/>
                <a:gd name="f40" fmla="val 3812"/>
                <a:gd name="f41" fmla="val 4001"/>
                <a:gd name="f42" fmla="val 5388"/>
                <a:gd name="f43" fmla="val 6711"/>
                <a:gd name="f44" fmla="val 7814"/>
                <a:gd name="f45" fmla="val 2521"/>
                <a:gd name="f46" fmla="val 8034"/>
                <a:gd name="f47" fmla="val 2363"/>
                <a:gd name="f48" fmla="val 2080"/>
                <a:gd name="f49" fmla="val 7877"/>
                <a:gd name="f50" fmla="val 1890"/>
                <a:gd name="f51" fmla="val 6112"/>
                <a:gd name="f52" fmla="val 126"/>
                <a:gd name="f53" fmla="val 6028"/>
                <a:gd name="f54" fmla="val 42"/>
                <a:gd name="f55" fmla="val 5888"/>
                <a:gd name="f56" fmla="*/ f0 1 8066"/>
                <a:gd name="f57" fmla="*/ f1 1 3813"/>
                <a:gd name="f58" fmla="val f2"/>
                <a:gd name="f59" fmla="val f3"/>
                <a:gd name="f60" fmla="val f4"/>
                <a:gd name="f61" fmla="+- f60 0 f58"/>
                <a:gd name="f62" fmla="+- f59 0 f58"/>
                <a:gd name="f63" fmla="*/ f62 1 8066"/>
                <a:gd name="f64" fmla="*/ f61 1 3813"/>
                <a:gd name="f65" fmla="*/ f58 1 f63"/>
                <a:gd name="f66" fmla="*/ f59 1 f63"/>
                <a:gd name="f67" fmla="*/ f58 1 f64"/>
                <a:gd name="f68" fmla="*/ f60 1 f64"/>
                <a:gd name="f69" fmla="*/ f65 f56 1"/>
                <a:gd name="f70" fmla="*/ f66 f56 1"/>
                <a:gd name="f71" fmla="*/ f68 f57 1"/>
                <a:gd name="f72" fmla="*/ f67 f57 1"/>
              </a:gdLst>
              <a:ahLst/>
              <a:cxnLst>
                <a:cxn ang="3cd4">
                  <a:pos x="hc" y="t"/>
                </a:cxn>
                <a:cxn ang="0">
                  <a:pos x="r" y="vc"/>
                </a:cxn>
                <a:cxn ang="cd4">
                  <a:pos x="hc" y="b"/>
                </a:cxn>
                <a:cxn ang="cd2">
                  <a:pos x="l" y="vc"/>
                </a:cxn>
              </a:cxnLst>
              <a:rect l="f69" t="f72" r="f70" b="f71"/>
              <a:pathLst>
                <a:path w="8066" h="3813">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28"/>
                    <a:pt x="f29" y="f30"/>
                  </a:cubicBezTo>
                  <a:lnTo>
                    <a:pt x="f31" y="f32"/>
                  </a:lnTo>
                  <a:cubicBezTo>
                    <a:pt x="f2" y="f33"/>
                    <a:pt x="f10" y="f34"/>
                    <a:pt x="f35" y="f36"/>
                  </a:cubicBezTo>
                  <a:cubicBezTo>
                    <a:pt x="f37" y="f38"/>
                    <a:pt x="f39" y="f40"/>
                    <a:pt x="f41" y="f40"/>
                  </a:cubicBezTo>
                  <a:cubicBezTo>
                    <a:pt x="f42" y="f40"/>
                    <a:pt x="f43" y="f38"/>
                    <a:pt x="f44" y="f45"/>
                  </a:cubicBezTo>
                  <a:cubicBezTo>
                    <a:pt x="f46" y="f47"/>
                    <a:pt x="f3" y="f48"/>
                    <a:pt x="f49" y="f50"/>
                  </a:cubicBezTo>
                  <a:lnTo>
                    <a:pt x="f51" y="f52"/>
                  </a:lnTo>
                  <a:cubicBezTo>
                    <a:pt x="f53" y="f54"/>
                    <a:pt x="f55"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6" name="Google Shape;10193;p74">
              <a:extLst>
                <a:ext uri="{FF2B5EF4-FFF2-40B4-BE49-F238E27FC236}">
                  <a16:creationId xmlns:a16="http://schemas.microsoft.com/office/drawing/2014/main" id="{C15B2553-F711-1A3C-7866-C22655C1D0D4}"/>
                </a:ext>
              </a:extLst>
            </p:cNvPr>
            <p:cNvSpPr/>
            <p:nvPr/>
          </p:nvSpPr>
          <p:spPr>
            <a:xfrm>
              <a:off x="8053093" y="2742733"/>
              <a:ext cx="168752" cy="308253"/>
            </a:xfrm>
            <a:custGeom>
              <a:avLst/>
              <a:gdLst>
                <a:gd name="f0" fmla="val 180"/>
                <a:gd name="f1" fmla="val w"/>
                <a:gd name="f2" fmla="val h"/>
                <a:gd name="f3" fmla="val 0"/>
                <a:gd name="f4" fmla="val 5987"/>
                <a:gd name="f5" fmla="val 10261"/>
                <a:gd name="f6" fmla="val 418"/>
                <a:gd name="f7" fmla="val 1"/>
                <a:gd name="f8" fmla="val 190"/>
                <a:gd name="f9" fmla="val 414"/>
                <a:gd name="f10" fmla="val 2934"/>
                <a:gd name="f11" fmla="val 3123"/>
                <a:gd name="f12" fmla="val 127"/>
                <a:gd name="f13" fmla="val 3281"/>
                <a:gd name="f14" fmla="val 316"/>
                <a:gd name="f15" fmla="val 3312"/>
                <a:gd name="f16" fmla="val 1639"/>
                <a:gd name="f17" fmla="val 3659"/>
                <a:gd name="f18" fmla="val 2647"/>
                <a:gd name="f19" fmla="val 4856"/>
                <a:gd name="f20" fmla="val 6274"/>
                <a:gd name="f21" fmla="val 6809"/>
                <a:gd name="f22" fmla="val 2489"/>
                <a:gd name="f23" fmla="val 7376"/>
                <a:gd name="f24" fmla="val 2206"/>
                <a:gd name="f25" fmla="val 7849"/>
                <a:gd name="f26" fmla="val 2080"/>
                <a:gd name="f27" fmla="val 8007"/>
                <a:gd name="f28" fmla="val 2111"/>
                <a:gd name="f29" fmla="val 8196"/>
                <a:gd name="f30" fmla="val 2269"/>
                <a:gd name="f31" fmla="val 8353"/>
                <a:gd name="f32" fmla="val 4065"/>
                <a:gd name="f33" fmla="val 10149"/>
                <a:gd name="f34" fmla="val 4137"/>
                <a:gd name="f35" fmla="val 10221"/>
                <a:gd name="f36" fmla="val 4242"/>
                <a:gd name="f37" fmla="val 10260"/>
                <a:gd name="f38" fmla="val 4350"/>
                <a:gd name="f39" fmla="val 4478"/>
                <a:gd name="f40" fmla="val 4609"/>
                <a:gd name="f41" fmla="val 10205"/>
                <a:gd name="f42" fmla="val 4695"/>
                <a:gd name="f43" fmla="val 10086"/>
                <a:gd name="f44" fmla="val 5514"/>
                <a:gd name="f45" fmla="val 8983"/>
                <a:gd name="f46" fmla="val 7660"/>
                <a:gd name="f47" fmla="val 5892"/>
                <a:gd name="f48" fmla="val 3592"/>
                <a:gd name="f49" fmla="val 445"/>
                <a:gd name="f50" fmla="val 473"/>
                <a:gd name="f51" fmla="val 4"/>
                <a:gd name="f52" fmla="val 455"/>
                <a:gd name="f53" fmla="val 2"/>
                <a:gd name="f54" fmla="val 436"/>
                <a:gd name="f55" fmla="*/ f1 1 5987"/>
                <a:gd name="f56" fmla="*/ f2 1 10261"/>
                <a:gd name="f57" fmla="val f3"/>
                <a:gd name="f58" fmla="val f4"/>
                <a:gd name="f59" fmla="val f5"/>
                <a:gd name="f60" fmla="+- f59 0 f57"/>
                <a:gd name="f61" fmla="+- f58 0 f57"/>
                <a:gd name="f62" fmla="*/ f61 1 5987"/>
                <a:gd name="f63" fmla="*/ f60 1 102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987" h="10261">
                  <a:moveTo>
                    <a:pt x="f6" y="f7"/>
                  </a:moveTo>
                  <a:cubicBezTo>
                    <a:pt x="f8" y="f7"/>
                    <a:pt x="f7" y="f0"/>
                    <a:pt x="f7" y="f9"/>
                  </a:cubicBezTo>
                  <a:lnTo>
                    <a:pt x="f7" y="f10"/>
                  </a:lnTo>
                  <a:cubicBezTo>
                    <a:pt x="f7" y="f11"/>
                    <a:pt x="f12" y="f13"/>
                    <a:pt x="f14" y="f15"/>
                  </a:cubicBezTo>
                  <a:cubicBezTo>
                    <a:pt x="f16" y="f17"/>
                    <a:pt x="f18" y="f19"/>
                    <a:pt x="f18" y="f20"/>
                  </a:cubicBezTo>
                  <a:cubicBezTo>
                    <a:pt x="f18" y="f21"/>
                    <a:pt x="f22" y="f23"/>
                    <a:pt x="f24" y="f25"/>
                  </a:cubicBezTo>
                  <a:cubicBezTo>
                    <a:pt x="f26" y="f27"/>
                    <a:pt x="f28" y="f29"/>
                    <a:pt x="f30" y="f31"/>
                  </a:cubicBezTo>
                  <a:lnTo>
                    <a:pt x="f32" y="f33"/>
                  </a:lnTo>
                  <a:cubicBezTo>
                    <a:pt x="f34" y="f35"/>
                    <a:pt x="f36" y="f37"/>
                    <a:pt x="f38" y="f37"/>
                  </a:cubicBezTo>
                  <a:cubicBezTo>
                    <a:pt x="f39" y="f37"/>
                    <a:pt x="f40" y="f41"/>
                    <a:pt x="f42" y="f43"/>
                  </a:cubicBezTo>
                  <a:cubicBezTo>
                    <a:pt x="f44" y="f45"/>
                    <a:pt x="f4" y="f46"/>
                    <a:pt x="f4" y="f20"/>
                  </a:cubicBezTo>
                  <a:cubicBezTo>
                    <a:pt x="f47" y="f11"/>
                    <a:pt x="f48" y="f49"/>
                    <a:pt x="f50" y="f51"/>
                  </a:cubicBezTo>
                  <a:cubicBezTo>
                    <a:pt x="f52" y="f53"/>
                    <a:pt x="f54" y="f7"/>
                    <a:pt x="f6" y="f7"/>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7" name="Google Shape;10194;p74">
              <a:extLst>
                <a:ext uri="{FF2B5EF4-FFF2-40B4-BE49-F238E27FC236}">
                  <a16:creationId xmlns:a16="http://schemas.microsoft.com/office/drawing/2014/main" id="{B892873D-C1A4-3870-2149-DAC7BC533503}"/>
                </a:ext>
              </a:extLst>
            </p:cNvPr>
            <p:cNvSpPr/>
            <p:nvPr/>
          </p:nvSpPr>
          <p:spPr>
            <a:xfrm>
              <a:off x="8005142" y="2845055"/>
              <a:ext cx="71058" cy="174174"/>
            </a:xfrm>
            <a:custGeom>
              <a:avLst/>
              <a:gdLst>
                <a:gd name="f0" fmla="val w"/>
                <a:gd name="f1" fmla="val h"/>
                <a:gd name="f2" fmla="val 0"/>
                <a:gd name="f3" fmla="val 2521"/>
                <a:gd name="f4" fmla="val 5798"/>
                <a:gd name="f5" fmla="val 1260"/>
                <a:gd name="f6" fmla="val 1"/>
                <a:gd name="f7" fmla="val 1040"/>
                <a:gd name="f8" fmla="val 819"/>
                <a:gd name="f9" fmla="val 190"/>
                <a:gd name="f10" fmla="val 379"/>
                <a:gd name="f11" fmla="val 662"/>
                <a:gd name="f12" fmla="val 347"/>
                <a:gd name="f13" fmla="val 820"/>
                <a:gd name="f14" fmla="val 1293"/>
                <a:gd name="f15" fmla="val 1860"/>
                <a:gd name="f16" fmla="val 567"/>
                <a:gd name="f17" fmla="val 2899"/>
                <a:gd name="f18" fmla="val 977"/>
                <a:gd name="f19" fmla="val 3214"/>
                <a:gd name="f20" fmla="val 1292"/>
                <a:gd name="f21" fmla="val 3466"/>
                <a:gd name="f22" fmla="val 1670"/>
                <a:gd name="f23" fmla="val 3687"/>
                <a:gd name="f24" fmla="val 3939"/>
                <a:gd name="f25" fmla="val 4160"/>
                <a:gd name="f26" fmla="val 1450"/>
                <a:gd name="f27" fmla="val 4380"/>
                <a:gd name="f28" fmla="val 1071"/>
                <a:gd name="f29" fmla="val 630"/>
                <a:gd name="f30" fmla="val 3529"/>
                <a:gd name="f31" fmla="val 441"/>
                <a:gd name="f32" fmla="val 252"/>
                <a:gd name="f33" fmla="val 32"/>
                <a:gd name="f34" fmla="val 3750"/>
                <a:gd name="f35" fmla="val 4475"/>
                <a:gd name="f36" fmla="val 410"/>
                <a:gd name="f37" fmla="val 4916"/>
                <a:gd name="f38" fmla="val 882"/>
                <a:gd name="f39" fmla="val 5105"/>
                <a:gd name="f40" fmla="val 5388"/>
                <a:gd name="f41" fmla="val 5640"/>
                <a:gd name="f42" fmla="val 1544"/>
                <a:gd name="f43" fmla="val 1702"/>
                <a:gd name="f44" fmla="val 5577"/>
                <a:gd name="f45" fmla="val 5073"/>
                <a:gd name="f46" fmla="val 2174"/>
                <a:gd name="f47" fmla="val 4443"/>
                <a:gd name="f48" fmla="val 3907"/>
                <a:gd name="f49" fmla="val 1985"/>
                <a:gd name="f50" fmla="val 2836"/>
                <a:gd name="f51" fmla="val 1229"/>
                <a:gd name="f52" fmla="val 2269"/>
                <a:gd name="f53" fmla="val 2049"/>
                <a:gd name="f54" fmla="val 1797"/>
                <a:gd name="f55" fmla="val 1576"/>
                <a:gd name="f56" fmla="val 1419"/>
                <a:gd name="f57" fmla="val 1608"/>
                <a:gd name="f58" fmla="val 1891"/>
                <a:gd name="f59" fmla="val 2238"/>
                <a:gd name="f60" fmla="val 2143"/>
                <a:gd name="f61" fmla="val 2363"/>
                <a:gd name="f62" fmla="val 1261"/>
                <a:gd name="f63" fmla="val 631"/>
                <a:gd name="f64" fmla="val 158"/>
                <a:gd name="f65" fmla="val 1513"/>
                <a:gd name="f66" fmla="*/ f0 1 2521"/>
                <a:gd name="f67" fmla="*/ f1 1 5798"/>
                <a:gd name="f68" fmla="val f2"/>
                <a:gd name="f69" fmla="val f3"/>
                <a:gd name="f70" fmla="val f4"/>
                <a:gd name="f71" fmla="+- f70 0 f68"/>
                <a:gd name="f72" fmla="+- f69 0 f68"/>
                <a:gd name="f73" fmla="*/ f72 1 2521"/>
                <a:gd name="f74" fmla="*/ f71 1 5798"/>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521" h="5798">
                  <a:moveTo>
                    <a:pt x="f5" y="f6"/>
                  </a:moveTo>
                  <a:cubicBezTo>
                    <a:pt x="f7" y="f6"/>
                    <a:pt x="f8" y="f9"/>
                    <a:pt x="f8" y="f10"/>
                  </a:cubicBezTo>
                  <a:lnTo>
                    <a:pt x="f8" y="f11"/>
                  </a:lnTo>
                  <a:cubicBezTo>
                    <a:pt x="f12" y="f13"/>
                    <a:pt x="f2" y="f14"/>
                    <a:pt x="f2" y="f15"/>
                  </a:cubicBezTo>
                  <a:cubicBezTo>
                    <a:pt x="f2" y="f3"/>
                    <a:pt x="f16" y="f17"/>
                    <a:pt x="f18" y="f19"/>
                  </a:cubicBezTo>
                  <a:cubicBezTo>
                    <a:pt x="f20" y="f21"/>
                    <a:pt x="f22" y="f23"/>
                    <a:pt x="f22" y="f24"/>
                  </a:cubicBezTo>
                  <a:cubicBezTo>
                    <a:pt x="f22" y="f25"/>
                    <a:pt x="f26" y="f27"/>
                    <a:pt x="f5" y="f27"/>
                  </a:cubicBezTo>
                  <a:cubicBezTo>
                    <a:pt x="f28" y="f27"/>
                    <a:pt x="f8" y="f25"/>
                    <a:pt x="f8" y="f24"/>
                  </a:cubicBezTo>
                  <a:cubicBezTo>
                    <a:pt x="f8" y="f23"/>
                    <a:pt x="f29" y="f30"/>
                    <a:pt x="f31" y="f30"/>
                  </a:cubicBezTo>
                  <a:cubicBezTo>
                    <a:pt x="f32" y="f30"/>
                    <a:pt x="f33" y="f34"/>
                    <a:pt x="f33" y="f24"/>
                  </a:cubicBezTo>
                  <a:cubicBezTo>
                    <a:pt x="f33" y="f35"/>
                    <a:pt x="f36" y="f37"/>
                    <a:pt x="f38" y="f39"/>
                  </a:cubicBezTo>
                  <a:lnTo>
                    <a:pt x="f38" y="f40"/>
                  </a:lnTo>
                  <a:cubicBezTo>
                    <a:pt x="f38" y="f41"/>
                    <a:pt x="f28" y="f4"/>
                    <a:pt x="f20" y="f4"/>
                  </a:cubicBezTo>
                  <a:cubicBezTo>
                    <a:pt x="f42" y="f4"/>
                    <a:pt x="f43" y="f44"/>
                    <a:pt x="f43" y="f40"/>
                  </a:cubicBezTo>
                  <a:lnTo>
                    <a:pt x="f43" y="f45"/>
                  </a:lnTo>
                  <a:cubicBezTo>
                    <a:pt x="f46" y="f37"/>
                    <a:pt x="f3" y="f47"/>
                    <a:pt x="f3" y="f48"/>
                  </a:cubicBezTo>
                  <a:cubicBezTo>
                    <a:pt x="f3" y="f19"/>
                    <a:pt x="f49" y="f50"/>
                    <a:pt x="f42" y="f3"/>
                  </a:cubicBezTo>
                  <a:cubicBezTo>
                    <a:pt x="f51" y="f52"/>
                    <a:pt x="f38" y="f53"/>
                    <a:pt x="f38" y="f54"/>
                  </a:cubicBezTo>
                  <a:cubicBezTo>
                    <a:pt x="f38" y="f55"/>
                    <a:pt x="f28" y="f56"/>
                    <a:pt x="f20" y="f56"/>
                  </a:cubicBezTo>
                  <a:cubicBezTo>
                    <a:pt x="f42" y="f56"/>
                    <a:pt x="f43" y="f57"/>
                    <a:pt x="f43" y="f54"/>
                  </a:cubicBezTo>
                  <a:cubicBezTo>
                    <a:pt x="f43" y="f53"/>
                    <a:pt x="f58" y="f59"/>
                    <a:pt x="f60" y="f59"/>
                  </a:cubicBezTo>
                  <a:cubicBezTo>
                    <a:pt x="f61" y="f59"/>
                    <a:pt x="f3" y="f53"/>
                    <a:pt x="f3" y="f54"/>
                  </a:cubicBezTo>
                  <a:cubicBezTo>
                    <a:pt x="f3" y="f62"/>
                    <a:pt x="f46" y="f13"/>
                    <a:pt x="f43" y="f63"/>
                  </a:cubicBezTo>
                  <a:lnTo>
                    <a:pt x="f43" y="f12"/>
                  </a:lnTo>
                  <a:cubicBezTo>
                    <a:pt x="f43" y="f64"/>
                    <a:pt x="f65"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68" name="Google Shape;10221;p74">
            <a:extLst>
              <a:ext uri="{FF2B5EF4-FFF2-40B4-BE49-F238E27FC236}">
                <a16:creationId xmlns:a16="http://schemas.microsoft.com/office/drawing/2014/main" id="{EFCF70A1-4569-431B-5738-2A9DB9683C97}"/>
              </a:ext>
            </a:extLst>
          </p:cNvPr>
          <p:cNvGrpSpPr/>
          <p:nvPr/>
        </p:nvGrpSpPr>
        <p:grpSpPr>
          <a:xfrm>
            <a:off x="3835469" y="3466947"/>
            <a:ext cx="316967" cy="383407"/>
            <a:chOff x="3835469" y="3466947"/>
            <a:chExt cx="316967" cy="383407"/>
          </a:xfrm>
        </p:grpSpPr>
        <p:sp>
          <p:nvSpPr>
            <p:cNvPr id="69" name="Google Shape;10222;p74">
              <a:extLst>
                <a:ext uri="{FF2B5EF4-FFF2-40B4-BE49-F238E27FC236}">
                  <a16:creationId xmlns:a16="http://schemas.microsoft.com/office/drawing/2014/main" id="{7EE6924E-893D-2333-DB68-179033B592BD}"/>
                </a:ext>
              </a:extLst>
            </p:cNvPr>
            <p:cNvSpPr/>
            <p:nvPr/>
          </p:nvSpPr>
          <p:spPr>
            <a:xfrm>
              <a:off x="3940158" y="3647642"/>
              <a:ext cx="105668" cy="67583"/>
            </a:xfrm>
            <a:custGeom>
              <a:avLst/>
              <a:gdLst>
                <a:gd name="f0" fmla="val w"/>
                <a:gd name="f1" fmla="val h"/>
                <a:gd name="f2" fmla="val 0"/>
                <a:gd name="f3" fmla="val 3466"/>
                <a:gd name="f4" fmla="val 2080"/>
                <a:gd name="f5" fmla="val 1733"/>
                <a:gd name="f6" fmla="val 788"/>
                <a:gd name="f7" fmla="val 2678"/>
                <a:gd name="f8" fmla="*/ f0 1 3466"/>
                <a:gd name="f9" fmla="*/ f1 1 2080"/>
                <a:gd name="f10" fmla="val f2"/>
                <a:gd name="f11" fmla="val f3"/>
                <a:gd name="f12" fmla="val f4"/>
                <a:gd name="f13" fmla="+- f12 0 f10"/>
                <a:gd name="f14" fmla="+- f11 0 f10"/>
                <a:gd name="f15" fmla="*/ f14 1 3466"/>
                <a:gd name="f16" fmla="*/ f13 1 208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466" h="2080">
                  <a:moveTo>
                    <a:pt x="f5" y="f2"/>
                  </a:moveTo>
                  <a:cubicBezTo>
                    <a:pt x="f6" y="f2"/>
                    <a:pt x="f2" y="f6"/>
                    <a:pt x="f2" y="f5"/>
                  </a:cubicBezTo>
                  <a:lnTo>
                    <a:pt x="f2" y="f4"/>
                  </a:lnTo>
                  <a:lnTo>
                    <a:pt x="f3" y="f4"/>
                  </a:lnTo>
                  <a:lnTo>
                    <a:pt x="f3" y="f5"/>
                  </a:lnTo>
                  <a:cubicBezTo>
                    <a:pt x="f3" y="f6"/>
                    <a:pt x="f7"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0" name="Google Shape;10223;p74">
              <a:extLst>
                <a:ext uri="{FF2B5EF4-FFF2-40B4-BE49-F238E27FC236}">
                  <a16:creationId xmlns:a16="http://schemas.microsoft.com/office/drawing/2014/main" id="{0E23A320-683B-22F1-3DE7-90D562041EE4}"/>
                </a:ext>
              </a:extLst>
            </p:cNvPr>
            <p:cNvSpPr/>
            <p:nvPr/>
          </p:nvSpPr>
          <p:spPr>
            <a:xfrm>
              <a:off x="3970891" y="3580086"/>
              <a:ext cx="43260" cy="46076"/>
            </a:xfrm>
            <a:custGeom>
              <a:avLst/>
              <a:gdLst>
                <a:gd name="f0" fmla="val w"/>
                <a:gd name="f1" fmla="val h"/>
                <a:gd name="f2" fmla="val 0"/>
                <a:gd name="f3" fmla="val 1419"/>
                <a:gd name="f4" fmla="val 1418"/>
                <a:gd name="f5" fmla="val 725"/>
                <a:gd name="f6" fmla="val 316"/>
                <a:gd name="f7" fmla="val 315"/>
                <a:gd name="f8" fmla="val 1103"/>
                <a:gd name="f9" fmla="*/ f0 1 1419"/>
                <a:gd name="f10" fmla="*/ f1 1 1418"/>
                <a:gd name="f11" fmla="val f2"/>
                <a:gd name="f12" fmla="val f3"/>
                <a:gd name="f13" fmla="val f4"/>
                <a:gd name="f14" fmla="+- f13 0 f11"/>
                <a:gd name="f15" fmla="+- f12 0 f11"/>
                <a:gd name="f16" fmla="*/ f15 1 1419"/>
                <a:gd name="f17" fmla="*/ f14 1 1418"/>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419" h="1418">
                  <a:moveTo>
                    <a:pt x="f5" y="f2"/>
                  </a:moveTo>
                  <a:cubicBezTo>
                    <a:pt x="f6" y="f2"/>
                    <a:pt x="f2" y="f7"/>
                    <a:pt x="f2" y="f5"/>
                  </a:cubicBezTo>
                  <a:cubicBezTo>
                    <a:pt x="f2" y="f8"/>
                    <a:pt x="f6" y="f4"/>
                    <a:pt x="f5" y="f4"/>
                  </a:cubicBezTo>
                  <a:cubicBezTo>
                    <a:pt x="f8" y="f4"/>
                    <a:pt x="f4" y="f8"/>
                    <a:pt x="f4" y="f5"/>
                  </a:cubicBezTo>
                  <a:cubicBezTo>
                    <a:pt x="f4" y="f7"/>
                    <a:pt x="f8"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1" name="Google Shape;10224;p74">
              <a:extLst>
                <a:ext uri="{FF2B5EF4-FFF2-40B4-BE49-F238E27FC236}">
                  <a16:creationId xmlns:a16="http://schemas.microsoft.com/office/drawing/2014/main" id="{4FF9955C-F997-4774-C2C1-4D93ED95E4DC}"/>
                </a:ext>
              </a:extLst>
            </p:cNvPr>
            <p:cNvSpPr/>
            <p:nvPr/>
          </p:nvSpPr>
          <p:spPr>
            <a:xfrm>
              <a:off x="3835469" y="3466947"/>
              <a:ext cx="316967" cy="383407"/>
            </a:xfrm>
            <a:custGeom>
              <a:avLst/>
              <a:gdLst>
                <a:gd name="f0" fmla="val w"/>
                <a:gd name="f1" fmla="val h"/>
                <a:gd name="f2" fmla="val 0"/>
                <a:gd name="f3" fmla="val 10397"/>
                <a:gd name="f4" fmla="val 11800"/>
                <a:gd name="f5" fmla="val 5167"/>
                <a:gd name="f6" fmla="val 2757"/>
                <a:gd name="f7" fmla="val 5923"/>
                <a:gd name="f8" fmla="val 6553"/>
                <a:gd name="f9" fmla="val 3388"/>
                <a:gd name="f10" fmla="val 4144"/>
                <a:gd name="f11" fmla="val 4490"/>
                <a:gd name="f12" fmla="val 6396"/>
                <a:gd name="f13" fmla="val 4805"/>
                <a:gd name="f14" fmla="val 6175"/>
                <a:gd name="f15" fmla="val 5089"/>
                <a:gd name="f16" fmla="val 7026"/>
                <a:gd name="f17" fmla="val 5498"/>
                <a:gd name="f18" fmla="val 7593"/>
                <a:gd name="f19" fmla="val 6317"/>
                <a:gd name="f20" fmla="val 7294"/>
                <a:gd name="f21" fmla="val 8019"/>
                <a:gd name="f22" fmla="val 8208"/>
                <a:gd name="f23" fmla="val 7435"/>
                <a:gd name="f24" fmla="val 8365"/>
                <a:gd name="f25" fmla="val 7246"/>
                <a:gd name="f26" fmla="val 3088"/>
                <a:gd name="f27" fmla="val 2867"/>
                <a:gd name="f28" fmla="val 2710"/>
                <a:gd name="f29" fmla="val 3308"/>
                <a:gd name="f30" fmla="val 4127"/>
                <a:gd name="f31" fmla="val 3907"/>
                <a:gd name="f32" fmla="val 4868"/>
                <a:gd name="f33" fmla="val 3781"/>
                <a:gd name="f34" fmla="val 4553"/>
                <a:gd name="f35" fmla="val 4411"/>
                <a:gd name="f36" fmla="val 5183"/>
                <a:gd name="f37" fmla="val 1"/>
                <a:gd name="f38" fmla="val 5128"/>
                <a:gd name="f39" fmla="val 5073"/>
                <a:gd name="f40" fmla="val 17"/>
                <a:gd name="f41" fmla="val 5010"/>
                <a:gd name="f42" fmla="val 48"/>
                <a:gd name="f43" fmla="val 3964"/>
                <a:gd name="f44" fmla="val 646"/>
                <a:gd name="f45" fmla="val 2946"/>
                <a:gd name="f46" fmla="val 940"/>
                <a:gd name="f47" fmla="val 1919"/>
                <a:gd name="f48" fmla="val 1430"/>
                <a:gd name="f49" fmla="val 939"/>
                <a:gd name="f50" fmla="val 873"/>
                <a:gd name="f51" fmla="val 441"/>
                <a:gd name="f52" fmla="val 741"/>
                <a:gd name="f53" fmla="val 402"/>
                <a:gd name="f54" fmla="val 722"/>
                <a:gd name="f55" fmla="val 363"/>
                <a:gd name="f56" fmla="val 714"/>
                <a:gd name="f57" fmla="val 326"/>
                <a:gd name="f58" fmla="val 243"/>
                <a:gd name="f59" fmla="val 170"/>
                <a:gd name="f60" fmla="val 751"/>
                <a:gd name="f61" fmla="val 126"/>
                <a:gd name="f62" fmla="val 773"/>
                <a:gd name="f63" fmla="val 32"/>
                <a:gd name="f64" fmla="val 836"/>
                <a:gd name="f65" fmla="val 930"/>
                <a:gd name="f66" fmla="val 1056"/>
                <a:gd name="f67" fmla="val 5026"/>
                <a:gd name="f68" fmla="val 8145"/>
                <a:gd name="f69" fmla="val 2080"/>
                <a:gd name="f70" fmla="val 10949"/>
                <a:gd name="f71" fmla="val 5104"/>
                <a:gd name="f72" fmla="val 11799"/>
                <a:gd name="f73" fmla="val 5262"/>
                <a:gd name="f74" fmla="val 8255"/>
                <a:gd name="f75" fmla="val 10917"/>
                <a:gd name="f76" fmla="val 10365"/>
                <a:gd name="f77" fmla="val 10271"/>
                <a:gd name="f78" fmla="val 10162"/>
                <a:gd name="f79" fmla="val 10084"/>
                <a:gd name="f80" fmla="val 10014"/>
                <a:gd name="f81" fmla="val 9983"/>
                <a:gd name="f82" fmla="val 9954"/>
                <a:gd name="f83" fmla="val 9924"/>
                <a:gd name="f84" fmla="val 9414"/>
                <a:gd name="f85" fmla="val 877"/>
                <a:gd name="f86" fmla="val 8910"/>
                <a:gd name="f87" fmla="val 946"/>
                <a:gd name="f88" fmla="val 8409"/>
                <a:gd name="f89" fmla="val 7395"/>
                <a:gd name="f90" fmla="val 6389"/>
                <a:gd name="f91" fmla="val 660"/>
                <a:gd name="f92" fmla="val 5356"/>
                <a:gd name="f93" fmla="val 5293"/>
                <a:gd name="f94" fmla="val 5238"/>
                <a:gd name="f95" fmla="*/ f0 1 10397"/>
                <a:gd name="f96" fmla="*/ f1 1 11800"/>
                <a:gd name="f97" fmla="val f2"/>
                <a:gd name="f98" fmla="val f3"/>
                <a:gd name="f99" fmla="val f4"/>
                <a:gd name="f100" fmla="+- f99 0 f97"/>
                <a:gd name="f101" fmla="+- f98 0 f97"/>
                <a:gd name="f102" fmla="*/ f101 1 10397"/>
                <a:gd name="f103" fmla="*/ f100 1 11800"/>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10397" h="11800">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cubicBezTo>
                    <a:pt x="f28" y="f19"/>
                    <a:pt x="f29" y="f17"/>
                    <a:pt x="f30" y="f15"/>
                  </a:cubicBezTo>
                  <a:cubicBezTo>
                    <a:pt x="f31" y="f32"/>
                    <a:pt x="f33" y="f34"/>
                    <a:pt x="f33" y="f10"/>
                  </a:cubicBezTo>
                  <a:cubicBezTo>
                    <a:pt x="f33" y="f9"/>
                    <a:pt x="f35" y="f6"/>
                    <a:pt x="f5" y="f6"/>
                  </a:cubicBezTo>
                  <a:close/>
                  <a:moveTo>
                    <a:pt x="f36" y="f37"/>
                  </a:moveTo>
                  <a:cubicBezTo>
                    <a:pt x="f38" y="f37"/>
                    <a:pt x="f39" y="f40"/>
                    <a:pt x="f41" y="f42"/>
                  </a:cubicBezTo>
                  <a:cubicBezTo>
                    <a:pt x="f43" y="f44"/>
                    <a:pt x="f45" y="f46"/>
                    <a:pt x="f47" y="f46"/>
                  </a:cubicBezTo>
                  <a:cubicBezTo>
                    <a:pt x="f48" y="f46"/>
                    <a:pt x="f49" y="f50"/>
                    <a:pt x="f51" y="f52"/>
                  </a:cubicBezTo>
                  <a:cubicBezTo>
                    <a:pt x="f53" y="f54"/>
                    <a:pt x="f55" y="f56"/>
                    <a:pt x="f57" y="f56"/>
                  </a:cubicBezTo>
                  <a:cubicBezTo>
                    <a:pt x="f58" y="f56"/>
                    <a:pt x="f59" y="f60"/>
                    <a:pt x="f61" y="f62"/>
                  </a:cubicBezTo>
                  <a:cubicBezTo>
                    <a:pt x="f63" y="f64"/>
                    <a:pt x="f2" y="f65"/>
                    <a:pt x="f2" y="f66"/>
                  </a:cubicBezTo>
                  <a:lnTo>
                    <a:pt x="f2" y="f67"/>
                  </a:lnTo>
                  <a:cubicBezTo>
                    <a:pt x="f2" y="f68"/>
                    <a:pt x="f69" y="f70"/>
                    <a:pt x="f71" y="f72"/>
                  </a:cubicBezTo>
                  <a:lnTo>
                    <a:pt x="f73" y="f72"/>
                  </a:lnTo>
                  <a:cubicBezTo>
                    <a:pt x="f74" y="f75"/>
                    <a:pt x="f3" y="f68"/>
                    <a:pt x="f3" y="f67"/>
                  </a:cubicBezTo>
                  <a:lnTo>
                    <a:pt x="f3" y="f66"/>
                  </a:lnTo>
                  <a:cubicBezTo>
                    <a:pt x="f3" y="f65"/>
                    <a:pt x="f76" y="f64"/>
                    <a:pt x="f77" y="f62"/>
                  </a:cubicBezTo>
                  <a:cubicBezTo>
                    <a:pt x="f78" y="f60"/>
                    <a:pt x="f79" y="f56"/>
                    <a:pt x="f80" y="f56"/>
                  </a:cubicBezTo>
                  <a:cubicBezTo>
                    <a:pt x="f81" y="f56"/>
                    <a:pt x="f82" y="f54"/>
                    <a:pt x="f83" y="f52"/>
                  </a:cubicBezTo>
                  <a:cubicBezTo>
                    <a:pt x="f84" y="f85"/>
                    <a:pt x="f86" y="f87"/>
                    <a:pt x="f88" y="f87"/>
                  </a:cubicBezTo>
                  <a:cubicBezTo>
                    <a:pt x="f89" y="f87"/>
                    <a:pt x="f90" y="f91"/>
                    <a:pt x="f92" y="f42"/>
                  </a:cubicBezTo>
                  <a:cubicBezTo>
                    <a:pt x="f93" y="f40"/>
                    <a:pt x="f94" y="f37"/>
                    <a:pt x="f36" y="f37"/>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2" name="Google Shape;10240;p74">
            <a:extLst>
              <a:ext uri="{FF2B5EF4-FFF2-40B4-BE49-F238E27FC236}">
                <a16:creationId xmlns:a16="http://schemas.microsoft.com/office/drawing/2014/main" id="{659482DA-15DE-6473-D38B-7E2700BC4056}"/>
              </a:ext>
            </a:extLst>
          </p:cNvPr>
          <p:cNvGrpSpPr/>
          <p:nvPr/>
        </p:nvGrpSpPr>
        <p:grpSpPr>
          <a:xfrm>
            <a:off x="5224150" y="3470605"/>
            <a:ext cx="365019" cy="360374"/>
            <a:chOff x="5224150" y="3470605"/>
            <a:chExt cx="365019" cy="360374"/>
          </a:xfrm>
        </p:grpSpPr>
        <p:sp>
          <p:nvSpPr>
            <p:cNvPr id="73" name="Google Shape;10241;p74">
              <a:extLst>
                <a:ext uri="{FF2B5EF4-FFF2-40B4-BE49-F238E27FC236}">
                  <a16:creationId xmlns:a16="http://schemas.microsoft.com/office/drawing/2014/main" id="{83727565-2DB7-2511-5AF2-C09A50F5B16E}"/>
                </a:ext>
              </a:extLst>
            </p:cNvPr>
            <p:cNvSpPr/>
            <p:nvPr/>
          </p:nvSpPr>
          <p:spPr>
            <a:xfrm>
              <a:off x="5224150" y="3470605"/>
              <a:ext cx="365019" cy="291775"/>
            </a:xfrm>
            <a:custGeom>
              <a:avLst/>
              <a:gdLst>
                <a:gd name="f0" fmla="val w"/>
                <a:gd name="f1" fmla="val h"/>
                <a:gd name="f2" fmla="val 0"/>
                <a:gd name="f3" fmla="val 11973"/>
                <a:gd name="f4" fmla="val 8980"/>
                <a:gd name="f5" fmla="val 2017"/>
                <a:gd name="f6" fmla="val 3749"/>
                <a:gd name="f7" fmla="val 3119"/>
                <a:gd name="f8" fmla="val 5514"/>
                <a:gd name="f9" fmla="val 914"/>
                <a:gd name="f10" fmla="val 9641"/>
                <a:gd name="f11" fmla="val 10744"/>
                <a:gd name="f12" fmla="val 8538"/>
                <a:gd name="f13" fmla="val 5892"/>
                <a:gd name="f14" fmla="val 5325"/>
                <a:gd name="f15" fmla="val 4852"/>
                <a:gd name="f16" fmla="val 473"/>
                <a:gd name="f17" fmla="val 1040"/>
                <a:gd name="f18" fmla="val 1166"/>
                <a:gd name="f19" fmla="val 4537"/>
                <a:gd name="f20" fmla="val 1324"/>
                <a:gd name="f21" fmla="val 3812"/>
                <a:gd name="f22" fmla="val 1733"/>
                <a:gd name="f23" fmla="val 3529"/>
                <a:gd name="f24" fmla="val 1891"/>
                <a:gd name="f25" fmla="val 3025"/>
                <a:gd name="f26" fmla="val 1954"/>
                <a:gd name="f27" fmla="val 2867"/>
                <a:gd name="f28" fmla="val 1607"/>
                <a:gd name="f29" fmla="val 2521"/>
                <a:gd name="f30" fmla="val 2080"/>
                <a:gd name="f31" fmla="val 1702"/>
                <a:gd name="f32" fmla="val 1576"/>
                <a:gd name="f33" fmla="val 1922"/>
                <a:gd name="f34" fmla="val 946"/>
                <a:gd name="f35" fmla="val 693"/>
                <a:gd name="f36" fmla="val 1796"/>
                <a:gd name="f37" fmla="val 504"/>
                <a:gd name="f38" fmla="val 454"/>
                <a:gd name="f39" fmla="val 1708"/>
                <a:gd name="f40" fmla="val 403"/>
                <a:gd name="f41" fmla="val 1696"/>
                <a:gd name="f42" fmla="val 355"/>
                <a:gd name="f43" fmla="val 223"/>
                <a:gd name="f44" fmla="val 110"/>
                <a:gd name="f45" fmla="val 1784"/>
                <a:gd name="f46" fmla="val 63"/>
                <a:gd name="f47" fmla="val 2111"/>
                <a:gd name="f48" fmla="val 2332"/>
                <a:gd name="f49" fmla="val 252"/>
                <a:gd name="f50" fmla="val 2363"/>
                <a:gd name="f51" fmla="val 536"/>
                <a:gd name="f52" fmla="val 2489"/>
                <a:gd name="f53" fmla="val 820"/>
                <a:gd name="f54" fmla="val 2552"/>
                <a:gd name="f55" fmla="val 1135"/>
                <a:gd name="f56" fmla="val 2615"/>
                <a:gd name="f57" fmla="val 1198"/>
                <a:gd name="f58" fmla="val 1387"/>
                <a:gd name="f59" fmla="val 3277"/>
                <a:gd name="f60" fmla="val 95"/>
                <a:gd name="f61" fmla="val 5671"/>
                <a:gd name="f62" fmla="val 5703"/>
                <a:gd name="f63" fmla="val 5829"/>
                <a:gd name="f64" fmla="val 5860"/>
                <a:gd name="f65" fmla="val 6238"/>
                <a:gd name="f66" fmla="val 7372"/>
                <a:gd name="f67" fmla="val 1009"/>
                <a:gd name="f68" fmla="val 8318"/>
                <a:gd name="f69" fmla="val 2143"/>
                <a:gd name="f70" fmla="val 3308"/>
                <a:gd name="f71" fmla="val 4254"/>
                <a:gd name="f72" fmla="val 4191"/>
                <a:gd name="f73" fmla="val 2710"/>
                <a:gd name="f74" fmla="val 2930"/>
                <a:gd name="f75" fmla="val 3151"/>
                <a:gd name="f76" fmla="val 3088"/>
                <a:gd name="f77" fmla="val 3182"/>
                <a:gd name="f78" fmla="val 2647"/>
                <a:gd name="f79" fmla="val 3844"/>
                <a:gd name="f80" fmla="val 4947"/>
                <a:gd name="f81" fmla="val 8979"/>
                <a:gd name="f82" fmla="val 7089"/>
                <a:gd name="f83" fmla="val 7814"/>
                <a:gd name="f84" fmla="val 8192"/>
                <a:gd name="f85" fmla="val 8853"/>
                <a:gd name="f86" fmla="val 8916"/>
                <a:gd name="f87" fmla="val 2899"/>
                <a:gd name="f88" fmla="val 9074"/>
                <a:gd name="f89" fmla="val 9326"/>
                <a:gd name="f90" fmla="val 7782"/>
                <a:gd name="f91" fmla="val 8727"/>
                <a:gd name="f92" fmla="val 9861"/>
                <a:gd name="f93" fmla="val 11027"/>
                <a:gd name="f94" fmla="val 11972"/>
                <a:gd name="f95" fmla="val 11909"/>
                <a:gd name="f96" fmla="val 10429"/>
                <a:gd name="f97" fmla="val 10618"/>
                <a:gd name="f98" fmla="val 10681"/>
                <a:gd name="f99" fmla="val 10933"/>
                <a:gd name="f100" fmla="val 11248"/>
                <a:gd name="f101" fmla="val 2458"/>
                <a:gd name="f102" fmla="val 11531"/>
                <a:gd name="f103" fmla="val 11720"/>
                <a:gd name="f104" fmla="val 2300"/>
                <a:gd name="f105" fmla="val 11815"/>
                <a:gd name="f106" fmla="val 11674"/>
                <a:gd name="f107" fmla="val 11560"/>
                <a:gd name="f108" fmla="val 11429"/>
                <a:gd name="f109" fmla="val 11380"/>
                <a:gd name="f110" fmla="val 11330"/>
                <a:gd name="f111" fmla="val 11279"/>
                <a:gd name="f112" fmla="val 11059"/>
                <a:gd name="f113" fmla="val 10870"/>
                <a:gd name="f114" fmla="val 10460"/>
                <a:gd name="f115" fmla="val 10113"/>
                <a:gd name="f116" fmla="val 9704"/>
                <a:gd name="f117" fmla="val 9294"/>
                <a:gd name="f118" fmla="val 8790"/>
                <a:gd name="f119" fmla="val 8255"/>
                <a:gd name="f120" fmla="val 8003"/>
                <a:gd name="f121" fmla="val 7278"/>
                <a:gd name="f122" fmla="val 6963"/>
                <a:gd name="f123" fmla="val 441"/>
                <a:gd name="f124" fmla="val 6490"/>
                <a:gd name="f125" fmla="*/ f0 1 11973"/>
                <a:gd name="f126" fmla="*/ f1 1 8980"/>
                <a:gd name="f127" fmla="val f2"/>
                <a:gd name="f128" fmla="val f3"/>
                <a:gd name="f129" fmla="val f4"/>
                <a:gd name="f130" fmla="+- f129 0 f127"/>
                <a:gd name="f131" fmla="+- f128 0 f127"/>
                <a:gd name="f132" fmla="*/ f131 1 11973"/>
                <a:gd name="f133" fmla="*/ f130 1 8980"/>
                <a:gd name="f134" fmla="*/ f127 1 f132"/>
                <a:gd name="f135" fmla="*/ f128 1 f132"/>
                <a:gd name="f136" fmla="*/ f127 1 f133"/>
                <a:gd name="f137" fmla="*/ f129 1 f133"/>
                <a:gd name="f138" fmla="*/ f134 f125 1"/>
                <a:gd name="f139" fmla="*/ f135 f125 1"/>
                <a:gd name="f140" fmla="*/ f137 f126 1"/>
                <a:gd name="f141" fmla="*/ f136 f126 1"/>
              </a:gdLst>
              <a:ahLst/>
              <a:cxnLst>
                <a:cxn ang="3cd4">
                  <a:pos x="hc" y="t"/>
                </a:cxn>
                <a:cxn ang="0">
                  <a:pos x="r" y="vc"/>
                </a:cxn>
                <a:cxn ang="cd4">
                  <a:pos x="hc" y="b"/>
                </a:cxn>
                <a:cxn ang="cd2">
                  <a:pos x="l" y="vc"/>
                </a:cxn>
              </a:cxnLst>
              <a:rect l="f138" t="f141" r="f139" b="f140"/>
              <a:pathLst>
                <a:path w="11973" h="8980">
                  <a:moveTo>
                    <a:pt x="f5" y="f6"/>
                  </a:moveTo>
                  <a:lnTo>
                    <a:pt x="f7" y="f8"/>
                  </a:lnTo>
                  <a:lnTo>
                    <a:pt x="f9" y="f8"/>
                  </a:lnTo>
                  <a:lnTo>
                    <a:pt x="f5" y="f6"/>
                  </a:lnTo>
                  <a:close/>
                  <a:moveTo>
                    <a:pt x="f10" y="f6"/>
                  </a:moveTo>
                  <a:lnTo>
                    <a:pt x="f11" y="f8"/>
                  </a:lnTo>
                  <a:lnTo>
                    <a:pt x="f12" y="f8"/>
                  </a:lnTo>
                  <a:lnTo>
                    <a:pt x="f10" y="f6"/>
                  </a:lnTo>
                  <a:close/>
                  <a:moveTo>
                    <a:pt x="f13" y="f2"/>
                  </a:moveTo>
                  <a:cubicBezTo>
                    <a:pt x="f14" y="f2"/>
                    <a:pt x="f15" y="f16"/>
                    <a:pt x="f15" y="f17"/>
                  </a:cubicBezTo>
                  <a:lnTo>
                    <a:pt x="f15" y="f18"/>
                  </a:lnTo>
                  <a:lnTo>
                    <a:pt x="f19" y="f20"/>
                  </a:lnTo>
                  <a:cubicBezTo>
                    <a:pt x="f21" y="f22"/>
                    <a:pt x="f23" y="f24"/>
                    <a:pt x="f25" y="f26"/>
                  </a:cubicBezTo>
                  <a:cubicBezTo>
                    <a:pt x="f27" y="f28"/>
                    <a:pt x="f29" y="f20"/>
                    <a:pt x="f30" y="f20"/>
                  </a:cubicBezTo>
                  <a:cubicBezTo>
                    <a:pt x="f31" y="f20"/>
                    <a:pt x="f20" y="f32"/>
                    <a:pt x="f18" y="f33"/>
                  </a:cubicBezTo>
                  <a:cubicBezTo>
                    <a:pt x="f34" y="f24"/>
                    <a:pt x="f35" y="f36"/>
                    <a:pt x="f37" y="f22"/>
                  </a:cubicBezTo>
                  <a:cubicBezTo>
                    <a:pt x="f38" y="f39"/>
                    <a:pt x="f40" y="f41"/>
                    <a:pt x="f42" y="f41"/>
                  </a:cubicBezTo>
                  <a:cubicBezTo>
                    <a:pt x="f43" y="f41"/>
                    <a:pt x="f44" y="f45"/>
                    <a:pt x="f46" y="f33"/>
                  </a:cubicBezTo>
                  <a:cubicBezTo>
                    <a:pt x="f2" y="f47"/>
                    <a:pt x="f46" y="f48"/>
                    <a:pt x="f49" y="f50"/>
                  </a:cubicBezTo>
                  <a:cubicBezTo>
                    <a:pt x="f51" y="f52"/>
                    <a:pt x="f53" y="f54"/>
                    <a:pt x="f55" y="f56"/>
                  </a:cubicBezTo>
                  <a:cubicBezTo>
                    <a:pt x="f57" y="f27"/>
                    <a:pt x="f58" y="f7"/>
                    <a:pt x="f28" y="f59"/>
                  </a:cubicBezTo>
                  <a:lnTo>
                    <a:pt x="f60" y="f61"/>
                  </a:lnTo>
                  <a:cubicBezTo>
                    <a:pt x="f60" y="f62"/>
                    <a:pt x="f46" y="f63"/>
                    <a:pt x="f46" y="f64"/>
                  </a:cubicBezTo>
                  <a:lnTo>
                    <a:pt x="f46" y="f65"/>
                  </a:lnTo>
                  <a:cubicBezTo>
                    <a:pt x="f46" y="f66"/>
                    <a:pt x="f67" y="f68"/>
                    <a:pt x="f69" y="f68"/>
                  </a:cubicBezTo>
                  <a:cubicBezTo>
                    <a:pt x="f70" y="f68"/>
                    <a:pt x="f71" y="f66"/>
                    <a:pt x="f71" y="f65"/>
                  </a:cubicBezTo>
                  <a:lnTo>
                    <a:pt x="f71" y="f64"/>
                  </a:lnTo>
                  <a:cubicBezTo>
                    <a:pt x="f71" y="f63"/>
                    <a:pt x="f72" y="f62"/>
                    <a:pt x="f72" y="f61"/>
                  </a:cubicBezTo>
                  <a:lnTo>
                    <a:pt x="f73" y="f59"/>
                  </a:lnTo>
                  <a:cubicBezTo>
                    <a:pt x="f74" y="f75"/>
                    <a:pt x="f76" y="f74"/>
                    <a:pt x="f77" y="f78"/>
                  </a:cubicBezTo>
                  <a:cubicBezTo>
                    <a:pt x="f79" y="f29"/>
                    <a:pt x="f72" y="f50"/>
                    <a:pt x="f80" y="f33"/>
                  </a:cubicBezTo>
                  <a:lnTo>
                    <a:pt x="f80" y="f81"/>
                  </a:lnTo>
                  <a:lnTo>
                    <a:pt x="f82" y="f81"/>
                  </a:lnTo>
                  <a:lnTo>
                    <a:pt x="f82" y="f33"/>
                  </a:lnTo>
                  <a:cubicBezTo>
                    <a:pt x="f83" y="f48"/>
                    <a:pt x="f84" y="f29"/>
                    <a:pt x="f85" y="f78"/>
                  </a:cubicBezTo>
                  <a:cubicBezTo>
                    <a:pt x="f86" y="f87"/>
                    <a:pt x="f88" y="f7"/>
                    <a:pt x="f89" y="f59"/>
                  </a:cubicBezTo>
                  <a:lnTo>
                    <a:pt x="f83" y="f61"/>
                  </a:lnTo>
                  <a:cubicBezTo>
                    <a:pt x="f83" y="f62"/>
                    <a:pt x="f90" y="f63"/>
                    <a:pt x="f90" y="f64"/>
                  </a:cubicBezTo>
                  <a:lnTo>
                    <a:pt x="f90" y="f65"/>
                  </a:lnTo>
                  <a:cubicBezTo>
                    <a:pt x="f90" y="f66"/>
                    <a:pt x="f91" y="f68"/>
                    <a:pt x="f92" y="f68"/>
                  </a:cubicBezTo>
                  <a:cubicBezTo>
                    <a:pt x="f93" y="f68"/>
                    <a:pt x="f94" y="f66"/>
                    <a:pt x="f94" y="f65"/>
                  </a:cubicBezTo>
                  <a:lnTo>
                    <a:pt x="f94" y="f64"/>
                  </a:lnTo>
                  <a:cubicBezTo>
                    <a:pt x="f94" y="f63"/>
                    <a:pt x="f95" y="f62"/>
                    <a:pt x="f95" y="f61"/>
                  </a:cubicBezTo>
                  <a:lnTo>
                    <a:pt x="f96" y="f59"/>
                  </a:lnTo>
                  <a:cubicBezTo>
                    <a:pt x="f96" y="f75"/>
                    <a:pt x="f97" y="f74"/>
                    <a:pt x="f98" y="f56"/>
                  </a:cubicBezTo>
                  <a:cubicBezTo>
                    <a:pt x="f99" y="f29"/>
                    <a:pt x="f100" y="f101"/>
                    <a:pt x="f102" y="f50"/>
                  </a:cubicBezTo>
                  <a:cubicBezTo>
                    <a:pt x="f103" y="f104"/>
                    <a:pt x="f105" y="f30"/>
                    <a:pt x="f103" y="f33"/>
                  </a:cubicBezTo>
                  <a:cubicBezTo>
                    <a:pt x="f106" y="f45"/>
                    <a:pt x="f107" y="f41"/>
                    <a:pt x="f108" y="f41"/>
                  </a:cubicBezTo>
                  <a:cubicBezTo>
                    <a:pt x="f109" y="f41"/>
                    <a:pt x="f110" y="f39"/>
                    <a:pt x="f111" y="f22"/>
                  </a:cubicBezTo>
                  <a:cubicBezTo>
                    <a:pt x="f112" y="f36"/>
                    <a:pt x="f113" y="f24"/>
                    <a:pt x="f97" y="f33"/>
                  </a:cubicBezTo>
                  <a:cubicBezTo>
                    <a:pt x="f114" y="f32"/>
                    <a:pt x="f115" y="f20"/>
                    <a:pt x="f116" y="f20"/>
                  </a:cubicBezTo>
                  <a:cubicBezTo>
                    <a:pt x="f117" y="f20"/>
                    <a:pt x="f86" y="f32"/>
                    <a:pt x="f118" y="f26"/>
                  </a:cubicBezTo>
                  <a:cubicBezTo>
                    <a:pt x="f119" y="f24"/>
                    <a:pt x="f120" y="f22"/>
                    <a:pt x="f121" y="f20"/>
                  </a:cubicBezTo>
                  <a:lnTo>
                    <a:pt x="f122" y="f18"/>
                  </a:lnTo>
                  <a:lnTo>
                    <a:pt x="f122" y="f17"/>
                  </a:lnTo>
                  <a:cubicBezTo>
                    <a:pt x="f122" y="f123"/>
                    <a:pt x="f124" y="f2"/>
                    <a:pt x="f1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4" name="Google Shape;10242;p74">
              <a:extLst>
                <a:ext uri="{FF2B5EF4-FFF2-40B4-BE49-F238E27FC236}">
                  <a16:creationId xmlns:a16="http://schemas.microsoft.com/office/drawing/2014/main" id="{3C45A492-89C8-478B-DCBA-D1CA94000B56}"/>
                </a:ext>
              </a:extLst>
            </p:cNvPr>
            <p:cNvSpPr/>
            <p:nvPr/>
          </p:nvSpPr>
          <p:spPr>
            <a:xfrm>
              <a:off x="5305787" y="3785881"/>
              <a:ext cx="192124" cy="45098"/>
            </a:xfrm>
            <a:custGeom>
              <a:avLst/>
              <a:gdLst>
                <a:gd name="f0" fmla="val w"/>
                <a:gd name="f1" fmla="val h"/>
                <a:gd name="f2" fmla="val 0"/>
                <a:gd name="f3" fmla="val 6302"/>
                <a:gd name="f4" fmla="val 1388"/>
                <a:gd name="f5" fmla="val 693"/>
                <a:gd name="f6" fmla="val 1"/>
                <a:gd name="f7" fmla="val 315"/>
                <a:gd name="f8" fmla="val 316"/>
                <a:gd name="f9" fmla="val 694"/>
                <a:gd name="f10" fmla="val 1040"/>
                <a:gd name="f11" fmla="val 1261"/>
                <a:gd name="f12" fmla="val 158"/>
                <a:gd name="f13" fmla="val 1387"/>
                <a:gd name="f14" fmla="val 347"/>
                <a:gd name="f15" fmla="val 5955"/>
                <a:gd name="f16" fmla="val 6144"/>
                <a:gd name="f17" fmla="val 1356"/>
                <a:gd name="f18" fmla="val 6301"/>
                <a:gd name="f19" fmla="val 1198"/>
                <a:gd name="f20" fmla="val 5986"/>
                <a:gd name="f21" fmla="val 5577"/>
                <a:gd name="f22" fmla="*/ f0 1 6302"/>
                <a:gd name="f23" fmla="*/ f1 1 1388"/>
                <a:gd name="f24" fmla="val f2"/>
                <a:gd name="f25" fmla="val f3"/>
                <a:gd name="f26" fmla="val f4"/>
                <a:gd name="f27" fmla="+- f26 0 f24"/>
                <a:gd name="f28" fmla="+- f25 0 f24"/>
                <a:gd name="f29" fmla="*/ f28 1 6302"/>
                <a:gd name="f30" fmla="*/ f27 1 1388"/>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6302" h="1388">
                  <a:moveTo>
                    <a:pt x="f5" y="f6"/>
                  </a:moveTo>
                  <a:cubicBezTo>
                    <a:pt x="f7" y="f6"/>
                    <a:pt x="f2" y="f8"/>
                    <a:pt x="f2" y="f9"/>
                  </a:cubicBezTo>
                  <a:lnTo>
                    <a:pt x="f2" y="f10"/>
                  </a:lnTo>
                  <a:cubicBezTo>
                    <a:pt x="f2" y="f11"/>
                    <a:pt x="f12" y="f13"/>
                    <a:pt x="f14" y="f13"/>
                  </a:cubicBezTo>
                  <a:lnTo>
                    <a:pt x="f15" y="f13"/>
                  </a:lnTo>
                  <a:cubicBezTo>
                    <a:pt x="f16" y="f17"/>
                    <a:pt x="f18" y="f19"/>
                    <a:pt x="f18" y="f10"/>
                  </a:cubicBezTo>
                  <a:lnTo>
                    <a:pt x="f18" y="f9"/>
                  </a:lnTo>
                  <a:cubicBezTo>
                    <a:pt x="f18" y="f8"/>
                    <a:pt x="f20" y="f6"/>
                    <a:pt x="f21"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5" name="Google Shape;10303;p74">
            <a:extLst>
              <a:ext uri="{FF2B5EF4-FFF2-40B4-BE49-F238E27FC236}">
                <a16:creationId xmlns:a16="http://schemas.microsoft.com/office/drawing/2014/main" id="{4485E5F6-EFBE-7308-615E-F31E02ABFA9A}"/>
              </a:ext>
            </a:extLst>
          </p:cNvPr>
          <p:cNvGrpSpPr/>
          <p:nvPr/>
        </p:nvGrpSpPr>
        <p:grpSpPr>
          <a:xfrm>
            <a:off x="5924589" y="3439222"/>
            <a:ext cx="360237" cy="383893"/>
            <a:chOff x="5924589" y="3439222"/>
            <a:chExt cx="360237" cy="383893"/>
          </a:xfrm>
        </p:grpSpPr>
        <p:sp>
          <p:nvSpPr>
            <p:cNvPr id="76" name="Google Shape;10304;p74">
              <a:extLst>
                <a:ext uri="{FF2B5EF4-FFF2-40B4-BE49-F238E27FC236}">
                  <a16:creationId xmlns:a16="http://schemas.microsoft.com/office/drawing/2014/main" id="{8D986CB8-458B-7212-B1F8-4110E5572054}"/>
                </a:ext>
              </a:extLst>
            </p:cNvPr>
            <p:cNvSpPr/>
            <p:nvPr/>
          </p:nvSpPr>
          <p:spPr>
            <a:xfrm>
              <a:off x="5987024" y="3551803"/>
              <a:ext cx="21159" cy="112654"/>
            </a:xfrm>
            <a:custGeom>
              <a:avLst/>
              <a:gdLst>
                <a:gd name="f0" fmla="val w"/>
                <a:gd name="f1" fmla="val h"/>
                <a:gd name="f2" fmla="val 0"/>
                <a:gd name="f3" fmla="val 694"/>
                <a:gd name="f4" fmla="val 3467"/>
                <a:gd name="f5" fmla="val 1"/>
                <a:gd name="f6" fmla="val 3466"/>
                <a:gd name="f7" fmla="*/ f0 1 694"/>
                <a:gd name="f8" fmla="*/ f1 1 3467"/>
                <a:gd name="f9" fmla="val f2"/>
                <a:gd name="f10" fmla="val f3"/>
                <a:gd name="f11" fmla="val f4"/>
                <a:gd name="f12" fmla="+- f11 0 f9"/>
                <a:gd name="f13" fmla="+- f10 0 f9"/>
                <a:gd name="f14" fmla="*/ f13 1 694"/>
                <a:gd name="f15" fmla="*/ f12 1 346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94" h="3467">
                  <a:moveTo>
                    <a:pt x="f2" y="f5"/>
                  </a:moveTo>
                  <a:lnTo>
                    <a:pt x="f2" y="f6"/>
                  </a:lnTo>
                  <a:lnTo>
                    <a:pt x="f3" y="f6"/>
                  </a:ln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7" name="Google Shape;10305;p74">
              <a:extLst>
                <a:ext uri="{FF2B5EF4-FFF2-40B4-BE49-F238E27FC236}">
                  <a16:creationId xmlns:a16="http://schemas.microsoft.com/office/drawing/2014/main" id="{B52706A7-01B2-7306-90CA-33EF174F875C}"/>
                </a:ext>
              </a:extLst>
            </p:cNvPr>
            <p:cNvSpPr/>
            <p:nvPr/>
          </p:nvSpPr>
          <p:spPr>
            <a:xfrm>
              <a:off x="6200253" y="3551803"/>
              <a:ext cx="22128" cy="112654"/>
            </a:xfrm>
            <a:custGeom>
              <a:avLst/>
              <a:gdLst>
                <a:gd name="f0" fmla="val w"/>
                <a:gd name="f1" fmla="val h"/>
                <a:gd name="f2" fmla="val 0"/>
                <a:gd name="f3" fmla="val 726"/>
                <a:gd name="f4" fmla="val 3467"/>
                <a:gd name="f5" fmla="val 1"/>
                <a:gd name="f6" fmla="val 3466"/>
                <a:gd name="f7" fmla="val 725"/>
                <a:gd name="f8" fmla="*/ f0 1 726"/>
                <a:gd name="f9" fmla="*/ f1 1 3467"/>
                <a:gd name="f10" fmla="val f2"/>
                <a:gd name="f11" fmla="val f3"/>
                <a:gd name="f12" fmla="val f4"/>
                <a:gd name="f13" fmla="+- f12 0 f10"/>
                <a:gd name="f14" fmla="+- f11 0 f10"/>
                <a:gd name="f15" fmla="*/ f14 1 726"/>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3467">
                  <a:moveTo>
                    <a:pt x="f5" y="f5"/>
                  </a:moveTo>
                  <a:lnTo>
                    <a:pt x="f5" y="f6"/>
                  </a:lnTo>
                  <a:lnTo>
                    <a:pt x="f7" y="f6"/>
                  </a:lnTo>
                  <a:lnTo>
                    <a:pt x="f7"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8" name="Google Shape;10306;p74">
              <a:extLst>
                <a:ext uri="{FF2B5EF4-FFF2-40B4-BE49-F238E27FC236}">
                  <a16:creationId xmlns:a16="http://schemas.microsoft.com/office/drawing/2014/main" id="{F908C3B0-6930-5AFD-87EE-1C9A8ADC4670}"/>
                </a:ext>
              </a:extLst>
            </p:cNvPr>
            <p:cNvSpPr/>
            <p:nvPr/>
          </p:nvSpPr>
          <p:spPr>
            <a:xfrm>
              <a:off x="5987024" y="3686943"/>
              <a:ext cx="21159" cy="135166"/>
            </a:xfrm>
            <a:custGeom>
              <a:avLst/>
              <a:gdLst>
                <a:gd name="f0" fmla="val w"/>
                <a:gd name="f1" fmla="val h"/>
                <a:gd name="f2" fmla="val 0"/>
                <a:gd name="f3" fmla="val 694"/>
                <a:gd name="f4" fmla="val 4160"/>
                <a:gd name="f5" fmla="val 4159"/>
                <a:gd name="f6" fmla="*/ f0 1 694"/>
                <a:gd name="f7" fmla="*/ f1 1 4160"/>
                <a:gd name="f8" fmla="val f2"/>
                <a:gd name="f9" fmla="val f3"/>
                <a:gd name="f10" fmla="val f4"/>
                <a:gd name="f11" fmla="+- f10 0 f8"/>
                <a:gd name="f12" fmla="+- f9 0 f8"/>
                <a:gd name="f13" fmla="*/ f12 1 694"/>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94" h="4160">
                  <a:moveTo>
                    <a:pt x="f2" y="f2"/>
                  </a:moveTo>
                  <a:lnTo>
                    <a:pt x="f2" y="f5"/>
                  </a:lnTo>
                  <a:lnTo>
                    <a:pt x="f3" y="f5"/>
                  </a:ln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9" name="Google Shape;10307;p74">
              <a:extLst>
                <a:ext uri="{FF2B5EF4-FFF2-40B4-BE49-F238E27FC236}">
                  <a16:creationId xmlns:a16="http://schemas.microsoft.com/office/drawing/2014/main" id="{654BDCA1-1B70-EADB-CF23-A006A29B006A}"/>
                </a:ext>
              </a:extLst>
            </p:cNvPr>
            <p:cNvSpPr/>
            <p:nvPr/>
          </p:nvSpPr>
          <p:spPr>
            <a:xfrm>
              <a:off x="6200253" y="3686943"/>
              <a:ext cx="22128" cy="135166"/>
            </a:xfrm>
            <a:custGeom>
              <a:avLst/>
              <a:gdLst>
                <a:gd name="f0" fmla="val w"/>
                <a:gd name="f1" fmla="val h"/>
                <a:gd name="f2" fmla="val 0"/>
                <a:gd name="f3" fmla="val 726"/>
                <a:gd name="f4" fmla="val 4160"/>
                <a:gd name="f5" fmla="val 1"/>
                <a:gd name="f6" fmla="val 4159"/>
                <a:gd name="f7" fmla="val 725"/>
                <a:gd name="f8" fmla="*/ f0 1 726"/>
                <a:gd name="f9" fmla="*/ f1 1 4160"/>
                <a:gd name="f10" fmla="val f2"/>
                <a:gd name="f11" fmla="val f3"/>
                <a:gd name="f12" fmla="val f4"/>
                <a:gd name="f13" fmla="+- f12 0 f10"/>
                <a:gd name="f14" fmla="+- f11 0 f10"/>
                <a:gd name="f15" fmla="*/ f14 1 726"/>
                <a:gd name="f16" fmla="*/ f13 1 416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4160">
                  <a:moveTo>
                    <a:pt x="f5" y="f2"/>
                  </a:moveTo>
                  <a:lnTo>
                    <a:pt x="f5" y="f6"/>
                  </a:lnTo>
                  <a:lnTo>
                    <a:pt x="f7" y="f6"/>
                  </a:lnTo>
                  <a:lnTo>
                    <a:pt x="f7"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0" name="Google Shape;10308;p74">
              <a:extLst>
                <a:ext uri="{FF2B5EF4-FFF2-40B4-BE49-F238E27FC236}">
                  <a16:creationId xmlns:a16="http://schemas.microsoft.com/office/drawing/2014/main" id="{CD757082-AD1A-604E-E6B8-D5D65D72D02A}"/>
                </a:ext>
              </a:extLst>
            </p:cNvPr>
            <p:cNvSpPr/>
            <p:nvPr/>
          </p:nvSpPr>
          <p:spPr>
            <a:xfrm>
              <a:off x="5924589" y="3551803"/>
              <a:ext cx="42281" cy="112654"/>
            </a:xfrm>
            <a:custGeom>
              <a:avLst/>
              <a:gdLst>
                <a:gd name="f0" fmla="val w"/>
                <a:gd name="f1" fmla="val h"/>
                <a:gd name="f2" fmla="val 0"/>
                <a:gd name="f3" fmla="val 1387"/>
                <a:gd name="f4" fmla="val 3467"/>
                <a:gd name="f5" fmla="val 1009"/>
                <a:gd name="f6" fmla="val 1"/>
                <a:gd name="f7" fmla="val 442"/>
                <a:gd name="f8" fmla="val 2049"/>
                <a:gd name="f9" fmla="val 2427"/>
                <a:gd name="f10" fmla="val 158"/>
                <a:gd name="f11" fmla="val 2773"/>
                <a:gd name="f12" fmla="val 3025"/>
                <a:gd name="f13" fmla="val 662"/>
                <a:gd name="f14" fmla="val 3340"/>
                <a:gd name="f15" fmla="val 3466"/>
                <a:gd name="f16" fmla="*/ f0 1 1387"/>
                <a:gd name="f17" fmla="*/ f1 1 3467"/>
                <a:gd name="f18" fmla="val f2"/>
                <a:gd name="f19" fmla="val f3"/>
                <a:gd name="f20" fmla="val f4"/>
                <a:gd name="f21" fmla="+- f20 0 f18"/>
                <a:gd name="f22" fmla="+- f19 0 f18"/>
                <a:gd name="f23" fmla="*/ f22 1 1387"/>
                <a:gd name="f24" fmla="*/ f21 1 346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387" h="3467">
                  <a:moveTo>
                    <a:pt x="f5" y="f6"/>
                  </a:moveTo>
                  <a:cubicBezTo>
                    <a:pt x="f7" y="f6"/>
                    <a:pt x="f6" y="f7"/>
                    <a:pt x="f6" y="f5"/>
                  </a:cubicBezTo>
                  <a:lnTo>
                    <a:pt x="f6" y="f8"/>
                  </a:lnTo>
                  <a:cubicBezTo>
                    <a:pt x="f6" y="f9"/>
                    <a:pt x="f10" y="f11"/>
                    <a:pt x="f7" y="f12"/>
                  </a:cubicBezTo>
                  <a:cubicBezTo>
                    <a:pt x="f13" y="f14"/>
                    <a:pt x="f5" y="f15"/>
                    <a:pt x="f3" y="f15"/>
                  </a:cubicBezTo>
                  <a:lnTo>
                    <a:pt x="f3"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1" name="Google Shape;10309;p74">
              <a:extLst>
                <a:ext uri="{FF2B5EF4-FFF2-40B4-BE49-F238E27FC236}">
                  <a16:creationId xmlns:a16="http://schemas.microsoft.com/office/drawing/2014/main" id="{5CD3FC1B-CEE6-9760-818C-02B291FAEFD0}"/>
                </a:ext>
              </a:extLst>
            </p:cNvPr>
            <p:cNvSpPr/>
            <p:nvPr/>
          </p:nvSpPr>
          <p:spPr>
            <a:xfrm>
              <a:off x="6030257" y="3551803"/>
              <a:ext cx="148900" cy="112654"/>
            </a:xfrm>
            <a:custGeom>
              <a:avLst/>
              <a:gdLst>
                <a:gd name="f0" fmla="val w"/>
                <a:gd name="f1" fmla="val h"/>
                <a:gd name="f2" fmla="val 0"/>
                <a:gd name="f3" fmla="val 4884"/>
                <a:gd name="f4" fmla="val 3467"/>
                <a:gd name="f5" fmla="val 1"/>
                <a:gd name="f6" fmla="val 3466"/>
                <a:gd name="f7" fmla="val 4883"/>
                <a:gd name="f8" fmla="*/ f0 1 4884"/>
                <a:gd name="f9" fmla="*/ f1 1 3467"/>
                <a:gd name="f10" fmla="val f2"/>
                <a:gd name="f11" fmla="val f3"/>
                <a:gd name="f12" fmla="val f4"/>
                <a:gd name="f13" fmla="+- f12 0 f10"/>
                <a:gd name="f14" fmla="+- f11 0 f10"/>
                <a:gd name="f15" fmla="*/ f14 1 4884"/>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4884" h="3467">
                  <a:moveTo>
                    <a:pt x="f2" y="f5"/>
                  </a:moveTo>
                  <a:lnTo>
                    <a:pt x="f2" y="f6"/>
                  </a:lnTo>
                  <a:lnTo>
                    <a:pt x="f7" y="f6"/>
                  </a:lnTo>
                  <a:lnTo>
                    <a:pt x="f7"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2" name="Google Shape;10310;p74">
              <a:extLst>
                <a:ext uri="{FF2B5EF4-FFF2-40B4-BE49-F238E27FC236}">
                  <a16:creationId xmlns:a16="http://schemas.microsoft.com/office/drawing/2014/main" id="{AA0C99D1-F336-C0EF-A19F-1C46958F3A61}"/>
                </a:ext>
              </a:extLst>
            </p:cNvPr>
            <p:cNvSpPr/>
            <p:nvPr/>
          </p:nvSpPr>
          <p:spPr>
            <a:xfrm>
              <a:off x="6242508" y="3670566"/>
              <a:ext cx="42318" cy="152549"/>
            </a:xfrm>
            <a:custGeom>
              <a:avLst/>
              <a:gdLst>
                <a:gd name="f0" fmla="val w"/>
                <a:gd name="f1" fmla="val h"/>
                <a:gd name="f2" fmla="val 0"/>
                <a:gd name="f3" fmla="val 1388"/>
                <a:gd name="f4" fmla="val 4695"/>
                <a:gd name="f5" fmla="val 1387"/>
                <a:gd name="f6" fmla="val 977"/>
                <a:gd name="f7" fmla="val 315"/>
                <a:gd name="f8" fmla="val 505"/>
                <a:gd name="f9" fmla="val 504"/>
                <a:gd name="f10" fmla="val 1"/>
                <a:gd name="f11" fmla="val 347"/>
                <a:gd name="f12" fmla="val 946"/>
                <a:gd name="f13" fmla="val 4222"/>
                <a:gd name="f14" fmla="val 3655"/>
                <a:gd name="f15" fmla="*/ f0 1 1388"/>
                <a:gd name="f16" fmla="*/ f1 1 4695"/>
                <a:gd name="f17" fmla="val f2"/>
                <a:gd name="f18" fmla="val f3"/>
                <a:gd name="f19" fmla="val f4"/>
                <a:gd name="f20" fmla="+- f19 0 f17"/>
                <a:gd name="f21" fmla="+- f18 0 f17"/>
                <a:gd name="f22" fmla="*/ f21 1 1388"/>
                <a:gd name="f23" fmla="*/ f20 1 4695"/>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8" h="4695">
                  <a:moveTo>
                    <a:pt x="f5" y="f2"/>
                  </a:moveTo>
                  <a:cubicBezTo>
                    <a:pt x="f6" y="f7"/>
                    <a:pt x="f8" y="f9"/>
                    <a:pt x="f10" y="f9"/>
                  </a:cubicBezTo>
                  <a:lnTo>
                    <a:pt x="f10" y="f4"/>
                  </a:lnTo>
                  <a:lnTo>
                    <a:pt x="f11" y="f4"/>
                  </a:lnTo>
                  <a:cubicBezTo>
                    <a:pt x="f12" y="f4"/>
                    <a:pt x="f5" y="f13"/>
                    <a:pt x="f5" y="f14"/>
                  </a:cubicBez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3" name="Google Shape;10311;p74">
              <a:extLst>
                <a:ext uri="{FF2B5EF4-FFF2-40B4-BE49-F238E27FC236}">
                  <a16:creationId xmlns:a16="http://schemas.microsoft.com/office/drawing/2014/main" id="{2A7432A7-8A19-85FE-717A-F90C755062A4}"/>
                </a:ext>
              </a:extLst>
            </p:cNvPr>
            <p:cNvSpPr/>
            <p:nvPr/>
          </p:nvSpPr>
          <p:spPr>
            <a:xfrm>
              <a:off x="5924589" y="3670566"/>
              <a:ext cx="42281" cy="151543"/>
            </a:xfrm>
            <a:custGeom>
              <a:avLst/>
              <a:gdLst>
                <a:gd name="f0" fmla="val w"/>
                <a:gd name="f1" fmla="val h"/>
                <a:gd name="f2" fmla="val 0"/>
                <a:gd name="f3" fmla="val 1387"/>
                <a:gd name="f4" fmla="val 4664"/>
                <a:gd name="f5" fmla="val 1"/>
                <a:gd name="f6" fmla="val 3655"/>
                <a:gd name="f7" fmla="val 4222"/>
                <a:gd name="f8" fmla="val 442"/>
                <a:gd name="f9" fmla="val 4663"/>
                <a:gd name="f10" fmla="val 1009"/>
                <a:gd name="f11" fmla="val 504"/>
                <a:gd name="f12" fmla="val 851"/>
                <a:gd name="f13" fmla="val 379"/>
                <a:gd name="f14" fmla="val 315"/>
                <a:gd name="f15" fmla="*/ f0 1 1387"/>
                <a:gd name="f16" fmla="*/ f1 1 4664"/>
                <a:gd name="f17" fmla="val f2"/>
                <a:gd name="f18" fmla="val f3"/>
                <a:gd name="f19" fmla="val f4"/>
                <a:gd name="f20" fmla="+- f19 0 f17"/>
                <a:gd name="f21" fmla="+- f18 0 f17"/>
                <a:gd name="f22" fmla="*/ f21 1 1387"/>
                <a:gd name="f23" fmla="*/ f20 1 4664"/>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4664">
                  <a:moveTo>
                    <a:pt x="f5" y="f2"/>
                  </a:moveTo>
                  <a:lnTo>
                    <a:pt x="f5" y="f6"/>
                  </a:lnTo>
                  <a:cubicBezTo>
                    <a:pt x="f5" y="f7"/>
                    <a:pt x="f8" y="f9"/>
                    <a:pt x="f10" y="f9"/>
                  </a:cubicBezTo>
                  <a:lnTo>
                    <a:pt x="f3" y="f9"/>
                  </a:lnTo>
                  <a:lnTo>
                    <a:pt x="f3" y="f11"/>
                  </a:lnTo>
                  <a:cubicBezTo>
                    <a:pt x="f12" y="f11"/>
                    <a:pt x="f13" y="f14"/>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4" name="Google Shape;10312;p74">
              <a:extLst>
                <a:ext uri="{FF2B5EF4-FFF2-40B4-BE49-F238E27FC236}">
                  <a16:creationId xmlns:a16="http://schemas.microsoft.com/office/drawing/2014/main" id="{137B33E1-E20C-A6F8-08F7-A5E25E9E31E7}"/>
                </a:ext>
              </a:extLst>
            </p:cNvPr>
            <p:cNvSpPr/>
            <p:nvPr/>
          </p:nvSpPr>
          <p:spPr>
            <a:xfrm>
              <a:off x="6093634" y="3686943"/>
              <a:ext cx="21159" cy="23591"/>
            </a:xfrm>
            <a:custGeom>
              <a:avLst/>
              <a:gdLst>
                <a:gd name="f0" fmla="val w"/>
                <a:gd name="f1" fmla="val h"/>
                <a:gd name="f2" fmla="val 0"/>
                <a:gd name="f3" fmla="val 694"/>
                <a:gd name="f4" fmla="val 726"/>
                <a:gd name="f5" fmla="val 1"/>
                <a:gd name="f6" fmla="val 347"/>
                <a:gd name="f7" fmla="val 568"/>
                <a:gd name="f8" fmla="val 158"/>
                <a:gd name="f9" fmla="val 725"/>
                <a:gd name="f10" fmla="*/ f0 1 694"/>
                <a:gd name="f11" fmla="*/ f1 1 726"/>
                <a:gd name="f12" fmla="val f2"/>
                <a:gd name="f13" fmla="val f3"/>
                <a:gd name="f14" fmla="val f4"/>
                <a:gd name="f15" fmla="+- f14 0 f12"/>
                <a:gd name="f16" fmla="+- f13 0 f12"/>
                <a:gd name="f17" fmla="*/ f16 1 694"/>
                <a:gd name="f18" fmla="*/ f15 1 726"/>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694" h="726">
                  <a:moveTo>
                    <a:pt x="f5" y="f2"/>
                  </a:moveTo>
                  <a:lnTo>
                    <a:pt x="f5" y="f6"/>
                  </a:lnTo>
                  <a:cubicBezTo>
                    <a:pt x="f5" y="f7"/>
                    <a:pt x="f8" y="f9"/>
                    <a:pt x="f6" y="f9"/>
                  </a:cubicBezTo>
                  <a:cubicBezTo>
                    <a:pt x="f7" y="f9"/>
                    <a:pt x="f3" y="f7"/>
                    <a:pt x="f3" y="f6"/>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5" name="Google Shape;10313;p74">
              <a:extLst>
                <a:ext uri="{FF2B5EF4-FFF2-40B4-BE49-F238E27FC236}">
                  <a16:creationId xmlns:a16="http://schemas.microsoft.com/office/drawing/2014/main" id="{7F5718C5-FC0C-1212-F173-29C69CD227E0}"/>
                </a:ext>
              </a:extLst>
            </p:cNvPr>
            <p:cNvSpPr/>
            <p:nvPr/>
          </p:nvSpPr>
          <p:spPr>
            <a:xfrm>
              <a:off x="6242508" y="3551803"/>
              <a:ext cx="42318" cy="112654"/>
            </a:xfrm>
            <a:custGeom>
              <a:avLst/>
              <a:gdLst>
                <a:gd name="f0" fmla="val w"/>
                <a:gd name="f1" fmla="val h"/>
                <a:gd name="f2" fmla="val 0"/>
                <a:gd name="f3" fmla="val 1388"/>
                <a:gd name="f4" fmla="val 3467"/>
                <a:gd name="f5" fmla="val 1"/>
                <a:gd name="f6" fmla="val 3466"/>
                <a:gd name="f7" fmla="val 347"/>
                <a:gd name="f8" fmla="val 662"/>
                <a:gd name="f9" fmla="val 3340"/>
                <a:gd name="f10" fmla="val 946"/>
                <a:gd name="f11" fmla="val 3088"/>
                <a:gd name="f12" fmla="val 1229"/>
                <a:gd name="f13" fmla="val 2836"/>
                <a:gd name="f14" fmla="val 1387"/>
                <a:gd name="f15" fmla="val 2458"/>
                <a:gd name="f16" fmla="val 2080"/>
                <a:gd name="f17" fmla="val 1040"/>
                <a:gd name="f18" fmla="val 442"/>
                <a:gd name="f19" fmla="val 914"/>
                <a:gd name="f20" fmla="*/ f0 1 1388"/>
                <a:gd name="f21" fmla="*/ f1 1 3467"/>
                <a:gd name="f22" fmla="val f2"/>
                <a:gd name="f23" fmla="val f3"/>
                <a:gd name="f24" fmla="val f4"/>
                <a:gd name="f25" fmla="+- f24 0 f22"/>
                <a:gd name="f26" fmla="+- f23 0 f22"/>
                <a:gd name="f27" fmla="*/ f26 1 1388"/>
                <a:gd name="f28" fmla="*/ f25 1 346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388" h="3467">
                  <a:moveTo>
                    <a:pt x="f5" y="f5"/>
                  </a:moveTo>
                  <a:lnTo>
                    <a:pt x="f5" y="f6"/>
                  </a:lnTo>
                  <a:cubicBezTo>
                    <a:pt x="f7" y="f6"/>
                    <a:pt x="f8" y="f9"/>
                    <a:pt x="f10" y="f11"/>
                  </a:cubicBezTo>
                  <a:cubicBezTo>
                    <a:pt x="f12" y="f13"/>
                    <a:pt x="f14" y="f15"/>
                    <a:pt x="f14" y="f16"/>
                  </a:cubicBezTo>
                  <a:lnTo>
                    <a:pt x="f14" y="f17"/>
                  </a:lnTo>
                  <a:cubicBezTo>
                    <a:pt x="f14" y="f18"/>
                    <a:pt x="f19" y="f5"/>
                    <a:pt x="f7"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6" name="Google Shape;10314;p74">
              <a:extLst>
                <a:ext uri="{FF2B5EF4-FFF2-40B4-BE49-F238E27FC236}">
                  <a16:creationId xmlns:a16="http://schemas.microsoft.com/office/drawing/2014/main" id="{FE10F5A6-A637-4D0B-B3DF-70A7FDF007C7}"/>
                </a:ext>
              </a:extLst>
            </p:cNvPr>
            <p:cNvSpPr/>
            <p:nvPr/>
          </p:nvSpPr>
          <p:spPr>
            <a:xfrm>
              <a:off x="6030257" y="3686943"/>
              <a:ext cx="148900" cy="135166"/>
            </a:xfrm>
            <a:custGeom>
              <a:avLst/>
              <a:gdLst>
                <a:gd name="f0" fmla="val w"/>
                <a:gd name="f1" fmla="val h"/>
                <a:gd name="f2" fmla="val 0"/>
                <a:gd name="f3" fmla="val 4884"/>
                <a:gd name="f4" fmla="val 4160"/>
                <a:gd name="f5" fmla="val 4159"/>
                <a:gd name="f6" fmla="val 4883"/>
                <a:gd name="f7" fmla="val 3466"/>
                <a:gd name="f8" fmla="val 347"/>
                <a:gd name="f9" fmla="val 946"/>
                <a:gd name="f10" fmla="val 2993"/>
                <a:gd name="f11" fmla="val 1387"/>
                <a:gd name="f12" fmla="val 2426"/>
                <a:gd name="f13" fmla="val 1827"/>
                <a:gd name="f14" fmla="val 1418"/>
                <a:gd name="f15" fmla="val 914"/>
                <a:gd name="f16" fmla="*/ f0 1 4884"/>
                <a:gd name="f17" fmla="*/ f1 1 4160"/>
                <a:gd name="f18" fmla="val f2"/>
                <a:gd name="f19" fmla="val f3"/>
                <a:gd name="f20" fmla="val f4"/>
                <a:gd name="f21" fmla="+- f20 0 f18"/>
                <a:gd name="f22" fmla="+- f19 0 f18"/>
                <a:gd name="f23" fmla="*/ f22 1 4884"/>
                <a:gd name="f24" fmla="*/ f21 1 416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884" h="4160">
                  <a:moveTo>
                    <a:pt x="f2" y="f2"/>
                  </a:moveTo>
                  <a:lnTo>
                    <a:pt x="f2" y="f5"/>
                  </a:lnTo>
                  <a:lnTo>
                    <a:pt x="f6" y="f5"/>
                  </a:lnTo>
                  <a:lnTo>
                    <a:pt x="f6" y="f2"/>
                  </a:lnTo>
                  <a:lnTo>
                    <a:pt x="f7" y="f2"/>
                  </a:lnTo>
                  <a:lnTo>
                    <a:pt x="f7" y="f8"/>
                  </a:lnTo>
                  <a:cubicBezTo>
                    <a:pt x="f7" y="f9"/>
                    <a:pt x="f10" y="f11"/>
                    <a:pt x="f12" y="f11"/>
                  </a:cubicBezTo>
                  <a:cubicBezTo>
                    <a:pt x="f13" y="f11"/>
                    <a:pt x="f14" y="f15"/>
                    <a:pt x="f14" y="f8"/>
                  </a:cubicBezTo>
                  <a:lnTo>
                    <a:pt x="f14"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7" name="Google Shape;10315;p74">
              <a:extLst>
                <a:ext uri="{FF2B5EF4-FFF2-40B4-BE49-F238E27FC236}">
                  <a16:creationId xmlns:a16="http://schemas.microsoft.com/office/drawing/2014/main" id="{BBDF6D89-30D9-0028-0CC8-9BBE38379804}"/>
                </a:ext>
              </a:extLst>
            </p:cNvPr>
            <p:cNvSpPr/>
            <p:nvPr/>
          </p:nvSpPr>
          <p:spPr>
            <a:xfrm>
              <a:off x="6029279" y="3439222"/>
              <a:ext cx="148900" cy="90104"/>
            </a:xfrm>
            <a:custGeom>
              <a:avLst/>
              <a:gdLst>
                <a:gd name="f0" fmla="val w"/>
                <a:gd name="f1" fmla="val h"/>
                <a:gd name="f2" fmla="val 0"/>
                <a:gd name="f3" fmla="val 4884"/>
                <a:gd name="f4" fmla="val 2773"/>
                <a:gd name="f5" fmla="val 2427"/>
                <a:gd name="f6" fmla="val 1103"/>
                <a:gd name="f7" fmla="val 1"/>
                <a:gd name="f8" fmla="val 2426"/>
                <a:gd name="f9" fmla="val 1355"/>
                <a:gd name="f10" fmla="val 1828"/>
                <a:gd name="f11" fmla="val 1418"/>
                <a:gd name="f12" fmla="val 2395"/>
                <a:gd name="f13" fmla="val 2994"/>
                <a:gd name="f14" fmla="val 3403"/>
                <a:gd name="f15" fmla="val 1891"/>
                <a:gd name="f16" fmla="val 3781"/>
                <a:gd name="f17" fmla="*/ f0 1 4884"/>
                <a:gd name="f18" fmla="*/ f1 1 2773"/>
                <a:gd name="f19" fmla="val f2"/>
                <a:gd name="f20" fmla="val f3"/>
                <a:gd name="f21" fmla="val f4"/>
                <a:gd name="f22" fmla="+- f21 0 f19"/>
                <a:gd name="f23" fmla="+- f20 0 f19"/>
                <a:gd name="f24" fmla="*/ f23 1 4884"/>
                <a:gd name="f25" fmla="*/ f22 1 277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884" h="2773">
                  <a:moveTo>
                    <a:pt x="f5" y="f2"/>
                  </a:moveTo>
                  <a:cubicBezTo>
                    <a:pt x="f6" y="f2"/>
                    <a:pt x="f7" y="f6"/>
                    <a:pt x="f7" y="f8"/>
                  </a:cubicBezTo>
                  <a:lnTo>
                    <a:pt x="f7" y="f4"/>
                  </a:lnTo>
                  <a:lnTo>
                    <a:pt x="f9" y="f4"/>
                  </a:lnTo>
                  <a:lnTo>
                    <a:pt x="f9" y="f8"/>
                  </a:lnTo>
                  <a:cubicBezTo>
                    <a:pt x="f9" y="f10"/>
                    <a:pt x="f10" y="f11"/>
                    <a:pt x="f12" y="f11"/>
                  </a:cubicBezTo>
                  <a:cubicBezTo>
                    <a:pt x="f13" y="f11"/>
                    <a:pt x="f14" y="f15"/>
                    <a:pt x="f14" y="f8"/>
                  </a:cubicBezTo>
                  <a:lnTo>
                    <a:pt x="f14" y="f4"/>
                  </a:lnTo>
                  <a:lnTo>
                    <a:pt x="f3" y="f4"/>
                  </a:lnTo>
                  <a:lnTo>
                    <a:pt x="f3" y="f8"/>
                  </a:lnTo>
                  <a:cubicBezTo>
                    <a:pt x="f3" y="f6"/>
                    <a:pt x="f16"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88" name="Google Shape;10341;p74">
            <a:extLst>
              <a:ext uri="{FF2B5EF4-FFF2-40B4-BE49-F238E27FC236}">
                <a16:creationId xmlns:a16="http://schemas.microsoft.com/office/drawing/2014/main" id="{5AA04F6D-32FF-756B-95B1-627C5808C8F2}"/>
              </a:ext>
            </a:extLst>
          </p:cNvPr>
          <p:cNvGrpSpPr/>
          <p:nvPr/>
        </p:nvGrpSpPr>
        <p:grpSpPr>
          <a:xfrm>
            <a:off x="8527703" y="2749015"/>
            <a:ext cx="259506" cy="362605"/>
            <a:chOff x="8527703" y="2749015"/>
            <a:chExt cx="259506" cy="362605"/>
          </a:xfrm>
        </p:grpSpPr>
        <p:sp>
          <p:nvSpPr>
            <p:cNvPr id="89" name="Google Shape;10342;p74">
              <a:extLst>
                <a:ext uri="{FF2B5EF4-FFF2-40B4-BE49-F238E27FC236}">
                  <a16:creationId xmlns:a16="http://schemas.microsoft.com/office/drawing/2014/main" id="{04583D68-E556-D1EA-4A1C-2423BB50B5C0}"/>
                </a:ext>
              </a:extLst>
            </p:cNvPr>
            <p:cNvSpPr/>
            <p:nvPr/>
          </p:nvSpPr>
          <p:spPr>
            <a:xfrm>
              <a:off x="8527703" y="2749015"/>
              <a:ext cx="259506" cy="255282"/>
            </a:xfrm>
            <a:custGeom>
              <a:avLst/>
              <a:gdLst>
                <a:gd name="f0" fmla="val w"/>
                <a:gd name="f1" fmla="val h"/>
                <a:gd name="f2" fmla="val 0"/>
                <a:gd name="f3" fmla="val 9012"/>
                <a:gd name="f4" fmla="val 8318"/>
                <a:gd name="f5" fmla="val 4538"/>
                <a:gd name="f6" fmla="val 1"/>
                <a:gd name="f7" fmla="val 2112"/>
                <a:gd name="f8" fmla="val 1985"/>
                <a:gd name="f9" fmla="val 32"/>
                <a:gd name="f10" fmla="val 4537"/>
                <a:gd name="f11" fmla="val 5860"/>
                <a:gd name="f12" fmla="val 631"/>
                <a:gd name="f13" fmla="val 7184"/>
                <a:gd name="f14" fmla="val 1797"/>
                <a:gd name="f15" fmla="val 8066"/>
                <a:gd name="f16" fmla="val 1923"/>
                <a:gd name="f17" fmla="val 8192"/>
                <a:gd name="f18" fmla="val 2017"/>
                <a:gd name="f19" fmla="val 8223"/>
                <a:gd name="f20" fmla="val 2049"/>
                <a:gd name="f21" fmla="val 4160"/>
                <a:gd name="f22" fmla="val 6900"/>
                <a:gd name="f23" fmla="val 2427"/>
                <a:gd name="f24" fmla="val 2238"/>
                <a:gd name="f25" fmla="val 2080"/>
                <a:gd name="f26" fmla="val 6743"/>
                <a:gd name="f27" fmla="val 6554"/>
                <a:gd name="f28" fmla="val 5829"/>
                <a:gd name="f29" fmla="val 4852"/>
                <a:gd name="f30" fmla="val 2679"/>
                <a:gd name="f31" fmla="val 4033"/>
                <a:gd name="f32" fmla="val 3498"/>
                <a:gd name="f33" fmla="val 3624"/>
                <a:gd name="f34" fmla="val 3277"/>
                <a:gd name="f35" fmla="val 3403"/>
                <a:gd name="f36" fmla="val 3151"/>
                <a:gd name="f37" fmla="val 3088"/>
                <a:gd name="f38" fmla="val 2678"/>
                <a:gd name="f39" fmla="val 1922"/>
                <a:gd name="f40" fmla="val 3782"/>
                <a:gd name="f41" fmla="val 1292"/>
                <a:gd name="f42" fmla="val 5262"/>
                <a:gd name="f43" fmla="val 5892"/>
                <a:gd name="f44" fmla="val 3025"/>
                <a:gd name="f45" fmla="val 5735"/>
                <a:gd name="f46" fmla="val 3340"/>
                <a:gd name="f47" fmla="val 5546"/>
                <a:gd name="f48" fmla="val 6365"/>
                <a:gd name="f49" fmla="val 6964"/>
                <a:gd name="f50" fmla="val 6806"/>
                <a:gd name="f51" fmla="val 6617"/>
                <a:gd name="f52" fmla="val 4884"/>
                <a:gd name="f53" fmla="val 6995"/>
                <a:gd name="f54" fmla="val 7027"/>
                <a:gd name="f55" fmla="val 8286"/>
                <a:gd name="f56" fmla="val 7121"/>
                <a:gd name="f57" fmla="val 7247"/>
                <a:gd name="f58" fmla="val 8129"/>
                <a:gd name="f59" fmla="val 8413"/>
                <a:gd name="f60" fmla="val 9011"/>
                <a:gd name="f61" fmla="val 4506"/>
                <a:gd name="f62" fmla="*/ f0 1 9012"/>
                <a:gd name="f63" fmla="*/ f1 1 8318"/>
                <a:gd name="f64" fmla="val f2"/>
                <a:gd name="f65" fmla="val f3"/>
                <a:gd name="f66" fmla="val f4"/>
                <a:gd name="f67" fmla="+- f66 0 f64"/>
                <a:gd name="f68" fmla="+- f65 0 f64"/>
                <a:gd name="f69" fmla="*/ f68 1 9012"/>
                <a:gd name="f70" fmla="*/ f67 1 831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9012" h="8318">
                  <a:moveTo>
                    <a:pt x="f5" y="f6"/>
                  </a:moveTo>
                  <a:cubicBezTo>
                    <a:pt x="f7" y="f6"/>
                    <a:pt x="f6" y="f8"/>
                    <a:pt x="f9" y="f10"/>
                  </a:cubicBezTo>
                  <a:cubicBezTo>
                    <a:pt x="f9" y="f11"/>
                    <a:pt x="f12" y="f13"/>
                    <a:pt x="f14" y="f15"/>
                  </a:cubicBezTo>
                  <a:cubicBezTo>
                    <a:pt x="f16" y="f17"/>
                    <a:pt x="f18" y="f19"/>
                    <a:pt x="f20" y="f4"/>
                  </a:cubicBezTo>
                  <a:lnTo>
                    <a:pt x="f21" y="f4"/>
                  </a:lnTo>
                  <a:lnTo>
                    <a:pt x="f21" y="f22"/>
                  </a:lnTo>
                  <a:lnTo>
                    <a:pt x="f23" y="f22"/>
                  </a:lnTo>
                  <a:cubicBezTo>
                    <a:pt x="f24" y="f22"/>
                    <a:pt x="f25" y="f26"/>
                    <a:pt x="f25" y="f27"/>
                  </a:cubicBezTo>
                  <a:lnTo>
                    <a:pt x="f25" y="f28"/>
                  </a:lnTo>
                  <a:cubicBezTo>
                    <a:pt x="f25" y="f29"/>
                    <a:pt x="f30" y="f31"/>
                    <a:pt x="f32" y="f33"/>
                  </a:cubicBezTo>
                  <a:cubicBezTo>
                    <a:pt x="f34" y="f35"/>
                    <a:pt x="f36" y="f37"/>
                    <a:pt x="f36" y="f38"/>
                  </a:cubicBezTo>
                  <a:cubicBezTo>
                    <a:pt x="f36" y="f39"/>
                    <a:pt x="f40" y="f41"/>
                    <a:pt x="f5" y="f41"/>
                  </a:cubicBezTo>
                  <a:cubicBezTo>
                    <a:pt x="f42" y="f41"/>
                    <a:pt x="f43" y="f39"/>
                    <a:pt x="f43" y="f38"/>
                  </a:cubicBezTo>
                  <a:cubicBezTo>
                    <a:pt x="f43" y="f44"/>
                    <a:pt x="f45" y="f46"/>
                    <a:pt x="f47" y="f33"/>
                  </a:cubicBezTo>
                  <a:cubicBezTo>
                    <a:pt x="f48" y="f31"/>
                    <a:pt x="f49" y="f29"/>
                    <a:pt x="f49" y="f28"/>
                  </a:cubicBezTo>
                  <a:lnTo>
                    <a:pt x="f49" y="f27"/>
                  </a:lnTo>
                  <a:cubicBezTo>
                    <a:pt x="f49" y="f26"/>
                    <a:pt x="f50" y="f22"/>
                    <a:pt x="f51" y="f22"/>
                  </a:cubicBezTo>
                  <a:lnTo>
                    <a:pt x="f52" y="f22"/>
                  </a:lnTo>
                  <a:lnTo>
                    <a:pt x="f52" y="f4"/>
                  </a:lnTo>
                  <a:lnTo>
                    <a:pt x="f53" y="f4"/>
                  </a:lnTo>
                  <a:cubicBezTo>
                    <a:pt x="f54" y="f55"/>
                    <a:pt x="f56" y="f17"/>
                    <a:pt x="f57" y="f58"/>
                  </a:cubicBezTo>
                  <a:cubicBezTo>
                    <a:pt x="f59" y="f13"/>
                    <a:pt x="f60" y="f28"/>
                    <a:pt x="f60" y="f61"/>
                  </a:cubicBezTo>
                  <a:cubicBezTo>
                    <a:pt x="f60" y="f18"/>
                    <a:pt x="f53"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0" name="Google Shape;10343;p74">
              <a:extLst>
                <a:ext uri="{FF2B5EF4-FFF2-40B4-BE49-F238E27FC236}">
                  <a16:creationId xmlns:a16="http://schemas.microsoft.com/office/drawing/2014/main" id="{A1530820-409C-ED0F-BA54-163C321F13DE}"/>
                </a:ext>
              </a:extLst>
            </p:cNvPr>
            <p:cNvSpPr/>
            <p:nvPr/>
          </p:nvSpPr>
          <p:spPr>
            <a:xfrm>
              <a:off x="8637495" y="2811871"/>
              <a:ext cx="40827" cy="43552"/>
            </a:xfrm>
            <a:custGeom>
              <a:avLst/>
              <a:gdLst>
                <a:gd name="f0" fmla="val w"/>
                <a:gd name="f1" fmla="val h"/>
                <a:gd name="f2" fmla="val 0"/>
                <a:gd name="f3" fmla="val 1418"/>
                <a:gd name="f4" fmla="val 1419"/>
                <a:gd name="f5" fmla="val 725"/>
                <a:gd name="f6" fmla="val 315"/>
                <a:gd name="f7" fmla="val 1103"/>
                <a:gd name="f8" fmla="*/ f0 1 1418"/>
                <a:gd name="f9" fmla="*/ f1 1 1419"/>
                <a:gd name="f10" fmla="val f2"/>
                <a:gd name="f11" fmla="val f3"/>
                <a:gd name="f12" fmla="val f4"/>
                <a:gd name="f13" fmla="+- f12 0 f10"/>
                <a:gd name="f14" fmla="+- f11 0 f10"/>
                <a:gd name="f15" fmla="*/ f14 1 1418"/>
                <a:gd name="f16" fmla="*/ f13 1 1419"/>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418" h="1419">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1" name="Google Shape;10344;p74">
              <a:extLst>
                <a:ext uri="{FF2B5EF4-FFF2-40B4-BE49-F238E27FC236}">
                  <a16:creationId xmlns:a16="http://schemas.microsoft.com/office/drawing/2014/main" id="{DF0E4318-EB6F-A4ED-5E30-80FD933E0579}"/>
                </a:ext>
              </a:extLst>
            </p:cNvPr>
            <p:cNvSpPr/>
            <p:nvPr/>
          </p:nvSpPr>
          <p:spPr>
            <a:xfrm>
              <a:off x="8588483" y="3025539"/>
              <a:ext cx="139747" cy="43552"/>
            </a:xfrm>
            <a:custGeom>
              <a:avLst/>
              <a:gdLst>
                <a:gd name="f0" fmla="val w"/>
                <a:gd name="f1" fmla="val h"/>
                <a:gd name="f2" fmla="val 0"/>
                <a:gd name="f3" fmla="val 4853"/>
                <a:gd name="f4" fmla="val 1419"/>
                <a:gd name="f5" fmla="val 1"/>
                <a:gd name="f6" fmla="val 347"/>
                <a:gd name="f7" fmla="val 946"/>
                <a:gd name="f8" fmla="val 473"/>
                <a:gd name="f9" fmla="val 1040"/>
                <a:gd name="f10" fmla="val 3781"/>
                <a:gd name="f11" fmla="val 4380"/>
                <a:gd name="f12" fmla="*/ f0 1 4853"/>
                <a:gd name="f13" fmla="*/ f1 1 1419"/>
                <a:gd name="f14" fmla="val f2"/>
                <a:gd name="f15" fmla="val f3"/>
                <a:gd name="f16" fmla="val f4"/>
                <a:gd name="f17" fmla="+- f16 0 f14"/>
                <a:gd name="f18" fmla="+- f15 0 f14"/>
                <a:gd name="f19" fmla="*/ f18 1 4853"/>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4853" h="1419">
                  <a:moveTo>
                    <a:pt x="f5" y="f5"/>
                  </a:moveTo>
                  <a:lnTo>
                    <a:pt x="f5" y="f6"/>
                  </a:lnTo>
                  <a:cubicBezTo>
                    <a:pt x="f5" y="f7"/>
                    <a:pt x="f8" y="f4"/>
                    <a:pt x="f9" y="f4"/>
                  </a:cubicBezTo>
                  <a:lnTo>
                    <a:pt x="f10" y="f4"/>
                  </a:lnTo>
                  <a:cubicBezTo>
                    <a:pt x="f11" y="f4"/>
                    <a:pt x="f3" y="f7"/>
                    <a:pt x="f3" y="f6"/>
                  </a:cubicBez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2" name="Google Shape;10345;p74">
              <a:extLst>
                <a:ext uri="{FF2B5EF4-FFF2-40B4-BE49-F238E27FC236}">
                  <a16:creationId xmlns:a16="http://schemas.microsoft.com/office/drawing/2014/main" id="{BB663BED-97AA-E190-6F5B-9B55E63CC4BA}"/>
                </a:ext>
              </a:extLst>
            </p:cNvPr>
            <p:cNvSpPr/>
            <p:nvPr/>
          </p:nvSpPr>
          <p:spPr>
            <a:xfrm>
              <a:off x="8608445" y="2877607"/>
              <a:ext cx="99834" cy="63834"/>
            </a:xfrm>
            <a:custGeom>
              <a:avLst/>
              <a:gdLst>
                <a:gd name="f0" fmla="val w"/>
                <a:gd name="f1" fmla="val h"/>
                <a:gd name="f2" fmla="val 0"/>
                <a:gd name="f3" fmla="val 3467"/>
                <a:gd name="f4" fmla="val 2080"/>
                <a:gd name="f5" fmla="val 1734"/>
                <a:gd name="f6" fmla="val 1"/>
                <a:gd name="f7" fmla="val 789"/>
                <a:gd name="f8" fmla="val 725"/>
                <a:gd name="f9" fmla="val 1733"/>
                <a:gd name="f10" fmla="val 3466"/>
                <a:gd name="f11" fmla="val 788"/>
                <a:gd name="f12" fmla="val 2679"/>
                <a:gd name="f13" fmla="*/ f0 1 3467"/>
                <a:gd name="f14" fmla="*/ f1 1 2080"/>
                <a:gd name="f15" fmla="val f2"/>
                <a:gd name="f16" fmla="val f3"/>
                <a:gd name="f17" fmla="val f4"/>
                <a:gd name="f18" fmla="+- f17 0 f15"/>
                <a:gd name="f19" fmla="+- f16 0 f15"/>
                <a:gd name="f20" fmla="*/ f19 1 3467"/>
                <a:gd name="f21" fmla="*/ f18 1 208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467" h="2080">
                  <a:moveTo>
                    <a:pt x="f5" y="f6"/>
                  </a:moveTo>
                  <a:cubicBezTo>
                    <a:pt x="f7" y="f6"/>
                    <a:pt x="f6" y="f8"/>
                    <a:pt x="f6" y="f9"/>
                  </a:cubicBezTo>
                  <a:lnTo>
                    <a:pt x="f6" y="f4"/>
                  </a:lnTo>
                  <a:lnTo>
                    <a:pt x="f10" y="f4"/>
                  </a:lnTo>
                  <a:lnTo>
                    <a:pt x="f10" y="f9"/>
                  </a:lnTo>
                  <a:cubicBezTo>
                    <a:pt x="f10" y="f11"/>
                    <a:pt x="f12"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3" name="Google Shape;10346;p74">
              <a:extLst>
                <a:ext uri="{FF2B5EF4-FFF2-40B4-BE49-F238E27FC236}">
                  <a16:creationId xmlns:a16="http://schemas.microsoft.com/office/drawing/2014/main" id="{BBF55698-6692-2B87-C542-1628992338D6}"/>
                </a:ext>
              </a:extLst>
            </p:cNvPr>
            <p:cNvSpPr/>
            <p:nvPr/>
          </p:nvSpPr>
          <p:spPr>
            <a:xfrm>
              <a:off x="8608445" y="3090324"/>
              <a:ext cx="100730" cy="21296"/>
            </a:xfrm>
            <a:custGeom>
              <a:avLst/>
              <a:gdLst>
                <a:gd name="f0" fmla="val w"/>
                <a:gd name="f1" fmla="val h"/>
                <a:gd name="f2" fmla="val 0"/>
                <a:gd name="f3" fmla="val 3498"/>
                <a:gd name="f4" fmla="val 694"/>
                <a:gd name="f5" fmla="val 32"/>
                <a:gd name="f6" fmla="val 1"/>
                <a:gd name="f7" fmla="val 379"/>
                <a:gd name="f8" fmla="val 284"/>
                <a:gd name="f9" fmla="val 2773"/>
                <a:gd name="f10" fmla="val 3183"/>
                <a:gd name="f11" fmla="*/ f0 1 3498"/>
                <a:gd name="f12" fmla="*/ f1 1 694"/>
                <a:gd name="f13" fmla="val f2"/>
                <a:gd name="f14" fmla="val f3"/>
                <a:gd name="f15" fmla="val f4"/>
                <a:gd name="f16" fmla="+- f15 0 f13"/>
                <a:gd name="f17" fmla="+- f14 0 f13"/>
                <a:gd name="f18" fmla="*/ f17 1 3498"/>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98" h="694">
                  <a:moveTo>
                    <a:pt x="f5" y="f6"/>
                  </a:moveTo>
                  <a:cubicBezTo>
                    <a:pt x="f6" y="f7"/>
                    <a:pt x="f8" y="f4"/>
                    <a:pt x="f4" y="f4"/>
                  </a:cubicBezTo>
                  <a:lnTo>
                    <a:pt x="f9" y="f4"/>
                  </a:lnTo>
                  <a:cubicBezTo>
                    <a:pt x="f10" y="f4"/>
                    <a:pt x="f3" y="f7"/>
                    <a:pt x="f3"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4" name="Google Shape;10359;p74">
            <a:extLst>
              <a:ext uri="{FF2B5EF4-FFF2-40B4-BE49-F238E27FC236}">
                <a16:creationId xmlns:a16="http://schemas.microsoft.com/office/drawing/2014/main" id="{93D371B8-975E-06E8-D043-002478A40926}"/>
              </a:ext>
            </a:extLst>
          </p:cNvPr>
          <p:cNvGrpSpPr/>
          <p:nvPr/>
        </p:nvGrpSpPr>
        <p:grpSpPr>
          <a:xfrm>
            <a:off x="6584749" y="3481321"/>
            <a:ext cx="361179" cy="338858"/>
            <a:chOff x="6584749" y="3481321"/>
            <a:chExt cx="361179" cy="338858"/>
          </a:xfrm>
        </p:grpSpPr>
        <p:sp>
          <p:nvSpPr>
            <p:cNvPr id="95" name="Google Shape;10360;p74">
              <a:extLst>
                <a:ext uri="{FF2B5EF4-FFF2-40B4-BE49-F238E27FC236}">
                  <a16:creationId xmlns:a16="http://schemas.microsoft.com/office/drawing/2014/main" id="{799FB204-F575-9A99-DE50-4307BFDDBB64}"/>
                </a:ext>
              </a:extLst>
            </p:cNvPr>
            <p:cNvSpPr/>
            <p:nvPr/>
          </p:nvSpPr>
          <p:spPr>
            <a:xfrm>
              <a:off x="6679838" y="3638973"/>
              <a:ext cx="170023" cy="181206"/>
            </a:xfrm>
            <a:custGeom>
              <a:avLst/>
              <a:gdLst>
                <a:gd name="f0" fmla="val w"/>
                <a:gd name="f1" fmla="val h"/>
                <a:gd name="f2" fmla="val 0"/>
                <a:gd name="f3" fmla="val 5577"/>
                <a:gd name="f4" fmla="val 2804"/>
                <a:gd name="f5" fmla="val 1607"/>
                <a:gd name="f6" fmla="val 1450"/>
                <a:gd name="f7" fmla="val 725"/>
                <a:gd name="f8" fmla="val 1009"/>
                <a:gd name="f9" fmla="val 3308"/>
                <a:gd name="f10" fmla="val 946"/>
                <a:gd name="f11" fmla="val 3749"/>
                <a:gd name="f12" fmla="val 851"/>
                <a:gd name="f13" fmla="val 4285"/>
                <a:gd name="f14" fmla="val 757"/>
                <a:gd name="f15" fmla="val 4883"/>
                <a:gd name="f16" fmla="val 347"/>
                <a:gd name="f17" fmla="val 158"/>
                <a:gd name="f18" fmla="val 5041"/>
                <a:gd name="f19" fmla="val 5230"/>
                <a:gd name="f20" fmla="val 5419"/>
                <a:gd name="f21" fmla="val 5576"/>
                <a:gd name="f22" fmla="val 5545"/>
                <a:gd name="f23" fmla="val 5387"/>
                <a:gd name="f24" fmla="val 5198"/>
                <a:gd name="f25" fmla="val 5009"/>
                <a:gd name="f26" fmla="val 4852"/>
                <a:gd name="f27" fmla="val 4726"/>
                <a:gd name="f28" fmla="val 4253"/>
                <a:gd name="f29" fmla="val 4632"/>
                <a:gd name="f30" fmla="val 4569"/>
                <a:gd name="f31" fmla="val 3277"/>
                <a:gd name="f32" fmla="val 4128"/>
                <a:gd name="f33" fmla="val 756"/>
                <a:gd name="f34" fmla="val 3970"/>
                <a:gd name="f35" fmla="*/ f0 1 5577"/>
                <a:gd name="f36" fmla="*/ f1 1 5577"/>
                <a:gd name="f37" fmla="val f2"/>
                <a:gd name="f38" fmla="val f3"/>
                <a:gd name="f39" fmla="+- f38 0 f37"/>
                <a:gd name="f40" fmla="*/ f39 1 5577"/>
                <a:gd name="f41" fmla="*/ f37 1 f40"/>
                <a:gd name="f42" fmla="*/ f38 1 f40"/>
                <a:gd name="f43" fmla="*/ f41 f35 1"/>
                <a:gd name="f44" fmla="*/ f42 f35 1"/>
                <a:gd name="f45" fmla="*/ f42 f36 1"/>
                <a:gd name="f46" fmla="*/ f41 f36 1"/>
              </a:gdLst>
              <a:ahLst/>
              <a:cxnLst>
                <a:cxn ang="3cd4">
                  <a:pos x="hc" y="t"/>
                </a:cxn>
                <a:cxn ang="0">
                  <a:pos x="r" y="vc"/>
                </a:cxn>
                <a:cxn ang="cd4">
                  <a:pos x="hc" y="b"/>
                </a:cxn>
                <a:cxn ang="cd2">
                  <a:pos x="l" y="vc"/>
                </a:cxn>
              </a:cxnLst>
              <a:rect l="f43" t="f46" r="f44" b="f45"/>
              <a:pathLst>
                <a:path w="5577" h="5577">
                  <a:moveTo>
                    <a:pt x="f4" y="f2"/>
                  </a:moveTo>
                  <a:cubicBezTo>
                    <a:pt x="f5" y="f2"/>
                    <a:pt x="f6" y="f7"/>
                    <a:pt x="f8" y="f9"/>
                  </a:cubicBezTo>
                  <a:cubicBezTo>
                    <a:pt x="f10" y="f11"/>
                    <a:pt x="f12" y="f13"/>
                    <a:pt x="f14" y="f15"/>
                  </a:cubicBezTo>
                  <a:lnTo>
                    <a:pt x="f16" y="f15"/>
                  </a:lnTo>
                  <a:cubicBezTo>
                    <a:pt x="f17" y="f15"/>
                    <a:pt x="f2" y="f18"/>
                    <a:pt x="f2" y="f19"/>
                  </a:cubicBezTo>
                  <a:cubicBezTo>
                    <a:pt x="f2" y="f20"/>
                    <a:pt x="f17" y="f21"/>
                    <a:pt x="f16" y="f21"/>
                  </a:cubicBezTo>
                  <a:lnTo>
                    <a:pt x="f19" y="f21"/>
                  </a:lnTo>
                  <a:cubicBezTo>
                    <a:pt x="f20" y="f22"/>
                    <a:pt x="f3" y="f23"/>
                    <a:pt x="f3" y="f24"/>
                  </a:cubicBezTo>
                  <a:cubicBezTo>
                    <a:pt x="f3" y="f25"/>
                    <a:pt x="f20" y="f26"/>
                    <a:pt x="f19" y="f26"/>
                  </a:cubicBezTo>
                  <a:lnTo>
                    <a:pt x="f26" y="f26"/>
                  </a:lnTo>
                  <a:cubicBezTo>
                    <a:pt x="f27" y="f28"/>
                    <a:pt x="f29" y="f11"/>
                    <a:pt x="f30" y="f31"/>
                  </a:cubicBezTo>
                  <a:cubicBezTo>
                    <a:pt x="f32" y="f33"/>
                    <a:pt x="f34" y="f2"/>
                    <a:pt x="f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6" name="Google Shape;10361;p74">
              <a:extLst>
                <a:ext uri="{FF2B5EF4-FFF2-40B4-BE49-F238E27FC236}">
                  <a16:creationId xmlns:a16="http://schemas.microsoft.com/office/drawing/2014/main" id="{DF15881C-D6B8-0CE5-D2DE-5D0666CBFED3}"/>
                </a:ext>
              </a:extLst>
            </p:cNvPr>
            <p:cNvSpPr/>
            <p:nvPr/>
          </p:nvSpPr>
          <p:spPr>
            <a:xfrm>
              <a:off x="6839282" y="3481321"/>
              <a:ext cx="84536" cy="90104"/>
            </a:xfrm>
            <a:custGeom>
              <a:avLst/>
              <a:gdLst>
                <a:gd name="f0" fmla="val w"/>
                <a:gd name="f1" fmla="val h"/>
                <a:gd name="f2" fmla="val 0"/>
                <a:gd name="f3" fmla="val 2773"/>
                <a:gd name="f4" fmla="val 1386"/>
                <a:gd name="f5" fmla="val 630"/>
                <a:gd name="f6" fmla="val 1387"/>
                <a:gd name="f7" fmla="val 2111"/>
                <a:gd name="f8" fmla="val 2143"/>
                <a:gd name="f9" fmla="*/ f0 1 2773"/>
                <a:gd name="f10" fmla="*/ f1 1 2773"/>
                <a:gd name="f11" fmla="val f2"/>
                <a:gd name="f12" fmla="val f3"/>
                <a:gd name="f13" fmla="+- f12 0 f11"/>
                <a:gd name="f14" fmla="*/ f13 1 2773"/>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2773" h="2773">
                  <a:moveTo>
                    <a:pt x="f4" y="f2"/>
                  </a:moveTo>
                  <a:cubicBezTo>
                    <a:pt x="f5" y="f2"/>
                    <a:pt x="f2" y="f5"/>
                    <a:pt x="f2" y="f6"/>
                  </a:cubicBezTo>
                  <a:cubicBezTo>
                    <a:pt x="f2" y="f7"/>
                    <a:pt x="f5" y="f3"/>
                    <a:pt x="f4" y="f3"/>
                  </a:cubicBezTo>
                  <a:cubicBezTo>
                    <a:pt x="f8" y="f3"/>
                    <a:pt x="f3" y="f7"/>
                    <a:pt x="f3" y="f6"/>
                  </a:cubicBezTo>
                  <a:cubicBezTo>
                    <a:pt x="f3" y="f5"/>
                    <a:pt x="f8" y="f2"/>
                    <a:pt x="f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7" name="Google Shape;10362;p74">
              <a:extLst>
                <a:ext uri="{FF2B5EF4-FFF2-40B4-BE49-F238E27FC236}">
                  <a16:creationId xmlns:a16="http://schemas.microsoft.com/office/drawing/2014/main" id="{F8AD29A6-592C-50AB-D6D5-EACD5B9B686F}"/>
                </a:ext>
              </a:extLst>
            </p:cNvPr>
            <p:cNvSpPr/>
            <p:nvPr/>
          </p:nvSpPr>
          <p:spPr>
            <a:xfrm>
              <a:off x="6606850" y="3481321"/>
              <a:ext cx="83567" cy="90104"/>
            </a:xfrm>
            <a:custGeom>
              <a:avLst/>
              <a:gdLst>
                <a:gd name="f0" fmla="val w"/>
                <a:gd name="f1" fmla="val h"/>
                <a:gd name="f2" fmla="val 0"/>
                <a:gd name="f3" fmla="val 2741"/>
                <a:gd name="f4" fmla="val 2773"/>
                <a:gd name="f5" fmla="val 1355"/>
                <a:gd name="f6" fmla="val 599"/>
                <a:gd name="f7" fmla="val 630"/>
                <a:gd name="f8" fmla="val 1387"/>
                <a:gd name="f9" fmla="val 2143"/>
                <a:gd name="f10" fmla="val 2111"/>
                <a:gd name="f11" fmla="*/ f0 1 2741"/>
                <a:gd name="f12" fmla="*/ f1 1 2773"/>
                <a:gd name="f13" fmla="val f2"/>
                <a:gd name="f14" fmla="val f3"/>
                <a:gd name="f15" fmla="val f4"/>
                <a:gd name="f16" fmla="+- f15 0 f13"/>
                <a:gd name="f17" fmla="+- f14 0 f13"/>
                <a:gd name="f18" fmla="*/ f17 1 2741"/>
                <a:gd name="f19" fmla="*/ f16 1 277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1" h="2773">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8" name="Google Shape;10363;p74">
              <a:extLst>
                <a:ext uri="{FF2B5EF4-FFF2-40B4-BE49-F238E27FC236}">
                  <a16:creationId xmlns:a16="http://schemas.microsoft.com/office/drawing/2014/main" id="{80FF807C-29E7-DEDE-5F2B-20B62280EA77}"/>
                </a:ext>
              </a:extLst>
            </p:cNvPr>
            <p:cNvSpPr/>
            <p:nvPr/>
          </p:nvSpPr>
          <p:spPr>
            <a:xfrm>
              <a:off x="6584749" y="3571390"/>
              <a:ext cx="127769" cy="67619"/>
            </a:xfrm>
            <a:custGeom>
              <a:avLst/>
              <a:gdLst>
                <a:gd name="f0" fmla="val w"/>
                <a:gd name="f1" fmla="val h"/>
                <a:gd name="f2" fmla="val 0"/>
                <a:gd name="f3" fmla="val 4191"/>
                <a:gd name="f4" fmla="val 2081"/>
                <a:gd name="f5" fmla="val 568"/>
                <a:gd name="f6" fmla="val 1"/>
                <a:gd name="f7" fmla="val 252"/>
                <a:gd name="f8" fmla="val 347"/>
                <a:gd name="f9" fmla="val 851"/>
                <a:gd name="f10" fmla="val 1356"/>
                <a:gd name="f11" fmla="val 1734"/>
                <a:gd name="f12" fmla="val 1923"/>
                <a:gd name="f13" fmla="val 158"/>
                <a:gd name="f14" fmla="val 2080"/>
                <a:gd name="f15" fmla="val 3813"/>
                <a:gd name="f16" fmla="val 4033"/>
                <a:gd name="f17" fmla="val 820"/>
                <a:gd name="f18" fmla="val 3970"/>
                <a:gd name="f19" fmla="val 3624"/>
                <a:gd name="f20" fmla="val 3245"/>
                <a:gd name="f21" fmla="val 410"/>
                <a:gd name="f22" fmla="val 2678"/>
                <a:gd name="f23" fmla="val 694"/>
                <a:gd name="f24" fmla="val 1513"/>
                <a:gd name="f25" fmla="val 946"/>
                <a:gd name="f26" fmla="*/ f0 1 4191"/>
                <a:gd name="f27" fmla="*/ f1 1 2081"/>
                <a:gd name="f28" fmla="val f2"/>
                <a:gd name="f29" fmla="val f3"/>
                <a:gd name="f30" fmla="val f4"/>
                <a:gd name="f31" fmla="+- f30 0 f28"/>
                <a:gd name="f32" fmla="+- f29 0 f28"/>
                <a:gd name="f33" fmla="*/ f32 1 4191"/>
                <a:gd name="f34" fmla="*/ f31 1 2081"/>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191" h="2081">
                  <a:moveTo>
                    <a:pt x="f5" y="f6"/>
                  </a:moveTo>
                  <a:cubicBezTo>
                    <a:pt x="f7" y="f8"/>
                    <a:pt x="f2" y="f9"/>
                    <a:pt x="f2" y="f10"/>
                  </a:cubicBezTo>
                  <a:lnTo>
                    <a:pt x="f2" y="f11"/>
                  </a:lnTo>
                  <a:cubicBezTo>
                    <a:pt x="f2" y="f12"/>
                    <a:pt x="f13" y="f14"/>
                    <a:pt x="f8" y="f14"/>
                  </a:cubicBezTo>
                  <a:lnTo>
                    <a:pt x="f15" y="f14"/>
                  </a:lnTo>
                  <a:cubicBezTo>
                    <a:pt x="f16" y="f14"/>
                    <a:pt x="f3" y="f12"/>
                    <a:pt x="f3" y="f11"/>
                  </a:cubicBezTo>
                  <a:lnTo>
                    <a:pt x="f3" y="f10"/>
                  </a:lnTo>
                  <a:cubicBezTo>
                    <a:pt x="f3" y="f17"/>
                    <a:pt x="f18" y="f8"/>
                    <a:pt x="f19" y="f6"/>
                  </a:cubicBezTo>
                  <a:cubicBezTo>
                    <a:pt x="f20" y="f21"/>
                    <a:pt x="f22" y="f23"/>
                    <a:pt x="f14" y="f23"/>
                  </a:cubicBezTo>
                  <a:cubicBezTo>
                    <a:pt x="f24" y="f23"/>
                    <a:pt x="f25" y="f21"/>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9" name="Google Shape;10364;p74">
              <a:extLst>
                <a:ext uri="{FF2B5EF4-FFF2-40B4-BE49-F238E27FC236}">
                  <a16:creationId xmlns:a16="http://schemas.microsoft.com/office/drawing/2014/main" id="{757D64E3-66B2-73F6-EF11-5AA9F61FC2A4}"/>
                </a:ext>
              </a:extLst>
            </p:cNvPr>
            <p:cNvSpPr/>
            <p:nvPr/>
          </p:nvSpPr>
          <p:spPr>
            <a:xfrm>
              <a:off x="6819101" y="3571390"/>
              <a:ext cx="126827" cy="67619"/>
            </a:xfrm>
            <a:custGeom>
              <a:avLst/>
              <a:gdLst>
                <a:gd name="f0" fmla="val w"/>
                <a:gd name="f1" fmla="val h"/>
                <a:gd name="f2" fmla="val 0"/>
                <a:gd name="f3" fmla="val 4160"/>
                <a:gd name="f4" fmla="val 2081"/>
                <a:gd name="f5" fmla="val 536"/>
                <a:gd name="f6" fmla="val 1"/>
                <a:gd name="f7" fmla="val 221"/>
                <a:gd name="f8" fmla="val 347"/>
                <a:gd name="f9" fmla="val 851"/>
                <a:gd name="f10" fmla="val 1356"/>
                <a:gd name="f11" fmla="val 1702"/>
                <a:gd name="f12" fmla="val 1923"/>
                <a:gd name="f13" fmla="val 158"/>
                <a:gd name="f14" fmla="val 2080"/>
                <a:gd name="f15" fmla="val 3813"/>
                <a:gd name="f16" fmla="val 4002"/>
                <a:gd name="f17" fmla="val 4159"/>
                <a:gd name="f18" fmla="val 820"/>
                <a:gd name="f19" fmla="val 3970"/>
                <a:gd name="f20" fmla="val 3624"/>
                <a:gd name="f21" fmla="val 3214"/>
                <a:gd name="f22" fmla="val 410"/>
                <a:gd name="f23" fmla="val 2679"/>
                <a:gd name="f24" fmla="val 694"/>
                <a:gd name="f25" fmla="val 1450"/>
                <a:gd name="f26" fmla="val 946"/>
                <a:gd name="f27" fmla="*/ f0 1 4160"/>
                <a:gd name="f28" fmla="*/ f1 1 2081"/>
                <a:gd name="f29" fmla="val f2"/>
                <a:gd name="f30" fmla="val f3"/>
                <a:gd name="f31" fmla="val f4"/>
                <a:gd name="f32" fmla="+- f31 0 f29"/>
                <a:gd name="f33" fmla="+- f30 0 f29"/>
                <a:gd name="f34" fmla="*/ f33 1 4160"/>
                <a:gd name="f35" fmla="*/ f32 1 2081"/>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160" h="2081">
                  <a:moveTo>
                    <a:pt x="f5" y="f6"/>
                  </a:moveTo>
                  <a:cubicBezTo>
                    <a:pt x="f7" y="f8"/>
                    <a:pt x="f6" y="f9"/>
                    <a:pt x="f6" y="f10"/>
                  </a:cubicBezTo>
                  <a:lnTo>
                    <a:pt x="f6" y="f11"/>
                  </a:lnTo>
                  <a:cubicBezTo>
                    <a:pt x="f6" y="f12"/>
                    <a:pt x="f13" y="f14"/>
                    <a:pt x="f8" y="f14"/>
                  </a:cubicBezTo>
                  <a:lnTo>
                    <a:pt x="f15" y="f14"/>
                  </a:lnTo>
                  <a:cubicBezTo>
                    <a:pt x="f16" y="f14"/>
                    <a:pt x="f17" y="f12"/>
                    <a:pt x="f17" y="f11"/>
                  </a:cubicBezTo>
                  <a:lnTo>
                    <a:pt x="f17" y="f10"/>
                  </a:lnTo>
                  <a:cubicBezTo>
                    <a:pt x="f17" y="f18"/>
                    <a:pt x="f19" y="f8"/>
                    <a:pt x="f20" y="f6"/>
                  </a:cubicBezTo>
                  <a:cubicBezTo>
                    <a:pt x="f21" y="f22"/>
                    <a:pt x="f23" y="f24"/>
                    <a:pt x="f14" y="f24"/>
                  </a:cubicBezTo>
                  <a:cubicBezTo>
                    <a:pt x="f25" y="f24"/>
                    <a:pt x="f26" y="f22"/>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0" name="Google Shape;10365;p74">
              <a:extLst>
                <a:ext uri="{FF2B5EF4-FFF2-40B4-BE49-F238E27FC236}">
                  <a16:creationId xmlns:a16="http://schemas.microsoft.com/office/drawing/2014/main" id="{EFD1EB8B-3720-380F-6E88-2254B747B016}"/>
                </a:ext>
              </a:extLst>
            </p:cNvPr>
            <p:cNvSpPr/>
            <p:nvPr/>
          </p:nvSpPr>
          <p:spPr>
            <a:xfrm>
              <a:off x="6823920" y="3661486"/>
              <a:ext cx="122008" cy="68625"/>
            </a:xfrm>
            <a:custGeom>
              <a:avLst/>
              <a:gdLst>
                <a:gd name="f0" fmla="val w"/>
                <a:gd name="f1" fmla="val h"/>
                <a:gd name="f2" fmla="val 0"/>
                <a:gd name="f3" fmla="val 4002"/>
                <a:gd name="f4" fmla="val 2112"/>
                <a:gd name="f5" fmla="val 189"/>
                <a:gd name="f6" fmla="val 567"/>
                <a:gd name="f7" fmla="val 315"/>
                <a:gd name="f8" fmla="val 1229"/>
                <a:gd name="f9" fmla="val 473"/>
                <a:gd name="f10" fmla="val 2111"/>
                <a:gd name="f11" fmla="val 3655"/>
                <a:gd name="f12" fmla="val 3844"/>
                <a:gd name="f13" fmla="val 4001"/>
                <a:gd name="f14" fmla="val 1954"/>
                <a:gd name="f15" fmla="val 1733"/>
                <a:gd name="f16" fmla="val 378"/>
                <a:gd name="f17" fmla="val 3970"/>
                <a:gd name="f18" fmla="val 158"/>
                <a:gd name="f19" fmla="*/ f0 1 4002"/>
                <a:gd name="f20" fmla="*/ f1 1 2112"/>
                <a:gd name="f21" fmla="val f2"/>
                <a:gd name="f22" fmla="val f3"/>
                <a:gd name="f23" fmla="val f4"/>
                <a:gd name="f24" fmla="+- f23 0 f21"/>
                <a:gd name="f25" fmla="+- f22 0 f21"/>
                <a:gd name="f26" fmla="*/ f25 1 4002"/>
                <a:gd name="f27" fmla="*/ f24 1 211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4002" h="2112">
                  <a:moveTo>
                    <a:pt x="f2" y="f2"/>
                  </a:moveTo>
                  <a:cubicBezTo>
                    <a:pt x="f5" y="f6"/>
                    <a:pt x="f7" y="f8"/>
                    <a:pt x="f9" y="f10"/>
                  </a:cubicBezTo>
                  <a:lnTo>
                    <a:pt x="f11" y="f10"/>
                  </a:lnTo>
                  <a:cubicBezTo>
                    <a:pt x="f12" y="f10"/>
                    <a:pt x="f13" y="f14"/>
                    <a:pt x="f13" y="f15"/>
                  </a:cubicBezTo>
                  <a:lnTo>
                    <a:pt x="f13" y="f16"/>
                  </a:lnTo>
                  <a:cubicBezTo>
                    <a:pt x="f17" y="f18"/>
                    <a:pt x="f12" y="f2"/>
                    <a:pt x="f11"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1" name="Google Shape;10366;p74">
              <a:extLst>
                <a:ext uri="{FF2B5EF4-FFF2-40B4-BE49-F238E27FC236}">
                  <a16:creationId xmlns:a16="http://schemas.microsoft.com/office/drawing/2014/main" id="{339E5A2D-60D0-DF96-20E5-38AB7E471CD1}"/>
                </a:ext>
              </a:extLst>
            </p:cNvPr>
            <p:cNvSpPr/>
            <p:nvPr/>
          </p:nvSpPr>
          <p:spPr>
            <a:xfrm>
              <a:off x="6584749" y="3661486"/>
              <a:ext cx="122986" cy="67583"/>
            </a:xfrm>
            <a:custGeom>
              <a:avLst/>
              <a:gdLst>
                <a:gd name="f0" fmla="val w"/>
                <a:gd name="f1" fmla="val h"/>
                <a:gd name="f2" fmla="val 0"/>
                <a:gd name="f3" fmla="val 4034"/>
                <a:gd name="f4" fmla="val 2080"/>
                <a:gd name="f5" fmla="val 347"/>
                <a:gd name="f6" fmla="val 158"/>
                <a:gd name="f7" fmla="val 1733"/>
                <a:gd name="f8" fmla="val 1954"/>
                <a:gd name="f9" fmla="val 3561"/>
                <a:gd name="f10" fmla="val 3718"/>
                <a:gd name="f11" fmla="val 1229"/>
                <a:gd name="f12" fmla="val 3813"/>
                <a:gd name="f13" fmla="val 567"/>
                <a:gd name="f14" fmla="val 4033"/>
                <a:gd name="f15" fmla="*/ f0 1 4034"/>
                <a:gd name="f16" fmla="*/ f1 1 2080"/>
                <a:gd name="f17" fmla="val f2"/>
                <a:gd name="f18" fmla="val f3"/>
                <a:gd name="f19" fmla="val f4"/>
                <a:gd name="f20" fmla="+- f19 0 f17"/>
                <a:gd name="f21" fmla="+- f18 0 f17"/>
                <a:gd name="f22" fmla="*/ f21 1 4034"/>
                <a:gd name="f23" fmla="*/ f20 1 208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034" h="2080">
                  <a:moveTo>
                    <a:pt x="f5" y="f2"/>
                  </a:moveTo>
                  <a:cubicBezTo>
                    <a:pt x="f6" y="f2"/>
                    <a:pt x="f2" y="f6"/>
                    <a:pt x="f2" y="f5"/>
                  </a:cubicBezTo>
                  <a:lnTo>
                    <a:pt x="f2" y="f7"/>
                  </a:lnTo>
                  <a:cubicBezTo>
                    <a:pt x="f2" y="f8"/>
                    <a:pt x="f6" y="f4"/>
                    <a:pt x="f5" y="f4"/>
                  </a:cubicBezTo>
                  <a:lnTo>
                    <a:pt x="f9" y="f4"/>
                  </a:lnTo>
                  <a:cubicBezTo>
                    <a:pt x="f10" y="f11"/>
                    <a:pt x="f12" y="f13"/>
                    <a:pt x="f1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02" name="Google Shape;10399;p74">
            <a:extLst>
              <a:ext uri="{FF2B5EF4-FFF2-40B4-BE49-F238E27FC236}">
                <a16:creationId xmlns:a16="http://schemas.microsoft.com/office/drawing/2014/main" id="{0BDC4847-3AB4-5D89-2B08-9B69C364BB31}"/>
              </a:ext>
            </a:extLst>
          </p:cNvPr>
          <p:cNvGrpSpPr/>
          <p:nvPr/>
        </p:nvGrpSpPr>
        <p:grpSpPr>
          <a:xfrm>
            <a:off x="3132295" y="3410510"/>
            <a:ext cx="360200" cy="381844"/>
            <a:chOff x="3132295" y="3410510"/>
            <a:chExt cx="360200" cy="381844"/>
          </a:xfrm>
        </p:grpSpPr>
        <p:sp>
          <p:nvSpPr>
            <p:cNvPr id="103" name="Google Shape;10400;p74">
              <a:extLst>
                <a:ext uri="{FF2B5EF4-FFF2-40B4-BE49-F238E27FC236}">
                  <a16:creationId xmlns:a16="http://schemas.microsoft.com/office/drawing/2014/main" id="{0A58F3A3-2613-1CFA-51FB-62E6B47B4396}"/>
                </a:ext>
              </a:extLst>
            </p:cNvPr>
            <p:cNvSpPr/>
            <p:nvPr/>
          </p:nvSpPr>
          <p:spPr>
            <a:xfrm>
              <a:off x="3292690" y="3582491"/>
              <a:ext cx="22128" cy="21506"/>
            </a:xfrm>
            <a:custGeom>
              <a:avLst/>
              <a:gdLst>
                <a:gd name="f0" fmla="val w"/>
                <a:gd name="f1" fmla="val h"/>
                <a:gd name="f2" fmla="val 0"/>
                <a:gd name="f3" fmla="val 726"/>
                <a:gd name="f4" fmla="val 662"/>
                <a:gd name="f5" fmla="val 375"/>
                <a:gd name="f6" fmla="val 292"/>
                <a:gd name="f7" fmla="val 206"/>
                <a:gd name="f8" fmla="val 32"/>
                <a:gd name="f9" fmla="val 127"/>
                <a:gd name="f10" fmla="val 95"/>
                <a:gd name="f11" fmla="val 1"/>
                <a:gd name="f12" fmla="val 221"/>
                <a:gd name="f13" fmla="val 441"/>
                <a:gd name="f14" fmla="val 567"/>
                <a:gd name="f15" fmla="val 190"/>
                <a:gd name="f16" fmla="val 630"/>
                <a:gd name="f17" fmla="val 277"/>
                <a:gd name="f18" fmla="val 363"/>
                <a:gd name="f19" fmla="val 450"/>
                <a:gd name="f20" fmla="val 536"/>
                <a:gd name="f21" fmla="val 599"/>
                <a:gd name="f22" fmla="val 725"/>
                <a:gd name="f23" fmla="val 458"/>
                <a:gd name="f24" fmla="*/ f0 1 726"/>
                <a:gd name="f25" fmla="*/ f1 1 662"/>
                <a:gd name="f26" fmla="val f2"/>
                <a:gd name="f27" fmla="val f3"/>
                <a:gd name="f28" fmla="val f4"/>
                <a:gd name="f29" fmla="+- f28 0 f26"/>
                <a:gd name="f30" fmla="+- f27 0 f26"/>
                <a:gd name="f31" fmla="*/ f30 1 726"/>
                <a:gd name="f32" fmla="*/ f29 1 66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26" h="662">
                  <a:moveTo>
                    <a:pt x="f5" y="f2"/>
                  </a:moveTo>
                  <a:cubicBezTo>
                    <a:pt x="f6" y="f2"/>
                    <a:pt x="f7" y="f8"/>
                    <a:pt x="f9" y="f10"/>
                  </a:cubicBezTo>
                  <a:cubicBezTo>
                    <a:pt x="f11" y="f12"/>
                    <a:pt x="f11" y="f13"/>
                    <a:pt x="f9" y="f14"/>
                  </a:cubicBezTo>
                  <a:cubicBezTo>
                    <a:pt x="f15" y="f16"/>
                    <a:pt x="f17" y="f4"/>
                    <a:pt x="f18" y="f4"/>
                  </a:cubicBezTo>
                  <a:cubicBezTo>
                    <a:pt x="f19" y="f4"/>
                    <a:pt x="f20" y="f16"/>
                    <a:pt x="f21" y="f14"/>
                  </a:cubicBezTo>
                  <a:cubicBezTo>
                    <a:pt x="f22" y="f13"/>
                    <a:pt x="f22" y="f12"/>
                    <a:pt x="f21" y="f10"/>
                  </a:cubicBezTo>
                  <a:cubicBezTo>
                    <a:pt x="f20" y="f8"/>
                    <a:pt x="f23"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4" name="Google Shape;10401;p74">
              <a:extLst>
                <a:ext uri="{FF2B5EF4-FFF2-40B4-BE49-F238E27FC236}">
                  <a16:creationId xmlns:a16="http://schemas.microsoft.com/office/drawing/2014/main" id="{B23AD7AB-3507-303C-8BB4-67225C23AFB3}"/>
                </a:ext>
              </a:extLst>
            </p:cNvPr>
            <p:cNvSpPr/>
            <p:nvPr/>
          </p:nvSpPr>
          <p:spPr>
            <a:xfrm>
              <a:off x="3245644" y="3537164"/>
              <a:ext cx="115269" cy="112654"/>
            </a:xfrm>
            <a:custGeom>
              <a:avLst/>
              <a:gdLst>
                <a:gd name="f0" fmla="val w"/>
                <a:gd name="f1" fmla="val h"/>
                <a:gd name="f2" fmla="val 0"/>
                <a:gd name="f3" fmla="val 3781"/>
                <a:gd name="f4" fmla="val 3467"/>
                <a:gd name="f5" fmla="val 1922"/>
                <a:gd name="f6" fmla="val 710"/>
                <a:gd name="f7" fmla="val 2190"/>
                <a:gd name="f8" fmla="val 2458"/>
                <a:gd name="f9" fmla="val 812"/>
                <a:gd name="f10" fmla="val 2647"/>
                <a:gd name="f11" fmla="val 1017"/>
                <a:gd name="f12" fmla="val 3088"/>
                <a:gd name="f13" fmla="val 1395"/>
                <a:gd name="f14" fmla="val 2088"/>
                <a:gd name="f15" fmla="val 2466"/>
                <a:gd name="f16" fmla="val 2671"/>
                <a:gd name="f17" fmla="val 2773"/>
                <a:gd name="f18" fmla="val 1654"/>
                <a:gd name="f19" fmla="val 1386"/>
                <a:gd name="f20" fmla="val 1197"/>
                <a:gd name="f21" fmla="val 788"/>
                <a:gd name="f22" fmla="val 1930"/>
                <a:gd name="f23" fmla="val 1"/>
                <a:gd name="f24" fmla="val 1489"/>
                <a:gd name="f25" fmla="val 1040"/>
                <a:gd name="f26" fmla="val 182"/>
                <a:gd name="f27" fmla="val 693"/>
                <a:gd name="f28" fmla="val 544"/>
                <a:gd name="f29" fmla="val 1206"/>
                <a:gd name="f30" fmla="val 2309"/>
                <a:gd name="f31" fmla="val 2970"/>
                <a:gd name="f32" fmla="val 1024"/>
                <a:gd name="f33" fmla="val 3301"/>
                <a:gd name="f34" fmla="val 1473"/>
                <a:gd name="f35" fmla="val 3466"/>
                <a:gd name="f36" fmla="val 1918"/>
                <a:gd name="f37" fmla="val 2363"/>
                <a:gd name="f38" fmla="val 2804"/>
                <a:gd name="f39" fmla="val 3119"/>
                <a:gd name="f40" fmla="val 2371"/>
                <a:gd name="f41" fmla="*/ f0 1 3781"/>
                <a:gd name="f42" fmla="*/ f1 1 3467"/>
                <a:gd name="f43" fmla="val f2"/>
                <a:gd name="f44" fmla="val f3"/>
                <a:gd name="f45" fmla="val f4"/>
                <a:gd name="f46" fmla="+- f45 0 f43"/>
                <a:gd name="f47" fmla="+- f44 0 f43"/>
                <a:gd name="f48" fmla="*/ f47 1 3781"/>
                <a:gd name="f49" fmla="*/ f46 1 3467"/>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3781" h="3467">
                  <a:moveTo>
                    <a:pt x="f5" y="f6"/>
                  </a:moveTo>
                  <a:cubicBezTo>
                    <a:pt x="f7" y="f6"/>
                    <a:pt x="f8" y="f9"/>
                    <a:pt x="f10" y="f11"/>
                  </a:cubicBezTo>
                  <a:cubicBezTo>
                    <a:pt x="f12" y="f13"/>
                    <a:pt x="f12" y="f14"/>
                    <a:pt x="f10" y="f15"/>
                  </a:cubicBezTo>
                  <a:cubicBezTo>
                    <a:pt x="f8" y="f16"/>
                    <a:pt x="f7" y="f17"/>
                    <a:pt x="f5" y="f17"/>
                  </a:cubicBezTo>
                  <a:cubicBezTo>
                    <a:pt x="f18" y="f17"/>
                    <a:pt x="f19" y="f16"/>
                    <a:pt x="f20" y="f15"/>
                  </a:cubicBezTo>
                  <a:cubicBezTo>
                    <a:pt x="f21" y="f14"/>
                    <a:pt x="f21" y="f13"/>
                    <a:pt x="f20" y="f11"/>
                  </a:cubicBezTo>
                  <a:cubicBezTo>
                    <a:pt x="f19" y="f9"/>
                    <a:pt x="f18" y="f6"/>
                    <a:pt x="f5" y="f6"/>
                  </a:cubicBezTo>
                  <a:close/>
                  <a:moveTo>
                    <a:pt x="f22" y="f23"/>
                  </a:moveTo>
                  <a:cubicBezTo>
                    <a:pt x="f24" y="f23"/>
                    <a:pt x="f25" y="f26"/>
                    <a:pt x="f27" y="f28"/>
                  </a:cubicBezTo>
                  <a:cubicBezTo>
                    <a:pt x="f2" y="f29"/>
                    <a:pt x="f2" y="f30"/>
                    <a:pt x="f27" y="f31"/>
                  </a:cubicBezTo>
                  <a:cubicBezTo>
                    <a:pt x="f32" y="f33"/>
                    <a:pt x="f34" y="f35"/>
                    <a:pt x="f36" y="f35"/>
                  </a:cubicBezTo>
                  <a:cubicBezTo>
                    <a:pt x="f37" y="f35"/>
                    <a:pt x="f38" y="f33"/>
                    <a:pt x="f39" y="f31"/>
                  </a:cubicBezTo>
                  <a:cubicBezTo>
                    <a:pt x="f3" y="f30"/>
                    <a:pt x="f3" y="f29"/>
                    <a:pt x="f39" y="f28"/>
                  </a:cubicBezTo>
                  <a:cubicBezTo>
                    <a:pt x="f38" y="f26"/>
                    <a:pt x="f40" y="f23"/>
                    <a:pt x="f22" y="f23"/>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5" name="Google Shape;10402;p74">
              <a:extLst>
                <a:ext uri="{FF2B5EF4-FFF2-40B4-BE49-F238E27FC236}">
                  <a16:creationId xmlns:a16="http://schemas.microsoft.com/office/drawing/2014/main" id="{32363E34-7CD4-9542-402D-CCD0AEEDD64C}"/>
                </a:ext>
              </a:extLst>
            </p:cNvPr>
            <p:cNvSpPr/>
            <p:nvPr/>
          </p:nvSpPr>
          <p:spPr>
            <a:xfrm>
              <a:off x="3348413" y="3422791"/>
              <a:ext cx="144082" cy="154597"/>
            </a:xfrm>
            <a:custGeom>
              <a:avLst/>
              <a:gdLst>
                <a:gd name="f0" fmla="val w"/>
                <a:gd name="f1" fmla="val h"/>
                <a:gd name="f2" fmla="val 0"/>
                <a:gd name="f3" fmla="val 4726"/>
                <a:gd name="f4" fmla="val 4758"/>
                <a:gd name="f5" fmla="val 3533"/>
                <a:gd name="f6" fmla="val 3442"/>
                <a:gd name="f7" fmla="val 3355"/>
                <a:gd name="f8" fmla="val 32"/>
                <a:gd name="f9" fmla="val 3308"/>
                <a:gd name="f10" fmla="val 95"/>
                <a:gd name="f11" fmla="val 410"/>
                <a:gd name="f12" fmla="val 3623"/>
                <a:gd name="f13" fmla="val 788"/>
                <a:gd name="f14" fmla="val 4127"/>
                <a:gd name="f15" fmla="val 1953"/>
                <a:gd name="f16" fmla="val 4600"/>
                <a:gd name="f17" fmla="val 2678"/>
                <a:gd name="f18" fmla="val 4663"/>
                <a:gd name="f19" fmla="val 2615"/>
                <a:gd name="f20" fmla="val 2521"/>
                <a:gd name="f21" fmla="val 2395"/>
                <a:gd name="f22" fmla="val 1544"/>
                <a:gd name="f23" fmla="val 4348"/>
                <a:gd name="f24" fmla="val 693"/>
                <a:gd name="f25" fmla="val 3781"/>
                <a:gd name="f26" fmla="val 3718"/>
                <a:gd name="f27" fmla="*/ f0 1 4726"/>
                <a:gd name="f28" fmla="*/ f1 1 4758"/>
                <a:gd name="f29" fmla="val f2"/>
                <a:gd name="f30" fmla="val f3"/>
                <a:gd name="f31" fmla="val f4"/>
                <a:gd name="f32" fmla="+- f31 0 f29"/>
                <a:gd name="f33" fmla="+- f30 0 f29"/>
                <a:gd name="f34" fmla="*/ f33 1 4726"/>
                <a:gd name="f35" fmla="*/ f32 1 4758"/>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726" h="4758">
                  <a:moveTo>
                    <a:pt x="f5" y="f2"/>
                  </a:moveTo>
                  <a:cubicBezTo>
                    <a:pt x="f6" y="f2"/>
                    <a:pt x="f7" y="f8"/>
                    <a:pt x="f9" y="f10"/>
                  </a:cubicBezTo>
                  <a:lnTo>
                    <a:pt x="f2" y="f9"/>
                  </a:lnTo>
                  <a:cubicBezTo>
                    <a:pt x="f11" y="f12"/>
                    <a:pt x="f13" y="f14"/>
                    <a:pt x="f15" y="f4"/>
                  </a:cubicBezTo>
                  <a:lnTo>
                    <a:pt x="f16" y="f17"/>
                  </a:lnTo>
                  <a:cubicBezTo>
                    <a:pt x="f18" y="f19"/>
                    <a:pt x="f3" y="f20"/>
                    <a:pt x="f3" y="f21"/>
                  </a:cubicBezTo>
                  <a:cubicBezTo>
                    <a:pt x="f3" y="f22"/>
                    <a:pt x="f23" y="f24"/>
                    <a:pt x="f25" y="f10"/>
                  </a:cubicBezTo>
                  <a:cubicBezTo>
                    <a:pt x="f26" y="f8"/>
                    <a:pt x="f12"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6" name="Google Shape;10403;p74">
              <a:extLst>
                <a:ext uri="{FF2B5EF4-FFF2-40B4-BE49-F238E27FC236}">
                  <a16:creationId xmlns:a16="http://schemas.microsoft.com/office/drawing/2014/main" id="{FDA20547-CC3E-7AD6-B6E6-AF6A1C78D332}"/>
                </a:ext>
              </a:extLst>
            </p:cNvPr>
            <p:cNvSpPr/>
            <p:nvPr/>
          </p:nvSpPr>
          <p:spPr>
            <a:xfrm>
              <a:off x="3295579" y="3647989"/>
              <a:ext cx="125848" cy="133090"/>
            </a:xfrm>
            <a:custGeom>
              <a:avLst/>
              <a:gdLst>
                <a:gd name="f0" fmla="val w"/>
                <a:gd name="f1" fmla="val h"/>
                <a:gd name="f2" fmla="val 0"/>
                <a:gd name="f3" fmla="val 4128"/>
                <a:gd name="f4" fmla="val 4096"/>
                <a:gd name="f5" fmla="val 2048"/>
                <a:gd name="f6" fmla="val 1985"/>
                <a:gd name="f7" fmla="val 32"/>
                <a:gd name="f8" fmla="val 63"/>
                <a:gd name="f9" fmla="val 1954"/>
                <a:gd name="f10" fmla="val 126"/>
                <a:gd name="f11" fmla="val 1506"/>
                <a:gd name="f12" fmla="val 546"/>
                <a:gd name="f13" fmla="val 859"/>
                <a:gd name="f14" fmla="val 767"/>
                <a:gd name="f15" fmla="val 235"/>
                <a:gd name="f16" fmla="val 156"/>
                <a:gd name="f17" fmla="val 78"/>
                <a:gd name="f18" fmla="val 764"/>
                <a:gd name="f19" fmla="val 756"/>
                <a:gd name="f20" fmla="val 567"/>
                <a:gd name="f21" fmla="val 1670"/>
                <a:gd name="f22" fmla="val 1355"/>
                <a:gd name="f23" fmla="val 3749"/>
                <a:gd name="f24" fmla="val 1418"/>
                <a:gd name="f25" fmla="val 3875"/>
                <a:gd name="f26" fmla="val 1450"/>
                <a:gd name="f27" fmla="val 4001"/>
                <a:gd name="f28" fmla="val 1607"/>
                <a:gd name="f29" fmla="val 1733"/>
                <a:gd name="f30" fmla="val 1891"/>
                <a:gd name="f31" fmla="val 4033"/>
                <a:gd name="f32" fmla="val 2426"/>
                <a:gd name="f33" fmla="val 2647"/>
                <a:gd name="f34" fmla="val 3182"/>
                <a:gd name="f35" fmla="val 2710"/>
                <a:gd name="f36" fmla="val 630"/>
                <a:gd name="f37" fmla="*/ f0 1 4128"/>
                <a:gd name="f38" fmla="*/ f1 1 4096"/>
                <a:gd name="f39" fmla="val f2"/>
                <a:gd name="f40" fmla="val f3"/>
                <a:gd name="f41" fmla="val f4"/>
                <a:gd name="f42" fmla="+- f41 0 f39"/>
                <a:gd name="f43" fmla="+- f40 0 f39"/>
                <a:gd name="f44" fmla="*/ f43 1 4128"/>
                <a:gd name="f45" fmla="*/ f42 1 4096"/>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28" h="4096">
                  <a:moveTo>
                    <a:pt x="f5" y="f2"/>
                  </a:moveTo>
                  <a:cubicBezTo>
                    <a:pt x="f6" y="f7"/>
                    <a:pt x="f6" y="f8"/>
                    <a:pt x="f9" y="f10"/>
                  </a:cubicBezTo>
                  <a:cubicBezTo>
                    <a:pt x="f11" y="f12"/>
                    <a:pt x="f13" y="f14"/>
                    <a:pt x="f15" y="f14"/>
                  </a:cubicBezTo>
                  <a:cubicBezTo>
                    <a:pt x="f16" y="f14"/>
                    <a:pt x="f17" y="f18"/>
                    <a:pt x="f2" y="f19"/>
                  </a:cubicBezTo>
                  <a:lnTo>
                    <a:pt x="f2" y="f19"/>
                  </a:lnTo>
                  <a:cubicBezTo>
                    <a:pt x="f20" y="f21"/>
                    <a:pt x="f22" y="f23"/>
                    <a:pt x="f24" y="f25"/>
                  </a:cubicBezTo>
                  <a:cubicBezTo>
                    <a:pt x="f26" y="f27"/>
                    <a:pt x="f28" y="f4"/>
                    <a:pt x="f29" y="f4"/>
                  </a:cubicBezTo>
                  <a:cubicBezTo>
                    <a:pt x="f30" y="f4"/>
                    <a:pt x="f6" y="f31"/>
                    <a:pt x="f5" y="f25"/>
                  </a:cubicBezTo>
                  <a:lnTo>
                    <a:pt x="f32" y="f33"/>
                  </a:lnTo>
                  <a:lnTo>
                    <a:pt x="f34" y="f33"/>
                  </a:lnTo>
                  <a:cubicBezTo>
                    <a:pt x="f3" y="f33"/>
                    <a:pt x="f35" y="f36"/>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7" name="Google Shape;10404;p74">
              <a:extLst>
                <a:ext uri="{FF2B5EF4-FFF2-40B4-BE49-F238E27FC236}">
                  <a16:creationId xmlns:a16="http://schemas.microsoft.com/office/drawing/2014/main" id="{6C905609-B3C9-6AD7-8AA3-DBA7AD126954}"/>
                </a:ext>
              </a:extLst>
            </p:cNvPr>
            <p:cNvSpPr/>
            <p:nvPr/>
          </p:nvSpPr>
          <p:spPr>
            <a:xfrm>
              <a:off x="3369545" y="3585545"/>
              <a:ext cx="109508" cy="115735"/>
            </a:xfrm>
            <a:custGeom>
              <a:avLst/>
              <a:gdLst>
                <a:gd name="f0" fmla="val w"/>
                <a:gd name="f1" fmla="val h"/>
                <a:gd name="f2" fmla="val 0"/>
                <a:gd name="f3" fmla="val 3592"/>
                <a:gd name="f4" fmla="val 3562"/>
                <a:gd name="f5" fmla="val 252"/>
                <a:gd name="f6" fmla="val 1"/>
                <a:gd name="f7" fmla="val 284"/>
                <a:gd name="f8" fmla="val 410"/>
                <a:gd name="f9" fmla="val 189"/>
                <a:gd name="f10" fmla="val 883"/>
                <a:gd name="f11" fmla="val 1292"/>
                <a:gd name="f12" fmla="val 630"/>
                <a:gd name="f13" fmla="val 1922"/>
                <a:gd name="f14" fmla="val 1134"/>
                <a:gd name="f15" fmla="val 2615"/>
                <a:gd name="f16" fmla="val 1544"/>
                <a:gd name="f17" fmla="val 3466"/>
                <a:gd name="f18" fmla="val 1565"/>
                <a:gd name="f19" fmla="val 3530"/>
                <a:gd name="f20" fmla="val 1634"/>
                <a:gd name="f21" fmla="val 1715"/>
                <a:gd name="f22" fmla="val 1874"/>
                <a:gd name="f23" fmla="val 2080"/>
                <a:gd name="f24" fmla="val 3443"/>
                <a:gd name="f25" fmla="val 3214"/>
                <a:gd name="f26" fmla="val 2458"/>
                <a:gd name="f27" fmla="val 3308"/>
                <a:gd name="f28" fmla="val 3497"/>
                <a:gd name="f29" fmla="val 1985"/>
                <a:gd name="f30" fmla="val 1891"/>
                <a:gd name="f31" fmla="val 1733"/>
                <a:gd name="f32" fmla="val 1576"/>
                <a:gd name="f33" fmla="val 1450"/>
                <a:gd name="f34" fmla="val 3340"/>
                <a:gd name="f35" fmla="val 1418"/>
                <a:gd name="f36" fmla="val 3182"/>
                <a:gd name="f37" fmla="val 1355"/>
                <a:gd name="f38" fmla="val 568"/>
                <a:gd name="f39" fmla="*/ f0 1 3592"/>
                <a:gd name="f40" fmla="*/ f1 1 3562"/>
                <a:gd name="f41" fmla="val f2"/>
                <a:gd name="f42" fmla="val f3"/>
                <a:gd name="f43" fmla="val f4"/>
                <a:gd name="f44" fmla="+- f43 0 f41"/>
                <a:gd name="f45" fmla="+- f42 0 f41"/>
                <a:gd name="f46" fmla="*/ f45 1 3592"/>
                <a:gd name="f47" fmla="*/ f44 1 3562"/>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3592" h="3562">
                  <a:moveTo>
                    <a:pt x="f5" y="f6"/>
                  </a:moveTo>
                  <a:cubicBezTo>
                    <a:pt x="f7" y="f8"/>
                    <a:pt x="f9" y="f10"/>
                    <a:pt x="f2" y="f11"/>
                  </a:cubicBezTo>
                  <a:cubicBezTo>
                    <a:pt x="f12" y="f13"/>
                    <a:pt x="f14" y="f15"/>
                    <a:pt x="f16" y="f17"/>
                  </a:cubicBezTo>
                  <a:cubicBezTo>
                    <a:pt x="f18" y="f19"/>
                    <a:pt x="f20" y="f4"/>
                    <a:pt x="f21" y="f4"/>
                  </a:cubicBezTo>
                  <a:cubicBezTo>
                    <a:pt x="f22" y="f4"/>
                    <a:pt x="f23" y="f24"/>
                    <a:pt x="f23" y="f25"/>
                  </a:cubicBezTo>
                  <a:lnTo>
                    <a:pt x="f23" y="f26"/>
                  </a:lnTo>
                  <a:lnTo>
                    <a:pt x="f27" y="f23"/>
                  </a:lnTo>
                  <a:cubicBezTo>
                    <a:pt x="f28" y="f29"/>
                    <a:pt x="f3" y="f30"/>
                    <a:pt x="f3" y="f31"/>
                  </a:cubicBezTo>
                  <a:cubicBezTo>
                    <a:pt x="f3" y="f32"/>
                    <a:pt x="f28" y="f33"/>
                    <a:pt x="f34" y="f35"/>
                  </a:cubicBezTo>
                  <a:cubicBezTo>
                    <a:pt x="f36" y="f37"/>
                    <a:pt x="f14" y="f38"/>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8" name="Google Shape;10405;p74">
              <a:extLst>
                <a:ext uri="{FF2B5EF4-FFF2-40B4-BE49-F238E27FC236}">
                  <a16:creationId xmlns:a16="http://schemas.microsoft.com/office/drawing/2014/main" id="{CA6CD93F-CACE-47AB-C541-FF7299E349A6}"/>
                </a:ext>
              </a:extLst>
            </p:cNvPr>
            <p:cNvSpPr/>
            <p:nvPr/>
          </p:nvSpPr>
          <p:spPr>
            <a:xfrm>
              <a:off x="3141896" y="3638763"/>
              <a:ext cx="146971" cy="153591"/>
            </a:xfrm>
            <a:custGeom>
              <a:avLst/>
              <a:gdLst>
                <a:gd name="f0" fmla="val w"/>
                <a:gd name="f1" fmla="val h"/>
                <a:gd name="f2" fmla="val 0"/>
                <a:gd name="f3" fmla="val 4821"/>
                <a:gd name="f4" fmla="val 4727"/>
                <a:gd name="f5" fmla="val 3372"/>
                <a:gd name="f6" fmla="val 1"/>
                <a:gd name="f7" fmla="val 95"/>
                <a:gd name="f8" fmla="val 3277"/>
                <a:gd name="f9" fmla="val 3435"/>
                <a:gd name="f10" fmla="val 3687"/>
                <a:gd name="f11" fmla="val 158"/>
                <a:gd name="f12" fmla="val 3781"/>
                <a:gd name="f13" fmla="val 788"/>
                <a:gd name="f14" fmla="val 4411"/>
                <a:gd name="f15" fmla="val 1607"/>
                <a:gd name="f16" fmla="val 2458"/>
                <a:gd name="f17" fmla="val 2584"/>
                <a:gd name="f18" fmla="val 2679"/>
                <a:gd name="f19" fmla="val 4695"/>
                <a:gd name="f20" fmla="val 2742"/>
                <a:gd name="f21" fmla="val 4632"/>
                <a:gd name="f22" fmla="val 1986"/>
                <a:gd name="f23" fmla="val 4254"/>
                <a:gd name="f24" fmla="val 851"/>
                <a:gd name="f25" fmla="val 3718"/>
                <a:gd name="f26" fmla="val 442"/>
                <a:gd name="f27" fmla="*/ f0 1 4821"/>
                <a:gd name="f28" fmla="*/ f1 1 4727"/>
                <a:gd name="f29" fmla="val f2"/>
                <a:gd name="f30" fmla="val f3"/>
                <a:gd name="f31" fmla="val f4"/>
                <a:gd name="f32" fmla="+- f31 0 f29"/>
                <a:gd name="f33" fmla="+- f30 0 f29"/>
                <a:gd name="f34" fmla="*/ f33 1 4821"/>
                <a:gd name="f35" fmla="*/ f32 1 472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821" h="4727">
                  <a:moveTo>
                    <a:pt x="f5" y="f6"/>
                  </a:moveTo>
                  <a:lnTo>
                    <a:pt x="f7" y="f8"/>
                  </a:lnTo>
                  <a:cubicBezTo>
                    <a:pt x="f6" y="f9"/>
                    <a:pt x="f6" y="f10"/>
                    <a:pt x="f11" y="f12"/>
                  </a:cubicBezTo>
                  <a:cubicBezTo>
                    <a:pt x="f13" y="f14"/>
                    <a:pt x="f15" y="f4"/>
                    <a:pt x="f16" y="f4"/>
                  </a:cubicBezTo>
                  <a:cubicBezTo>
                    <a:pt x="f17" y="f4"/>
                    <a:pt x="f18" y="f19"/>
                    <a:pt x="f20" y="f21"/>
                  </a:cubicBezTo>
                  <a:lnTo>
                    <a:pt x="f3" y="f22"/>
                  </a:lnTo>
                  <a:cubicBezTo>
                    <a:pt x="f23" y="f24"/>
                    <a:pt x="f25" y="f2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9" name="Google Shape;10406;p74">
              <a:extLst>
                <a:ext uri="{FF2B5EF4-FFF2-40B4-BE49-F238E27FC236}">
                  <a16:creationId xmlns:a16="http://schemas.microsoft.com/office/drawing/2014/main" id="{73582C24-39C2-5BFD-8468-8E6FAE8E9374}"/>
                </a:ext>
              </a:extLst>
            </p:cNvPr>
            <p:cNvSpPr/>
            <p:nvPr/>
          </p:nvSpPr>
          <p:spPr>
            <a:xfrm>
              <a:off x="3295579" y="3410510"/>
              <a:ext cx="126827" cy="109563"/>
            </a:xfrm>
            <a:custGeom>
              <a:avLst/>
              <a:gdLst>
                <a:gd name="f0" fmla="val w"/>
                <a:gd name="f1" fmla="val h"/>
                <a:gd name="f2" fmla="val 0"/>
                <a:gd name="f3" fmla="val 4160"/>
                <a:gd name="f4" fmla="val 3372"/>
                <a:gd name="f5" fmla="val 2836"/>
                <a:gd name="f6" fmla="val 2678"/>
                <a:gd name="f7" fmla="val 2584"/>
                <a:gd name="f8" fmla="val 32"/>
                <a:gd name="f9" fmla="val 2521"/>
                <a:gd name="f10" fmla="val 95"/>
                <a:gd name="f11" fmla="val 3245"/>
                <a:gd name="f12" fmla="val 90"/>
                <a:gd name="f13" fmla="val 3238"/>
                <a:gd name="f14" fmla="val 181"/>
                <a:gd name="f15" fmla="val 3234"/>
                <a:gd name="f16" fmla="val 272"/>
                <a:gd name="f17" fmla="val 568"/>
                <a:gd name="f18" fmla="val 870"/>
                <a:gd name="f19" fmla="val 3275"/>
                <a:gd name="f20" fmla="val 1135"/>
                <a:gd name="f21" fmla="val 3371"/>
                <a:gd name="f22" fmla="val 1324"/>
                <a:gd name="f23" fmla="val 3119"/>
                <a:gd name="f24" fmla="val 3939"/>
                <a:gd name="f25" fmla="val 567"/>
                <a:gd name="f26" fmla="val 4159"/>
                <a:gd name="f27" fmla="val 347"/>
                <a:gd name="f28" fmla="val 3718"/>
                <a:gd name="f29" fmla="val 158"/>
                <a:gd name="f30" fmla="val 3308"/>
                <a:gd name="f31" fmla="*/ f0 1 4160"/>
                <a:gd name="f32" fmla="*/ f1 1 3372"/>
                <a:gd name="f33" fmla="val f2"/>
                <a:gd name="f34" fmla="val f3"/>
                <a:gd name="f35" fmla="val f4"/>
                <a:gd name="f36" fmla="+- f35 0 f33"/>
                <a:gd name="f37" fmla="+- f34 0 f33"/>
                <a:gd name="f38" fmla="*/ f37 1 4160"/>
                <a:gd name="f39" fmla="*/ f36 1 337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4160" h="3372">
                  <a:moveTo>
                    <a:pt x="f5" y="f2"/>
                  </a:moveTo>
                  <a:cubicBezTo>
                    <a:pt x="f6" y="f2"/>
                    <a:pt x="f7" y="f8"/>
                    <a:pt x="f9" y="f10"/>
                  </a:cubicBezTo>
                  <a:lnTo>
                    <a:pt x="f2" y="f11"/>
                  </a:lnTo>
                  <a:cubicBezTo>
                    <a:pt x="f12" y="f13"/>
                    <a:pt x="f14" y="f15"/>
                    <a:pt x="f16" y="f15"/>
                  </a:cubicBezTo>
                  <a:cubicBezTo>
                    <a:pt x="f17" y="f15"/>
                    <a:pt x="f18" y="f19"/>
                    <a:pt x="f20" y="f21"/>
                  </a:cubicBezTo>
                  <a:cubicBezTo>
                    <a:pt x="f22" y="f23"/>
                    <a:pt x="f24" y="f25"/>
                    <a:pt x="f26" y="f27"/>
                  </a:cubicBezTo>
                  <a:cubicBezTo>
                    <a:pt x="f28" y="f29"/>
                    <a:pt x="f3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0" name="Google Shape;10407;p74">
              <a:extLst>
                <a:ext uri="{FF2B5EF4-FFF2-40B4-BE49-F238E27FC236}">
                  <a16:creationId xmlns:a16="http://schemas.microsoft.com/office/drawing/2014/main" id="{F30EC4DF-52D8-8EF1-C08C-5BAC2343B1EC}"/>
                </a:ext>
              </a:extLst>
            </p:cNvPr>
            <p:cNvSpPr/>
            <p:nvPr/>
          </p:nvSpPr>
          <p:spPr>
            <a:xfrm>
              <a:off x="3132295" y="3579400"/>
              <a:ext cx="102796" cy="139263"/>
            </a:xfrm>
            <a:custGeom>
              <a:avLst/>
              <a:gdLst>
                <a:gd name="f0" fmla="val w"/>
                <a:gd name="f1" fmla="val h"/>
                <a:gd name="f2" fmla="val 0"/>
                <a:gd name="f3" fmla="val 3372"/>
                <a:gd name="f4" fmla="val 4286"/>
                <a:gd name="f5" fmla="val 3246"/>
                <a:gd name="f6" fmla="val 1"/>
                <a:gd name="f7" fmla="val 95"/>
                <a:gd name="f8" fmla="val 2552"/>
                <a:gd name="f9" fmla="val 32"/>
                <a:gd name="f10" fmla="val 2615"/>
                <a:gd name="f11" fmla="val 2710"/>
                <a:gd name="f12" fmla="val 2836"/>
                <a:gd name="f13" fmla="val 3340"/>
                <a:gd name="f14" fmla="val 3844"/>
                <a:gd name="f15" fmla="val 347"/>
                <a:gd name="f16" fmla="val 4285"/>
                <a:gd name="f17" fmla="val 1261"/>
                <a:gd name="f18" fmla="val 3214"/>
                <a:gd name="f19" fmla="val 851"/>
                <a:gd name="f20" fmla="val 3183"/>
                <a:gd name="f21" fmla="val 410"/>
                <a:gd name="f22" fmla="*/ f0 1 3372"/>
                <a:gd name="f23" fmla="*/ f1 1 4286"/>
                <a:gd name="f24" fmla="val f2"/>
                <a:gd name="f25" fmla="val f3"/>
                <a:gd name="f26" fmla="val f4"/>
                <a:gd name="f27" fmla="+- f26 0 f24"/>
                <a:gd name="f28" fmla="+- f25 0 f24"/>
                <a:gd name="f29" fmla="*/ f28 1 3372"/>
                <a:gd name="f30" fmla="*/ f27 1 4286"/>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3372" h="4286">
                  <a:moveTo>
                    <a:pt x="f5" y="f6"/>
                  </a:moveTo>
                  <a:lnTo>
                    <a:pt x="f7" y="f8"/>
                  </a:lnTo>
                  <a:cubicBezTo>
                    <a:pt x="f9" y="f10"/>
                    <a:pt x="f6" y="f11"/>
                    <a:pt x="f6" y="f12"/>
                  </a:cubicBezTo>
                  <a:cubicBezTo>
                    <a:pt x="f6" y="f13"/>
                    <a:pt x="f7" y="f14"/>
                    <a:pt x="f15" y="f16"/>
                  </a:cubicBezTo>
                  <a:lnTo>
                    <a:pt x="f3" y="f17"/>
                  </a:lnTo>
                  <a:cubicBezTo>
                    <a:pt x="f18" y="f19"/>
                    <a:pt x="f20" y="f21"/>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11" name="Google Shape;10421;p74">
            <a:extLst>
              <a:ext uri="{FF2B5EF4-FFF2-40B4-BE49-F238E27FC236}">
                <a16:creationId xmlns:a16="http://schemas.microsoft.com/office/drawing/2014/main" id="{894C4EEE-95BE-8413-EEA1-DB0CF24A73F6}"/>
              </a:ext>
            </a:extLst>
          </p:cNvPr>
          <p:cNvGrpSpPr/>
          <p:nvPr/>
        </p:nvGrpSpPr>
        <p:grpSpPr>
          <a:xfrm>
            <a:off x="7136517" y="3419289"/>
            <a:ext cx="362148" cy="386982"/>
            <a:chOff x="7136517" y="3419289"/>
            <a:chExt cx="362148" cy="386982"/>
          </a:xfrm>
        </p:grpSpPr>
        <p:sp>
          <p:nvSpPr>
            <p:cNvPr id="112" name="Google Shape;10422;p74">
              <a:extLst>
                <a:ext uri="{FF2B5EF4-FFF2-40B4-BE49-F238E27FC236}">
                  <a16:creationId xmlns:a16="http://schemas.microsoft.com/office/drawing/2014/main" id="{E0D63C77-CF25-D830-C35F-F0C79C31B561}"/>
                </a:ext>
              </a:extLst>
            </p:cNvPr>
            <p:cNvSpPr/>
            <p:nvPr/>
          </p:nvSpPr>
          <p:spPr>
            <a:xfrm>
              <a:off x="7136517" y="3555434"/>
              <a:ext cx="43260" cy="248789"/>
            </a:xfrm>
            <a:custGeom>
              <a:avLst/>
              <a:gdLst>
                <a:gd name="f0" fmla="val w"/>
                <a:gd name="f1" fmla="val h"/>
                <a:gd name="f2" fmla="val 0"/>
                <a:gd name="f3" fmla="val 1419"/>
                <a:gd name="f4" fmla="val 7657"/>
                <a:gd name="f5" fmla="val 410"/>
                <a:gd name="f6" fmla="val 221"/>
                <a:gd name="f7" fmla="val 64"/>
                <a:gd name="f8" fmla="val 158"/>
                <a:gd name="f9" fmla="val 347"/>
                <a:gd name="f10" fmla="val 1"/>
                <a:gd name="f11" fmla="val 2867"/>
                <a:gd name="f12" fmla="val 4789"/>
                <a:gd name="f13" fmla="val 7310"/>
                <a:gd name="f14" fmla="val 7530"/>
                <a:gd name="f15" fmla="val 7656"/>
                <a:gd name="f16" fmla="val 379"/>
                <a:gd name="f17" fmla="val 568"/>
                <a:gd name="f18" fmla="val 725"/>
                <a:gd name="f19" fmla="val 1355"/>
                <a:gd name="f20" fmla="val 1418"/>
                <a:gd name="f21" fmla="*/ f0 1 1419"/>
                <a:gd name="f22" fmla="*/ f1 1 7657"/>
                <a:gd name="f23" fmla="val f2"/>
                <a:gd name="f24" fmla="val f3"/>
                <a:gd name="f25" fmla="val f4"/>
                <a:gd name="f26" fmla="+- f25 0 f23"/>
                <a:gd name="f27" fmla="+- f24 0 f23"/>
                <a:gd name="f28" fmla="*/ f27 1 1419"/>
                <a:gd name="f29" fmla="*/ f26 1 7657"/>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419" h="7657">
                  <a:moveTo>
                    <a:pt x="f5" y="f2"/>
                  </a:moveTo>
                  <a:cubicBezTo>
                    <a:pt x="f6" y="f2"/>
                    <a:pt x="f7" y="f8"/>
                    <a:pt x="f7" y="f9"/>
                  </a:cubicBezTo>
                  <a:cubicBezTo>
                    <a:pt x="f10" y="f11"/>
                    <a:pt x="f10" y="f12"/>
                    <a:pt x="f10" y="f13"/>
                  </a:cubicBezTo>
                  <a:cubicBezTo>
                    <a:pt x="f10" y="f14"/>
                    <a:pt x="f8" y="f15"/>
                    <a:pt x="f16" y="f15"/>
                  </a:cubicBezTo>
                  <a:cubicBezTo>
                    <a:pt x="f17" y="f15"/>
                    <a:pt x="f18" y="f14"/>
                    <a:pt x="f18" y="f13"/>
                  </a:cubicBezTo>
                  <a:lnTo>
                    <a:pt x="f18" y="f19"/>
                  </a:lnTo>
                  <a:lnTo>
                    <a:pt x="f20" y="f19"/>
                  </a:lnTo>
                  <a:lnTo>
                    <a:pt x="f20"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3" name="Google Shape;10423;p74">
              <a:extLst>
                <a:ext uri="{FF2B5EF4-FFF2-40B4-BE49-F238E27FC236}">
                  <a16:creationId xmlns:a16="http://schemas.microsoft.com/office/drawing/2014/main" id="{8A2058AE-3FBE-EE1D-E5C3-8BD0539C7577}"/>
                </a:ext>
              </a:extLst>
            </p:cNvPr>
            <p:cNvSpPr/>
            <p:nvPr/>
          </p:nvSpPr>
          <p:spPr>
            <a:xfrm>
              <a:off x="7177829" y="3646544"/>
              <a:ext cx="149870" cy="159727"/>
            </a:xfrm>
            <a:custGeom>
              <a:avLst/>
              <a:gdLst>
                <a:gd name="f0" fmla="val w"/>
                <a:gd name="f1" fmla="val h"/>
                <a:gd name="f2" fmla="val 0"/>
                <a:gd name="f3" fmla="val 4916"/>
                <a:gd name="f4" fmla="val 2080"/>
                <a:gd name="f5" fmla="val 693"/>
                <a:gd name="f6" fmla="val 1733"/>
                <a:gd name="f7" fmla="val 788"/>
                <a:gd name="f8" fmla="val 1481"/>
                <a:gd name="f9" fmla="val 2458"/>
                <a:gd name="f10" fmla="val 2678"/>
                <a:gd name="f11" fmla="val 158"/>
                <a:gd name="f12" fmla="val 2836"/>
                <a:gd name="f13" fmla="val 347"/>
                <a:gd name="f14" fmla="val 3529"/>
                <a:gd name="f15" fmla="val 1072"/>
                <a:gd name="f16" fmla="val 473"/>
                <a:gd name="f17" fmla="val 32"/>
                <a:gd name="f18" fmla="val 4001"/>
                <a:gd name="f19" fmla="val 4569"/>
                <a:gd name="f20" fmla="val 4758"/>
                <a:gd name="f21" fmla="val 189"/>
                <a:gd name="f22" fmla="val 4915"/>
                <a:gd name="f23" fmla="val 410"/>
                <a:gd name="f24" fmla="val 599"/>
                <a:gd name="f25" fmla="val 757"/>
                <a:gd name="f26" fmla="val 4348"/>
                <a:gd name="f27" fmla="val 914"/>
                <a:gd name="f28" fmla="val 4190"/>
                <a:gd name="f29" fmla="val 1103"/>
                <a:gd name="f30" fmla="val 2143"/>
                <a:gd name="f31" fmla="val 2300"/>
                <a:gd name="f32" fmla="val 2489"/>
                <a:gd name="f33" fmla="val 3876"/>
                <a:gd name="f34" fmla="val 4065"/>
                <a:gd name="f35" fmla="val 4222"/>
                <a:gd name="f36" fmla="val 4380"/>
                <a:gd name="f37" fmla="val 3970"/>
                <a:gd name="f38" fmla="val 4443"/>
                <a:gd name="f39" fmla="val 3907"/>
                <a:gd name="f40" fmla="val 2867"/>
                <a:gd name="f41" fmla="val 4537"/>
                <a:gd name="f42" fmla="val 2773"/>
                <a:gd name="f43" fmla="val 4726"/>
                <a:gd name="f44" fmla="val 4884"/>
                <a:gd name="f45" fmla="val 2615"/>
                <a:gd name="f46" fmla="val 2426"/>
                <a:gd name="f47" fmla="val 4096"/>
                <a:gd name="f48" fmla="val 662"/>
                <a:gd name="f49" fmla="val 3151"/>
                <a:gd name="f50" fmla="val 2804"/>
                <a:gd name="f51" fmla="*/ f0 1 4916"/>
                <a:gd name="f52" fmla="*/ f1 1 4916"/>
                <a:gd name="f53" fmla="val f2"/>
                <a:gd name="f54" fmla="val f3"/>
                <a:gd name="f55" fmla="+- f54 0 f53"/>
                <a:gd name="f56" fmla="*/ f55 1 4916"/>
                <a:gd name="f57" fmla="*/ f53 1 f56"/>
                <a:gd name="f58" fmla="*/ f54 1 f56"/>
                <a:gd name="f59" fmla="*/ f57 f51 1"/>
                <a:gd name="f60" fmla="*/ f58 f51 1"/>
                <a:gd name="f61" fmla="*/ f58 f52 1"/>
                <a:gd name="f62" fmla="*/ f57 f52 1"/>
              </a:gdLst>
              <a:ahLst/>
              <a:cxnLst>
                <a:cxn ang="3cd4">
                  <a:pos x="hc" y="t"/>
                </a:cxn>
                <a:cxn ang="0">
                  <a:pos x="r" y="vc"/>
                </a:cxn>
                <a:cxn ang="cd4">
                  <a:pos x="hc" y="b"/>
                </a:cxn>
                <a:cxn ang="cd2">
                  <a:pos x="l" y="vc"/>
                </a:cxn>
              </a:cxnLst>
              <a:rect l="f59" t="f62" r="f60" b="f61"/>
              <a:pathLst>
                <a:path w="4916" h="4916">
                  <a:moveTo>
                    <a:pt x="f4" y="f2"/>
                  </a:moveTo>
                  <a:lnTo>
                    <a:pt x="f4" y="f5"/>
                  </a:lnTo>
                  <a:lnTo>
                    <a:pt x="f6" y="f5"/>
                  </a:lnTo>
                  <a:cubicBezTo>
                    <a:pt x="f7" y="f5"/>
                    <a:pt x="f2" y="f8"/>
                    <a:pt x="f2" y="f9"/>
                  </a:cubicBezTo>
                  <a:cubicBezTo>
                    <a:pt x="f2" y="f10"/>
                    <a:pt x="f11" y="f12"/>
                    <a:pt x="f13" y="f12"/>
                  </a:cubicBezTo>
                  <a:lnTo>
                    <a:pt x="f4" y="f12"/>
                  </a:lnTo>
                  <a:lnTo>
                    <a:pt x="f4" y="f14"/>
                  </a:lnTo>
                  <a:lnTo>
                    <a:pt x="f15" y="f14"/>
                  </a:lnTo>
                  <a:cubicBezTo>
                    <a:pt x="f16" y="f14"/>
                    <a:pt x="f17" y="f18"/>
                    <a:pt x="f17" y="f19"/>
                  </a:cubicBezTo>
                  <a:cubicBezTo>
                    <a:pt x="f17" y="f20"/>
                    <a:pt x="f21" y="f22"/>
                    <a:pt x="f23" y="f22"/>
                  </a:cubicBezTo>
                  <a:cubicBezTo>
                    <a:pt x="f24" y="f22"/>
                    <a:pt x="f25" y="f20"/>
                    <a:pt x="f25" y="f19"/>
                  </a:cubicBezTo>
                  <a:cubicBezTo>
                    <a:pt x="f25" y="f26"/>
                    <a:pt x="f27" y="f28"/>
                    <a:pt x="f29" y="f28"/>
                  </a:cubicBezTo>
                  <a:lnTo>
                    <a:pt x="f30" y="f28"/>
                  </a:lnTo>
                  <a:lnTo>
                    <a:pt x="f30" y="f19"/>
                  </a:lnTo>
                  <a:cubicBezTo>
                    <a:pt x="f30" y="f20"/>
                    <a:pt x="f31" y="f22"/>
                    <a:pt x="f32" y="f22"/>
                  </a:cubicBezTo>
                  <a:cubicBezTo>
                    <a:pt x="f10" y="f22"/>
                    <a:pt x="f12" y="f20"/>
                    <a:pt x="f12" y="f19"/>
                  </a:cubicBezTo>
                  <a:lnTo>
                    <a:pt x="f12" y="f28"/>
                  </a:lnTo>
                  <a:lnTo>
                    <a:pt x="f33" y="f28"/>
                  </a:lnTo>
                  <a:cubicBezTo>
                    <a:pt x="f34" y="f28"/>
                    <a:pt x="f35" y="f26"/>
                    <a:pt x="f35" y="f19"/>
                  </a:cubicBezTo>
                  <a:cubicBezTo>
                    <a:pt x="f35" y="f20"/>
                    <a:pt x="f36" y="f22"/>
                    <a:pt x="f19" y="f22"/>
                  </a:cubicBezTo>
                  <a:cubicBezTo>
                    <a:pt x="f20" y="f22"/>
                    <a:pt x="f22" y="f20"/>
                    <a:pt x="f22" y="f19"/>
                  </a:cubicBezTo>
                  <a:cubicBezTo>
                    <a:pt x="f22" y="f37"/>
                    <a:pt x="f38" y="f14"/>
                    <a:pt x="f39" y="f14"/>
                  </a:cubicBezTo>
                  <a:lnTo>
                    <a:pt x="f40" y="f14"/>
                  </a:lnTo>
                  <a:lnTo>
                    <a:pt x="f40" y="f12"/>
                  </a:lnTo>
                  <a:lnTo>
                    <a:pt x="f41" y="f12"/>
                  </a:lnTo>
                  <a:lnTo>
                    <a:pt x="f41" y="f42"/>
                  </a:lnTo>
                  <a:cubicBezTo>
                    <a:pt x="f43" y="f42"/>
                    <a:pt x="f44" y="f45"/>
                    <a:pt x="f44" y="f46"/>
                  </a:cubicBezTo>
                  <a:cubicBezTo>
                    <a:pt x="f44" y="f8"/>
                    <a:pt x="f47" y="f48"/>
                    <a:pt x="f49" y="f48"/>
                  </a:cubicBezTo>
                  <a:lnTo>
                    <a:pt x="f50" y="f48"/>
                  </a:lnTo>
                  <a:lnTo>
                    <a:pt x="f50"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4" name="Google Shape;10424;p74">
              <a:extLst>
                <a:ext uri="{FF2B5EF4-FFF2-40B4-BE49-F238E27FC236}">
                  <a16:creationId xmlns:a16="http://schemas.microsoft.com/office/drawing/2014/main" id="{F3F5A8AE-5FB1-5E61-1817-E942BAE7F651}"/>
                </a:ext>
              </a:extLst>
            </p:cNvPr>
            <p:cNvSpPr/>
            <p:nvPr/>
          </p:nvSpPr>
          <p:spPr>
            <a:xfrm>
              <a:off x="7346874" y="3419289"/>
              <a:ext cx="128710" cy="46076"/>
            </a:xfrm>
            <a:custGeom>
              <a:avLst/>
              <a:gdLst>
                <a:gd name="f0" fmla="val w"/>
                <a:gd name="f1" fmla="val h"/>
                <a:gd name="f2" fmla="val 0"/>
                <a:gd name="f3" fmla="val 4222"/>
                <a:gd name="f4" fmla="val 1418"/>
                <a:gd name="f5" fmla="val 725"/>
                <a:gd name="f6" fmla="val 315"/>
                <a:gd name="f7" fmla="val 63"/>
                <a:gd name="f8" fmla="val 1103"/>
                <a:gd name="f9" fmla="val 378"/>
                <a:gd name="f10" fmla="val 3875"/>
                <a:gd name="f11" fmla="val 4064"/>
                <a:gd name="f12" fmla="val 1260"/>
                <a:gd name="f13" fmla="val 1071"/>
                <a:gd name="f14" fmla="val 158"/>
                <a:gd name="f15" fmla="*/ f0 1 4222"/>
                <a:gd name="f16" fmla="*/ f1 1 1418"/>
                <a:gd name="f17" fmla="val f2"/>
                <a:gd name="f18" fmla="val f3"/>
                <a:gd name="f19" fmla="val f4"/>
                <a:gd name="f20" fmla="+- f19 0 f17"/>
                <a:gd name="f21" fmla="+- f18 0 f17"/>
                <a:gd name="f22" fmla="*/ f21 1 4222"/>
                <a:gd name="f23" fmla="*/ f20 1 141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222" h="1418">
                  <a:moveTo>
                    <a:pt x="f5" y="f2"/>
                  </a:moveTo>
                  <a:cubicBezTo>
                    <a:pt x="f6" y="f2"/>
                    <a:pt x="f2" y="f6"/>
                    <a:pt x="f2" y="f5"/>
                  </a:cubicBezTo>
                  <a:cubicBezTo>
                    <a:pt x="f7" y="f8"/>
                    <a:pt x="f9" y="f4"/>
                    <a:pt x="f5" y="f4"/>
                  </a:cubicBezTo>
                  <a:lnTo>
                    <a:pt x="f10" y="f4"/>
                  </a:lnTo>
                  <a:cubicBezTo>
                    <a:pt x="f11" y="f4"/>
                    <a:pt x="f3" y="f12"/>
                    <a:pt x="f3" y="f13"/>
                  </a:cubicBezTo>
                  <a:lnTo>
                    <a:pt x="f3" y="f9"/>
                  </a:lnTo>
                  <a:cubicBezTo>
                    <a:pt x="f3" y="f14"/>
                    <a:pt x="f11" y="f2"/>
                    <a:pt x="f10"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5" name="Google Shape;10425;p74">
              <a:extLst>
                <a:ext uri="{FF2B5EF4-FFF2-40B4-BE49-F238E27FC236}">
                  <a16:creationId xmlns:a16="http://schemas.microsoft.com/office/drawing/2014/main" id="{7DD42F28-14D8-C834-F158-23F2C90B0BDC}"/>
                </a:ext>
              </a:extLst>
            </p:cNvPr>
            <p:cNvSpPr/>
            <p:nvPr/>
          </p:nvSpPr>
          <p:spPr>
            <a:xfrm>
              <a:off x="7368948" y="3488893"/>
              <a:ext cx="127796" cy="46104"/>
            </a:xfrm>
            <a:custGeom>
              <a:avLst/>
              <a:gdLst>
                <a:gd name="f0" fmla="val w"/>
                <a:gd name="f1" fmla="val h"/>
                <a:gd name="f2" fmla="val 0"/>
                <a:gd name="f3" fmla="val 4192"/>
                <a:gd name="f4" fmla="val 1419"/>
                <a:gd name="f5" fmla="val 694"/>
                <a:gd name="f6" fmla="val 1"/>
                <a:gd name="f7" fmla="val 316"/>
                <a:gd name="f8" fmla="val 1103"/>
                <a:gd name="f9" fmla="val 1418"/>
                <a:gd name="f10" fmla="val 3845"/>
                <a:gd name="f11" fmla="val 4065"/>
                <a:gd name="f12" fmla="val 4191"/>
                <a:gd name="f13" fmla="val 1261"/>
                <a:gd name="f14" fmla="val 1072"/>
                <a:gd name="f15" fmla="val 347"/>
                <a:gd name="f16" fmla="val 158"/>
                <a:gd name="f17" fmla="*/ f0 1 4192"/>
                <a:gd name="f18" fmla="*/ f1 1 1419"/>
                <a:gd name="f19" fmla="val f2"/>
                <a:gd name="f20" fmla="val f3"/>
                <a:gd name="f21" fmla="val f4"/>
                <a:gd name="f22" fmla="+- f21 0 f19"/>
                <a:gd name="f23" fmla="+- f20 0 f19"/>
                <a:gd name="f24" fmla="*/ f23 1 4192"/>
                <a:gd name="f25" fmla="*/ f22 1 141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192" h="1419">
                  <a:moveTo>
                    <a:pt x="f5" y="f6"/>
                  </a:moveTo>
                  <a:cubicBezTo>
                    <a:pt x="f7" y="f6"/>
                    <a:pt x="f6" y="f7"/>
                    <a:pt x="f6" y="f5"/>
                  </a:cubicBezTo>
                  <a:cubicBezTo>
                    <a:pt x="f6" y="f8"/>
                    <a:pt x="f7" y="f9"/>
                    <a:pt x="f5" y="f9"/>
                  </a:cubicBezTo>
                  <a:lnTo>
                    <a:pt x="f10" y="f9"/>
                  </a:lnTo>
                  <a:cubicBezTo>
                    <a:pt x="f11" y="f9"/>
                    <a:pt x="f12" y="f13"/>
                    <a:pt x="f12" y="f14"/>
                  </a:cubicBezTo>
                  <a:lnTo>
                    <a:pt x="f12" y="f15"/>
                  </a:lnTo>
                  <a:cubicBezTo>
                    <a:pt x="f12" y="f16"/>
                    <a:pt x="f11" y="f6"/>
                    <a:pt x="f10"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6" name="Google Shape;10426;p74">
              <a:extLst>
                <a:ext uri="{FF2B5EF4-FFF2-40B4-BE49-F238E27FC236}">
                  <a16:creationId xmlns:a16="http://schemas.microsoft.com/office/drawing/2014/main" id="{54658F91-D959-633E-5943-8B1CCA85950C}"/>
                </a:ext>
              </a:extLst>
            </p:cNvPr>
            <p:cNvSpPr/>
            <p:nvPr/>
          </p:nvSpPr>
          <p:spPr>
            <a:xfrm>
              <a:off x="7348795" y="3622980"/>
              <a:ext cx="148891" cy="46104"/>
            </a:xfrm>
            <a:custGeom>
              <a:avLst/>
              <a:gdLst>
                <a:gd name="f0" fmla="val w"/>
                <a:gd name="f1" fmla="val h"/>
                <a:gd name="f2" fmla="val 0"/>
                <a:gd name="f3" fmla="val 4884"/>
                <a:gd name="f4" fmla="val 1419"/>
                <a:gd name="f5" fmla="val 1"/>
                <a:gd name="f6" fmla="val 1418"/>
                <a:gd name="f7" fmla="val 2773"/>
                <a:gd name="f8" fmla="val 347"/>
                <a:gd name="f9" fmla="val 568"/>
                <a:gd name="f10" fmla="val 2615"/>
                <a:gd name="f11" fmla="val 725"/>
                <a:gd name="f12" fmla="val 2426"/>
                <a:gd name="f13" fmla="val 2237"/>
                <a:gd name="f14" fmla="val 2080"/>
                <a:gd name="f15" fmla="*/ f0 1 4884"/>
                <a:gd name="f16" fmla="*/ f1 1 1419"/>
                <a:gd name="f17" fmla="val f2"/>
                <a:gd name="f18" fmla="val f3"/>
                <a:gd name="f19" fmla="val f4"/>
                <a:gd name="f20" fmla="+- f19 0 f17"/>
                <a:gd name="f21" fmla="+- f18 0 f17"/>
                <a:gd name="f22" fmla="*/ f21 1 4884"/>
                <a:gd name="f23" fmla="*/ f20 1 141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884" h="1419">
                  <a:moveTo>
                    <a:pt x="f2" y="f5"/>
                  </a:moveTo>
                  <a:lnTo>
                    <a:pt x="f2" y="f6"/>
                  </a:lnTo>
                  <a:lnTo>
                    <a:pt x="f3" y="f6"/>
                  </a:lnTo>
                  <a:lnTo>
                    <a:pt x="f3" y="f5"/>
                  </a:lnTo>
                  <a:lnTo>
                    <a:pt x="f7" y="f5"/>
                  </a:lnTo>
                  <a:lnTo>
                    <a:pt x="f7" y="f8"/>
                  </a:lnTo>
                  <a:cubicBezTo>
                    <a:pt x="f7" y="f9"/>
                    <a:pt x="f10" y="f11"/>
                    <a:pt x="f12" y="f11"/>
                  </a:cubicBezTo>
                  <a:cubicBezTo>
                    <a:pt x="f13" y="f11"/>
                    <a:pt x="f14" y="f9"/>
                    <a:pt x="f14" y="f8"/>
                  </a:cubicBezTo>
                  <a:lnTo>
                    <a:pt x="f14"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7" name="Google Shape;10427;p74">
              <a:extLst>
                <a:ext uri="{FF2B5EF4-FFF2-40B4-BE49-F238E27FC236}">
                  <a16:creationId xmlns:a16="http://schemas.microsoft.com/office/drawing/2014/main" id="{8CB45B68-8541-DBA3-C603-40497CD4F03E}"/>
                </a:ext>
              </a:extLst>
            </p:cNvPr>
            <p:cNvSpPr/>
            <p:nvPr/>
          </p:nvSpPr>
          <p:spPr>
            <a:xfrm>
              <a:off x="7326694" y="3555434"/>
              <a:ext cx="171001" cy="44055"/>
            </a:xfrm>
            <a:custGeom>
              <a:avLst/>
              <a:gdLst>
                <a:gd name="f0" fmla="val w"/>
                <a:gd name="f1" fmla="val h"/>
                <a:gd name="f2" fmla="val 0"/>
                <a:gd name="f3" fmla="val 5609"/>
                <a:gd name="f4" fmla="val 1356"/>
                <a:gd name="f5" fmla="val 1"/>
                <a:gd name="f6" fmla="val 1355"/>
                <a:gd name="f7" fmla="val 347"/>
                <a:gd name="f8" fmla="val 5577"/>
                <a:gd name="f9" fmla="val 158"/>
                <a:gd name="f10" fmla="val 5451"/>
                <a:gd name="f11" fmla="val 5231"/>
                <a:gd name="f12" fmla="*/ f0 1 5609"/>
                <a:gd name="f13" fmla="*/ f1 1 1356"/>
                <a:gd name="f14" fmla="val f2"/>
                <a:gd name="f15" fmla="val f3"/>
                <a:gd name="f16" fmla="val f4"/>
                <a:gd name="f17" fmla="+- f16 0 f14"/>
                <a:gd name="f18" fmla="+- f15 0 f14"/>
                <a:gd name="f19" fmla="*/ f18 1 5609"/>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5609" h="1356">
                  <a:moveTo>
                    <a:pt x="f5" y="f2"/>
                  </a:moveTo>
                  <a:lnTo>
                    <a:pt x="f5" y="f6"/>
                  </a:lnTo>
                  <a:lnTo>
                    <a:pt x="f3" y="f6"/>
                  </a:lnTo>
                  <a:lnTo>
                    <a:pt x="f3" y="f7"/>
                  </a:lnTo>
                  <a:cubicBezTo>
                    <a:pt x="f8" y="f9"/>
                    <a:pt x="f10" y="f2"/>
                    <a:pt x="f11"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8" name="Google Shape;10428;p74">
              <a:extLst>
                <a:ext uri="{FF2B5EF4-FFF2-40B4-BE49-F238E27FC236}">
                  <a16:creationId xmlns:a16="http://schemas.microsoft.com/office/drawing/2014/main" id="{DC85B4E3-1171-DBDA-7B3B-98A58B236253}"/>
                </a:ext>
              </a:extLst>
            </p:cNvPr>
            <p:cNvSpPr/>
            <p:nvPr/>
          </p:nvSpPr>
          <p:spPr>
            <a:xfrm>
              <a:off x="7348795" y="3692612"/>
              <a:ext cx="149870" cy="113659"/>
            </a:xfrm>
            <a:custGeom>
              <a:avLst/>
              <a:gdLst>
                <a:gd name="f0" fmla="val w"/>
                <a:gd name="f1" fmla="val h"/>
                <a:gd name="f2" fmla="val 0"/>
                <a:gd name="f3" fmla="val 4916"/>
                <a:gd name="f4" fmla="val 3498"/>
                <a:gd name="f5" fmla="val 3151"/>
                <a:gd name="f6" fmla="val 3340"/>
                <a:gd name="f7" fmla="val 158"/>
                <a:gd name="f8" fmla="val 3497"/>
                <a:gd name="f9" fmla="val 347"/>
                <a:gd name="f10" fmla="val 536"/>
                <a:gd name="f11" fmla="val 693"/>
                <a:gd name="f12" fmla="val 1418"/>
                <a:gd name="f13" fmla="val 4190"/>
                <a:gd name="f14" fmla="val 4348"/>
                <a:gd name="f15" fmla="val 4569"/>
                <a:gd name="f16" fmla="val 4758"/>
                <a:gd name="f17" fmla="val 4915"/>
                <a:gd name="f18" fmla="val 2773"/>
                <a:gd name="f19" fmla="val 2615"/>
                <a:gd name="f20" fmla="val 2426"/>
                <a:gd name="f21" fmla="val 2237"/>
                <a:gd name="f22" fmla="val 2080"/>
                <a:gd name="f23" fmla="*/ f0 1 4916"/>
                <a:gd name="f24" fmla="*/ f1 1 3498"/>
                <a:gd name="f25" fmla="val f2"/>
                <a:gd name="f26" fmla="val f3"/>
                <a:gd name="f27" fmla="val f4"/>
                <a:gd name="f28" fmla="+- f27 0 f25"/>
                <a:gd name="f29" fmla="+- f26 0 f25"/>
                <a:gd name="f30" fmla="*/ f29 1 4916"/>
                <a:gd name="f31" fmla="*/ f28 1 3498"/>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916" h="3498">
                  <a:moveTo>
                    <a:pt x="f2" y="f2"/>
                  </a:moveTo>
                  <a:lnTo>
                    <a:pt x="f2" y="f5"/>
                  </a:lnTo>
                  <a:cubicBezTo>
                    <a:pt x="f2" y="f6"/>
                    <a:pt x="f7" y="f8"/>
                    <a:pt x="f9" y="f8"/>
                  </a:cubicBezTo>
                  <a:cubicBezTo>
                    <a:pt x="f10" y="f8"/>
                    <a:pt x="f11" y="f6"/>
                    <a:pt x="f11" y="f5"/>
                  </a:cubicBezTo>
                  <a:lnTo>
                    <a:pt x="f11" y="f12"/>
                  </a:lnTo>
                  <a:lnTo>
                    <a:pt x="f13" y="f12"/>
                  </a:lnTo>
                  <a:lnTo>
                    <a:pt x="f13" y="f5"/>
                  </a:lnTo>
                  <a:cubicBezTo>
                    <a:pt x="f13" y="f6"/>
                    <a:pt x="f14" y="f8"/>
                    <a:pt x="f15" y="f8"/>
                  </a:cubicBezTo>
                  <a:cubicBezTo>
                    <a:pt x="f16" y="f8"/>
                    <a:pt x="f17" y="f6"/>
                    <a:pt x="f17" y="f5"/>
                  </a:cubicBezTo>
                  <a:lnTo>
                    <a:pt x="f17" y="f2"/>
                  </a:lnTo>
                  <a:lnTo>
                    <a:pt x="f18" y="f2"/>
                  </a:lnTo>
                  <a:lnTo>
                    <a:pt x="f18" y="f9"/>
                  </a:lnTo>
                  <a:cubicBezTo>
                    <a:pt x="f18" y="f10"/>
                    <a:pt x="f19" y="f11"/>
                    <a:pt x="f20" y="f11"/>
                  </a:cubicBezTo>
                  <a:cubicBezTo>
                    <a:pt x="f21" y="f11"/>
                    <a:pt x="f22" y="f10"/>
                    <a:pt x="f22" y="f9"/>
                  </a:cubicBezTo>
                  <a:lnTo>
                    <a:pt x="f22"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9" name="Google Shape;10429;p74">
              <a:extLst>
                <a:ext uri="{FF2B5EF4-FFF2-40B4-BE49-F238E27FC236}">
                  <a16:creationId xmlns:a16="http://schemas.microsoft.com/office/drawing/2014/main" id="{27B84BC3-CFE9-F237-E941-497F83C1C741}"/>
                </a:ext>
              </a:extLst>
            </p:cNvPr>
            <p:cNvSpPr/>
            <p:nvPr/>
          </p:nvSpPr>
          <p:spPr>
            <a:xfrm>
              <a:off x="7200872" y="3487887"/>
              <a:ext cx="105695" cy="135130"/>
            </a:xfrm>
            <a:custGeom>
              <a:avLst/>
              <a:gdLst>
                <a:gd name="f0" fmla="val w"/>
                <a:gd name="f1" fmla="val h"/>
                <a:gd name="f2" fmla="val 0"/>
                <a:gd name="f3" fmla="val 3467"/>
                <a:gd name="f4" fmla="val 4159"/>
                <a:gd name="f5" fmla="val 1733"/>
                <a:gd name="f6" fmla="val 788"/>
                <a:gd name="f7" fmla="val 1"/>
                <a:gd name="f8" fmla="val 3812"/>
                <a:gd name="f9" fmla="val 4001"/>
                <a:gd name="f10" fmla="val 158"/>
                <a:gd name="f11" fmla="val 347"/>
                <a:gd name="f12" fmla="val 3120"/>
                <a:gd name="f13" fmla="val 3309"/>
                <a:gd name="f14" fmla="val 3466"/>
                <a:gd name="f15" fmla="val 2678"/>
                <a:gd name="f16" fmla="*/ f0 1 3467"/>
                <a:gd name="f17" fmla="*/ f1 1 4159"/>
                <a:gd name="f18" fmla="val f2"/>
                <a:gd name="f19" fmla="val f3"/>
                <a:gd name="f20" fmla="val f4"/>
                <a:gd name="f21" fmla="+- f20 0 f18"/>
                <a:gd name="f22" fmla="+- f19 0 f18"/>
                <a:gd name="f23" fmla="*/ f22 1 3467"/>
                <a:gd name="f24" fmla="*/ f21 1 415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3467" h="4159">
                  <a:moveTo>
                    <a:pt x="f5" y="f2"/>
                  </a:moveTo>
                  <a:cubicBezTo>
                    <a:pt x="f6" y="f2"/>
                    <a:pt x="f7" y="f6"/>
                    <a:pt x="f7" y="f5"/>
                  </a:cubicBezTo>
                  <a:lnTo>
                    <a:pt x="f7" y="f8"/>
                  </a:lnTo>
                  <a:cubicBezTo>
                    <a:pt x="f7" y="f9"/>
                    <a:pt x="f10" y="f4"/>
                    <a:pt x="f11" y="f4"/>
                  </a:cubicBezTo>
                  <a:lnTo>
                    <a:pt x="f12" y="f4"/>
                  </a:lnTo>
                  <a:cubicBezTo>
                    <a:pt x="f13" y="f4"/>
                    <a:pt x="f14" y="f9"/>
                    <a:pt x="f14" y="f8"/>
                  </a:cubicBezTo>
                  <a:lnTo>
                    <a:pt x="f14" y="f5"/>
                  </a:lnTo>
                  <a:cubicBezTo>
                    <a:pt x="f14" y="f6"/>
                    <a:pt x="f15"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0" name="Google Shape;10435;p74">
            <a:extLst>
              <a:ext uri="{FF2B5EF4-FFF2-40B4-BE49-F238E27FC236}">
                <a16:creationId xmlns:a16="http://schemas.microsoft.com/office/drawing/2014/main" id="{D1E9B3D8-388A-2941-4F9B-723583C57864}"/>
              </a:ext>
            </a:extLst>
          </p:cNvPr>
          <p:cNvGrpSpPr/>
          <p:nvPr/>
        </p:nvGrpSpPr>
        <p:grpSpPr>
          <a:xfrm>
            <a:off x="7115229" y="3964728"/>
            <a:ext cx="532236" cy="525935"/>
            <a:chOff x="7115229" y="3964728"/>
            <a:chExt cx="532236" cy="525935"/>
          </a:xfrm>
        </p:grpSpPr>
        <p:sp>
          <p:nvSpPr>
            <p:cNvPr id="121" name="Google Shape;10436;p74">
              <a:extLst>
                <a:ext uri="{FF2B5EF4-FFF2-40B4-BE49-F238E27FC236}">
                  <a16:creationId xmlns:a16="http://schemas.microsoft.com/office/drawing/2014/main" id="{A3B1E4D0-574E-457C-8847-806A8E641255}"/>
                </a:ext>
              </a:extLst>
            </p:cNvPr>
            <p:cNvSpPr/>
            <p:nvPr/>
          </p:nvSpPr>
          <p:spPr>
            <a:xfrm>
              <a:off x="7365107" y="3964728"/>
              <a:ext cx="31089" cy="82798"/>
            </a:xfrm>
            <a:custGeom>
              <a:avLst/>
              <a:gdLst>
                <a:gd name="f0" fmla="val w"/>
                <a:gd name="f1" fmla="val h"/>
                <a:gd name="f2" fmla="val 0"/>
                <a:gd name="f3" fmla="val 694"/>
                <a:gd name="f4" fmla="val 1734"/>
                <a:gd name="f5" fmla="val 347"/>
                <a:gd name="f6" fmla="val 158"/>
                <a:gd name="f7" fmla="val 1355"/>
                <a:gd name="f8" fmla="val 1576"/>
                <a:gd name="f9" fmla="val 1733"/>
                <a:gd name="f10" fmla="val 536"/>
                <a:gd name="f11" fmla="val 693"/>
                <a:gd name="f12" fmla="*/ f0 1 694"/>
                <a:gd name="f13" fmla="*/ f1 1 1734"/>
                <a:gd name="f14" fmla="val f2"/>
                <a:gd name="f15" fmla="val f3"/>
                <a:gd name="f16" fmla="val f4"/>
                <a:gd name="f17" fmla="+- f16 0 f14"/>
                <a:gd name="f18" fmla="+- f15 0 f14"/>
                <a:gd name="f19" fmla="*/ f18 1 694"/>
                <a:gd name="f20" fmla="*/ f17 1 173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34">
                  <a:moveTo>
                    <a:pt x="f5" y="f2"/>
                  </a:moveTo>
                  <a:cubicBezTo>
                    <a:pt x="f6" y="f2"/>
                    <a:pt x="f2" y="f6"/>
                    <a:pt x="f2" y="f5"/>
                  </a:cubicBezTo>
                  <a:lnTo>
                    <a:pt x="f2" y="f7"/>
                  </a:lnTo>
                  <a:cubicBezTo>
                    <a:pt x="f2" y="f8"/>
                    <a:pt x="f6" y="f9"/>
                    <a:pt x="f5" y="f9"/>
                  </a:cubicBezTo>
                  <a:cubicBezTo>
                    <a:pt x="f10" y="f9"/>
                    <a:pt x="f11" y="f8"/>
                    <a:pt x="f11" y="f7"/>
                  </a:cubicBezTo>
                  <a:lnTo>
                    <a:pt x="f11" y="f5"/>
                  </a:lnTo>
                  <a:cubicBezTo>
                    <a:pt x="f11" y="f6"/>
                    <a:pt x="f1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2" name="Google Shape;10437;p74">
              <a:extLst>
                <a:ext uri="{FF2B5EF4-FFF2-40B4-BE49-F238E27FC236}">
                  <a16:creationId xmlns:a16="http://schemas.microsoft.com/office/drawing/2014/main" id="{7826D95B-1E70-56E0-05C6-37D3E7A74F59}"/>
                </a:ext>
              </a:extLst>
            </p:cNvPr>
            <p:cNvSpPr/>
            <p:nvPr/>
          </p:nvSpPr>
          <p:spPr>
            <a:xfrm>
              <a:off x="7240859" y="4029769"/>
              <a:ext cx="63578" cy="66275"/>
            </a:xfrm>
            <a:custGeom>
              <a:avLst/>
              <a:gdLst>
                <a:gd name="f0" fmla="val w"/>
                <a:gd name="f1" fmla="val h"/>
                <a:gd name="f2" fmla="val 0"/>
                <a:gd name="f3" fmla="val 1419"/>
                <a:gd name="f4" fmla="val 1388"/>
                <a:gd name="f5" fmla="val 363"/>
                <a:gd name="f6" fmla="val 1"/>
                <a:gd name="f7" fmla="val 276"/>
                <a:gd name="f8" fmla="val 190"/>
                <a:gd name="f9" fmla="val 40"/>
                <a:gd name="f10" fmla="val 127"/>
                <a:gd name="f11" fmla="val 119"/>
                <a:gd name="f12" fmla="val 245"/>
                <a:gd name="f13" fmla="val 466"/>
                <a:gd name="f14" fmla="val 592"/>
                <a:gd name="f15" fmla="val 820"/>
                <a:gd name="f16" fmla="val 1316"/>
                <a:gd name="f17" fmla="val 883"/>
                <a:gd name="f18" fmla="val 1364"/>
                <a:gd name="f19" fmla="val 969"/>
                <a:gd name="f20" fmla="val 1387"/>
                <a:gd name="f21" fmla="val 1056"/>
                <a:gd name="f22" fmla="val 1143"/>
                <a:gd name="f23" fmla="val 1229"/>
                <a:gd name="f24" fmla="val 1292"/>
                <a:gd name="f25" fmla="val 1418"/>
                <a:gd name="f26" fmla="val 1190"/>
                <a:gd name="f27" fmla="val 938"/>
                <a:gd name="f28" fmla="val 844"/>
                <a:gd name="f29" fmla="val 599"/>
                <a:gd name="f30" fmla="val 536"/>
                <a:gd name="f31" fmla="val 450"/>
                <a:gd name="f32" fmla="*/ f0 1 1419"/>
                <a:gd name="f33" fmla="*/ f1 1 1388"/>
                <a:gd name="f34" fmla="val f2"/>
                <a:gd name="f35" fmla="val f3"/>
                <a:gd name="f36" fmla="val f4"/>
                <a:gd name="f37" fmla="+- f36 0 f34"/>
                <a:gd name="f38" fmla="+- f35 0 f34"/>
                <a:gd name="f39" fmla="*/ f38 1 1419"/>
                <a:gd name="f40" fmla="*/ f37 1 138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88">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31"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3" name="Google Shape;10438;p74">
              <a:extLst>
                <a:ext uri="{FF2B5EF4-FFF2-40B4-BE49-F238E27FC236}">
                  <a16:creationId xmlns:a16="http://schemas.microsoft.com/office/drawing/2014/main" id="{5A2E7EBB-ACD5-2F1F-4D59-9E55F30E9B18}"/>
                </a:ext>
              </a:extLst>
            </p:cNvPr>
            <p:cNvSpPr/>
            <p:nvPr/>
          </p:nvSpPr>
          <p:spPr>
            <a:xfrm>
              <a:off x="7456822" y="4030336"/>
              <a:ext cx="63578" cy="65708"/>
            </a:xfrm>
            <a:custGeom>
              <a:avLst/>
              <a:gdLst>
                <a:gd name="f0" fmla="val w"/>
                <a:gd name="f1" fmla="val h"/>
                <a:gd name="f2" fmla="val 0"/>
                <a:gd name="f3" fmla="val 1419"/>
                <a:gd name="f4" fmla="val 1376"/>
                <a:gd name="f5" fmla="val 1054"/>
                <a:gd name="f6" fmla="val 976"/>
                <a:gd name="f7" fmla="val 894"/>
                <a:gd name="f8" fmla="val 33"/>
                <a:gd name="f9" fmla="val 820"/>
                <a:gd name="f10" fmla="val 107"/>
                <a:gd name="f11" fmla="val 95"/>
                <a:gd name="f12" fmla="val 832"/>
                <a:gd name="f13" fmla="val 1"/>
                <a:gd name="f14" fmla="val 926"/>
                <a:gd name="f15" fmla="val 1178"/>
                <a:gd name="f16" fmla="val 1304"/>
                <a:gd name="f17" fmla="val 158"/>
                <a:gd name="f18" fmla="val 1352"/>
                <a:gd name="f19" fmla="val 253"/>
                <a:gd name="f20" fmla="val 1375"/>
                <a:gd name="f21" fmla="val 344"/>
                <a:gd name="f22" fmla="val 434"/>
                <a:gd name="f23" fmla="val 521"/>
                <a:gd name="f24" fmla="val 568"/>
                <a:gd name="f25" fmla="val 1293"/>
                <a:gd name="f26" fmla="val 580"/>
                <a:gd name="f27" fmla="val 454"/>
                <a:gd name="f28" fmla="val 233"/>
                <a:gd name="f29" fmla="val 1226"/>
                <a:gd name="f30" fmla="val 41"/>
                <a:gd name="f31" fmla="val 1142"/>
                <a:gd name="f32" fmla="*/ f0 1 1419"/>
                <a:gd name="f33" fmla="*/ f1 1 1376"/>
                <a:gd name="f34" fmla="val f2"/>
                <a:gd name="f35" fmla="val f3"/>
                <a:gd name="f36" fmla="val f4"/>
                <a:gd name="f37" fmla="+- f36 0 f34"/>
                <a:gd name="f38" fmla="+- f35 0 f34"/>
                <a:gd name="f39" fmla="*/ f38 1 1419"/>
                <a:gd name="f40" fmla="*/ f37 1 1376"/>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76">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26"/>
                  </a:lnTo>
                  <a:cubicBezTo>
                    <a:pt x="f3" y="f27"/>
                    <a:pt x="f3" y="f28"/>
                    <a:pt x="f25" y="f10"/>
                  </a:cubicBezTo>
                  <a:cubicBezTo>
                    <a:pt x="f29" y="f30"/>
                    <a:pt x="f31"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4" name="Google Shape;10439;p74">
              <a:extLst>
                <a:ext uri="{FF2B5EF4-FFF2-40B4-BE49-F238E27FC236}">
                  <a16:creationId xmlns:a16="http://schemas.microsoft.com/office/drawing/2014/main" id="{87C2053D-64E2-0BE1-3A1A-B95FBC86B9A6}"/>
                </a:ext>
              </a:extLst>
            </p:cNvPr>
            <p:cNvSpPr/>
            <p:nvPr/>
          </p:nvSpPr>
          <p:spPr>
            <a:xfrm>
              <a:off x="7583887" y="4194892"/>
              <a:ext cx="63578" cy="231736"/>
            </a:xfrm>
            <a:custGeom>
              <a:avLst/>
              <a:gdLst>
                <a:gd name="f0" fmla="val w"/>
                <a:gd name="f1" fmla="val h"/>
                <a:gd name="f2" fmla="val 0"/>
                <a:gd name="f3" fmla="val 1419"/>
                <a:gd name="f4" fmla="val 4853"/>
                <a:gd name="f5" fmla="val 1"/>
                <a:gd name="f6" fmla="val 4852"/>
                <a:gd name="f7" fmla="val 1040"/>
                <a:gd name="f8" fmla="val 1261"/>
                <a:gd name="f9" fmla="val 1418"/>
                <a:gd name="f10" fmla="val 4695"/>
                <a:gd name="f11" fmla="val 4506"/>
                <a:gd name="f12" fmla="val 316"/>
                <a:gd name="f13" fmla="val 1355"/>
                <a:gd name="f14" fmla="val 158"/>
                <a:gd name="f15" fmla="val 1198"/>
                <a:gd name="f16" fmla="*/ f0 1 1419"/>
                <a:gd name="f17" fmla="*/ f1 1 4853"/>
                <a:gd name="f18" fmla="val f2"/>
                <a:gd name="f19" fmla="val f3"/>
                <a:gd name="f20" fmla="val f4"/>
                <a:gd name="f21" fmla="+- f20 0 f18"/>
                <a:gd name="f22" fmla="+- f19 0 f18"/>
                <a:gd name="f23" fmla="*/ f22 1 1419"/>
                <a:gd name="f24" fmla="*/ f21 1 4853"/>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4853">
                  <a:moveTo>
                    <a:pt x="f2" y="f5"/>
                  </a:moveTo>
                  <a:lnTo>
                    <a:pt x="f2" y="f6"/>
                  </a:lnTo>
                  <a:lnTo>
                    <a:pt x="f7" y="f6"/>
                  </a:lnTo>
                  <a:cubicBezTo>
                    <a:pt x="f8" y="f6"/>
                    <a:pt x="f9" y="f10"/>
                    <a:pt x="f9" y="f11"/>
                  </a:cubicBezTo>
                  <a:lnTo>
                    <a:pt x="f9" y="f12"/>
                  </a:lnTo>
                  <a:cubicBezTo>
                    <a:pt x="f13" y="f14"/>
                    <a:pt x="f15" y="f5"/>
                    <a:pt x="f7"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5" name="Google Shape;10440;p74">
              <a:extLst>
                <a:ext uri="{FF2B5EF4-FFF2-40B4-BE49-F238E27FC236}">
                  <a16:creationId xmlns:a16="http://schemas.microsoft.com/office/drawing/2014/main" id="{C52B6BD2-598B-AEE9-465B-83A7CC2CEA1B}"/>
                </a:ext>
              </a:extLst>
            </p:cNvPr>
            <p:cNvSpPr/>
            <p:nvPr/>
          </p:nvSpPr>
          <p:spPr>
            <a:xfrm>
              <a:off x="7115229" y="4196227"/>
              <a:ext cx="63578" cy="231882"/>
            </a:xfrm>
            <a:custGeom>
              <a:avLst/>
              <a:gdLst>
                <a:gd name="f0" fmla="val 360"/>
                <a:gd name="f1" fmla="val w"/>
                <a:gd name="f2" fmla="val h"/>
                <a:gd name="f3" fmla="val 0"/>
                <a:gd name="f4" fmla="val 1419"/>
                <a:gd name="f5" fmla="val 4856"/>
                <a:gd name="f6" fmla="val 323"/>
                <a:gd name="f7" fmla="val 132"/>
                <a:gd name="f8" fmla="val 1"/>
                <a:gd name="f9" fmla="val 149"/>
                <a:gd name="f10" fmla="val 351"/>
                <a:gd name="f11" fmla="val 4509"/>
                <a:gd name="f12" fmla="val 4698"/>
                <a:gd name="f13" fmla="val 158"/>
                <a:gd name="f14" fmla="val 379"/>
                <a:gd name="f15" fmla="val 1418"/>
                <a:gd name="f16" fmla="val 4"/>
                <a:gd name="f17" fmla="val 341"/>
                <a:gd name="f18" fmla="*/ f1 1 1419"/>
                <a:gd name="f19" fmla="*/ f2 1 4856"/>
                <a:gd name="f20" fmla="val f3"/>
                <a:gd name="f21" fmla="val f4"/>
                <a:gd name="f22" fmla="val f5"/>
                <a:gd name="f23" fmla="+- f22 0 f20"/>
                <a:gd name="f24" fmla="+- f21 0 f20"/>
                <a:gd name="f25" fmla="*/ f24 1 1419"/>
                <a:gd name="f26" fmla="*/ f23 1 4856"/>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419" h="4856">
                  <a:moveTo>
                    <a:pt x="f6" y="f3"/>
                  </a:moveTo>
                  <a:cubicBezTo>
                    <a:pt x="f7" y="f3"/>
                    <a:pt x="f8" y="f9"/>
                    <a:pt x="f8" y="f10"/>
                  </a:cubicBezTo>
                  <a:lnTo>
                    <a:pt x="f8" y="f11"/>
                  </a:lnTo>
                  <a:cubicBezTo>
                    <a:pt x="f8" y="f12"/>
                    <a:pt x="f13" y="f5"/>
                    <a:pt x="f14" y="f5"/>
                  </a:cubicBezTo>
                  <a:lnTo>
                    <a:pt x="f15" y="f5"/>
                  </a:lnTo>
                  <a:lnTo>
                    <a:pt x="f15" y="f16"/>
                  </a:lnTo>
                  <a:lnTo>
                    <a:pt x="f14" y="f16"/>
                  </a:lnTo>
                  <a:cubicBezTo>
                    <a:pt x="f0" y="f8"/>
                    <a:pt x="f17" y="f3"/>
                    <a:pt x="f6" y="f3"/>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6" name="Google Shape;10441;p74">
              <a:extLst>
                <a:ext uri="{FF2B5EF4-FFF2-40B4-BE49-F238E27FC236}">
                  <a16:creationId xmlns:a16="http://schemas.microsoft.com/office/drawing/2014/main" id="{89A584EC-2E64-A7A2-7F19-667E177900BB}"/>
                </a:ext>
              </a:extLst>
            </p:cNvPr>
            <p:cNvSpPr/>
            <p:nvPr/>
          </p:nvSpPr>
          <p:spPr>
            <a:xfrm>
              <a:off x="7293108" y="4212942"/>
              <a:ext cx="256955" cy="198644"/>
            </a:xfrm>
            <a:custGeom>
              <a:avLst/>
              <a:gdLst>
                <a:gd name="f0" fmla="val w"/>
                <a:gd name="f1" fmla="val h"/>
                <a:gd name="f2" fmla="val 0"/>
                <a:gd name="f3" fmla="val 5735"/>
                <a:gd name="f4" fmla="val 4160"/>
                <a:gd name="f5" fmla="val 1639"/>
                <a:gd name="f6" fmla="val 1"/>
                <a:gd name="f7" fmla="val 1450"/>
                <a:gd name="f8" fmla="val 1198"/>
                <a:gd name="f9" fmla="val 158"/>
                <a:gd name="f10" fmla="val 1072"/>
                <a:gd name="f11" fmla="val 379"/>
                <a:gd name="f12" fmla="val 2490"/>
                <a:gd name="f13" fmla="val 2584"/>
                <a:gd name="f14" fmla="val 378"/>
                <a:gd name="f15" fmla="val 2616"/>
                <a:gd name="f16" fmla="val 567"/>
                <a:gd name="f17" fmla="val 1544"/>
                <a:gd name="f18" fmla="val 2364"/>
                <a:gd name="f19" fmla="val 1796"/>
                <a:gd name="f20" fmla="val 1891"/>
                <a:gd name="f21" fmla="val 2017"/>
                <a:gd name="f22" fmla="val 1418"/>
                <a:gd name="f23" fmla="val 2710"/>
                <a:gd name="f24" fmla="val 2899"/>
                <a:gd name="f25" fmla="val 3056"/>
                <a:gd name="f26" fmla="val 1481"/>
                <a:gd name="f27" fmla="val 3182"/>
                <a:gd name="f28" fmla="val 1607"/>
                <a:gd name="f29" fmla="val 5734"/>
                <a:gd name="f30" fmla="val 4159"/>
                <a:gd name="f31" fmla="*/ f0 1 5735"/>
                <a:gd name="f32" fmla="*/ f1 1 4160"/>
                <a:gd name="f33" fmla="val f2"/>
                <a:gd name="f34" fmla="val f3"/>
                <a:gd name="f35" fmla="val f4"/>
                <a:gd name="f36" fmla="+- f35 0 f33"/>
                <a:gd name="f37" fmla="+- f34 0 f33"/>
                <a:gd name="f38" fmla="*/ f37 1 5735"/>
                <a:gd name="f39" fmla="*/ f36 1 416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5735" h="4160">
                  <a:moveTo>
                    <a:pt x="f5" y="f6"/>
                  </a:moveTo>
                  <a:cubicBezTo>
                    <a:pt x="f7" y="f6"/>
                    <a:pt x="f8" y="f9"/>
                    <a:pt x="f10" y="f11"/>
                  </a:cubicBezTo>
                  <a:lnTo>
                    <a:pt x="f2" y="f12"/>
                  </a:lnTo>
                  <a:cubicBezTo>
                    <a:pt x="f9" y="f13"/>
                    <a:pt x="f14" y="f15"/>
                    <a:pt x="f16" y="f15"/>
                  </a:cubicBezTo>
                  <a:cubicBezTo>
                    <a:pt x="f10" y="f15"/>
                    <a:pt x="f17" y="f18"/>
                    <a:pt x="f19" y="f20"/>
                  </a:cubicBezTo>
                  <a:lnTo>
                    <a:pt x="f21" y="f22"/>
                  </a:lnTo>
                  <a:lnTo>
                    <a:pt x="f23" y="f22"/>
                  </a:lnTo>
                  <a:cubicBezTo>
                    <a:pt x="f24" y="f22"/>
                    <a:pt x="f25" y="f26"/>
                    <a:pt x="f27" y="f28"/>
                  </a:cubicBezTo>
                  <a:lnTo>
                    <a:pt x="f29" y="f30"/>
                  </a:lnTo>
                  <a:lnTo>
                    <a:pt x="f29"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7" name="Google Shape;10442;p74">
              <a:extLst>
                <a:ext uri="{FF2B5EF4-FFF2-40B4-BE49-F238E27FC236}">
                  <a16:creationId xmlns:a16="http://schemas.microsoft.com/office/drawing/2014/main" id="{11C565D1-4F4B-82E5-D905-B9F0BDF2F8BC}"/>
                </a:ext>
              </a:extLst>
            </p:cNvPr>
            <p:cNvSpPr/>
            <p:nvPr/>
          </p:nvSpPr>
          <p:spPr>
            <a:xfrm>
              <a:off x="7206989" y="4130189"/>
              <a:ext cx="314837" cy="360474"/>
            </a:xfrm>
            <a:custGeom>
              <a:avLst/>
              <a:gdLst>
                <a:gd name="f0" fmla="val w"/>
                <a:gd name="f1" fmla="val h"/>
                <a:gd name="f2" fmla="val 0"/>
                <a:gd name="f3" fmla="val 7027"/>
                <a:gd name="f4" fmla="val 7549"/>
                <a:gd name="f5" fmla="val 2206"/>
                <a:gd name="f6" fmla="val 1"/>
                <a:gd name="f7" fmla="val 1828"/>
                <a:gd name="f8" fmla="val 1481"/>
                <a:gd name="f9" fmla="val 221"/>
                <a:gd name="f10" fmla="val 1261"/>
                <a:gd name="f11" fmla="val 568"/>
                <a:gd name="f12" fmla="val 946"/>
                <a:gd name="f13" fmla="val 1198"/>
                <a:gd name="f14" fmla="val 914"/>
                <a:gd name="f15" fmla="val 1324"/>
                <a:gd name="f16" fmla="val 757"/>
                <a:gd name="f17" fmla="val 1419"/>
                <a:gd name="f18" fmla="val 631"/>
                <a:gd name="f19" fmla="val 6239"/>
                <a:gd name="f20" fmla="val 1576"/>
                <a:gd name="f21" fmla="val 2584"/>
                <a:gd name="f22" fmla="val 7247"/>
                <a:gd name="f23" fmla="val 2768"/>
                <a:gd name="f24" fmla="val 7431"/>
                <a:gd name="f25" fmla="val 3054"/>
                <a:gd name="f26" fmla="val 7548"/>
                <a:gd name="f27" fmla="val 3330"/>
                <a:gd name="f28" fmla="val 3431"/>
                <a:gd name="f29" fmla="val 3531"/>
                <a:gd name="f30" fmla="val 7533"/>
                <a:gd name="f31" fmla="val 3624"/>
                <a:gd name="f32" fmla="val 7499"/>
                <a:gd name="f33" fmla="val 6585"/>
                <a:gd name="f34" fmla="val 6554"/>
                <a:gd name="f35" fmla="val 6743"/>
                <a:gd name="f36" fmla="val 6522"/>
                <a:gd name="f37" fmla="val 6900"/>
                <a:gd name="f38" fmla="val 6396"/>
                <a:gd name="f39" fmla="val 7026"/>
                <a:gd name="f40" fmla="val 6302"/>
                <a:gd name="f41" fmla="val 4537"/>
                <a:gd name="f42" fmla="val 3813"/>
                <a:gd name="f43" fmla="val 4380"/>
                <a:gd name="f44" fmla="val 4348"/>
                <a:gd name="f45" fmla="val 3844"/>
                <a:gd name="f46" fmla="val 4033"/>
                <a:gd name="f47" fmla="val 4506"/>
                <a:gd name="f48" fmla="val 3340"/>
                <a:gd name="f49" fmla="val 4947"/>
                <a:gd name="f50" fmla="val 2647"/>
                <a:gd name="f51" fmla="val 5042"/>
                <a:gd name="f52" fmla="val 2601"/>
                <a:gd name="f53" fmla="val 5044"/>
                <a:gd name="f54" fmla="val 2556"/>
                <a:gd name="f55" fmla="val 5046"/>
                <a:gd name="f56" fmla="val 2511"/>
                <a:gd name="f57" fmla="val 2046"/>
                <a:gd name="f58" fmla="val 1698"/>
                <a:gd name="f59" fmla="val 4899"/>
                <a:gd name="f60" fmla="val 4727"/>
                <a:gd name="f61" fmla="val 1103"/>
                <a:gd name="f62" fmla="val 4632"/>
                <a:gd name="f63" fmla="val 1040"/>
                <a:gd name="f64" fmla="val 4412"/>
                <a:gd name="f65" fmla="val 1166"/>
                <a:gd name="f66" fmla="val 4254"/>
                <a:gd name="f67" fmla="val 2363"/>
                <a:gd name="f68" fmla="val 1797"/>
                <a:gd name="f69" fmla="val 2615"/>
                <a:gd name="f70" fmla="val 3088"/>
                <a:gd name="f71" fmla="val 1041"/>
                <a:gd name="f72" fmla="val 3592"/>
                <a:gd name="f73" fmla="val 5104"/>
                <a:gd name="f74" fmla="val 5167"/>
                <a:gd name="f75" fmla="val 852"/>
                <a:gd name="f76" fmla="val 5262"/>
                <a:gd name="f77" fmla="val 347"/>
                <a:gd name="f78" fmla="val 158"/>
                <a:gd name="f79" fmla="val 4884"/>
                <a:gd name="f80" fmla="*/ f0 1 7027"/>
                <a:gd name="f81" fmla="*/ f1 1 7549"/>
                <a:gd name="f82" fmla="val f2"/>
                <a:gd name="f83" fmla="val f3"/>
                <a:gd name="f84" fmla="val f4"/>
                <a:gd name="f85" fmla="+- f84 0 f82"/>
                <a:gd name="f86" fmla="+- f83 0 f82"/>
                <a:gd name="f87" fmla="*/ f86 1 7027"/>
                <a:gd name="f88" fmla="*/ f85 1 7549"/>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7027" h="7549">
                  <a:moveTo>
                    <a:pt x="f5" y="f6"/>
                  </a:moveTo>
                  <a:cubicBezTo>
                    <a:pt x="f7" y="f6"/>
                    <a:pt x="f8" y="f9"/>
                    <a:pt x="f10" y="f11"/>
                  </a:cubicBezTo>
                  <a:lnTo>
                    <a:pt x="f12" y="f13"/>
                  </a:lnTo>
                  <a:cubicBezTo>
                    <a:pt x="f14" y="f15"/>
                    <a:pt x="f16" y="f17"/>
                    <a:pt x="f18" y="f17"/>
                  </a:cubicBezTo>
                  <a:lnTo>
                    <a:pt x="f6" y="f17"/>
                  </a:lnTo>
                  <a:lnTo>
                    <a:pt x="f6" y="f19"/>
                  </a:lnTo>
                  <a:lnTo>
                    <a:pt x="f20" y="f19"/>
                  </a:lnTo>
                  <a:lnTo>
                    <a:pt x="f21" y="f22"/>
                  </a:lnTo>
                  <a:cubicBezTo>
                    <a:pt x="f23" y="f24"/>
                    <a:pt x="f25" y="f26"/>
                    <a:pt x="f27" y="f26"/>
                  </a:cubicBezTo>
                  <a:cubicBezTo>
                    <a:pt x="f28" y="f26"/>
                    <a:pt x="f29" y="f30"/>
                    <a:pt x="f31" y="f32"/>
                  </a:cubicBezTo>
                  <a:lnTo>
                    <a:pt x="f33" y="f34"/>
                  </a:lnTo>
                  <a:cubicBezTo>
                    <a:pt x="f35" y="f36"/>
                    <a:pt x="f37" y="f38"/>
                    <a:pt x="f39" y="f40"/>
                  </a:cubicBezTo>
                  <a:lnTo>
                    <a:pt x="f41" y="f42"/>
                  </a:lnTo>
                  <a:lnTo>
                    <a:pt x="f43" y="f42"/>
                  </a:lnTo>
                  <a:lnTo>
                    <a:pt x="f44" y="f45"/>
                  </a:lnTo>
                  <a:cubicBezTo>
                    <a:pt x="f46" y="f47"/>
                    <a:pt x="f48" y="f49"/>
                    <a:pt x="f50" y="f51"/>
                  </a:cubicBezTo>
                  <a:cubicBezTo>
                    <a:pt x="f52" y="f53"/>
                    <a:pt x="f54" y="f55"/>
                    <a:pt x="f56" y="f55"/>
                  </a:cubicBezTo>
                  <a:cubicBezTo>
                    <a:pt x="f57" y="f55"/>
                    <a:pt x="f58" y="f59"/>
                    <a:pt x="f15" y="f60"/>
                  </a:cubicBezTo>
                  <a:cubicBezTo>
                    <a:pt x="f61" y="f62"/>
                    <a:pt x="f63" y="f64"/>
                    <a:pt x="f65" y="f66"/>
                  </a:cubicBezTo>
                  <a:lnTo>
                    <a:pt x="f67" y="f68"/>
                  </a:lnTo>
                  <a:cubicBezTo>
                    <a:pt x="f69" y="f15"/>
                    <a:pt x="f70" y="f71"/>
                    <a:pt x="f72" y="f71"/>
                  </a:cubicBezTo>
                  <a:lnTo>
                    <a:pt x="f73" y="f71"/>
                  </a:lnTo>
                  <a:cubicBezTo>
                    <a:pt x="f74" y="f75"/>
                    <a:pt x="f76" y="f18"/>
                    <a:pt x="f76" y="f77"/>
                  </a:cubicBezTo>
                  <a:cubicBezTo>
                    <a:pt x="f76" y="f78"/>
                    <a:pt x="f73" y="f6"/>
                    <a:pt x="f79"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8" name="Google Shape;10443;p74">
            <a:extLst>
              <a:ext uri="{FF2B5EF4-FFF2-40B4-BE49-F238E27FC236}">
                <a16:creationId xmlns:a16="http://schemas.microsoft.com/office/drawing/2014/main" id="{B5D92670-1D99-1AB7-9A96-51F5F38D49C9}"/>
              </a:ext>
            </a:extLst>
          </p:cNvPr>
          <p:cNvGrpSpPr/>
          <p:nvPr/>
        </p:nvGrpSpPr>
        <p:grpSpPr>
          <a:xfrm>
            <a:off x="8485796" y="3337175"/>
            <a:ext cx="413345" cy="440549"/>
            <a:chOff x="8485796" y="3337175"/>
            <a:chExt cx="413345" cy="440549"/>
          </a:xfrm>
        </p:grpSpPr>
        <p:sp>
          <p:nvSpPr>
            <p:cNvPr id="129" name="Google Shape;10444;p74">
              <a:extLst>
                <a:ext uri="{FF2B5EF4-FFF2-40B4-BE49-F238E27FC236}">
                  <a16:creationId xmlns:a16="http://schemas.microsoft.com/office/drawing/2014/main" id="{72085020-2C42-F2C1-E898-96136E340D0C}"/>
                </a:ext>
              </a:extLst>
            </p:cNvPr>
            <p:cNvSpPr/>
            <p:nvPr/>
          </p:nvSpPr>
          <p:spPr>
            <a:xfrm>
              <a:off x="8522079" y="3337175"/>
              <a:ext cx="120965" cy="128921"/>
            </a:xfrm>
            <a:custGeom>
              <a:avLst/>
              <a:gdLst>
                <a:gd name="f0" fmla="val w"/>
                <a:gd name="f1" fmla="val h"/>
                <a:gd name="f2" fmla="val 0"/>
                <a:gd name="f3" fmla="val 3467"/>
                <a:gd name="f4" fmla="val 1733"/>
                <a:gd name="f5" fmla="val 1"/>
                <a:gd name="f6" fmla="val 788"/>
                <a:gd name="f7" fmla="val 2679"/>
                <a:gd name="f8" fmla="val 3466"/>
                <a:gd name="f9" fmla="val 2678"/>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0" name="Google Shape;10445;p74">
              <a:extLst>
                <a:ext uri="{FF2B5EF4-FFF2-40B4-BE49-F238E27FC236}">
                  <a16:creationId xmlns:a16="http://schemas.microsoft.com/office/drawing/2014/main" id="{2D7F7176-7DFA-3BA6-C829-12FA7D820AEC}"/>
                </a:ext>
              </a:extLst>
            </p:cNvPr>
            <p:cNvSpPr/>
            <p:nvPr/>
          </p:nvSpPr>
          <p:spPr>
            <a:xfrm>
              <a:off x="8681459" y="3389909"/>
              <a:ext cx="145142" cy="101068"/>
            </a:xfrm>
            <a:custGeom>
              <a:avLst/>
              <a:gdLst>
                <a:gd name="f0" fmla="val w"/>
                <a:gd name="f1" fmla="val h"/>
                <a:gd name="f2" fmla="val 0"/>
                <a:gd name="f3" fmla="val 4160"/>
                <a:gd name="f4" fmla="val 2718"/>
                <a:gd name="f5" fmla="val 347"/>
                <a:gd name="f6" fmla="val 158"/>
                <a:gd name="f7" fmla="val 1"/>
                <a:gd name="f8" fmla="val 536"/>
                <a:gd name="f9" fmla="val 95"/>
                <a:gd name="f10" fmla="val 662"/>
                <a:gd name="f11" fmla="val 316"/>
                <a:gd name="f12" fmla="val 2395"/>
                <a:gd name="f13" fmla="val 2584"/>
                <a:gd name="f14" fmla="val 2742"/>
                <a:gd name="f15" fmla="val 820"/>
                <a:gd name="f16" fmla="val 1009"/>
                <a:gd name="f17" fmla="val 1576"/>
                <a:gd name="f18" fmla="val 2616"/>
                <a:gd name="f19" fmla="val 1450"/>
                <a:gd name="f20" fmla="val 2568"/>
                <a:gd name="f21" fmla="val 1387"/>
                <a:gd name="f22" fmla="val 2482"/>
                <a:gd name="f23" fmla="val 1355"/>
                <a:gd name="f24" fmla="val 2391"/>
                <a:gd name="f25" fmla="val 2301"/>
                <a:gd name="f26" fmla="val 2206"/>
                <a:gd name="f27" fmla="val 2143"/>
                <a:gd name="f28" fmla="val 2049"/>
                <a:gd name="f29" fmla="val 1796"/>
                <a:gd name="f30" fmla="val 1922"/>
                <a:gd name="f31" fmla="val 2868"/>
                <a:gd name="f32" fmla="val 2647"/>
                <a:gd name="f33" fmla="val 2931"/>
                <a:gd name="f34" fmla="val 2694"/>
                <a:gd name="f35" fmla="val 3017"/>
                <a:gd name="f36" fmla="val 3104"/>
                <a:gd name="f37" fmla="val 3191"/>
                <a:gd name="f38" fmla="val 3277"/>
                <a:gd name="f39" fmla="val 3340"/>
                <a:gd name="f40" fmla="val 4033"/>
                <a:gd name="f41" fmla="val 4159"/>
                <a:gd name="f42" fmla="val 3986"/>
                <a:gd name="f43" fmla="val 3899"/>
                <a:gd name="f44" fmla="val 3809"/>
                <a:gd name="f45" fmla="val 3718"/>
                <a:gd name="f46" fmla="val 3624"/>
                <a:gd name="f47" fmla="val 3561"/>
                <a:gd name="f48" fmla="val 3466"/>
                <a:gd name="f49" fmla="val 441"/>
                <a:gd name="f50" fmla="val 2994"/>
                <a:gd name="f51" fmla="val 2427"/>
                <a:gd name="f52" fmla="*/ f0 1 4160"/>
                <a:gd name="f53" fmla="*/ f1 1 2718"/>
                <a:gd name="f54" fmla="val f2"/>
                <a:gd name="f55" fmla="val f3"/>
                <a:gd name="f56" fmla="val f4"/>
                <a:gd name="f57" fmla="+- f56 0 f54"/>
                <a:gd name="f58" fmla="+- f55 0 f54"/>
                <a:gd name="f59" fmla="*/ f58 1 4160"/>
                <a:gd name="f60" fmla="*/ f57 1 2718"/>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4160" h="2718">
                  <a:moveTo>
                    <a:pt x="f5" y="f2"/>
                  </a:moveTo>
                  <a:cubicBezTo>
                    <a:pt x="f6" y="f2"/>
                    <a:pt x="f7" y="f6"/>
                    <a:pt x="f7" y="f5"/>
                  </a:cubicBezTo>
                  <a:cubicBezTo>
                    <a:pt x="f7" y="f8"/>
                    <a:pt x="f9" y="f10"/>
                    <a:pt x="f11" y="f10"/>
                  </a:cubicBezTo>
                  <a:lnTo>
                    <a:pt x="f12" y="f10"/>
                  </a:lnTo>
                  <a:cubicBezTo>
                    <a:pt x="f13" y="f10"/>
                    <a:pt x="f14" y="f15"/>
                    <a:pt x="f14" y="f16"/>
                  </a:cubicBezTo>
                  <a:lnTo>
                    <a:pt x="f14" y="f17"/>
                  </a:lnTo>
                  <a:lnTo>
                    <a:pt x="f18" y="f19"/>
                  </a:lnTo>
                  <a:cubicBezTo>
                    <a:pt x="f20" y="f21"/>
                    <a:pt x="f22" y="f23"/>
                    <a:pt x="f24" y="f23"/>
                  </a:cubicBezTo>
                  <a:cubicBezTo>
                    <a:pt x="f25" y="f23"/>
                    <a:pt x="f26" y="f21"/>
                    <a:pt x="f27" y="f19"/>
                  </a:cubicBezTo>
                  <a:cubicBezTo>
                    <a:pt x="f28" y="f17"/>
                    <a:pt x="f28" y="f29"/>
                    <a:pt x="f27" y="f30"/>
                  </a:cubicBezTo>
                  <a:lnTo>
                    <a:pt x="f31" y="f32"/>
                  </a:lnTo>
                  <a:cubicBezTo>
                    <a:pt x="f33" y="f34"/>
                    <a:pt x="f35" y="f4"/>
                    <a:pt x="f36" y="f4"/>
                  </a:cubicBezTo>
                  <a:cubicBezTo>
                    <a:pt x="f37" y="f4"/>
                    <a:pt x="f38" y="f34"/>
                    <a:pt x="f39" y="f32"/>
                  </a:cubicBezTo>
                  <a:lnTo>
                    <a:pt x="f40" y="f30"/>
                  </a:lnTo>
                  <a:cubicBezTo>
                    <a:pt x="f41" y="f29"/>
                    <a:pt x="f41" y="f17"/>
                    <a:pt x="f40" y="f19"/>
                  </a:cubicBezTo>
                  <a:cubicBezTo>
                    <a:pt x="f42" y="f21"/>
                    <a:pt x="f43" y="f23"/>
                    <a:pt x="f44" y="f23"/>
                  </a:cubicBezTo>
                  <a:cubicBezTo>
                    <a:pt x="f45" y="f23"/>
                    <a:pt x="f46" y="f21"/>
                    <a:pt x="f47" y="f19"/>
                  </a:cubicBezTo>
                  <a:lnTo>
                    <a:pt x="f48" y="f17"/>
                  </a:lnTo>
                  <a:lnTo>
                    <a:pt x="f48" y="f16"/>
                  </a:lnTo>
                  <a:cubicBezTo>
                    <a:pt x="f48" y="f49"/>
                    <a:pt x="f50" y="f2"/>
                    <a:pt x="f51"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1" name="Google Shape;10446;p74">
              <a:extLst>
                <a:ext uri="{FF2B5EF4-FFF2-40B4-BE49-F238E27FC236}">
                  <a16:creationId xmlns:a16="http://schemas.microsoft.com/office/drawing/2014/main" id="{885BBEF2-CAEA-836E-9887-A6808FB51518}"/>
                </a:ext>
              </a:extLst>
            </p:cNvPr>
            <p:cNvSpPr/>
            <p:nvPr/>
          </p:nvSpPr>
          <p:spPr>
            <a:xfrm>
              <a:off x="8530876" y="3620054"/>
              <a:ext cx="148425" cy="102741"/>
            </a:xfrm>
            <a:custGeom>
              <a:avLst/>
              <a:gdLst>
                <a:gd name="f0" fmla="val w"/>
                <a:gd name="f1" fmla="val h"/>
                <a:gd name="f2" fmla="val 0"/>
                <a:gd name="f3" fmla="val 4254"/>
                <a:gd name="f4" fmla="val 2763"/>
                <a:gd name="f5" fmla="val 1095"/>
                <a:gd name="f6" fmla="val 1002"/>
                <a:gd name="f7" fmla="val 904"/>
                <a:gd name="f8" fmla="val 28"/>
                <a:gd name="f9" fmla="val 820"/>
                <a:gd name="f10" fmla="val 112"/>
                <a:gd name="f11" fmla="val 127"/>
                <a:gd name="f12" fmla="val 805"/>
                <a:gd name="f13" fmla="val 1"/>
                <a:gd name="f14" fmla="val 931"/>
                <a:gd name="f15" fmla="val 1184"/>
                <a:gd name="f16" fmla="val 1278"/>
                <a:gd name="f17" fmla="val 190"/>
                <a:gd name="f18" fmla="val 1341"/>
                <a:gd name="f19" fmla="val 276"/>
                <a:gd name="f20" fmla="val 1373"/>
                <a:gd name="f21" fmla="val 363"/>
                <a:gd name="f22" fmla="val 449"/>
                <a:gd name="f23" fmla="val 536"/>
                <a:gd name="f24" fmla="val 599"/>
                <a:gd name="f25" fmla="val 725"/>
                <a:gd name="f26" fmla="val 1719"/>
                <a:gd name="f27" fmla="val 2318"/>
                <a:gd name="f28" fmla="val 1198"/>
                <a:gd name="f29" fmla="val 2759"/>
                <a:gd name="f30" fmla="val 1733"/>
                <a:gd name="f31" fmla="val 3813"/>
                <a:gd name="f32" fmla="val 3837"/>
                <a:gd name="f33" fmla="val 2761"/>
                <a:gd name="f34" fmla="val 3861"/>
                <a:gd name="f35" fmla="val 3883"/>
                <a:gd name="f36" fmla="val 4122"/>
                <a:gd name="f37" fmla="val 2616"/>
                <a:gd name="f38" fmla="val 2444"/>
                <a:gd name="f39" fmla="val 2223"/>
                <a:gd name="f40" fmla="val 4096"/>
                <a:gd name="f41" fmla="val 2066"/>
                <a:gd name="f42" fmla="val 3907"/>
                <a:gd name="f43" fmla="val 1828"/>
                <a:gd name="f44" fmla="val 1639"/>
                <a:gd name="f45" fmla="val 1481"/>
                <a:gd name="f46" fmla="val 1908"/>
                <a:gd name="f47" fmla="val 1576"/>
                <a:gd name="f48" fmla="val 1824"/>
                <a:gd name="f49" fmla="val 1914"/>
                <a:gd name="f50" fmla="val 2001"/>
                <a:gd name="f51" fmla="val 2048"/>
                <a:gd name="f52" fmla="val 2174"/>
                <a:gd name="f53" fmla="val 1355"/>
                <a:gd name="f54" fmla="val 1292"/>
                <a:gd name="f55" fmla="val 81"/>
                <a:gd name="f56" fmla="val 1261"/>
                <a:gd name="f57" fmla="val 1229"/>
                <a:gd name="f58" fmla="val 18"/>
                <a:gd name="f59" fmla="val 1187"/>
                <a:gd name="f60" fmla="val 7"/>
                <a:gd name="f61" fmla="val 1142"/>
                <a:gd name="f62" fmla="*/ f0 1 4254"/>
                <a:gd name="f63" fmla="*/ f1 1 2763"/>
                <a:gd name="f64" fmla="val f2"/>
                <a:gd name="f65" fmla="val f3"/>
                <a:gd name="f66" fmla="val f4"/>
                <a:gd name="f67" fmla="+- f66 0 f64"/>
                <a:gd name="f68" fmla="+- f65 0 f64"/>
                <a:gd name="f69" fmla="*/ f68 1 4254"/>
                <a:gd name="f70" fmla="*/ f67 1 2763"/>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4254" h="2763">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cubicBezTo>
                    <a:pt x="f32" y="f33"/>
                    <a:pt x="f34" y="f4"/>
                    <a:pt x="f35" y="f4"/>
                  </a:cubicBezTo>
                  <a:cubicBezTo>
                    <a:pt x="f36" y="f4"/>
                    <a:pt x="f3" y="f37"/>
                    <a:pt x="f3" y="f38"/>
                  </a:cubicBezTo>
                  <a:cubicBezTo>
                    <a:pt x="f3" y="f39"/>
                    <a:pt x="f40" y="f41"/>
                    <a:pt x="f42" y="f41"/>
                  </a:cubicBezTo>
                  <a:lnTo>
                    <a:pt x="f43" y="f41"/>
                  </a:lnTo>
                  <a:cubicBezTo>
                    <a:pt x="f44" y="f41"/>
                    <a:pt x="f45" y="f46"/>
                    <a:pt x="f45" y="f26"/>
                  </a:cubicBezTo>
                  <a:lnTo>
                    <a:pt x="f45" y="f15"/>
                  </a:lnTo>
                  <a:lnTo>
                    <a:pt x="f47" y="f16"/>
                  </a:lnTo>
                  <a:cubicBezTo>
                    <a:pt x="f44" y="f18"/>
                    <a:pt x="f30" y="f20"/>
                    <a:pt x="f48" y="f20"/>
                  </a:cubicBezTo>
                  <a:cubicBezTo>
                    <a:pt x="f49" y="f20"/>
                    <a:pt x="f50" y="f18"/>
                    <a:pt x="f51" y="f16"/>
                  </a:cubicBezTo>
                  <a:cubicBezTo>
                    <a:pt x="f52" y="f15"/>
                    <a:pt x="f52" y="f14"/>
                    <a:pt x="f51" y="f12"/>
                  </a:cubicBezTo>
                  <a:lnTo>
                    <a:pt x="f53" y="f10"/>
                  </a:lnTo>
                  <a:cubicBezTo>
                    <a:pt x="f54" y="f55"/>
                    <a:pt x="f56" y="f55"/>
                    <a:pt x="f57" y="f58"/>
                  </a:cubicBezTo>
                  <a:cubicBezTo>
                    <a:pt x="f59" y="f60"/>
                    <a:pt x="f61"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2" name="Google Shape;10447;p74">
              <a:extLst>
                <a:ext uri="{FF2B5EF4-FFF2-40B4-BE49-F238E27FC236}">
                  <a16:creationId xmlns:a16="http://schemas.microsoft.com/office/drawing/2014/main" id="{53B4ED51-C653-8421-5F57-64DA08A26B59}"/>
                </a:ext>
              </a:extLst>
            </p:cNvPr>
            <p:cNvSpPr/>
            <p:nvPr/>
          </p:nvSpPr>
          <p:spPr>
            <a:xfrm>
              <a:off x="8739725" y="3517605"/>
              <a:ext cx="124248" cy="127732"/>
            </a:xfrm>
            <a:custGeom>
              <a:avLst/>
              <a:gdLst>
                <a:gd name="f0" fmla="val w"/>
                <a:gd name="f1" fmla="val h"/>
                <a:gd name="f2" fmla="val 0"/>
                <a:gd name="f3" fmla="val 3561"/>
                <a:gd name="f4" fmla="val 3435"/>
                <a:gd name="f5" fmla="val 1796"/>
                <a:gd name="f6" fmla="val 788"/>
                <a:gd name="f7" fmla="val 1733"/>
                <a:gd name="f8" fmla="val 2647"/>
                <a:gd name="f9" fmla="val 3434"/>
                <a:gd name="f10" fmla="val 2741"/>
                <a:gd name="f11" fmla="val 2773"/>
                <a:gd name="f12" fmla="*/ f0 1 3561"/>
                <a:gd name="f13" fmla="*/ f1 1 3435"/>
                <a:gd name="f14" fmla="val f2"/>
                <a:gd name="f15" fmla="val f3"/>
                <a:gd name="f16" fmla="val f4"/>
                <a:gd name="f17" fmla="+- f16 0 f14"/>
                <a:gd name="f18" fmla="+- f15 0 f14"/>
                <a:gd name="f19" fmla="*/ f18 1 3561"/>
                <a:gd name="f20" fmla="*/ f17 1 343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561" h="3435">
                  <a:moveTo>
                    <a:pt x="f5" y="f2"/>
                  </a:moveTo>
                  <a:cubicBezTo>
                    <a:pt x="f6" y="f2"/>
                    <a:pt x="f2" y="f6"/>
                    <a:pt x="f2" y="f7"/>
                  </a:cubicBezTo>
                  <a:cubicBezTo>
                    <a:pt x="f2" y="f8"/>
                    <a:pt x="f6" y="f9"/>
                    <a:pt x="f5" y="f9"/>
                  </a:cubicBezTo>
                  <a:cubicBezTo>
                    <a:pt x="f10" y="f9"/>
                    <a:pt x="f3" y="f8"/>
                    <a:pt x="f3" y="f7"/>
                  </a:cubicBezTo>
                  <a:cubicBezTo>
                    <a:pt x="f3" y="f6"/>
                    <a:pt x="f11"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3" name="Google Shape;10448;p74">
              <a:extLst>
                <a:ext uri="{FF2B5EF4-FFF2-40B4-BE49-F238E27FC236}">
                  <a16:creationId xmlns:a16="http://schemas.microsoft.com/office/drawing/2014/main" id="{9914EF67-39F4-AF09-3F88-AD25F475C179}"/>
                </a:ext>
              </a:extLst>
            </p:cNvPr>
            <p:cNvSpPr/>
            <p:nvPr/>
          </p:nvSpPr>
          <p:spPr>
            <a:xfrm>
              <a:off x="8485796" y="3463719"/>
              <a:ext cx="193505" cy="131225"/>
            </a:xfrm>
            <a:custGeom>
              <a:avLst/>
              <a:gdLst>
                <a:gd name="f0" fmla="val w"/>
                <a:gd name="f1" fmla="val h"/>
                <a:gd name="f2" fmla="val 0"/>
                <a:gd name="f3" fmla="val 5546"/>
                <a:gd name="f4" fmla="val 3529"/>
                <a:gd name="f5" fmla="val 1072"/>
                <a:gd name="f6" fmla="val 442"/>
                <a:gd name="f7" fmla="val 536"/>
                <a:gd name="f8" fmla="val 32"/>
                <a:gd name="f9" fmla="val 1292"/>
                <a:gd name="f10" fmla="val 2143"/>
                <a:gd name="f11" fmla="val 3182"/>
                <a:gd name="f12" fmla="val 1"/>
                <a:gd name="f13" fmla="val 3371"/>
                <a:gd name="f14" fmla="val 158"/>
                <a:gd name="f15" fmla="val 347"/>
                <a:gd name="f16" fmla="val 5199"/>
                <a:gd name="f17" fmla="val 5388"/>
                <a:gd name="f18" fmla="val 5168"/>
                <a:gd name="f19" fmla="val 4538"/>
                <a:gd name="f20" fmla="val 4096"/>
                <a:gd name="f21" fmla="val 473"/>
                <a:gd name="f22" fmla="val 3466"/>
                <a:gd name="f23" fmla="val 756"/>
                <a:gd name="f24" fmla="val 2805"/>
                <a:gd name="f25" fmla="val 1513"/>
                <a:gd name="f26" fmla="val 504"/>
                <a:gd name="f27" fmla="*/ f0 1 5546"/>
                <a:gd name="f28" fmla="*/ f1 1 3529"/>
                <a:gd name="f29" fmla="val f2"/>
                <a:gd name="f30" fmla="val f3"/>
                <a:gd name="f31" fmla="val f4"/>
                <a:gd name="f32" fmla="+- f31 0 f29"/>
                <a:gd name="f33" fmla="+- f30 0 f29"/>
                <a:gd name="f34" fmla="*/ f33 1 5546"/>
                <a:gd name="f35" fmla="*/ f32 1 3529"/>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546" h="3529">
                  <a:moveTo>
                    <a:pt x="f5" y="f2"/>
                  </a:moveTo>
                  <a:cubicBezTo>
                    <a:pt x="f6" y="f7"/>
                    <a:pt x="f8" y="f9"/>
                    <a:pt x="f8" y="f10"/>
                  </a:cubicBezTo>
                  <a:lnTo>
                    <a:pt x="f8" y="f11"/>
                  </a:lnTo>
                  <a:cubicBezTo>
                    <a:pt x="f12" y="f13"/>
                    <a:pt x="f14" y="f4"/>
                    <a:pt x="f15" y="f4"/>
                  </a:cubicBezTo>
                  <a:lnTo>
                    <a:pt x="f16" y="f4"/>
                  </a:lnTo>
                  <a:cubicBezTo>
                    <a:pt x="f17" y="f4"/>
                    <a:pt x="f3" y="f13"/>
                    <a:pt x="f3" y="f11"/>
                  </a:cubicBezTo>
                  <a:lnTo>
                    <a:pt x="f3" y="f10"/>
                  </a:lnTo>
                  <a:cubicBezTo>
                    <a:pt x="f3" y="f9"/>
                    <a:pt x="f18" y="f7"/>
                    <a:pt x="f19" y="f2"/>
                  </a:cubicBezTo>
                  <a:cubicBezTo>
                    <a:pt x="f20" y="f21"/>
                    <a:pt x="f22" y="f23"/>
                    <a:pt x="f24" y="f23"/>
                  </a:cubicBezTo>
                  <a:cubicBezTo>
                    <a:pt x="f10" y="f23"/>
                    <a:pt x="f25" y="f26"/>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4" name="Google Shape;10449;p74">
              <a:extLst>
                <a:ext uri="{FF2B5EF4-FFF2-40B4-BE49-F238E27FC236}">
                  <a16:creationId xmlns:a16="http://schemas.microsoft.com/office/drawing/2014/main" id="{6B8DEE68-9CFE-8687-BA76-7AF5F347A76A}"/>
                </a:ext>
              </a:extLst>
            </p:cNvPr>
            <p:cNvSpPr/>
            <p:nvPr/>
          </p:nvSpPr>
          <p:spPr>
            <a:xfrm>
              <a:off x="8703442" y="3644112"/>
              <a:ext cx="195699" cy="133612"/>
            </a:xfrm>
            <a:custGeom>
              <a:avLst/>
              <a:gdLst>
                <a:gd name="f0" fmla="val w"/>
                <a:gd name="f1" fmla="val h"/>
                <a:gd name="f2" fmla="val 0"/>
                <a:gd name="f3" fmla="val 5609"/>
                <a:gd name="f4" fmla="val 3593"/>
                <a:gd name="f5" fmla="val 1009"/>
                <a:gd name="f6" fmla="val 1"/>
                <a:gd name="f7" fmla="val 379"/>
                <a:gd name="f8" fmla="val 537"/>
                <a:gd name="f9" fmla="val 1261"/>
                <a:gd name="f10" fmla="val 2143"/>
                <a:gd name="f11" fmla="val 3246"/>
                <a:gd name="f12" fmla="val 3435"/>
                <a:gd name="f13" fmla="val 158"/>
                <a:gd name="f14" fmla="val 3592"/>
                <a:gd name="f15" fmla="val 347"/>
                <a:gd name="f16" fmla="val 5262"/>
                <a:gd name="f17" fmla="val 5451"/>
                <a:gd name="f18" fmla="val 5577"/>
                <a:gd name="f19" fmla="val 5199"/>
                <a:gd name="f20" fmla="val 4569"/>
                <a:gd name="f21" fmla="val 4128"/>
                <a:gd name="f22" fmla="val 474"/>
                <a:gd name="f23" fmla="val 3498"/>
                <a:gd name="f24" fmla="val 757"/>
                <a:gd name="f25" fmla="val 2773"/>
                <a:gd name="f26" fmla="val 2080"/>
                <a:gd name="f27" fmla="val 1450"/>
                <a:gd name="f28" fmla="*/ f0 1 5609"/>
                <a:gd name="f29" fmla="*/ f1 1 3593"/>
                <a:gd name="f30" fmla="val f2"/>
                <a:gd name="f31" fmla="val f3"/>
                <a:gd name="f32" fmla="val f4"/>
                <a:gd name="f33" fmla="+- f32 0 f30"/>
                <a:gd name="f34" fmla="+- f31 0 f30"/>
                <a:gd name="f35" fmla="*/ f34 1 5609"/>
                <a:gd name="f36" fmla="*/ f33 1 3593"/>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5609" h="3593">
                  <a:moveTo>
                    <a:pt x="f5" y="f6"/>
                  </a:moveTo>
                  <a:cubicBezTo>
                    <a:pt x="f7" y="f8"/>
                    <a:pt x="f6" y="f9"/>
                    <a:pt x="f6" y="f10"/>
                  </a:cubicBezTo>
                  <a:lnTo>
                    <a:pt x="f6" y="f11"/>
                  </a:lnTo>
                  <a:cubicBezTo>
                    <a:pt x="f6" y="f12"/>
                    <a:pt x="f13" y="f14"/>
                    <a:pt x="f15" y="f14"/>
                  </a:cubicBezTo>
                  <a:lnTo>
                    <a:pt x="f16" y="f14"/>
                  </a:lnTo>
                  <a:cubicBezTo>
                    <a:pt x="f17" y="f14"/>
                    <a:pt x="f3" y="f12"/>
                    <a:pt x="f3" y="f11"/>
                  </a:cubicBezTo>
                  <a:lnTo>
                    <a:pt x="f3" y="f10"/>
                  </a:lnTo>
                  <a:cubicBezTo>
                    <a:pt x="f18" y="f9"/>
                    <a:pt x="f19" y="f8"/>
                    <a:pt x="f20" y="f6"/>
                  </a:cubicBezTo>
                  <a:cubicBezTo>
                    <a:pt x="f21" y="f22"/>
                    <a:pt x="f23" y="f24"/>
                    <a:pt x="f25" y="f24"/>
                  </a:cubicBezTo>
                  <a:cubicBezTo>
                    <a:pt x="f26" y="f24"/>
                    <a:pt x="f27" y="f22"/>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5" name="Google Shape;10468;p74">
            <a:extLst>
              <a:ext uri="{FF2B5EF4-FFF2-40B4-BE49-F238E27FC236}">
                <a16:creationId xmlns:a16="http://schemas.microsoft.com/office/drawing/2014/main" id="{EDFDBA8A-4A20-4ED1-7014-F1D660DB41A0}"/>
              </a:ext>
            </a:extLst>
          </p:cNvPr>
          <p:cNvGrpSpPr/>
          <p:nvPr/>
        </p:nvGrpSpPr>
        <p:grpSpPr>
          <a:xfrm>
            <a:off x="4518516" y="3505370"/>
            <a:ext cx="362148" cy="384935"/>
            <a:chOff x="4518516" y="3505370"/>
            <a:chExt cx="362148" cy="384935"/>
          </a:xfrm>
        </p:grpSpPr>
        <p:sp>
          <p:nvSpPr>
            <p:cNvPr id="136" name="Google Shape;10469;p74">
              <a:extLst>
                <a:ext uri="{FF2B5EF4-FFF2-40B4-BE49-F238E27FC236}">
                  <a16:creationId xmlns:a16="http://schemas.microsoft.com/office/drawing/2014/main" id="{923EAD52-BBA3-7CF0-B0A2-8E46D9B870BC}"/>
                </a:ext>
              </a:extLst>
            </p:cNvPr>
            <p:cNvSpPr/>
            <p:nvPr/>
          </p:nvSpPr>
          <p:spPr>
            <a:xfrm>
              <a:off x="4731736" y="3731584"/>
              <a:ext cx="148928" cy="158721"/>
            </a:xfrm>
            <a:custGeom>
              <a:avLst/>
              <a:gdLst>
                <a:gd name="f0" fmla="val w"/>
                <a:gd name="f1" fmla="val h"/>
                <a:gd name="f2" fmla="val 0"/>
                <a:gd name="f3" fmla="val 4885"/>
                <a:gd name="f4" fmla="val 2395"/>
                <a:gd name="f5" fmla="val 1324"/>
                <a:gd name="f6" fmla="val 2616"/>
                <a:gd name="f7" fmla="val 2773"/>
                <a:gd name="f8" fmla="val 1482"/>
                <a:gd name="f9" fmla="val 1702"/>
                <a:gd name="f10" fmla="val 2049"/>
                <a:gd name="f11" fmla="val 3120"/>
                <a:gd name="f12" fmla="val 3309"/>
                <a:gd name="f13" fmla="val 3466"/>
                <a:gd name="f14" fmla="val 2206"/>
                <a:gd name="f15" fmla="val 2584"/>
                <a:gd name="f16" fmla="val 2742"/>
                <a:gd name="f17" fmla="val 2458"/>
                <a:gd name="f18" fmla="val 1"/>
                <a:gd name="f19" fmla="val 1104"/>
                <a:gd name="f20" fmla="val 1103"/>
                <a:gd name="f21" fmla="val 2427"/>
                <a:gd name="f22" fmla="val 3781"/>
                <a:gd name="f23" fmla="val 4884"/>
                <a:gd name="f24" fmla="val 3782"/>
                <a:gd name="f25" fmla="val 4853"/>
                <a:gd name="f26" fmla="val 1072"/>
                <a:gd name="f27" fmla="*/ f0 1 4885"/>
                <a:gd name="f28" fmla="*/ f1 1 4885"/>
                <a:gd name="f29" fmla="val f2"/>
                <a:gd name="f30" fmla="val f3"/>
                <a:gd name="f31" fmla="+- f30 0 f29"/>
                <a:gd name="f32" fmla="*/ f31 1 4885"/>
                <a:gd name="f33" fmla="*/ f29 1 f32"/>
                <a:gd name="f34" fmla="*/ f30 1 f32"/>
                <a:gd name="f35" fmla="*/ f33 f27 1"/>
                <a:gd name="f36" fmla="*/ f34 f27 1"/>
                <a:gd name="f37" fmla="*/ f34 f28 1"/>
                <a:gd name="f38" fmla="*/ f33 f28 1"/>
              </a:gdLst>
              <a:ahLst/>
              <a:cxnLst>
                <a:cxn ang="3cd4">
                  <a:pos x="hc" y="t"/>
                </a:cxn>
                <a:cxn ang="0">
                  <a:pos x="r" y="vc"/>
                </a:cxn>
                <a:cxn ang="cd4">
                  <a:pos x="hc" y="b"/>
                </a:cxn>
                <a:cxn ang="cd2">
                  <a:pos x="l" y="vc"/>
                </a:cxn>
              </a:cxnLst>
              <a:rect l="f35" t="f38" r="f36" b="f37"/>
              <a:pathLst>
                <a:path w="4885" h="4885">
                  <a:moveTo>
                    <a:pt x="f4" y="f5"/>
                  </a:moveTo>
                  <a:cubicBezTo>
                    <a:pt x="f6" y="f5"/>
                    <a:pt x="f7" y="f8"/>
                    <a:pt x="f7" y="f9"/>
                  </a:cubicBezTo>
                  <a:lnTo>
                    <a:pt x="f7" y="f10"/>
                  </a:lnTo>
                  <a:lnTo>
                    <a:pt x="f11" y="f10"/>
                  </a:lnTo>
                  <a:cubicBezTo>
                    <a:pt x="f12" y="f10"/>
                    <a:pt x="f13" y="f14"/>
                    <a:pt x="f13" y="f4"/>
                  </a:cubicBezTo>
                  <a:cubicBezTo>
                    <a:pt x="f13" y="f15"/>
                    <a:pt x="f12" y="f16"/>
                    <a:pt x="f11" y="f16"/>
                  </a:cubicBezTo>
                  <a:lnTo>
                    <a:pt x="f4" y="f16"/>
                  </a:lnTo>
                  <a:cubicBezTo>
                    <a:pt x="f14" y="f16"/>
                    <a:pt x="f10" y="f15"/>
                    <a:pt x="f10" y="f4"/>
                  </a:cubicBezTo>
                  <a:lnTo>
                    <a:pt x="f10" y="f9"/>
                  </a:lnTo>
                  <a:cubicBezTo>
                    <a:pt x="f10" y="f8"/>
                    <a:pt x="f14" y="f5"/>
                    <a:pt x="f4" y="f5"/>
                  </a:cubicBezTo>
                  <a:close/>
                  <a:moveTo>
                    <a:pt x="f17" y="f18"/>
                  </a:moveTo>
                  <a:cubicBezTo>
                    <a:pt x="f19" y="f18"/>
                    <a:pt x="f18" y="f20"/>
                    <a:pt x="f18" y="f21"/>
                  </a:cubicBezTo>
                  <a:cubicBezTo>
                    <a:pt x="f18" y="f22"/>
                    <a:pt x="f19" y="f23"/>
                    <a:pt x="f17" y="f23"/>
                  </a:cubicBezTo>
                  <a:cubicBezTo>
                    <a:pt x="f24" y="f23"/>
                    <a:pt x="f23" y="f22"/>
                    <a:pt x="f23" y="f21"/>
                  </a:cubicBezTo>
                  <a:cubicBezTo>
                    <a:pt x="f25" y="f26"/>
                    <a:pt x="f24" y="f18"/>
                    <a:pt x="f17" y="f18"/>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7" name="Google Shape;10470;p74">
              <a:extLst>
                <a:ext uri="{FF2B5EF4-FFF2-40B4-BE49-F238E27FC236}">
                  <a16:creationId xmlns:a16="http://schemas.microsoft.com/office/drawing/2014/main" id="{B580381C-DE22-3F00-D630-6B593826BF50}"/>
                </a:ext>
              </a:extLst>
            </p:cNvPr>
            <p:cNvSpPr/>
            <p:nvPr/>
          </p:nvSpPr>
          <p:spPr>
            <a:xfrm>
              <a:off x="4519495" y="3618994"/>
              <a:ext cx="317946" cy="225235"/>
            </a:xfrm>
            <a:custGeom>
              <a:avLst/>
              <a:gdLst>
                <a:gd name="f0" fmla="val w"/>
                <a:gd name="f1" fmla="val h"/>
                <a:gd name="f2" fmla="val 0"/>
                <a:gd name="f3" fmla="val 10429"/>
                <a:gd name="f4" fmla="val 6932"/>
                <a:gd name="f5" fmla="val 2426"/>
                <a:gd name="f6" fmla="val 662"/>
                <a:gd name="f7" fmla="val 2647"/>
                <a:gd name="f8" fmla="val 2804"/>
                <a:gd name="f9" fmla="val 819"/>
                <a:gd name="f10" fmla="val 1008"/>
                <a:gd name="f11" fmla="val 1197"/>
                <a:gd name="f12" fmla="val 1355"/>
                <a:gd name="f13" fmla="val 1733"/>
                <a:gd name="f14" fmla="val 1544"/>
                <a:gd name="f15" fmla="val 1387"/>
                <a:gd name="f16" fmla="val 4537"/>
                <a:gd name="f17" fmla="val 4726"/>
                <a:gd name="f18" fmla="val 4884"/>
                <a:gd name="f19" fmla="val 4695"/>
                <a:gd name="f20" fmla="val 3812"/>
                <a:gd name="f21" fmla="val 3623"/>
                <a:gd name="f22" fmla="val 3466"/>
                <a:gd name="f23" fmla="val 6648"/>
                <a:gd name="f24" fmla="val 6837"/>
                <a:gd name="f25" fmla="val 6994"/>
                <a:gd name="f26" fmla="val 5955"/>
                <a:gd name="f27" fmla="val 5734"/>
                <a:gd name="f28" fmla="val 5577"/>
                <a:gd name="f29" fmla="val 8727"/>
                <a:gd name="f30" fmla="val 8948"/>
                <a:gd name="f31" fmla="val 9105"/>
                <a:gd name="f32" fmla="val 8034"/>
                <a:gd name="f33" fmla="val 7845"/>
                <a:gd name="f34" fmla="val 7688"/>
                <a:gd name="f35" fmla="val 2080"/>
                <a:gd name="f36" fmla="val 2237"/>
                <a:gd name="f37" fmla="val 2773"/>
                <a:gd name="f38" fmla="val 2206"/>
                <a:gd name="f39" fmla="val 4001"/>
                <a:gd name="f40" fmla="val 4159"/>
                <a:gd name="f41" fmla="val 4852"/>
                <a:gd name="f42" fmla="val 5010"/>
                <a:gd name="f43" fmla="val 5199"/>
                <a:gd name="f44" fmla="val 5388"/>
                <a:gd name="f45" fmla="val 5545"/>
                <a:gd name="f46" fmla="val 5892"/>
                <a:gd name="f47" fmla="val 6459"/>
                <a:gd name="f48" fmla="val 473"/>
                <a:gd name="f49" fmla="val 6931"/>
                <a:gd name="f50" fmla="val 1071"/>
                <a:gd name="f51" fmla="val 6490"/>
                <a:gd name="f52" fmla="val 6364"/>
                <a:gd name="f53" fmla="val 6616"/>
                <a:gd name="f54" fmla="val 6301"/>
                <a:gd name="f55" fmla="val 6270"/>
                <a:gd name="f56" fmla="val 5797"/>
                <a:gd name="f57" fmla="val 6333"/>
                <a:gd name="f58" fmla="val 5671"/>
                <a:gd name="f59" fmla="val 8066"/>
                <a:gd name="f60" fmla="val 2741"/>
                <a:gd name="f61" fmla="val 9420"/>
                <a:gd name="f62" fmla="val 9767"/>
                <a:gd name="f63" fmla="val 10113"/>
                <a:gd name="f64" fmla="val 2836"/>
                <a:gd name="f65" fmla="val 10428"/>
                <a:gd name="f66" fmla="val 2962"/>
                <a:gd name="f67" fmla="*/ f0 1 10429"/>
                <a:gd name="f68" fmla="*/ f1 1 6932"/>
                <a:gd name="f69" fmla="val f2"/>
                <a:gd name="f70" fmla="val f3"/>
                <a:gd name="f71" fmla="val f4"/>
                <a:gd name="f72" fmla="+- f71 0 f69"/>
                <a:gd name="f73" fmla="+- f70 0 f69"/>
                <a:gd name="f74" fmla="*/ f73 1 10429"/>
                <a:gd name="f75" fmla="*/ f72 1 6932"/>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10429" h="693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9" y="f12"/>
                    <a:pt x="f16" y="f12"/>
                  </a:cubicBezTo>
                  <a:lnTo>
                    <a:pt x="f20" y="f12"/>
                  </a:lnTo>
                  <a:cubicBezTo>
                    <a:pt x="f21" y="f12"/>
                    <a:pt x="f22" y="f11"/>
                    <a:pt x="f22" y="f10"/>
                  </a:cubicBezTo>
                  <a:cubicBezTo>
                    <a:pt x="f22" y="f9"/>
                    <a:pt x="f21" y="f6"/>
                    <a:pt x="f20" y="f6"/>
                  </a:cubicBezTo>
                  <a:close/>
                  <a:moveTo>
                    <a:pt x="f23" y="f6"/>
                  </a:moveTo>
                  <a:cubicBezTo>
                    <a:pt x="f24" y="f6"/>
                    <a:pt x="f25" y="f9"/>
                    <a:pt x="f25" y="f10"/>
                  </a:cubicBezTo>
                  <a:cubicBezTo>
                    <a:pt x="f25" y="f11"/>
                    <a:pt x="f24" y="f12"/>
                    <a:pt x="f23" y="f12"/>
                  </a:cubicBezTo>
                  <a:lnTo>
                    <a:pt x="f26" y="f12"/>
                  </a:lnTo>
                  <a:cubicBezTo>
                    <a:pt x="f27" y="f12"/>
                    <a:pt x="f28" y="f11"/>
                    <a:pt x="f28" y="f10"/>
                  </a:cubicBezTo>
                  <a:cubicBezTo>
                    <a:pt x="f28" y="f9"/>
                    <a:pt x="f27" y="f6"/>
                    <a:pt x="f26" y="f6"/>
                  </a:cubicBezTo>
                  <a:close/>
                  <a:moveTo>
                    <a:pt x="f29" y="f6"/>
                  </a:moveTo>
                  <a:cubicBezTo>
                    <a:pt x="f30" y="f6"/>
                    <a:pt x="f31" y="f9"/>
                    <a:pt x="f31" y="f10"/>
                  </a:cubicBezTo>
                  <a:cubicBezTo>
                    <a:pt x="f31" y="f11"/>
                    <a:pt x="f30" y="f12"/>
                    <a:pt x="f29" y="f12"/>
                  </a:cubicBezTo>
                  <a:lnTo>
                    <a:pt x="f32" y="f12"/>
                  </a:lnTo>
                  <a:cubicBezTo>
                    <a:pt x="f33" y="f12"/>
                    <a:pt x="f34" y="f11"/>
                    <a:pt x="f34" y="f10"/>
                  </a:cubicBezTo>
                  <a:cubicBezTo>
                    <a:pt x="f34" y="f9"/>
                    <a:pt x="f33" y="f6"/>
                    <a:pt x="f32" y="f6"/>
                  </a:cubicBezTo>
                  <a:close/>
                  <a:moveTo>
                    <a:pt x="f5" y="f35"/>
                  </a:moveTo>
                  <a:cubicBezTo>
                    <a:pt x="f7" y="f35"/>
                    <a:pt x="f8" y="f36"/>
                    <a:pt x="f8" y="f5"/>
                  </a:cubicBezTo>
                  <a:cubicBezTo>
                    <a:pt x="f8" y="f7"/>
                    <a:pt x="f7" y="f37"/>
                    <a:pt x="f5" y="f37"/>
                  </a:cubicBezTo>
                  <a:lnTo>
                    <a:pt x="f13" y="f37"/>
                  </a:lnTo>
                  <a:cubicBezTo>
                    <a:pt x="f14" y="f37"/>
                    <a:pt x="f15" y="f7"/>
                    <a:pt x="f15" y="f5"/>
                  </a:cubicBezTo>
                  <a:cubicBezTo>
                    <a:pt x="f15" y="f38"/>
                    <a:pt x="f14" y="f35"/>
                    <a:pt x="f13" y="f35"/>
                  </a:cubicBezTo>
                  <a:close/>
                  <a:moveTo>
                    <a:pt x="f16" y="f35"/>
                  </a:moveTo>
                  <a:cubicBezTo>
                    <a:pt x="f17" y="f35"/>
                    <a:pt x="f18" y="f36"/>
                    <a:pt x="f18" y="f5"/>
                  </a:cubicBezTo>
                  <a:cubicBezTo>
                    <a:pt x="f18" y="f7"/>
                    <a:pt x="f19" y="f37"/>
                    <a:pt x="f16" y="f37"/>
                  </a:cubicBezTo>
                  <a:lnTo>
                    <a:pt x="f20" y="f37"/>
                  </a:lnTo>
                  <a:cubicBezTo>
                    <a:pt x="f21" y="f37"/>
                    <a:pt x="f22" y="f7"/>
                    <a:pt x="f22" y="f5"/>
                  </a:cubicBezTo>
                  <a:cubicBezTo>
                    <a:pt x="f22" y="f38"/>
                    <a:pt x="f21" y="f35"/>
                    <a:pt x="f20" y="f35"/>
                  </a:cubicBezTo>
                  <a:close/>
                  <a:moveTo>
                    <a:pt x="f23" y="f35"/>
                  </a:moveTo>
                  <a:cubicBezTo>
                    <a:pt x="f24" y="f35"/>
                    <a:pt x="f25" y="f36"/>
                    <a:pt x="f25" y="f5"/>
                  </a:cubicBezTo>
                  <a:cubicBezTo>
                    <a:pt x="f25" y="f7"/>
                    <a:pt x="f24" y="f37"/>
                    <a:pt x="f23" y="f37"/>
                  </a:cubicBezTo>
                  <a:lnTo>
                    <a:pt x="f26" y="f37"/>
                  </a:lnTo>
                  <a:cubicBezTo>
                    <a:pt x="f27" y="f37"/>
                    <a:pt x="f28" y="f7"/>
                    <a:pt x="f28" y="f5"/>
                  </a:cubicBezTo>
                  <a:cubicBezTo>
                    <a:pt x="f28" y="f38"/>
                    <a:pt x="f27" y="f35"/>
                    <a:pt x="f26" y="f35"/>
                  </a:cubicBezTo>
                  <a:close/>
                  <a:moveTo>
                    <a:pt x="f29" y="f35"/>
                  </a:moveTo>
                  <a:cubicBezTo>
                    <a:pt x="f30" y="f35"/>
                    <a:pt x="f31" y="f36"/>
                    <a:pt x="f31" y="f5"/>
                  </a:cubicBezTo>
                  <a:cubicBezTo>
                    <a:pt x="f31" y="f7"/>
                    <a:pt x="f30" y="f37"/>
                    <a:pt x="f29" y="f37"/>
                  </a:cubicBezTo>
                  <a:lnTo>
                    <a:pt x="f32" y="f37"/>
                  </a:lnTo>
                  <a:cubicBezTo>
                    <a:pt x="f33" y="f37"/>
                    <a:pt x="f34" y="f7"/>
                    <a:pt x="f34" y="f5"/>
                  </a:cubicBezTo>
                  <a:cubicBezTo>
                    <a:pt x="f34" y="f38"/>
                    <a:pt x="f33" y="f35"/>
                    <a:pt x="f32" y="f35"/>
                  </a:cubicBezTo>
                  <a:close/>
                  <a:moveTo>
                    <a:pt x="f5" y="f22"/>
                  </a:moveTo>
                  <a:cubicBezTo>
                    <a:pt x="f7" y="f22"/>
                    <a:pt x="f8" y="f21"/>
                    <a:pt x="f8" y="f20"/>
                  </a:cubicBezTo>
                  <a:cubicBezTo>
                    <a:pt x="f8" y="f39"/>
                    <a:pt x="f7" y="f40"/>
                    <a:pt x="f5" y="f40"/>
                  </a:cubicBezTo>
                  <a:lnTo>
                    <a:pt x="f13" y="f40"/>
                  </a:lnTo>
                  <a:cubicBezTo>
                    <a:pt x="f14" y="f40"/>
                    <a:pt x="f15" y="f39"/>
                    <a:pt x="f15" y="f20"/>
                  </a:cubicBezTo>
                  <a:cubicBezTo>
                    <a:pt x="f15" y="f21"/>
                    <a:pt x="f14" y="f22"/>
                    <a:pt x="f13" y="f22"/>
                  </a:cubicBezTo>
                  <a:close/>
                  <a:moveTo>
                    <a:pt x="f16" y="f22"/>
                  </a:moveTo>
                  <a:cubicBezTo>
                    <a:pt x="f17" y="f22"/>
                    <a:pt x="f18" y="f21"/>
                    <a:pt x="f18" y="f20"/>
                  </a:cubicBezTo>
                  <a:cubicBezTo>
                    <a:pt x="f18" y="f39"/>
                    <a:pt x="f19" y="f40"/>
                    <a:pt x="f16" y="f40"/>
                  </a:cubicBezTo>
                  <a:lnTo>
                    <a:pt x="f20" y="f40"/>
                  </a:lnTo>
                  <a:cubicBezTo>
                    <a:pt x="f21" y="f40"/>
                    <a:pt x="f22" y="f39"/>
                    <a:pt x="f22" y="f20"/>
                  </a:cubicBezTo>
                  <a:cubicBezTo>
                    <a:pt x="f22" y="f21"/>
                    <a:pt x="f21" y="f22"/>
                    <a:pt x="f20" y="f22"/>
                  </a:cubicBezTo>
                  <a:close/>
                  <a:moveTo>
                    <a:pt x="f23" y="f22"/>
                  </a:moveTo>
                  <a:cubicBezTo>
                    <a:pt x="f24" y="f22"/>
                    <a:pt x="f25" y="f21"/>
                    <a:pt x="f25" y="f20"/>
                  </a:cubicBezTo>
                  <a:cubicBezTo>
                    <a:pt x="f25" y="f39"/>
                    <a:pt x="f24" y="f40"/>
                    <a:pt x="f23" y="f40"/>
                  </a:cubicBezTo>
                  <a:lnTo>
                    <a:pt x="f26" y="f40"/>
                  </a:lnTo>
                  <a:cubicBezTo>
                    <a:pt x="f27" y="f40"/>
                    <a:pt x="f28" y="f39"/>
                    <a:pt x="f28" y="f20"/>
                  </a:cubicBezTo>
                  <a:cubicBezTo>
                    <a:pt x="f28" y="f21"/>
                    <a:pt x="f27" y="f22"/>
                    <a:pt x="f26" y="f22"/>
                  </a:cubicBezTo>
                  <a:close/>
                  <a:moveTo>
                    <a:pt x="f5" y="f41"/>
                  </a:moveTo>
                  <a:cubicBezTo>
                    <a:pt x="f7" y="f41"/>
                    <a:pt x="f8" y="f42"/>
                    <a:pt x="f8" y="f43"/>
                  </a:cubicBezTo>
                  <a:cubicBezTo>
                    <a:pt x="f8" y="f44"/>
                    <a:pt x="f7" y="f45"/>
                    <a:pt x="f5" y="f45"/>
                  </a:cubicBezTo>
                  <a:lnTo>
                    <a:pt x="f13" y="f45"/>
                  </a:lnTo>
                  <a:cubicBezTo>
                    <a:pt x="f14" y="f45"/>
                    <a:pt x="f15" y="f44"/>
                    <a:pt x="f15" y="f43"/>
                  </a:cubicBezTo>
                  <a:cubicBezTo>
                    <a:pt x="f15" y="f42"/>
                    <a:pt x="f14" y="f41"/>
                    <a:pt x="f13" y="f41"/>
                  </a:cubicBezTo>
                  <a:close/>
                  <a:moveTo>
                    <a:pt x="f16" y="f41"/>
                  </a:moveTo>
                  <a:cubicBezTo>
                    <a:pt x="f17" y="f41"/>
                    <a:pt x="f18" y="f42"/>
                    <a:pt x="f18" y="f43"/>
                  </a:cubicBezTo>
                  <a:cubicBezTo>
                    <a:pt x="f18" y="f44"/>
                    <a:pt x="f19" y="f45"/>
                    <a:pt x="f16" y="f45"/>
                  </a:cubicBezTo>
                  <a:lnTo>
                    <a:pt x="f20" y="f45"/>
                  </a:lnTo>
                  <a:cubicBezTo>
                    <a:pt x="f21" y="f45"/>
                    <a:pt x="f22" y="f44"/>
                    <a:pt x="f22" y="f43"/>
                  </a:cubicBezTo>
                  <a:cubicBezTo>
                    <a:pt x="f22" y="f42"/>
                    <a:pt x="f21" y="f41"/>
                    <a:pt x="f20" y="f41"/>
                  </a:cubicBezTo>
                  <a:close/>
                  <a:moveTo>
                    <a:pt x="f2" y="f2"/>
                  </a:moveTo>
                  <a:lnTo>
                    <a:pt x="f2" y="f46"/>
                  </a:lnTo>
                  <a:cubicBezTo>
                    <a:pt x="f2" y="f47"/>
                    <a:pt x="f48" y="f49"/>
                    <a:pt x="f50" y="f49"/>
                  </a:cubicBezTo>
                  <a:lnTo>
                    <a:pt x="f51" y="f49"/>
                  </a:lnTo>
                  <a:cubicBezTo>
                    <a:pt x="f52" y="f53"/>
                    <a:pt x="f54" y="f55"/>
                    <a:pt x="f54" y="f46"/>
                  </a:cubicBezTo>
                  <a:cubicBezTo>
                    <a:pt x="f54" y="f56"/>
                    <a:pt x="f57" y="f58"/>
                    <a:pt x="f57" y="f45"/>
                  </a:cubicBezTo>
                  <a:lnTo>
                    <a:pt x="f26" y="f45"/>
                  </a:lnTo>
                  <a:cubicBezTo>
                    <a:pt x="f27" y="f45"/>
                    <a:pt x="f28" y="f44"/>
                    <a:pt x="f28" y="f43"/>
                  </a:cubicBezTo>
                  <a:cubicBezTo>
                    <a:pt x="f28" y="f42"/>
                    <a:pt x="f27" y="f41"/>
                    <a:pt x="f26" y="f41"/>
                  </a:cubicBezTo>
                  <a:lnTo>
                    <a:pt x="f51" y="f41"/>
                  </a:lnTo>
                  <a:cubicBezTo>
                    <a:pt x="f49" y="f21"/>
                    <a:pt x="f59" y="f60"/>
                    <a:pt x="f61" y="f60"/>
                  </a:cubicBezTo>
                  <a:cubicBezTo>
                    <a:pt x="f62" y="f60"/>
                    <a:pt x="f63" y="f64"/>
                    <a:pt x="f65" y="f66"/>
                  </a:cubicBezTo>
                  <a:lnTo>
                    <a:pt x="f6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8" name="Google Shape;10471;p74">
              <a:extLst>
                <a:ext uri="{FF2B5EF4-FFF2-40B4-BE49-F238E27FC236}">
                  <a16:creationId xmlns:a16="http://schemas.microsoft.com/office/drawing/2014/main" id="{D3519743-E379-2954-3650-CABDC2F1B413}"/>
                </a:ext>
              </a:extLst>
            </p:cNvPr>
            <p:cNvSpPr/>
            <p:nvPr/>
          </p:nvSpPr>
          <p:spPr>
            <a:xfrm>
              <a:off x="4518516" y="3505370"/>
              <a:ext cx="318924" cy="92144"/>
            </a:xfrm>
            <a:custGeom>
              <a:avLst/>
              <a:gdLst>
                <a:gd name="f0" fmla="val w"/>
                <a:gd name="f1" fmla="val h"/>
                <a:gd name="f2" fmla="val 0"/>
                <a:gd name="f3" fmla="val 10461"/>
                <a:gd name="f4" fmla="val 2836"/>
                <a:gd name="f5" fmla="val 1734"/>
                <a:gd name="f6" fmla="val 1513"/>
                <a:gd name="f7" fmla="val 1356"/>
                <a:gd name="f8" fmla="val 158"/>
                <a:gd name="f9" fmla="val 347"/>
                <a:gd name="f10" fmla="val 693"/>
                <a:gd name="f11" fmla="val 1009"/>
                <a:gd name="f12" fmla="val 410"/>
                <a:gd name="f13" fmla="val 1"/>
                <a:gd name="f14" fmla="val 1166"/>
                <a:gd name="f15" fmla="val 1733"/>
                <a:gd name="f16" fmla="val 10429"/>
                <a:gd name="f17" fmla="val 10460"/>
                <a:gd name="f18" fmla="val 1134"/>
                <a:gd name="f19" fmla="val 9988"/>
                <a:gd name="f20" fmla="val 9421"/>
                <a:gd name="f21" fmla="val 9074"/>
                <a:gd name="f22" fmla="val 8917"/>
                <a:gd name="f23" fmla="val 8728"/>
                <a:gd name="f24" fmla="val 8539"/>
                <a:gd name="f25" fmla="val 8381"/>
                <a:gd name="f26" fmla="val 6995"/>
                <a:gd name="f27" fmla="val 6837"/>
                <a:gd name="f28" fmla="val 6648"/>
                <a:gd name="f29" fmla="val 6459"/>
                <a:gd name="f30" fmla="val 6302"/>
                <a:gd name="f31" fmla="val 4159"/>
                <a:gd name="f32" fmla="val 4002"/>
                <a:gd name="f33" fmla="val 3813"/>
                <a:gd name="f34" fmla="val 3624"/>
                <a:gd name="f35" fmla="val 3466"/>
                <a:gd name="f36" fmla="val 2080"/>
                <a:gd name="f37" fmla="val 1923"/>
                <a:gd name="f38" fmla="*/ f0 1 10461"/>
                <a:gd name="f39" fmla="*/ f1 1 2836"/>
                <a:gd name="f40" fmla="val f2"/>
                <a:gd name="f41" fmla="val f3"/>
                <a:gd name="f42" fmla="val f4"/>
                <a:gd name="f43" fmla="+- f42 0 f40"/>
                <a:gd name="f44" fmla="+- f41 0 f40"/>
                <a:gd name="f45" fmla="*/ f44 1 10461"/>
                <a:gd name="f46" fmla="*/ f43 1 2836"/>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0461" h="2836">
                  <a:moveTo>
                    <a:pt x="f5" y="f2"/>
                  </a:moveTo>
                  <a:cubicBezTo>
                    <a:pt x="f6" y="f2"/>
                    <a:pt x="f7" y="f8"/>
                    <a:pt x="f7" y="f9"/>
                  </a:cubicBezTo>
                  <a:lnTo>
                    <a:pt x="f7" y="f10"/>
                  </a:lnTo>
                  <a:lnTo>
                    <a:pt x="f11" y="f10"/>
                  </a:lnTo>
                  <a:cubicBezTo>
                    <a:pt x="f12" y="f10"/>
                    <a:pt x="f13" y="f14"/>
                    <a:pt x="f13" y="f15"/>
                  </a:cubicBezTo>
                  <a:lnTo>
                    <a:pt x="f13" y="f4"/>
                  </a:lnTo>
                  <a:lnTo>
                    <a:pt x="f16" y="f4"/>
                  </a:lnTo>
                  <a:lnTo>
                    <a:pt x="f16" y="f15"/>
                  </a:lnTo>
                  <a:lnTo>
                    <a:pt x="f17" y="f15"/>
                  </a:lnTo>
                  <a:cubicBezTo>
                    <a:pt x="f17" y="f18"/>
                    <a:pt x="f19" y="f10"/>
                    <a:pt x="f20" y="f10"/>
                  </a:cubicBezTo>
                  <a:lnTo>
                    <a:pt x="f21" y="f10"/>
                  </a:lnTo>
                  <a:lnTo>
                    <a:pt x="f21" y="f9"/>
                  </a:lnTo>
                  <a:cubicBezTo>
                    <a:pt x="f21" y="f8"/>
                    <a:pt x="f22" y="f2"/>
                    <a:pt x="f23" y="f2"/>
                  </a:cubicBezTo>
                  <a:cubicBezTo>
                    <a:pt x="f24" y="f2"/>
                    <a:pt x="f25" y="f8"/>
                    <a:pt x="f25" y="f9"/>
                  </a:cubicBezTo>
                  <a:lnTo>
                    <a:pt x="f25" y="f10"/>
                  </a:lnTo>
                  <a:lnTo>
                    <a:pt x="f26" y="f10"/>
                  </a:lnTo>
                  <a:lnTo>
                    <a:pt x="f26" y="f9"/>
                  </a:lnTo>
                  <a:cubicBezTo>
                    <a:pt x="f26" y="f8"/>
                    <a:pt x="f27" y="f2"/>
                    <a:pt x="f28" y="f2"/>
                  </a:cubicBezTo>
                  <a:cubicBezTo>
                    <a:pt x="f29" y="f2"/>
                    <a:pt x="f30" y="f8"/>
                    <a:pt x="f30" y="f9"/>
                  </a:cubicBezTo>
                  <a:lnTo>
                    <a:pt x="f30" y="f10"/>
                  </a:lnTo>
                  <a:lnTo>
                    <a:pt x="f31" y="f10"/>
                  </a:lnTo>
                  <a:lnTo>
                    <a:pt x="f31" y="f9"/>
                  </a:lnTo>
                  <a:cubicBezTo>
                    <a:pt x="f31" y="f8"/>
                    <a:pt x="f32" y="f2"/>
                    <a:pt x="f33" y="f2"/>
                  </a:cubicBezTo>
                  <a:cubicBezTo>
                    <a:pt x="f34" y="f2"/>
                    <a:pt x="f35" y="f8"/>
                    <a:pt x="f35" y="f9"/>
                  </a:cubicBezTo>
                  <a:lnTo>
                    <a:pt x="f35" y="f10"/>
                  </a:lnTo>
                  <a:lnTo>
                    <a:pt x="f36" y="f10"/>
                  </a:lnTo>
                  <a:lnTo>
                    <a:pt x="f36" y="f9"/>
                  </a:lnTo>
                  <a:cubicBezTo>
                    <a:pt x="f36" y="f8"/>
                    <a:pt x="f37"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9" name="Google Shape;10483;p74">
            <a:extLst>
              <a:ext uri="{FF2B5EF4-FFF2-40B4-BE49-F238E27FC236}">
                <a16:creationId xmlns:a16="http://schemas.microsoft.com/office/drawing/2014/main" id="{BE0F103E-8A98-B5EE-3847-64647CCEF8A6}"/>
              </a:ext>
            </a:extLst>
          </p:cNvPr>
          <p:cNvGrpSpPr/>
          <p:nvPr/>
        </p:nvGrpSpPr>
        <p:grpSpPr>
          <a:xfrm>
            <a:off x="7861508" y="3405280"/>
            <a:ext cx="340046" cy="360374"/>
            <a:chOff x="7861508" y="3405280"/>
            <a:chExt cx="340046" cy="360374"/>
          </a:xfrm>
        </p:grpSpPr>
        <p:sp>
          <p:nvSpPr>
            <p:cNvPr id="140" name="Google Shape;10484;p74">
              <a:extLst>
                <a:ext uri="{FF2B5EF4-FFF2-40B4-BE49-F238E27FC236}">
                  <a16:creationId xmlns:a16="http://schemas.microsoft.com/office/drawing/2014/main" id="{7FD6E79E-48BC-6F8F-387D-3AC48692DE5A}"/>
                </a:ext>
              </a:extLst>
            </p:cNvPr>
            <p:cNvSpPr/>
            <p:nvPr/>
          </p:nvSpPr>
          <p:spPr>
            <a:xfrm>
              <a:off x="8052654" y="3607966"/>
              <a:ext cx="148900" cy="157688"/>
            </a:xfrm>
            <a:custGeom>
              <a:avLst/>
              <a:gdLst>
                <a:gd name="f0" fmla="val w"/>
                <a:gd name="f1" fmla="val h"/>
                <a:gd name="f2" fmla="val 0"/>
                <a:gd name="f3" fmla="val 4884"/>
                <a:gd name="f4" fmla="val 4853"/>
                <a:gd name="f5" fmla="val 2426"/>
                <a:gd name="f6" fmla="val 662"/>
                <a:gd name="f7" fmla="val 2646"/>
                <a:gd name="f8" fmla="val 2804"/>
                <a:gd name="f9" fmla="val 819"/>
                <a:gd name="f10" fmla="val 1008"/>
                <a:gd name="f11" fmla="val 1197"/>
                <a:gd name="f12" fmla="val 1355"/>
                <a:gd name="f13" fmla="val 2237"/>
                <a:gd name="f14" fmla="val 2079"/>
                <a:gd name="f15" fmla="val 1670"/>
                <a:gd name="f16" fmla="val 1828"/>
                <a:gd name="f17" fmla="val 2048"/>
                <a:gd name="f18" fmla="val 3781"/>
                <a:gd name="f19" fmla="val 3970"/>
                <a:gd name="f20" fmla="val 4127"/>
                <a:gd name="f21" fmla="val 1103"/>
                <a:gd name="f22" fmla="val 3749"/>
                <a:gd name="f23" fmla="val 4852"/>
                <a:gd name="f24" fmla="val 4883"/>
                <a:gd name="f25" fmla="val 1040"/>
                <a:gd name="f26" fmla="*/ f0 1 4884"/>
                <a:gd name="f27" fmla="*/ f1 1 4853"/>
                <a:gd name="f28" fmla="val f2"/>
                <a:gd name="f29" fmla="val f3"/>
                <a:gd name="f30" fmla="val f4"/>
                <a:gd name="f31" fmla="+- f30 0 f28"/>
                <a:gd name="f32" fmla="+- f29 0 f28"/>
                <a:gd name="f33" fmla="*/ f32 1 4884"/>
                <a:gd name="f34" fmla="*/ f31 1 485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884" h="4853">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5" y="f2"/>
                  </a:moveTo>
                  <a:cubicBezTo>
                    <a:pt x="f21" y="f2"/>
                    <a:pt x="f2" y="f21"/>
                    <a:pt x="f2" y="f5"/>
                  </a:cubicBezTo>
                  <a:cubicBezTo>
                    <a:pt x="f2" y="f22"/>
                    <a:pt x="f21" y="f23"/>
                    <a:pt x="f5" y="f23"/>
                  </a:cubicBezTo>
                  <a:cubicBezTo>
                    <a:pt x="f18" y="f23"/>
                    <a:pt x="f24" y="f22"/>
                    <a:pt x="f24" y="f5"/>
                  </a:cubicBezTo>
                  <a:cubicBezTo>
                    <a:pt x="f24" y="f25"/>
                    <a:pt x="f18"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1" name="Google Shape;10485;p74">
              <a:extLst>
                <a:ext uri="{FF2B5EF4-FFF2-40B4-BE49-F238E27FC236}">
                  <a16:creationId xmlns:a16="http://schemas.microsoft.com/office/drawing/2014/main" id="{D6EA04DB-0242-D129-9080-5AC598D84EA1}"/>
                </a:ext>
              </a:extLst>
            </p:cNvPr>
            <p:cNvSpPr/>
            <p:nvPr/>
          </p:nvSpPr>
          <p:spPr>
            <a:xfrm>
              <a:off x="7861508" y="3483068"/>
              <a:ext cx="43260" cy="281543"/>
            </a:xfrm>
            <a:custGeom>
              <a:avLst/>
              <a:gdLst>
                <a:gd name="f0" fmla="val w"/>
                <a:gd name="f1" fmla="val h"/>
                <a:gd name="f2" fmla="val 0"/>
                <a:gd name="f3" fmla="val 1419"/>
                <a:gd name="f4" fmla="val 8665"/>
                <a:gd name="f5" fmla="val 32"/>
                <a:gd name="f6" fmla="val 1"/>
                <a:gd name="f7" fmla="val 7310"/>
                <a:gd name="f8" fmla="val 8034"/>
                <a:gd name="f9" fmla="val 631"/>
                <a:gd name="f10" fmla="val 1418"/>
                <a:gd name="f11" fmla="val 347"/>
                <a:gd name="f12" fmla="val 1072"/>
                <a:gd name="f13" fmla="val 662"/>
                <a:gd name="f14" fmla="val 316"/>
                <a:gd name="f15" fmla="val 253"/>
                <a:gd name="f16" fmla="*/ f0 1 1419"/>
                <a:gd name="f17" fmla="*/ f1 1 8665"/>
                <a:gd name="f18" fmla="val f2"/>
                <a:gd name="f19" fmla="val f3"/>
                <a:gd name="f20" fmla="val f4"/>
                <a:gd name="f21" fmla="+- f20 0 f18"/>
                <a:gd name="f22" fmla="+- f19 0 f18"/>
                <a:gd name="f23" fmla="*/ f22 1 1419"/>
                <a:gd name="f24" fmla="*/ f21 1 866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665">
                  <a:moveTo>
                    <a:pt x="f5" y="f6"/>
                  </a:moveTo>
                  <a:lnTo>
                    <a:pt x="f5" y="f7"/>
                  </a:lnTo>
                  <a:cubicBezTo>
                    <a:pt x="f6" y="f8"/>
                    <a:pt x="f9" y="f4"/>
                    <a:pt x="f10" y="f4"/>
                  </a:cubicBezTo>
                  <a:lnTo>
                    <a:pt x="f10" y="f11"/>
                  </a:lnTo>
                  <a:lnTo>
                    <a:pt x="f12" y="f11"/>
                  </a:lnTo>
                  <a:cubicBezTo>
                    <a:pt x="f13" y="f11"/>
                    <a:pt x="f14" y="f15"/>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2" name="Google Shape;10486;p74">
              <a:extLst>
                <a:ext uri="{FF2B5EF4-FFF2-40B4-BE49-F238E27FC236}">
                  <a16:creationId xmlns:a16="http://schemas.microsoft.com/office/drawing/2014/main" id="{0660D9E4-DC18-2D1A-EE6A-83482D78B74A}"/>
                </a:ext>
              </a:extLst>
            </p:cNvPr>
            <p:cNvSpPr/>
            <p:nvPr/>
          </p:nvSpPr>
          <p:spPr>
            <a:xfrm>
              <a:off x="7924885" y="3494343"/>
              <a:ext cx="213283" cy="270269"/>
            </a:xfrm>
            <a:custGeom>
              <a:avLst/>
              <a:gdLst>
                <a:gd name="f0" fmla="val w"/>
                <a:gd name="f1" fmla="val h"/>
                <a:gd name="f2" fmla="val 0"/>
                <a:gd name="f3" fmla="val 6996"/>
                <a:gd name="f4" fmla="val 8318"/>
                <a:gd name="f5" fmla="val 5262"/>
                <a:gd name="f6" fmla="val 693"/>
                <a:gd name="f7" fmla="val 5451"/>
                <a:gd name="f8" fmla="val 5609"/>
                <a:gd name="f9" fmla="val 851"/>
                <a:gd name="f10" fmla="val 1040"/>
                <a:gd name="f11" fmla="val 1229"/>
                <a:gd name="f12" fmla="val 1386"/>
                <a:gd name="f13" fmla="val 1072"/>
                <a:gd name="f14" fmla="val 883"/>
                <a:gd name="f15" fmla="val 726"/>
                <a:gd name="f16" fmla="val 2080"/>
                <a:gd name="f17" fmla="val 2237"/>
                <a:gd name="f18" fmla="val 2426"/>
                <a:gd name="f19" fmla="val 2615"/>
                <a:gd name="f20" fmla="val 2773"/>
                <a:gd name="f21" fmla="val 1"/>
                <a:gd name="f22" fmla="val 4695"/>
                <a:gd name="f23" fmla="val 4002"/>
                <a:gd name="f24" fmla="val 7750"/>
                <a:gd name="f25" fmla="val 3498"/>
                <a:gd name="f26" fmla="val 6868"/>
                <a:gd name="f27" fmla="val 5892"/>
                <a:gd name="f28" fmla="val 5766"/>
                <a:gd name="f29" fmla="val 3561"/>
                <a:gd name="f30" fmla="val 5640"/>
                <a:gd name="f31" fmla="val 5545"/>
                <a:gd name="f32" fmla="val 5388"/>
                <a:gd name="f33" fmla="val 5167"/>
                <a:gd name="f34" fmla="val 3812"/>
                <a:gd name="f35" fmla="val 3592"/>
                <a:gd name="f36" fmla="val 3434"/>
                <a:gd name="f37" fmla="val 5199"/>
                <a:gd name="f38" fmla="val 3056"/>
                <a:gd name="f39" fmla="val 5861"/>
                <a:gd name="f40" fmla="val 6617"/>
                <a:gd name="f41" fmla="val 6743"/>
                <a:gd name="f42" fmla="val 6869"/>
                <a:gd name="f43" fmla="val 2804"/>
                <a:gd name="f44" fmla="val 6995"/>
                <a:gd name="f45" fmla="*/ f0 1 6996"/>
                <a:gd name="f46" fmla="*/ f1 1 8318"/>
                <a:gd name="f47" fmla="val f2"/>
                <a:gd name="f48" fmla="val f3"/>
                <a:gd name="f49" fmla="val f4"/>
                <a:gd name="f50" fmla="+- f49 0 f47"/>
                <a:gd name="f51" fmla="+- f48 0 f47"/>
                <a:gd name="f52" fmla="*/ f51 1 6996"/>
                <a:gd name="f53" fmla="*/ f50 1 8318"/>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6996" h="831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1" y="f2"/>
                  </a:moveTo>
                  <a:lnTo>
                    <a:pt x="f21" y="f4"/>
                  </a:lnTo>
                  <a:lnTo>
                    <a:pt x="f22" y="f4"/>
                  </a:lnTo>
                  <a:cubicBezTo>
                    <a:pt x="f23" y="f24"/>
                    <a:pt x="f25" y="f26"/>
                    <a:pt x="f25" y="f27"/>
                  </a:cubicBezTo>
                  <a:cubicBezTo>
                    <a:pt x="f25" y="f28"/>
                    <a:pt x="f29" y="f30"/>
                    <a:pt x="f29" y="f31"/>
                  </a:cubicBezTo>
                  <a:lnTo>
                    <a:pt x="f13" y="f31"/>
                  </a:lnTo>
                  <a:cubicBezTo>
                    <a:pt x="f14" y="f31"/>
                    <a:pt x="f15" y="f32"/>
                    <a:pt x="f15" y="f33"/>
                  </a:cubicBezTo>
                  <a:lnTo>
                    <a:pt x="f15" y="f34"/>
                  </a:lnTo>
                  <a:cubicBezTo>
                    <a:pt x="f15" y="f35"/>
                    <a:pt x="f14" y="f36"/>
                    <a:pt x="f13" y="f36"/>
                  </a:cubicBezTo>
                  <a:lnTo>
                    <a:pt x="f22" y="f36"/>
                  </a:lnTo>
                  <a:cubicBezTo>
                    <a:pt x="f37" y="f38"/>
                    <a:pt x="f39" y="f20"/>
                    <a:pt x="f40" y="f20"/>
                  </a:cubicBezTo>
                  <a:cubicBezTo>
                    <a:pt x="f41" y="f20"/>
                    <a:pt x="f42" y="f43"/>
                    <a:pt x="f44" y="f43"/>
                  </a:cubicBezTo>
                  <a:lnTo>
                    <a:pt x="f44"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3" name="Google Shape;10487;p74">
              <a:extLst>
                <a:ext uri="{FF2B5EF4-FFF2-40B4-BE49-F238E27FC236}">
                  <a16:creationId xmlns:a16="http://schemas.microsoft.com/office/drawing/2014/main" id="{EA4A6090-ECF3-B823-494F-F39B2D3659CB}"/>
                </a:ext>
              </a:extLst>
            </p:cNvPr>
            <p:cNvSpPr/>
            <p:nvPr/>
          </p:nvSpPr>
          <p:spPr>
            <a:xfrm>
              <a:off x="7968118" y="3629445"/>
              <a:ext cx="80732" cy="22549"/>
            </a:xfrm>
            <a:custGeom>
              <a:avLst/>
              <a:gdLst>
                <a:gd name="f0" fmla="val w"/>
                <a:gd name="f1" fmla="val h"/>
                <a:gd name="f2" fmla="val 0"/>
                <a:gd name="f3" fmla="val 2648"/>
                <a:gd name="f4" fmla="val 694"/>
                <a:gd name="f5" fmla="val 1"/>
                <a:gd name="f6" fmla="val 2301"/>
                <a:gd name="f7" fmla="val 2364"/>
                <a:gd name="f8" fmla="val 473"/>
                <a:gd name="f9" fmla="val 2490"/>
                <a:gd name="f10" fmla="val 221"/>
                <a:gd name="f11" fmla="val 2647"/>
                <a:gd name="f12" fmla="*/ f0 1 2648"/>
                <a:gd name="f13" fmla="*/ f1 1 694"/>
                <a:gd name="f14" fmla="val f2"/>
                <a:gd name="f15" fmla="val f3"/>
                <a:gd name="f16" fmla="val f4"/>
                <a:gd name="f17" fmla="+- f16 0 f14"/>
                <a:gd name="f18" fmla="+- f15 0 f14"/>
                <a:gd name="f19" fmla="*/ f18 1 2648"/>
                <a:gd name="f20" fmla="*/ f17 1 69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648" h="694">
                  <a:moveTo>
                    <a:pt x="f5" y="f5"/>
                  </a:moveTo>
                  <a:lnTo>
                    <a:pt x="f5" y="f4"/>
                  </a:lnTo>
                  <a:lnTo>
                    <a:pt x="f6" y="f4"/>
                  </a:lnTo>
                  <a:cubicBezTo>
                    <a:pt x="f7" y="f8"/>
                    <a:pt x="f9" y="f10"/>
                    <a:pt x="f11"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4" name="Google Shape;10488;p74">
              <a:extLst>
                <a:ext uri="{FF2B5EF4-FFF2-40B4-BE49-F238E27FC236}">
                  <a16:creationId xmlns:a16="http://schemas.microsoft.com/office/drawing/2014/main" id="{C1952FB3-85CD-A349-4064-170C958F8C6A}"/>
                </a:ext>
              </a:extLst>
            </p:cNvPr>
            <p:cNvSpPr/>
            <p:nvPr/>
          </p:nvSpPr>
          <p:spPr>
            <a:xfrm>
              <a:off x="7861508" y="3405280"/>
              <a:ext cx="275691" cy="66577"/>
            </a:xfrm>
            <a:custGeom>
              <a:avLst/>
              <a:gdLst>
                <a:gd name="f0" fmla="val w"/>
                <a:gd name="f1" fmla="val h"/>
                <a:gd name="f2" fmla="val 0"/>
                <a:gd name="f3" fmla="val 9043"/>
                <a:gd name="f4" fmla="val 2049"/>
                <a:gd name="f5" fmla="val 1072"/>
                <a:gd name="f6" fmla="val 473"/>
                <a:gd name="f7" fmla="val 32"/>
                <a:gd name="f8" fmla="val 1040"/>
                <a:gd name="f9" fmla="val 1"/>
                <a:gd name="f10" fmla="val 1576"/>
                <a:gd name="f11" fmla="val 2048"/>
                <a:gd name="f12" fmla="val 8475"/>
                <a:gd name="f13" fmla="val 8034"/>
                <a:gd name="f14" fmla="val 441"/>
                <a:gd name="f15" fmla="val 8507"/>
                <a:gd name="f16" fmla="*/ f0 1 9043"/>
                <a:gd name="f17" fmla="*/ f1 1 2049"/>
                <a:gd name="f18" fmla="val f2"/>
                <a:gd name="f19" fmla="val f3"/>
                <a:gd name="f20" fmla="val f4"/>
                <a:gd name="f21" fmla="+- f20 0 f18"/>
                <a:gd name="f22" fmla="+- f19 0 f18"/>
                <a:gd name="f23" fmla="*/ f22 1 9043"/>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9043" h="2049">
                  <a:moveTo>
                    <a:pt x="f5" y="f2"/>
                  </a:moveTo>
                  <a:cubicBezTo>
                    <a:pt x="f6" y="f2"/>
                    <a:pt x="f7" y="f6"/>
                    <a:pt x="f7" y="f8"/>
                  </a:cubicBezTo>
                  <a:cubicBezTo>
                    <a:pt x="f9" y="f10"/>
                    <a:pt x="f6" y="f11"/>
                    <a:pt x="f5" y="f11"/>
                  </a:cubicBezTo>
                  <a:lnTo>
                    <a:pt x="f3" y="f11"/>
                  </a:lnTo>
                  <a:cubicBezTo>
                    <a:pt x="f12" y="f11"/>
                    <a:pt x="f13" y="f10"/>
                    <a:pt x="f13" y="f8"/>
                  </a:cubicBezTo>
                  <a:cubicBezTo>
                    <a:pt x="f13" y="f14"/>
                    <a:pt x="f15" y="f2"/>
                    <a:pt x="f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5" name="Google Shape;10497;p74">
            <a:extLst>
              <a:ext uri="{FF2B5EF4-FFF2-40B4-BE49-F238E27FC236}">
                <a16:creationId xmlns:a16="http://schemas.microsoft.com/office/drawing/2014/main" id="{596EEAD5-D05A-ED35-DBB6-DF263E20DC7A}"/>
              </a:ext>
            </a:extLst>
          </p:cNvPr>
          <p:cNvGrpSpPr/>
          <p:nvPr/>
        </p:nvGrpSpPr>
        <p:grpSpPr>
          <a:xfrm>
            <a:off x="7780583" y="1954575"/>
            <a:ext cx="472799" cy="502554"/>
            <a:chOff x="7780583" y="1954575"/>
            <a:chExt cx="472799" cy="502554"/>
          </a:xfrm>
        </p:grpSpPr>
        <p:sp>
          <p:nvSpPr>
            <p:cNvPr id="146" name="Google Shape;10498;p74">
              <a:extLst>
                <a:ext uri="{FF2B5EF4-FFF2-40B4-BE49-F238E27FC236}">
                  <a16:creationId xmlns:a16="http://schemas.microsoft.com/office/drawing/2014/main" id="{672F6C59-425C-49AA-FE88-A2DF05ACE9BB}"/>
                </a:ext>
              </a:extLst>
            </p:cNvPr>
            <p:cNvSpPr/>
            <p:nvPr/>
          </p:nvSpPr>
          <p:spPr>
            <a:xfrm>
              <a:off x="7946117" y="1954575"/>
              <a:ext cx="137955" cy="147026"/>
            </a:xfrm>
            <a:custGeom>
              <a:avLst/>
              <a:gdLst>
                <a:gd name="f0" fmla="val w"/>
                <a:gd name="f1" fmla="val h"/>
                <a:gd name="f2" fmla="val 0"/>
                <a:gd name="f3" fmla="val 3466"/>
                <a:gd name="f4" fmla="val 1733"/>
                <a:gd name="f5" fmla="val 788"/>
                <a:gd name="f6" fmla="val 2678"/>
                <a:gd name="f7" fmla="*/ f0 1 3466"/>
                <a:gd name="f8" fmla="*/ f1 1 3466"/>
                <a:gd name="f9" fmla="val f2"/>
                <a:gd name="f10" fmla="val f3"/>
                <a:gd name="f11" fmla="+- f10 0 f9"/>
                <a:gd name="f12" fmla="*/ f11 1 3466"/>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3466" h="3466">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7" name="Google Shape;10499;p74">
              <a:extLst>
                <a:ext uri="{FF2B5EF4-FFF2-40B4-BE49-F238E27FC236}">
                  <a16:creationId xmlns:a16="http://schemas.microsoft.com/office/drawing/2014/main" id="{8B3390EC-BCD4-39AF-0172-20447435DB6A}"/>
                </a:ext>
              </a:extLst>
            </p:cNvPr>
            <p:cNvSpPr/>
            <p:nvPr/>
          </p:nvSpPr>
          <p:spPr>
            <a:xfrm>
              <a:off x="7780583" y="2248591"/>
              <a:ext cx="472799" cy="208538"/>
            </a:xfrm>
            <a:custGeom>
              <a:avLst/>
              <a:gdLst>
                <a:gd name="f0" fmla="val w"/>
                <a:gd name="f1" fmla="val h"/>
                <a:gd name="f2" fmla="val 0"/>
                <a:gd name="f3" fmla="val 11879"/>
                <a:gd name="f4" fmla="val 4916"/>
                <a:gd name="f5" fmla="val 694"/>
                <a:gd name="f6" fmla="val 316"/>
                <a:gd name="f7" fmla="val 1"/>
                <a:gd name="f8" fmla="val 315"/>
                <a:gd name="f9" fmla="val 693"/>
                <a:gd name="f10" fmla="val 1103"/>
                <a:gd name="f11" fmla="val 1418"/>
                <a:gd name="f12" fmla="val 4569"/>
                <a:gd name="f13" fmla="val 4758"/>
                <a:gd name="f14" fmla="val 851"/>
                <a:gd name="f15" fmla="val 4915"/>
                <a:gd name="f16" fmla="val 1040"/>
                <a:gd name="f17" fmla="val 10807"/>
                <a:gd name="f18" fmla="val 11028"/>
                <a:gd name="f19" fmla="val 11185"/>
                <a:gd name="f20" fmla="val 11563"/>
                <a:gd name="f21" fmla="val 11878"/>
                <a:gd name="f22" fmla="val 11815"/>
                <a:gd name="f23" fmla="val 11500"/>
                <a:gd name="f24" fmla="val 11122"/>
                <a:gd name="f25" fmla="*/ f0 1 11879"/>
                <a:gd name="f26" fmla="*/ f1 1 4916"/>
                <a:gd name="f27" fmla="val f2"/>
                <a:gd name="f28" fmla="val f3"/>
                <a:gd name="f29" fmla="val f4"/>
                <a:gd name="f30" fmla="+- f29 0 f27"/>
                <a:gd name="f31" fmla="+- f28 0 f27"/>
                <a:gd name="f32" fmla="*/ f31 1 11879"/>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1879" h="4916">
                  <a:moveTo>
                    <a:pt x="f5" y="f2"/>
                  </a:moveTo>
                  <a:cubicBezTo>
                    <a:pt x="f6" y="f2"/>
                    <a:pt x="f7" y="f8"/>
                    <a:pt x="f7" y="f9"/>
                  </a:cubicBezTo>
                  <a:cubicBezTo>
                    <a:pt x="f7" y="f10"/>
                    <a:pt x="f6" y="f11"/>
                    <a:pt x="f5" y="f11"/>
                  </a:cubicBezTo>
                  <a:lnTo>
                    <a:pt x="f5" y="f12"/>
                  </a:lnTo>
                  <a:cubicBezTo>
                    <a:pt x="f5" y="f13"/>
                    <a:pt x="f14" y="f15"/>
                    <a:pt x="f16" y="f15"/>
                  </a:cubicBezTo>
                  <a:lnTo>
                    <a:pt x="f17" y="f15"/>
                  </a:lnTo>
                  <a:cubicBezTo>
                    <a:pt x="f18" y="f15"/>
                    <a:pt x="f19" y="f13"/>
                    <a:pt x="f19" y="f12"/>
                  </a:cubicBezTo>
                  <a:lnTo>
                    <a:pt x="f19" y="f11"/>
                  </a:lnTo>
                  <a:cubicBezTo>
                    <a:pt x="f20" y="f11"/>
                    <a:pt x="f21" y="f10"/>
                    <a:pt x="f21" y="f9"/>
                  </a:cubicBezTo>
                  <a:cubicBezTo>
                    <a:pt x="f22" y="f8"/>
                    <a:pt x="f23" y="f2"/>
                    <a:pt x="f2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8" name="Google Shape;10500;p74">
              <a:extLst>
                <a:ext uri="{FF2B5EF4-FFF2-40B4-BE49-F238E27FC236}">
                  <a16:creationId xmlns:a16="http://schemas.microsoft.com/office/drawing/2014/main" id="{57FD731B-3080-E208-D5BE-A96571D595F5}"/>
                </a:ext>
              </a:extLst>
            </p:cNvPr>
            <p:cNvSpPr/>
            <p:nvPr/>
          </p:nvSpPr>
          <p:spPr>
            <a:xfrm>
              <a:off x="8102864" y="2014734"/>
              <a:ext cx="119164" cy="205822"/>
            </a:xfrm>
            <a:custGeom>
              <a:avLst/>
              <a:gdLst>
                <a:gd name="f0" fmla="val w"/>
                <a:gd name="f1" fmla="val h"/>
                <a:gd name="f2" fmla="val 0"/>
                <a:gd name="f3" fmla="val 2994"/>
                <a:gd name="f4" fmla="val 4852"/>
                <a:gd name="f5" fmla="val 190"/>
                <a:gd name="f6" fmla="val 126"/>
                <a:gd name="f7" fmla="val 253"/>
                <a:gd name="f8" fmla="val 221"/>
                <a:gd name="f9" fmla="val 347"/>
                <a:gd name="f10" fmla="val 693"/>
                <a:gd name="f11" fmla="val 158"/>
                <a:gd name="f12" fmla="val 1071"/>
                <a:gd name="f13" fmla="val 1"/>
                <a:gd name="f14" fmla="val 1386"/>
                <a:gd name="f15" fmla="val 977"/>
                <a:gd name="f16" fmla="val 2079"/>
                <a:gd name="f17" fmla="val 1607"/>
                <a:gd name="f18" fmla="val 3182"/>
                <a:gd name="f19" fmla="val 4474"/>
                <a:gd name="f20" fmla="val 2489"/>
                <a:gd name="f21" fmla="val 756"/>
                <a:gd name="f22" fmla="val 2363"/>
                <a:gd name="f23" fmla="val 315"/>
                <a:gd name="f24" fmla="val 1922"/>
                <a:gd name="f25" fmla="val 1450"/>
                <a:gd name="f26" fmla="*/ f0 1 2994"/>
                <a:gd name="f27" fmla="*/ f1 1 4852"/>
                <a:gd name="f28" fmla="val f2"/>
                <a:gd name="f29" fmla="val f3"/>
                <a:gd name="f30" fmla="val f4"/>
                <a:gd name="f31" fmla="+- f30 0 f28"/>
                <a:gd name="f32" fmla="+- f29 0 f28"/>
                <a:gd name="f33" fmla="*/ f32 1 2994"/>
                <a:gd name="f34" fmla="*/ f31 1 4852"/>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2994" h="4852">
                  <a:moveTo>
                    <a:pt x="f5" y="f2"/>
                  </a:moveTo>
                  <a:cubicBezTo>
                    <a:pt x="f5" y="f6"/>
                    <a:pt x="f7" y="f8"/>
                    <a:pt x="f7" y="f9"/>
                  </a:cubicBezTo>
                  <a:cubicBezTo>
                    <a:pt x="f7" y="f10"/>
                    <a:pt x="f11" y="f12"/>
                    <a:pt x="f13" y="f14"/>
                  </a:cubicBezTo>
                  <a:cubicBezTo>
                    <a:pt x="f15" y="f16"/>
                    <a:pt x="f17" y="f18"/>
                    <a:pt x="f17" y="f19"/>
                  </a:cubicBezTo>
                  <a:lnTo>
                    <a:pt x="f17" y="f4"/>
                  </a:lnTo>
                  <a:lnTo>
                    <a:pt x="f3" y="f4"/>
                  </a:lnTo>
                  <a:lnTo>
                    <a:pt x="f20" y="f21"/>
                  </a:lnTo>
                  <a:cubicBezTo>
                    <a:pt x="f22" y="f23"/>
                    <a:pt x="f24" y="f2"/>
                    <a:pt x="f2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9" name="Google Shape;10501;p74">
              <a:extLst>
                <a:ext uri="{FF2B5EF4-FFF2-40B4-BE49-F238E27FC236}">
                  <a16:creationId xmlns:a16="http://schemas.microsoft.com/office/drawing/2014/main" id="{C926FDA1-AB80-91EC-D03D-FA15F756AF3D}"/>
                </a:ext>
              </a:extLst>
            </p:cNvPr>
            <p:cNvSpPr/>
            <p:nvPr/>
          </p:nvSpPr>
          <p:spPr>
            <a:xfrm>
              <a:off x="7808171" y="2014734"/>
              <a:ext cx="119164" cy="205822"/>
            </a:xfrm>
            <a:custGeom>
              <a:avLst/>
              <a:gdLst>
                <a:gd name="f0" fmla="val w"/>
                <a:gd name="f1" fmla="val h"/>
                <a:gd name="f2" fmla="val 0"/>
                <a:gd name="f3" fmla="val 2994"/>
                <a:gd name="f4" fmla="val 4852"/>
                <a:gd name="f5" fmla="val 1545"/>
                <a:gd name="f6" fmla="val 1072"/>
                <a:gd name="f7" fmla="val 663"/>
                <a:gd name="f8" fmla="val 315"/>
                <a:gd name="f9" fmla="val 505"/>
                <a:gd name="f10" fmla="val 788"/>
                <a:gd name="f11" fmla="val 1"/>
                <a:gd name="f12" fmla="val 1356"/>
                <a:gd name="f13" fmla="val 4474"/>
                <a:gd name="f14" fmla="val 1387"/>
                <a:gd name="f15" fmla="val 3182"/>
                <a:gd name="f16" fmla="val 2017"/>
                <a:gd name="f17" fmla="val 2048"/>
                <a:gd name="f18" fmla="val 1386"/>
                <a:gd name="f19" fmla="val 2836"/>
                <a:gd name="f20" fmla="val 1071"/>
                <a:gd name="f21" fmla="val 2773"/>
                <a:gd name="f22" fmla="val 693"/>
                <a:gd name="f23" fmla="val 347"/>
                <a:gd name="f24" fmla="val 221"/>
                <a:gd name="f25" fmla="val 95"/>
                <a:gd name="f26" fmla="val 2805"/>
                <a:gd name="f27" fmla="*/ f0 1 2994"/>
                <a:gd name="f28" fmla="*/ f1 1 4852"/>
                <a:gd name="f29" fmla="val f2"/>
                <a:gd name="f30" fmla="val f3"/>
                <a:gd name="f31" fmla="val f4"/>
                <a:gd name="f32" fmla="+- f31 0 f29"/>
                <a:gd name="f33" fmla="+- f30 0 f29"/>
                <a:gd name="f34" fmla="*/ f33 1 2994"/>
                <a:gd name="f35" fmla="*/ f32 1 485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994" h="4852">
                  <a:moveTo>
                    <a:pt x="f5" y="f2"/>
                  </a:moveTo>
                  <a:cubicBezTo>
                    <a:pt x="f6" y="f2"/>
                    <a:pt x="f7" y="f8"/>
                    <a:pt x="f9" y="f10"/>
                  </a:cubicBezTo>
                  <a:lnTo>
                    <a:pt x="f11" y="f4"/>
                  </a:lnTo>
                  <a:lnTo>
                    <a:pt x="f12" y="f4"/>
                  </a:lnTo>
                  <a:lnTo>
                    <a:pt x="f12" y="f13"/>
                  </a:lnTo>
                  <a:lnTo>
                    <a:pt x="f14" y="f13"/>
                  </a:lnTo>
                  <a:cubicBezTo>
                    <a:pt x="f14" y="f15"/>
                    <a:pt x="f16" y="f17"/>
                    <a:pt x="f3" y="f18"/>
                  </a:cubicBezTo>
                  <a:cubicBezTo>
                    <a:pt x="f19" y="f20"/>
                    <a:pt x="f21" y="f22"/>
                    <a:pt x="f21" y="f23"/>
                  </a:cubicBezTo>
                  <a:cubicBezTo>
                    <a:pt x="f21" y="f24"/>
                    <a:pt x="f21" y="f25"/>
                    <a:pt x="f26"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0" name="Google Shape;10502;p74">
              <a:extLst>
                <a:ext uri="{FF2B5EF4-FFF2-40B4-BE49-F238E27FC236}">
                  <a16:creationId xmlns:a16="http://schemas.microsoft.com/office/drawing/2014/main" id="{AEB39829-E5C7-E770-681C-4027CA74DC97}"/>
                </a:ext>
              </a:extLst>
            </p:cNvPr>
            <p:cNvSpPr/>
            <p:nvPr/>
          </p:nvSpPr>
          <p:spPr>
            <a:xfrm>
              <a:off x="8026365" y="2096216"/>
              <a:ext cx="112919" cy="120344"/>
            </a:xfrm>
            <a:custGeom>
              <a:avLst/>
              <a:gdLst>
                <a:gd name="f0" fmla="val w"/>
                <a:gd name="f1" fmla="val h"/>
                <a:gd name="f2" fmla="val 0"/>
                <a:gd name="f3" fmla="val 2837"/>
                <a:gd name="f4" fmla="val 1482"/>
                <a:gd name="f5" fmla="val 1"/>
                <a:gd name="f6" fmla="val 1450"/>
                <a:gd name="f7" fmla="val 32"/>
                <a:gd name="f8" fmla="val 1418"/>
                <a:gd name="f9" fmla="val 64"/>
                <a:gd name="f10" fmla="val 1324"/>
                <a:gd name="f11" fmla="val 127"/>
                <a:gd name="f12" fmla="val 190"/>
                <a:gd name="f13" fmla="val 1292"/>
                <a:gd name="f14" fmla="val 253"/>
                <a:gd name="f15" fmla="val 1261"/>
                <a:gd name="f16" fmla="val 284"/>
                <a:gd name="f17" fmla="val 1923"/>
                <a:gd name="f18" fmla="val 2836"/>
                <a:gd name="f19" fmla="val 2742"/>
                <a:gd name="f20" fmla="val 2553"/>
                <a:gd name="f21" fmla="val 1513"/>
                <a:gd name="f22" fmla="val 2332"/>
                <a:gd name="f23" fmla="val 599"/>
                <a:gd name="f24" fmla="*/ f0 1 2837"/>
                <a:gd name="f25" fmla="*/ f1 1 2837"/>
                <a:gd name="f26" fmla="val f2"/>
                <a:gd name="f27" fmla="val f3"/>
                <a:gd name="f28" fmla="+- f27 0 f26"/>
                <a:gd name="f29" fmla="*/ f28 1 2837"/>
                <a:gd name="f30" fmla="*/ f26 1 f29"/>
                <a:gd name="f31" fmla="*/ f27 1 f29"/>
                <a:gd name="f32" fmla="*/ f30 f24 1"/>
                <a:gd name="f33" fmla="*/ f31 f24 1"/>
                <a:gd name="f34" fmla="*/ f31 f25 1"/>
                <a:gd name="f35" fmla="*/ f30 f25 1"/>
              </a:gdLst>
              <a:ahLst/>
              <a:cxnLst>
                <a:cxn ang="3cd4">
                  <a:pos x="hc" y="t"/>
                </a:cxn>
                <a:cxn ang="0">
                  <a:pos x="r" y="vc"/>
                </a:cxn>
                <a:cxn ang="cd4">
                  <a:pos x="hc" y="b"/>
                </a:cxn>
                <a:cxn ang="cd2">
                  <a:pos x="l" y="vc"/>
                </a:cxn>
              </a:cxnLst>
              <a:rect l="f32" t="f35" r="f33" b="f34"/>
              <a:pathLst>
                <a:path w="2837" h="2837">
                  <a:moveTo>
                    <a:pt x="f4" y="f5"/>
                  </a:moveTo>
                  <a:cubicBezTo>
                    <a:pt x="f6" y="f7"/>
                    <a:pt x="f8" y="f9"/>
                    <a:pt x="f10" y="f11"/>
                  </a:cubicBezTo>
                  <a:cubicBezTo>
                    <a:pt x="f10" y="f12"/>
                    <a:pt x="f13" y="f14"/>
                    <a:pt x="f15" y="f16"/>
                  </a:cubicBezTo>
                  <a:lnTo>
                    <a:pt x="f5" y="f17"/>
                  </a:lnTo>
                  <a:lnTo>
                    <a:pt x="f5" y="f18"/>
                  </a:lnTo>
                  <a:lnTo>
                    <a:pt x="f19" y="f18"/>
                  </a:lnTo>
                  <a:lnTo>
                    <a:pt x="f19" y="f20"/>
                  </a:lnTo>
                  <a:lnTo>
                    <a:pt x="f18" y="f20"/>
                  </a:lnTo>
                  <a:cubicBezTo>
                    <a:pt x="f18" y="f21"/>
                    <a:pt x="f22" y="f23"/>
                    <a:pt x="f4"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1" name="Google Shape;10503;p74">
              <a:extLst>
                <a:ext uri="{FF2B5EF4-FFF2-40B4-BE49-F238E27FC236}">
                  <a16:creationId xmlns:a16="http://schemas.microsoft.com/office/drawing/2014/main" id="{8AEDC198-1722-1EE9-A57F-5211B846DB75}"/>
                </a:ext>
              </a:extLst>
            </p:cNvPr>
            <p:cNvSpPr/>
            <p:nvPr/>
          </p:nvSpPr>
          <p:spPr>
            <a:xfrm>
              <a:off x="7888446" y="2097578"/>
              <a:ext cx="112873" cy="124330"/>
            </a:xfrm>
            <a:custGeom>
              <a:avLst/>
              <a:gdLst>
                <a:gd name="f0" fmla="val w"/>
                <a:gd name="f1" fmla="val h"/>
                <a:gd name="f2" fmla="val 0"/>
                <a:gd name="f3" fmla="val 2836"/>
                <a:gd name="f4" fmla="val 2931"/>
                <a:gd name="f5" fmla="val 1323"/>
                <a:gd name="f6" fmla="val 536"/>
                <a:gd name="f7" fmla="val 567"/>
                <a:gd name="f8" fmla="val 1513"/>
                <a:gd name="f9" fmla="val 2584"/>
                <a:gd name="f10" fmla="val 2930"/>
                <a:gd name="f11" fmla="val 2741"/>
                <a:gd name="f12" fmla="val 1922"/>
                <a:gd name="f13" fmla="val 1575"/>
                <a:gd name="f14" fmla="val 284"/>
                <a:gd name="f15" fmla="val 1512"/>
                <a:gd name="f16" fmla="val 252"/>
                <a:gd name="f17" fmla="val 158"/>
                <a:gd name="f18" fmla="val 1481"/>
                <a:gd name="f19" fmla="val 126"/>
                <a:gd name="f20" fmla="val 1449"/>
                <a:gd name="f21" fmla="val 95"/>
                <a:gd name="f22" fmla="val 1355"/>
                <a:gd name="f23" fmla="val 63"/>
                <a:gd name="f24" fmla="*/ f0 1 2836"/>
                <a:gd name="f25" fmla="*/ f1 1 2931"/>
                <a:gd name="f26" fmla="val f2"/>
                <a:gd name="f27" fmla="val f3"/>
                <a:gd name="f28" fmla="val f4"/>
                <a:gd name="f29" fmla="+- f28 0 f26"/>
                <a:gd name="f30" fmla="+- f27 0 f26"/>
                <a:gd name="f31" fmla="*/ f30 1 2836"/>
                <a:gd name="f32" fmla="*/ f29 1 2931"/>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2836" h="2931">
                  <a:moveTo>
                    <a:pt x="f5" y="f2"/>
                  </a:moveTo>
                  <a:cubicBezTo>
                    <a:pt x="f6" y="f7"/>
                    <a:pt x="f2" y="f8"/>
                    <a:pt x="f2" y="f9"/>
                  </a:cubicBezTo>
                  <a:lnTo>
                    <a:pt x="f2" y="f10"/>
                  </a:lnTo>
                  <a:lnTo>
                    <a:pt x="f11" y="f10"/>
                  </a:lnTo>
                  <a:lnTo>
                    <a:pt x="f11" y="f12"/>
                  </a:lnTo>
                  <a:lnTo>
                    <a:pt x="f3" y="f12"/>
                  </a:lnTo>
                  <a:lnTo>
                    <a:pt x="f13" y="f14"/>
                  </a:lnTo>
                  <a:cubicBezTo>
                    <a:pt x="f15" y="f16"/>
                    <a:pt x="f15" y="f17"/>
                    <a:pt x="f18" y="f19"/>
                  </a:cubicBezTo>
                  <a:cubicBezTo>
                    <a:pt x="f20" y="f21"/>
                    <a:pt x="f22" y="f23"/>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2" name="Google Shape;10234;p74">
            <a:extLst>
              <a:ext uri="{FF2B5EF4-FFF2-40B4-BE49-F238E27FC236}">
                <a16:creationId xmlns:a16="http://schemas.microsoft.com/office/drawing/2014/main" id="{95FB09D6-CA5E-A857-A1B4-984E9CC5DF4E}"/>
              </a:ext>
            </a:extLst>
          </p:cNvPr>
          <p:cNvGrpSpPr/>
          <p:nvPr/>
        </p:nvGrpSpPr>
        <p:grpSpPr>
          <a:xfrm>
            <a:off x="3786941" y="1990740"/>
            <a:ext cx="470294" cy="502554"/>
            <a:chOff x="3786941" y="1990740"/>
            <a:chExt cx="470294" cy="502554"/>
          </a:xfrm>
        </p:grpSpPr>
        <p:sp>
          <p:nvSpPr>
            <p:cNvPr id="153" name="Google Shape;10235;p74">
              <a:extLst>
                <a:ext uri="{FF2B5EF4-FFF2-40B4-BE49-F238E27FC236}">
                  <a16:creationId xmlns:a16="http://schemas.microsoft.com/office/drawing/2014/main" id="{745324EA-257F-86EB-BDF4-0159B9E3DC7A}"/>
                </a:ext>
              </a:extLst>
            </p:cNvPr>
            <p:cNvSpPr/>
            <p:nvPr/>
          </p:nvSpPr>
          <p:spPr>
            <a:xfrm>
              <a:off x="3993870" y="2255358"/>
              <a:ext cx="56436" cy="60194"/>
            </a:xfrm>
            <a:custGeom>
              <a:avLst/>
              <a:gdLst>
                <a:gd name="f0" fmla="val w"/>
                <a:gd name="f1" fmla="val h"/>
                <a:gd name="f2" fmla="val 0"/>
                <a:gd name="f3" fmla="val 1418"/>
                <a:gd name="f4" fmla="val 1419"/>
                <a:gd name="f5" fmla="val 725"/>
                <a:gd name="f6" fmla="val 1"/>
                <a:gd name="f7" fmla="val 315"/>
                <a:gd name="f8" fmla="val 316"/>
                <a:gd name="f9" fmla="val 694"/>
                <a:gd name="f10" fmla="val 63"/>
                <a:gd name="f11" fmla="val 1103"/>
                <a:gd name="f12" fmla="*/ f0 1 1418"/>
                <a:gd name="f13" fmla="*/ f1 1 1419"/>
                <a:gd name="f14" fmla="val f2"/>
                <a:gd name="f15" fmla="val f3"/>
                <a:gd name="f16" fmla="val f4"/>
                <a:gd name="f17" fmla="+- f16 0 f14"/>
                <a:gd name="f18" fmla="+- f15 0 f14"/>
                <a:gd name="f19" fmla="*/ f18 1 1418"/>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418" h="1419">
                  <a:moveTo>
                    <a:pt x="f5" y="f6"/>
                  </a:moveTo>
                  <a:cubicBezTo>
                    <a:pt x="f7" y="f6"/>
                    <a:pt x="f2" y="f8"/>
                    <a:pt x="f2" y="f9"/>
                  </a:cubicBezTo>
                  <a:cubicBezTo>
                    <a:pt x="f10" y="f11"/>
                    <a:pt x="f7" y="f3"/>
                    <a:pt x="f5" y="f3"/>
                  </a:cubicBezTo>
                  <a:cubicBezTo>
                    <a:pt x="f11" y="f3"/>
                    <a:pt x="f3" y="f11"/>
                    <a:pt x="f3" y="f9"/>
                  </a:cubicBezTo>
                  <a:cubicBezTo>
                    <a:pt x="f3" y="f8"/>
                    <a:pt x="f11"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4" name="Google Shape;10236;p74">
              <a:extLst>
                <a:ext uri="{FF2B5EF4-FFF2-40B4-BE49-F238E27FC236}">
                  <a16:creationId xmlns:a16="http://schemas.microsoft.com/office/drawing/2014/main" id="{525F19CF-5BB9-4A5D-A93D-823F78BF5E85}"/>
                </a:ext>
              </a:extLst>
            </p:cNvPr>
            <p:cNvSpPr/>
            <p:nvPr/>
          </p:nvSpPr>
          <p:spPr>
            <a:xfrm>
              <a:off x="3967526" y="2344905"/>
              <a:ext cx="111639" cy="58832"/>
            </a:xfrm>
            <a:custGeom>
              <a:avLst/>
              <a:gdLst>
                <a:gd name="f0" fmla="val w"/>
                <a:gd name="f1" fmla="val h"/>
                <a:gd name="f2" fmla="val 0"/>
                <a:gd name="f3" fmla="val 2805"/>
                <a:gd name="f4" fmla="val 1387"/>
                <a:gd name="f5" fmla="val 631"/>
                <a:gd name="f6" fmla="val 1"/>
                <a:gd name="f7" fmla="val 630"/>
                <a:gd name="f8" fmla="val 2174"/>
                <a:gd name="f9" fmla="*/ f0 1 2805"/>
                <a:gd name="f10" fmla="*/ f1 1 1387"/>
                <a:gd name="f11" fmla="val f2"/>
                <a:gd name="f12" fmla="val f3"/>
                <a:gd name="f13" fmla="val f4"/>
                <a:gd name="f14" fmla="+- f13 0 f11"/>
                <a:gd name="f15" fmla="+- f12 0 f11"/>
                <a:gd name="f16" fmla="*/ f15 1 2805"/>
                <a:gd name="f17" fmla="*/ f14 1 1387"/>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2805" h="1387">
                  <a:moveTo>
                    <a:pt x="f4" y="f2"/>
                  </a:moveTo>
                  <a:cubicBezTo>
                    <a:pt x="f5" y="f2"/>
                    <a:pt x="f6" y="f7"/>
                    <a:pt x="f6" y="f4"/>
                  </a:cubicBezTo>
                  <a:lnTo>
                    <a:pt x="f3" y="f4"/>
                  </a:lnTo>
                  <a:cubicBezTo>
                    <a:pt x="f3" y="f7"/>
                    <a:pt x="f8" y="f2"/>
                    <a:pt x="f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5" name="Google Shape;10237;p74">
              <a:extLst>
                <a:ext uri="{FF2B5EF4-FFF2-40B4-BE49-F238E27FC236}">
                  <a16:creationId xmlns:a16="http://schemas.microsoft.com/office/drawing/2014/main" id="{7CF47EE5-1DF4-E795-3343-92ADF2086030}"/>
                </a:ext>
              </a:extLst>
            </p:cNvPr>
            <p:cNvSpPr/>
            <p:nvPr/>
          </p:nvSpPr>
          <p:spPr>
            <a:xfrm>
              <a:off x="3898553" y="2197879"/>
              <a:ext cx="249594" cy="295415"/>
            </a:xfrm>
            <a:custGeom>
              <a:avLst/>
              <a:gdLst>
                <a:gd name="f0" fmla="val w"/>
                <a:gd name="f1" fmla="val h"/>
                <a:gd name="f2" fmla="val 0"/>
                <a:gd name="f3" fmla="val 6271"/>
                <a:gd name="f4" fmla="val 6964"/>
                <a:gd name="f5" fmla="val 3088"/>
                <a:gd name="f6" fmla="val 725"/>
                <a:gd name="f7" fmla="val 3813"/>
                <a:gd name="f8" fmla="val 4506"/>
                <a:gd name="f9" fmla="val 1356"/>
                <a:gd name="f10" fmla="val 2080"/>
                <a:gd name="f11" fmla="val 2458"/>
                <a:gd name="f12" fmla="val 4348"/>
                <a:gd name="f13" fmla="val 2805"/>
                <a:gd name="f14" fmla="val 4096"/>
                <a:gd name="f15" fmla="val 3025"/>
                <a:gd name="f16" fmla="val 4727"/>
                <a:gd name="f17" fmla="val 3372"/>
                <a:gd name="f18" fmla="val 5168"/>
                <a:gd name="f19" fmla="val 4065"/>
                <a:gd name="f20" fmla="val 4853"/>
                <a:gd name="f21" fmla="val 5199"/>
                <a:gd name="f22" fmla="val 5388"/>
                <a:gd name="f23" fmla="val 5010"/>
                <a:gd name="f24" fmla="val 5546"/>
                <a:gd name="f25" fmla="val 4821"/>
                <a:gd name="f26" fmla="val 1293"/>
                <a:gd name="f27" fmla="val 1103"/>
                <a:gd name="f28" fmla="val 946"/>
                <a:gd name="f29" fmla="val 1040"/>
                <a:gd name="f30" fmla="val 1450"/>
                <a:gd name="f31" fmla="val 3403"/>
                <a:gd name="f32" fmla="val 1860"/>
                <a:gd name="f33" fmla="val 1702"/>
                <a:gd name="f34" fmla="val 2332"/>
                <a:gd name="f35" fmla="val 1"/>
                <a:gd name="f36" fmla="val 6617"/>
                <a:gd name="f37" fmla="val 6806"/>
                <a:gd name="f38" fmla="val 158"/>
                <a:gd name="f39" fmla="val 6963"/>
                <a:gd name="f40" fmla="val 347"/>
                <a:gd name="f41" fmla="val 5924"/>
                <a:gd name="f42" fmla="val 6113"/>
                <a:gd name="f43" fmla="val 6270"/>
                <a:gd name="f44" fmla="*/ f0 1 6271"/>
                <a:gd name="f45" fmla="*/ f1 1 6964"/>
                <a:gd name="f46" fmla="val f2"/>
                <a:gd name="f47" fmla="val f3"/>
                <a:gd name="f48" fmla="val f4"/>
                <a:gd name="f49" fmla="+- f48 0 f46"/>
                <a:gd name="f50" fmla="+- f47 0 f46"/>
                <a:gd name="f51" fmla="*/ f50 1 6271"/>
                <a:gd name="f52" fmla="*/ f49 1 696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6271" h="6964">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lnTo>
                    <a:pt x="f29" y="f20"/>
                  </a:lnTo>
                  <a:cubicBezTo>
                    <a:pt x="f29" y="f19"/>
                    <a:pt x="f30" y="f31"/>
                    <a:pt x="f10" y="f15"/>
                  </a:cubicBezTo>
                  <a:cubicBezTo>
                    <a:pt x="f32" y="f13"/>
                    <a:pt x="f33" y="f11"/>
                    <a:pt x="f33" y="f10"/>
                  </a:cubicBezTo>
                  <a:cubicBezTo>
                    <a:pt x="f33" y="f9"/>
                    <a:pt x="f34" y="f6"/>
                    <a:pt x="f5" y="f6"/>
                  </a:cubicBezTo>
                  <a:close/>
                  <a:moveTo>
                    <a:pt x="f35" y="f35"/>
                  </a:moveTo>
                  <a:lnTo>
                    <a:pt x="f35" y="f36"/>
                  </a:lnTo>
                  <a:cubicBezTo>
                    <a:pt x="f35" y="f37"/>
                    <a:pt x="f38" y="f39"/>
                    <a:pt x="f40" y="f39"/>
                  </a:cubicBezTo>
                  <a:lnTo>
                    <a:pt x="f41" y="f39"/>
                  </a:lnTo>
                  <a:cubicBezTo>
                    <a:pt x="f42" y="f39"/>
                    <a:pt x="f43" y="f37"/>
                    <a:pt x="f43" y="f36"/>
                  </a:cubicBezTo>
                  <a:lnTo>
                    <a:pt x="f43" y="f3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6" name="Google Shape;10238;p74">
              <a:extLst>
                <a:ext uri="{FF2B5EF4-FFF2-40B4-BE49-F238E27FC236}">
                  <a16:creationId xmlns:a16="http://schemas.microsoft.com/office/drawing/2014/main" id="{B9736058-5F0C-B603-6388-C694917A8BED}"/>
                </a:ext>
              </a:extLst>
            </p:cNvPr>
            <p:cNvSpPr/>
            <p:nvPr/>
          </p:nvSpPr>
          <p:spPr>
            <a:xfrm>
              <a:off x="3870966" y="1990740"/>
              <a:ext cx="304760" cy="60194"/>
            </a:xfrm>
            <a:custGeom>
              <a:avLst/>
              <a:gdLst>
                <a:gd name="f0" fmla="val w"/>
                <a:gd name="f1" fmla="val h"/>
                <a:gd name="f2" fmla="val 0"/>
                <a:gd name="f3" fmla="val 7657"/>
                <a:gd name="f4" fmla="val 1419"/>
                <a:gd name="f5" fmla="val 347"/>
                <a:gd name="f6" fmla="val 1"/>
                <a:gd name="f7" fmla="val 158"/>
                <a:gd name="f8" fmla="val 1418"/>
                <a:gd name="f9" fmla="val 7625"/>
                <a:gd name="f10" fmla="val 7656"/>
                <a:gd name="f11" fmla="val 7499"/>
                <a:gd name="f12" fmla="val 7310"/>
                <a:gd name="f13" fmla="*/ f0 1 7657"/>
                <a:gd name="f14" fmla="*/ f1 1 1419"/>
                <a:gd name="f15" fmla="val f2"/>
                <a:gd name="f16" fmla="val f3"/>
                <a:gd name="f17" fmla="val f4"/>
                <a:gd name="f18" fmla="+- f17 0 f15"/>
                <a:gd name="f19" fmla="+- f16 0 f15"/>
                <a:gd name="f20" fmla="*/ f19 1 7657"/>
                <a:gd name="f21" fmla="*/ f18 1 141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657" h="1419">
                  <a:moveTo>
                    <a:pt x="f5" y="f6"/>
                  </a:moveTo>
                  <a:cubicBezTo>
                    <a:pt x="f7" y="f6"/>
                    <a:pt x="f6" y="f7"/>
                    <a:pt x="f6" y="f5"/>
                  </a:cubicBezTo>
                  <a:lnTo>
                    <a:pt x="f6" y="f8"/>
                  </a:lnTo>
                  <a:lnTo>
                    <a:pt x="f9" y="f8"/>
                  </a:lnTo>
                  <a:lnTo>
                    <a:pt x="f9" y="f5"/>
                  </a:lnTo>
                  <a:lnTo>
                    <a:pt x="f10" y="f5"/>
                  </a:lnTo>
                  <a:cubicBezTo>
                    <a:pt x="f10" y="f7"/>
                    <a:pt x="f11" y="f6"/>
                    <a:pt x="f12"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7" name="Google Shape;10239;p74">
              <a:extLst>
                <a:ext uri="{FF2B5EF4-FFF2-40B4-BE49-F238E27FC236}">
                  <a16:creationId xmlns:a16="http://schemas.microsoft.com/office/drawing/2014/main" id="{DDB0EA5F-81B6-C703-5AA4-42A36F0422D6}"/>
                </a:ext>
              </a:extLst>
            </p:cNvPr>
            <p:cNvSpPr/>
            <p:nvPr/>
          </p:nvSpPr>
          <p:spPr>
            <a:xfrm>
              <a:off x="3786941" y="2081604"/>
              <a:ext cx="470294" cy="233949"/>
            </a:xfrm>
            <a:custGeom>
              <a:avLst/>
              <a:gdLst>
                <a:gd name="f0" fmla="val w"/>
                <a:gd name="f1" fmla="val h"/>
                <a:gd name="f2" fmla="val 0"/>
                <a:gd name="f3" fmla="val 11816"/>
                <a:gd name="f4" fmla="val 5515"/>
                <a:gd name="f5" fmla="val 10082"/>
                <a:gd name="f6" fmla="val 662"/>
                <a:gd name="f7" fmla="val 10303"/>
                <a:gd name="f8" fmla="val 10461"/>
                <a:gd name="f9" fmla="val 820"/>
                <a:gd name="f10" fmla="val 1009"/>
                <a:gd name="f11" fmla="val 1198"/>
                <a:gd name="f12" fmla="val 1356"/>
                <a:gd name="f13" fmla="val 9893"/>
                <a:gd name="f14" fmla="val 9736"/>
                <a:gd name="f15" fmla="val 9767"/>
                <a:gd name="f16" fmla="val 1041"/>
                <a:gd name="f17" fmla="val 1"/>
                <a:gd name="f18" fmla="val 442"/>
                <a:gd name="f19" fmla="val 4475"/>
                <a:gd name="f20" fmla="val 5073"/>
                <a:gd name="f21" fmla="val 473"/>
                <a:gd name="f22" fmla="val 5514"/>
                <a:gd name="f23" fmla="val 2112"/>
                <a:gd name="f24" fmla="val 2395"/>
                <a:gd name="f25" fmla="val 2206"/>
                <a:gd name="f26" fmla="val 2269"/>
                <a:gd name="f27" fmla="val 2049"/>
                <a:gd name="f28" fmla="val 2458"/>
                <a:gd name="f29" fmla="val 9421"/>
                <a:gd name="f30" fmla="val 9610"/>
                <a:gd name="f31" fmla="val 10807"/>
                <a:gd name="f32" fmla="val 11406"/>
                <a:gd name="f33" fmla="val 11815"/>
                <a:gd name="f34" fmla="val 5042"/>
                <a:gd name="f35" fmla="val 410"/>
                <a:gd name="f36" fmla="val 11343"/>
                <a:gd name="f37" fmla="*/ f0 1 11816"/>
                <a:gd name="f38" fmla="*/ f1 1 5515"/>
                <a:gd name="f39" fmla="val f2"/>
                <a:gd name="f40" fmla="val f3"/>
                <a:gd name="f41" fmla="val f4"/>
                <a:gd name="f42" fmla="+- f41 0 f39"/>
                <a:gd name="f43" fmla="+- f40 0 f39"/>
                <a:gd name="f44" fmla="*/ f43 1 11816"/>
                <a:gd name="f45" fmla="*/ f42 1 5515"/>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11816" h="5515">
                  <a:moveTo>
                    <a:pt x="f5" y="f6"/>
                  </a:moveTo>
                  <a:cubicBezTo>
                    <a:pt x="f7" y="f6"/>
                    <a:pt x="f8" y="f9"/>
                    <a:pt x="f8" y="f10"/>
                  </a:cubicBezTo>
                  <a:cubicBezTo>
                    <a:pt x="f8" y="f11"/>
                    <a:pt x="f7" y="f12"/>
                    <a:pt x="f5" y="f12"/>
                  </a:cubicBezTo>
                  <a:cubicBezTo>
                    <a:pt x="f13" y="f12"/>
                    <a:pt x="f14" y="f11"/>
                    <a:pt x="f14" y="f10"/>
                  </a:cubicBezTo>
                  <a:cubicBezTo>
                    <a:pt x="f15" y="f9"/>
                    <a:pt x="f13" y="f6"/>
                    <a:pt x="f5" y="f6"/>
                  </a:cubicBezTo>
                  <a:close/>
                  <a:moveTo>
                    <a:pt x="f16" y="f17"/>
                  </a:moveTo>
                  <a:cubicBezTo>
                    <a:pt x="f18" y="f17"/>
                    <a:pt x="f17" y="f18"/>
                    <a:pt x="f17" y="f10"/>
                  </a:cubicBezTo>
                  <a:lnTo>
                    <a:pt x="f17" y="f19"/>
                  </a:lnTo>
                  <a:cubicBezTo>
                    <a:pt x="f17" y="f20"/>
                    <a:pt x="f21" y="f22"/>
                    <a:pt x="f16" y="f22"/>
                  </a:cubicBezTo>
                  <a:lnTo>
                    <a:pt x="f23" y="f22"/>
                  </a:lnTo>
                  <a:lnTo>
                    <a:pt x="f23" y="f24"/>
                  </a:lnTo>
                  <a:cubicBezTo>
                    <a:pt x="f23" y="f25"/>
                    <a:pt x="f26" y="f27"/>
                    <a:pt x="f28" y="f27"/>
                  </a:cubicBezTo>
                  <a:lnTo>
                    <a:pt x="f29" y="f27"/>
                  </a:lnTo>
                  <a:cubicBezTo>
                    <a:pt x="f30" y="f27"/>
                    <a:pt x="f15" y="f25"/>
                    <a:pt x="f15" y="f24"/>
                  </a:cubicBezTo>
                  <a:lnTo>
                    <a:pt x="f15" y="f22"/>
                  </a:lnTo>
                  <a:lnTo>
                    <a:pt x="f31" y="f22"/>
                  </a:lnTo>
                  <a:cubicBezTo>
                    <a:pt x="f32" y="f22"/>
                    <a:pt x="f33" y="f34"/>
                    <a:pt x="f33" y="f19"/>
                  </a:cubicBezTo>
                  <a:lnTo>
                    <a:pt x="f33" y="f10"/>
                  </a:lnTo>
                  <a:cubicBezTo>
                    <a:pt x="f33" y="f35"/>
                    <a:pt x="f36" y="f17"/>
                    <a:pt x="f31" y="f17"/>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8" name="Google Shape;10251;p74">
            <a:extLst>
              <a:ext uri="{FF2B5EF4-FFF2-40B4-BE49-F238E27FC236}">
                <a16:creationId xmlns:a16="http://schemas.microsoft.com/office/drawing/2014/main" id="{FC02D114-F459-03AC-062C-8143EEBE0ECF}"/>
              </a:ext>
            </a:extLst>
          </p:cNvPr>
          <p:cNvGrpSpPr/>
          <p:nvPr/>
        </p:nvGrpSpPr>
        <p:grpSpPr>
          <a:xfrm>
            <a:off x="7125379" y="1994909"/>
            <a:ext cx="304760" cy="502545"/>
            <a:chOff x="7125379" y="1994909"/>
            <a:chExt cx="304760" cy="502545"/>
          </a:xfrm>
        </p:grpSpPr>
        <p:sp>
          <p:nvSpPr>
            <p:cNvPr id="159" name="Google Shape;10252;p74">
              <a:extLst>
                <a:ext uri="{FF2B5EF4-FFF2-40B4-BE49-F238E27FC236}">
                  <a16:creationId xmlns:a16="http://schemas.microsoft.com/office/drawing/2014/main" id="{24C14EEF-2DC1-F228-F6A3-8446F9F9A555}"/>
                </a:ext>
              </a:extLst>
            </p:cNvPr>
            <p:cNvSpPr/>
            <p:nvPr/>
          </p:nvSpPr>
          <p:spPr>
            <a:xfrm>
              <a:off x="7292193" y="2266184"/>
              <a:ext cx="109097" cy="143039"/>
            </a:xfrm>
            <a:custGeom>
              <a:avLst/>
              <a:gdLst>
                <a:gd name="f0" fmla="val w"/>
                <a:gd name="f1" fmla="val h"/>
                <a:gd name="f2" fmla="val 0"/>
                <a:gd name="f3" fmla="val 2741"/>
                <a:gd name="f4" fmla="val 3372"/>
                <a:gd name="f5" fmla="val 1670"/>
                <a:gd name="f6" fmla="val 1"/>
                <a:gd name="f7" fmla="val 1166"/>
                <a:gd name="f8" fmla="val 316"/>
                <a:gd name="f9" fmla="val 599"/>
                <a:gd name="f10" fmla="val 505"/>
                <a:gd name="f11" fmla="val 568"/>
                <a:gd name="f12" fmla="val 1482"/>
                <a:gd name="f13" fmla="val 1890"/>
                <a:gd name="f14" fmla="val 3340"/>
                <a:gd name="f15" fmla="val 2301"/>
                <a:gd name="f16" fmla="val 1356"/>
                <a:gd name="f17" fmla="val 2300"/>
                <a:gd name="f18" fmla="val 536"/>
                <a:gd name="f19" fmla="*/ f0 1 2741"/>
                <a:gd name="f20" fmla="*/ f1 1 3372"/>
                <a:gd name="f21" fmla="val f2"/>
                <a:gd name="f22" fmla="val f3"/>
                <a:gd name="f23" fmla="val f4"/>
                <a:gd name="f24" fmla="+- f23 0 f21"/>
                <a:gd name="f25" fmla="+- f22 0 f21"/>
                <a:gd name="f26" fmla="*/ f25 1 2741"/>
                <a:gd name="f27" fmla="*/ f24 1 337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1" h="3372">
                  <a:moveTo>
                    <a:pt x="f5" y="f6"/>
                  </a:moveTo>
                  <a:cubicBezTo>
                    <a:pt x="f7" y="f8"/>
                    <a:pt x="f9" y="f10"/>
                    <a:pt x="f2" y="f11"/>
                  </a:cubicBezTo>
                  <a:lnTo>
                    <a:pt x="f2" y="f12"/>
                  </a:lnTo>
                  <a:lnTo>
                    <a:pt x="f13" y="f4"/>
                  </a:lnTo>
                  <a:lnTo>
                    <a:pt x="f3" y="f4"/>
                  </a:lnTo>
                  <a:lnTo>
                    <a:pt x="f3" y="f14"/>
                  </a:lnTo>
                  <a:lnTo>
                    <a:pt x="f3" y="f15"/>
                  </a:lnTo>
                  <a:cubicBezTo>
                    <a:pt x="f3" y="f16"/>
                    <a:pt x="f17" y="f18"/>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0" name="Google Shape;10253;p74">
              <a:extLst>
                <a:ext uri="{FF2B5EF4-FFF2-40B4-BE49-F238E27FC236}">
                  <a16:creationId xmlns:a16="http://schemas.microsoft.com/office/drawing/2014/main" id="{A449AD07-CCB1-62F6-F8ED-4444CBFA6ACD}"/>
                </a:ext>
              </a:extLst>
            </p:cNvPr>
            <p:cNvSpPr/>
            <p:nvPr/>
          </p:nvSpPr>
          <p:spPr>
            <a:xfrm>
              <a:off x="7226960" y="2355732"/>
              <a:ext cx="99102" cy="52175"/>
            </a:xfrm>
            <a:custGeom>
              <a:avLst/>
              <a:gdLst>
                <a:gd name="f0" fmla="val w"/>
                <a:gd name="f1" fmla="val h"/>
                <a:gd name="f2" fmla="val 0"/>
                <a:gd name="f3" fmla="val 2490"/>
                <a:gd name="f4" fmla="val 1230"/>
                <a:gd name="f5" fmla="val 1229"/>
                <a:gd name="f6" fmla="val 1"/>
                <a:gd name="f7" fmla="*/ f0 1 2490"/>
                <a:gd name="f8" fmla="*/ f1 1 1230"/>
                <a:gd name="f9" fmla="val f2"/>
                <a:gd name="f10" fmla="val f3"/>
                <a:gd name="f11" fmla="val f4"/>
                <a:gd name="f12" fmla="+- f11 0 f9"/>
                <a:gd name="f13" fmla="+- f10 0 f9"/>
                <a:gd name="f14" fmla="*/ f13 1 2490"/>
                <a:gd name="f15" fmla="*/ f12 1 123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490" h="1230">
                  <a:moveTo>
                    <a:pt x="f5" y="f6"/>
                  </a:moveTo>
                  <a:lnTo>
                    <a:pt x="f6" y="f5"/>
                  </a:lnTo>
                  <a:lnTo>
                    <a:pt x="f3" y="f5"/>
                  </a:ln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1" name="Google Shape;10254;p74">
              <a:extLst>
                <a:ext uri="{FF2B5EF4-FFF2-40B4-BE49-F238E27FC236}">
                  <a16:creationId xmlns:a16="http://schemas.microsoft.com/office/drawing/2014/main" id="{97578933-D681-BF6F-15E1-D2FDD542EC4E}"/>
                </a:ext>
              </a:extLst>
            </p:cNvPr>
            <p:cNvSpPr/>
            <p:nvPr/>
          </p:nvSpPr>
          <p:spPr>
            <a:xfrm>
              <a:off x="7152967" y="2263514"/>
              <a:ext cx="110404" cy="144392"/>
            </a:xfrm>
            <a:custGeom>
              <a:avLst/>
              <a:gdLst>
                <a:gd name="f0" fmla="val w"/>
                <a:gd name="f1" fmla="val h"/>
                <a:gd name="f2" fmla="val 0"/>
                <a:gd name="f3" fmla="val 2774"/>
                <a:gd name="f4" fmla="val 3404"/>
                <a:gd name="f5" fmla="val 1072"/>
                <a:gd name="f6" fmla="val 1"/>
                <a:gd name="f7" fmla="val 411"/>
                <a:gd name="f8" fmla="val 599"/>
                <a:gd name="f9" fmla="val 1419"/>
                <a:gd name="f10" fmla="val 2332"/>
                <a:gd name="f11" fmla="val 3403"/>
                <a:gd name="f12" fmla="val 883"/>
                <a:gd name="f13" fmla="val 2773"/>
                <a:gd name="f14" fmla="val 1513"/>
                <a:gd name="f15" fmla="val 2143"/>
                <a:gd name="f16" fmla="val 568"/>
                <a:gd name="f17" fmla="val 1576"/>
                <a:gd name="f18" fmla="val 316"/>
                <a:gd name="f19" fmla="*/ f0 1 2774"/>
                <a:gd name="f20" fmla="*/ f1 1 3404"/>
                <a:gd name="f21" fmla="val f2"/>
                <a:gd name="f22" fmla="val f3"/>
                <a:gd name="f23" fmla="val f4"/>
                <a:gd name="f24" fmla="+- f23 0 f21"/>
                <a:gd name="f25" fmla="+- f22 0 f21"/>
                <a:gd name="f26" fmla="*/ f25 1 2774"/>
                <a:gd name="f27" fmla="*/ f24 1 340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74" h="3404">
                  <a:moveTo>
                    <a:pt x="f5" y="f6"/>
                  </a:moveTo>
                  <a:cubicBezTo>
                    <a:pt x="f7" y="f8"/>
                    <a:pt x="f6" y="f9"/>
                    <a:pt x="f6" y="f10"/>
                  </a:cubicBezTo>
                  <a:lnTo>
                    <a:pt x="f6" y="f11"/>
                  </a:lnTo>
                  <a:lnTo>
                    <a:pt x="f12" y="f11"/>
                  </a:lnTo>
                  <a:lnTo>
                    <a:pt x="f13" y="f14"/>
                  </a:lnTo>
                  <a:lnTo>
                    <a:pt x="f13" y="f8"/>
                  </a:lnTo>
                  <a:cubicBezTo>
                    <a:pt x="f15" y="f16"/>
                    <a:pt x="f17" y="f18"/>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2" name="Google Shape;10255;p74">
              <a:extLst>
                <a:ext uri="{FF2B5EF4-FFF2-40B4-BE49-F238E27FC236}">
                  <a16:creationId xmlns:a16="http://schemas.microsoft.com/office/drawing/2014/main" id="{6BE12535-AA9C-4A95-0BE5-5288C4493AD0}"/>
                </a:ext>
              </a:extLst>
            </p:cNvPr>
            <p:cNvSpPr/>
            <p:nvPr/>
          </p:nvSpPr>
          <p:spPr>
            <a:xfrm>
              <a:off x="7125379" y="2437260"/>
              <a:ext cx="304760" cy="60194"/>
            </a:xfrm>
            <a:custGeom>
              <a:avLst/>
              <a:gdLst>
                <a:gd name="f0" fmla="val w"/>
                <a:gd name="f1" fmla="val h"/>
                <a:gd name="f2" fmla="val 0"/>
                <a:gd name="f3" fmla="val 7657"/>
                <a:gd name="f4" fmla="val 1419"/>
                <a:gd name="f5" fmla="val 725"/>
                <a:gd name="f6" fmla="val 1"/>
                <a:gd name="f7" fmla="val 316"/>
                <a:gd name="f8" fmla="val 1103"/>
                <a:gd name="f9" fmla="val 1418"/>
                <a:gd name="f10" fmla="val 6932"/>
                <a:gd name="f11" fmla="val 7341"/>
                <a:gd name="f12" fmla="val 7594"/>
                <a:gd name="f13" fmla="val 7278"/>
                <a:gd name="f14" fmla="*/ f0 1 7657"/>
                <a:gd name="f15" fmla="*/ f1 1 1419"/>
                <a:gd name="f16" fmla="val f2"/>
                <a:gd name="f17" fmla="val f3"/>
                <a:gd name="f18" fmla="val f4"/>
                <a:gd name="f19" fmla="+- f18 0 f16"/>
                <a:gd name="f20" fmla="+- f17 0 f16"/>
                <a:gd name="f21" fmla="*/ f20 1 7657"/>
                <a:gd name="f22" fmla="*/ f19 1 141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57" h="1419">
                  <a:moveTo>
                    <a:pt x="f5" y="f6"/>
                  </a:moveTo>
                  <a:cubicBezTo>
                    <a:pt x="f7" y="f6"/>
                    <a:pt x="f6" y="f7"/>
                    <a:pt x="f6" y="f5"/>
                  </a:cubicBezTo>
                  <a:cubicBezTo>
                    <a:pt x="f6" y="f8"/>
                    <a:pt x="f7" y="f9"/>
                    <a:pt x="f5" y="f9"/>
                  </a:cubicBezTo>
                  <a:lnTo>
                    <a:pt x="f10" y="f9"/>
                  </a:lnTo>
                  <a:cubicBezTo>
                    <a:pt x="f11" y="f9"/>
                    <a:pt x="f3" y="f8"/>
                    <a:pt x="f3" y="f5"/>
                  </a:cubicBezTo>
                  <a:cubicBezTo>
                    <a:pt x="f12" y="f7"/>
                    <a:pt x="f13" y="f6"/>
                    <a:pt x="f10"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3" name="Google Shape;10256;p74">
              <a:extLst>
                <a:ext uri="{FF2B5EF4-FFF2-40B4-BE49-F238E27FC236}">
                  <a16:creationId xmlns:a16="http://schemas.microsoft.com/office/drawing/2014/main" id="{4078F89A-AB33-858A-3773-35D5BFE4B6B9}"/>
                </a:ext>
              </a:extLst>
            </p:cNvPr>
            <p:cNvSpPr/>
            <p:nvPr/>
          </p:nvSpPr>
          <p:spPr>
            <a:xfrm>
              <a:off x="7125379" y="1994909"/>
              <a:ext cx="304760" cy="60194"/>
            </a:xfrm>
            <a:custGeom>
              <a:avLst/>
              <a:gdLst>
                <a:gd name="f0" fmla="val w"/>
                <a:gd name="f1" fmla="val h"/>
                <a:gd name="f2" fmla="val 0"/>
                <a:gd name="f3" fmla="val 7657"/>
                <a:gd name="f4" fmla="val 1419"/>
                <a:gd name="f5" fmla="val 725"/>
                <a:gd name="f6" fmla="val 316"/>
                <a:gd name="f7" fmla="val 1"/>
                <a:gd name="f8" fmla="val 315"/>
                <a:gd name="f9" fmla="val 1103"/>
                <a:gd name="f10" fmla="val 1418"/>
                <a:gd name="f11" fmla="val 6932"/>
                <a:gd name="f12" fmla="val 7341"/>
                <a:gd name="f13" fmla="val 7594"/>
                <a:gd name="f14" fmla="val 284"/>
                <a:gd name="f15" fmla="val 7278"/>
                <a:gd name="f16" fmla="*/ f0 1 7657"/>
                <a:gd name="f17" fmla="*/ f1 1 1419"/>
                <a:gd name="f18" fmla="val f2"/>
                <a:gd name="f19" fmla="val f3"/>
                <a:gd name="f20" fmla="val f4"/>
                <a:gd name="f21" fmla="+- f20 0 f18"/>
                <a:gd name="f22" fmla="+- f19 0 f18"/>
                <a:gd name="f23" fmla="*/ f22 1 7657"/>
                <a:gd name="f24" fmla="*/ f21 1 141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657" h="1419">
                  <a:moveTo>
                    <a:pt x="f5" y="f2"/>
                  </a:moveTo>
                  <a:cubicBezTo>
                    <a:pt x="f6" y="f2"/>
                    <a:pt x="f7" y="f8"/>
                    <a:pt x="f7" y="f5"/>
                  </a:cubicBezTo>
                  <a:cubicBezTo>
                    <a:pt x="f7" y="f9"/>
                    <a:pt x="f6" y="f10"/>
                    <a:pt x="f5" y="f10"/>
                  </a:cubicBezTo>
                  <a:lnTo>
                    <a:pt x="f11" y="f10"/>
                  </a:lnTo>
                  <a:cubicBezTo>
                    <a:pt x="f12" y="f10"/>
                    <a:pt x="f3" y="f9"/>
                    <a:pt x="f3" y="f5"/>
                  </a:cubicBezTo>
                  <a:cubicBezTo>
                    <a:pt x="f13" y="f14"/>
                    <a:pt x="f15" y="f2"/>
                    <a:pt x="f11"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4" name="Google Shape;10257;p74">
              <a:extLst>
                <a:ext uri="{FF2B5EF4-FFF2-40B4-BE49-F238E27FC236}">
                  <a16:creationId xmlns:a16="http://schemas.microsoft.com/office/drawing/2014/main" id="{80BD4E63-50D3-7CE0-30B0-FA2E845AFE2F}"/>
                </a:ext>
              </a:extLst>
            </p:cNvPr>
            <p:cNvSpPr/>
            <p:nvPr/>
          </p:nvSpPr>
          <p:spPr>
            <a:xfrm>
              <a:off x="7154238" y="2081787"/>
              <a:ext cx="247043" cy="60487"/>
            </a:xfrm>
            <a:custGeom>
              <a:avLst/>
              <a:gdLst>
                <a:gd name="f0" fmla="val w"/>
                <a:gd name="f1" fmla="val h"/>
                <a:gd name="f2" fmla="val 0"/>
                <a:gd name="f3" fmla="val 6207"/>
                <a:gd name="f4" fmla="val 1426"/>
                <a:gd name="f5" fmla="val 441"/>
                <a:gd name="f6" fmla="val 568"/>
                <a:gd name="f7" fmla="val 788"/>
                <a:gd name="f8" fmla="val 1355"/>
                <a:gd name="f9" fmla="val 1213"/>
                <a:gd name="f10" fmla="val 2237"/>
                <a:gd name="f11" fmla="val 3112"/>
                <a:gd name="f12" fmla="val 3986"/>
                <a:gd name="f13" fmla="val 4852"/>
                <a:gd name="f14" fmla="val 5608"/>
                <a:gd name="f15" fmla="*/ f0 1 6207"/>
                <a:gd name="f16" fmla="*/ f1 1 1426"/>
                <a:gd name="f17" fmla="val f2"/>
                <a:gd name="f18" fmla="val f3"/>
                <a:gd name="f19" fmla="val f4"/>
                <a:gd name="f20" fmla="+- f19 0 f17"/>
                <a:gd name="f21" fmla="+- f18 0 f17"/>
                <a:gd name="f22" fmla="*/ f21 1 6207"/>
                <a:gd name="f23" fmla="*/ f20 1 142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207" h="1426">
                  <a:moveTo>
                    <a:pt x="f2" y="f2"/>
                  </a:moveTo>
                  <a:lnTo>
                    <a:pt x="f2" y="f5"/>
                  </a:lnTo>
                  <a:lnTo>
                    <a:pt x="f6" y="f7"/>
                  </a:lnTo>
                  <a:cubicBezTo>
                    <a:pt x="f8" y="f9"/>
                    <a:pt x="f10" y="f4"/>
                    <a:pt x="f11" y="f4"/>
                  </a:cubicBezTo>
                  <a:cubicBezTo>
                    <a:pt x="f12" y="f4"/>
                    <a:pt x="f13" y="f9"/>
                    <a:pt x="f14" y="f7"/>
                  </a:cubicBezTo>
                  <a:lnTo>
                    <a:pt x="f3" y="f5"/>
                  </a:ln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5" name="Google Shape;10258;p74">
              <a:extLst>
                <a:ext uri="{FF2B5EF4-FFF2-40B4-BE49-F238E27FC236}">
                  <a16:creationId xmlns:a16="http://schemas.microsoft.com/office/drawing/2014/main" id="{F7934B83-4E25-BC65-3733-A4FC7754F0AB}"/>
                </a:ext>
              </a:extLst>
            </p:cNvPr>
            <p:cNvSpPr/>
            <p:nvPr/>
          </p:nvSpPr>
          <p:spPr>
            <a:xfrm>
              <a:off x="7151732" y="2135233"/>
              <a:ext cx="248323" cy="125647"/>
            </a:xfrm>
            <a:custGeom>
              <a:avLst/>
              <a:gdLst>
                <a:gd name="f0" fmla="val w"/>
                <a:gd name="f1" fmla="val h"/>
                <a:gd name="f2" fmla="val 0"/>
                <a:gd name="f3" fmla="val 6239"/>
                <a:gd name="f4" fmla="val 2962"/>
                <a:gd name="f5" fmla="val 126"/>
                <a:gd name="f6" fmla="val 1607"/>
                <a:gd name="f7" fmla="val 1481"/>
                <a:gd name="f8" fmla="val 3119"/>
                <a:gd name="f9" fmla="val 4758"/>
                <a:gd name="f10" fmla="val 6112"/>
                <a:gd name="f11" fmla="val 6238"/>
                <a:gd name="f12" fmla="val 5986"/>
                <a:gd name="f13" fmla="val 5136"/>
                <a:gd name="f14" fmla="val 631"/>
                <a:gd name="f15" fmla="val 4096"/>
                <a:gd name="f16" fmla="val 883"/>
                <a:gd name="f17" fmla="val 2143"/>
                <a:gd name="f18" fmla="val 1166"/>
                <a:gd name="f19" fmla="val 252"/>
                <a:gd name="f20" fmla="*/ f0 1 6239"/>
                <a:gd name="f21" fmla="*/ f1 1 2962"/>
                <a:gd name="f22" fmla="val f2"/>
                <a:gd name="f23" fmla="val f3"/>
                <a:gd name="f24" fmla="val f4"/>
                <a:gd name="f25" fmla="+- f24 0 f22"/>
                <a:gd name="f26" fmla="+- f23 0 f22"/>
                <a:gd name="f27" fmla="*/ f26 1 6239"/>
                <a:gd name="f28" fmla="*/ f25 1 2962"/>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6239" h="2962">
                  <a:moveTo>
                    <a:pt x="f2" y="f2"/>
                  </a:moveTo>
                  <a:cubicBezTo>
                    <a:pt x="f5" y="f6"/>
                    <a:pt x="f7" y="f4"/>
                    <a:pt x="f8" y="f4"/>
                  </a:cubicBezTo>
                  <a:cubicBezTo>
                    <a:pt x="f9" y="f4"/>
                    <a:pt x="f10" y="f6"/>
                    <a:pt x="f11" y="f2"/>
                  </a:cubicBezTo>
                  <a:lnTo>
                    <a:pt x="f11" y="f2"/>
                  </a:lnTo>
                  <a:lnTo>
                    <a:pt x="f12" y="f5"/>
                  </a:lnTo>
                  <a:cubicBezTo>
                    <a:pt x="f13" y="f14"/>
                    <a:pt x="f15" y="f16"/>
                    <a:pt x="f8" y="f16"/>
                  </a:cubicBezTo>
                  <a:cubicBezTo>
                    <a:pt x="f17" y="f16"/>
                    <a:pt x="f18" y="f14"/>
                    <a:pt x="f19" y="f5"/>
                  </a:cubicBezTo>
                  <a:lnTo>
                    <a:pt x="f2"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66" name="Google Shape;10297;p74">
            <a:extLst>
              <a:ext uri="{FF2B5EF4-FFF2-40B4-BE49-F238E27FC236}">
                <a16:creationId xmlns:a16="http://schemas.microsoft.com/office/drawing/2014/main" id="{99CF2C3E-0805-92E9-EB08-2C99FBD22980}"/>
              </a:ext>
            </a:extLst>
          </p:cNvPr>
          <p:cNvGrpSpPr/>
          <p:nvPr/>
        </p:nvGrpSpPr>
        <p:grpSpPr>
          <a:xfrm>
            <a:off x="4513652" y="1981568"/>
            <a:ext cx="470257" cy="499874"/>
            <a:chOff x="4513652" y="1981568"/>
            <a:chExt cx="470257" cy="499874"/>
          </a:xfrm>
        </p:grpSpPr>
        <p:sp>
          <p:nvSpPr>
            <p:cNvPr id="167" name="Google Shape;10298;p74">
              <a:extLst>
                <a:ext uri="{FF2B5EF4-FFF2-40B4-BE49-F238E27FC236}">
                  <a16:creationId xmlns:a16="http://schemas.microsoft.com/office/drawing/2014/main" id="{A2BB947A-DBF5-12CC-2FDD-6057624B59B3}"/>
                </a:ext>
              </a:extLst>
            </p:cNvPr>
            <p:cNvSpPr/>
            <p:nvPr/>
          </p:nvSpPr>
          <p:spPr>
            <a:xfrm>
              <a:off x="4621469" y="2246187"/>
              <a:ext cx="56482" cy="60194"/>
            </a:xfrm>
            <a:custGeom>
              <a:avLst/>
              <a:gdLst>
                <a:gd name="f0" fmla="val w"/>
                <a:gd name="f1" fmla="val h"/>
                <a:gd name="f2" fmla="val 0"/>
                <a:gd name="f3" fmla="val 1419"/>
                <a:gd name="f4" fmla="val 725"/>
                <a:gd name="f5" fmla="val 1"/>
                <a:gd name="f6" fmla="val 316"/>
                <a:gd name="f7" fmla="val 694"/>
                <a:gd name="f8" fmla="val 64"/>
                <a:gd name="f9" fmla="val 1103"/>
                <a:gd name="f10" fmla="val 1418"/>
                <a:gd name="f11" fmla="*/ f0 1 1419"/>
                <a:gd name="f12" fmla="*/ f1 1 1419"/>
                <a:gd name="f13" fmla="val f2"/>
                <a:gd name="f14" fmla="val f3"/>
                <a:gd name="f15" fmla="+- f14 0 f13"/>
                <a:gd name="f16" fmla="*/ f15 1 1419"/>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1419" h="1419">
                  <a:moveTo>
                    <a:pt x="f4" y="f5"/>
                  </a:moveTo>
                  <a:cubicBezTo>
                    <a:pt x="f6" y="f5"/>
                    <a:pt x="f5" y="f6"/>
                    <a:pt x="f5" y="f7"/>
                  </a:cubicBezTo>
                  <a:cubicBezTo>
                    <a:pt x="f8" y="f9"/>
                    <a:pt x="f6" y="f10"/>
                    <a:pt x="f4" y="f10"/>
                  </a:cubicBezTo>
                  <a:cubicBezTo>
                    <a:pt x="f9" y="f10"/>
                    <a:pt x="f10" y="f9"/>
                    <a:pt x="f10" y="f7"/>
                  </a:cubicBezTo>
                  <a:cubicBezTo>
                    <a:pt x="f10" y="f6"/>
                    <a:pt x="f9" y="f5"/>
                    <a:pt x="f4"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8" name="Google Shape;10299;p74">
              <a:extLst>
                <a:ext uri="{FF2B5EF4-FFF2-40B4-BE49-F238E27FC236}">
                  <a16:creationId xmlns:a16="http://schemas.microsoft.com/office/drawing/2014/main" id="{72DF0425-3162-17DB-3722-EFCECF3559D3}"/>
                </a:ext>
              </a:extLst>
            </p:cNvPr>
            <p:cNvSpPr/>
            <p:nvPr/>
          </p:nvSpPr>
          <p:spPr>
            <a:xfrm>
              <a:off x="4595125" y="2335734"/>
              <a:ext cx="110404" cy="58832"/>
            </a:xfrm>
            <a:custGeom>
              <a:avLst/>
              <a:gdLst>
                <a:gd name="f0" fmla="val w"/>
                <a:gd name="f1" fmla="val h"/>
                <a:gd name="f2" fmla="val 0"/>
                <a:gd name="f3" fmla="val 2774"/>
                <a:gd name="f4" fmla="val 1387"/>
                <a:gd name="f5" fmla="val 631"/>
                <a:gd name="f6" fmla="val 1"/>
                <a:gd name="f7" fmla="val 630"/>
                <a:gd name="f8" fmla="val 2773"/>
                <a:gd name="f9" fmla="val 2175"/>
                <a:gd name="f10" fmla="*/ f0 1 2774"/>
                <a:gd name="f11" fmla="*/ f1 1 1387"/>
                <a:gd name="f12" fmla="val f2"/>
                <a:gd name="f13" fmla="val f3"/>
                <a:gd name="f14" fmla="val f4"/>
                <a:gd name="f15" fmla="+- f14 0 f12"/>
                <a:gd name="f16" fmla="+- f13 0 f12"/>
                <a:gd name="f17" fmla="*/ f16 1 2774"/>
                <a:gd name="f18" fmla="*/ f15 1 138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4" h="1387">
                  <a:moveTo>
                    <a:pt x="f4" y="f2"/>
                  </a:moveTo>
                  <a:cubicBezTo>
                    <a:pt x="f5" y="f2"/>
                    <a:pt x="f6" y="f7"/>
                    <a:pt x="f6" y="f4"/>
                  </a:cubicBezTo>
                  <a:lnTo>
                    <a:pt x="f8" y="f4"/>
                  </a:lnTo>
                  <a:cubicBezTo>
                    <a:pt x="f8" y="f7"/>
                    <a:pt x="f9" y="f2"/>
                    <a:pt x="f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9" name="Google Shape;10300;p74">
              <a:extLst>
                <a:ext uri="{FF2B5EF4-FFF2-40B4-BE49-F238E27FC236}">
                  <a16:creationId xmlns:a16="http://schemas.microsoft.com/office/drawing/2014/main" id="{8DEDA073-2C8B-8761-9D13-FFA189DF0471}"/>
                </a:ext>
              </a:extLst>
            </p:cNvPr>
            <p:cNvSpPr/>
            <p:nvPr/>
          </p:nvSpPr>
          <p:spPr>
            <a:xfrm>
              <a:off x="4513652" y="2159309"/>
              <a:ext cx="470257" cy="322133"/>
            </a:xfrm>
            <a:custGeom>
              <a:avLst/>
              <a:gdLst>
                <a:gd name="f0" fmla="val w"/>
                <a:gd name="f1" fmla="val h"/>
                <a:gd name="f2" fmla="val 0"/>
                <a:gd name="f3" fmla="val 11815"/>
                <a:gd name="f4" fmla="val 7594"/>
                <a:gd name="f5" fmla="val 10050"/>
                <a:gd name="f6" fmla="val 2080"/>
                <a:gd name="f7" fmla="val 10239"/>
                <a:gd name="f8" fmla="val 10397"/>
                <a:gd name="f9" fmla="val 2238"/>
                <a:gd name="f10" fmla="val 2427"/>
                <a:gd name="f11" fmla="val 2616"/>
                <a:gd name="f12" fmla="val 2773"/>
                <a:gd name="f13" fmla="val 6553"/>
                <a:gd name="f14" fmla="val 6333"/>
                <a:gd name="f15" fmla="val 6175"/>
                <a:gd name="f16" fmla="val 3466"/>
                <a:gd name="f17" fmla="val 3624"/>
                <a:gd name="f18" fmla="val 3813"/>
                <a:gd name="f19" fmla="val 4002"/>
                <a:gd name="f20" fmla="val 4159"/>
                <a:gd name="f21" fmla="val 4821"/>
                <a:gd name="f22" fmla="val 4978"/>
                <a:gd name="f23" fmla="val 5199"/>
                <a:gd name="f24" fmla="val 5388"/>
                <a:gd name="f25" fmla="val 5546"/>
                <a:gd name="f26" fmla="val 3403"/>
                <a:gd name="f27" fmla="val 1418"/>
                <a:gd name="f28" fmla="val 4127"/>
                <a:gd name="f29" fmla="val 4757"/>
                <a:gd name="f30" fmla="val 2049"/>
                <a:gd name="f31" fmla="val 3151"/>
                <a:gd name="f32" fmla="val 4600"/>
                <a:gd name="f33" fmla="val 3498"/>
                <a:gd name="f34" fmla="val 4379"/>
                <a:gd name="f35" fmla="val 3718"/>
                <a:gd name="f36" fmla="val 5009"/>
                <a:gd name="f37" fmla="val 4065"/>
                <a:gd name="f38" fmla="val 5451"/>
                <a:gd name="f39" fmla="val 4758"/>
                <a:gd name="f40" fmla="val 5892"/>
                <a:gd name="f41" fmla="val 5514"/>
                <a:gd name="f42" fmla="val 6081"/>
                <a:gd name="f43" fmla="val 5356"/>
                <a:gd name="f44" fmla="val 6239"/>
                <a:gd name="f45" fmla="val 5167"/>
                <a:gd name="f46" fmla="val 1701"/>
                <a:gd name="f47" fmla="val 1512"/>
                <a:gd name="f48" fmla="val 1355"/>
                <a:gd name="f49" fmla="val 1764"/>
                <a:gd name="f50" fmla="val 4096"/>
                <a:gd name="f51" fmla="val 2395"/>
                <a:gd name="f52" fmla="val 2174"/>
                <a:gd name="f53" fmla="val 2016"/>
                <a:gd name="f54" fmla="val 2647"/>
                <a:gd name="f55" fmla="val 1040"/>
                <a:gd name="f56" fmla="val 1"/>
                <a:gd name="f57" fmla="val 441"/>
                <a:gd name="f58" fmla="val 473"/>
                <a:gd name="f59" fmla="val 1009"/>
                <a:gd name="f60" fmla="val 6554"/>
                <a:gd name="f61" fmla="val 7152"/>
                <a:gd name="f62" fmla="val 7593"/>
                <a:gd name="f63" fmla="val 10806"/>
                <a:gd name="f64" fmla="val 11373"/>
                <a:gd name="f65" fmla="val 7121"/>
                <a:gd name="f66" fmla="val 11783"/>
                <a:gd name="f67" fmla="val 11310"/>
                <a:gd name="f68" fmla="val 10743"/>
                <a:gd name="f69" fmla="val 347"/>
                <a:gd name="f70" fmla="val 946"/>
                <a:gd name="f71" fmla="val 7120"/>
                <a:gd name="f72" fmla="val 6585"/>
                <a:gd name="f73" fmla="val 5198"/>
                <a:gd name="f74" fmla="val 4190"/>
                <a:gd name="f75" fmla="val 883"/>
                <a:gd name="f76" fmla="*/ f0 1 11815"/>
                <a:gd name="f77" fmla="*/ f1 1 7594"/>
                <a:gd name="f78" fmla="val f2"/>
                <a:gd name="f79" fmla="val f3"/>
                <a:gd name="f80" fmla="val f4"/>
                <a:gd name="f81" fmla="+- f80 0 f78"/>
                <a:gd name="f82" fmla="+- f79 0 f78"/>
                <a:gd name="f83" fmla="*/ f82 1 11815"/>
                <a:gd name="f84" fmla="*/ f81 1 7594"/>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1815" h="7594">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26" y="f27"/>
                  </a:moveTo>
                  <a:cubicBezTo>
                    <a:pt x="f28" y="f27"/>
                    <a:pt x="f29" y="f30"/>
                    <a:pt x="f29" y="f12"/>
                  </a:cubicBezTo>
                  <a:cubicBezTo>
                    <a:pt x="f29" y="f31"/>
                    <a:pt x="f32" y="f33"/>
                    <a:pt x="f34" y="f35"/>
                  </a:cubicBezTo>
                  <a:cubicBezTo>
                    <a:pt x="f36" y="f37"/>
                    <a:pt x="f38" y="f39"/>
                    <a:pt x="f38" y="f25"/>
                  </a:cubicBezTo>
                  <a:lnTo>
                    <a:pt x="f38" y="f40"/>
                  </a:lnTo>
                  <a:lnTo>
                    <a:pt x="f41" y="f40"/>
                  </a:lnTo>
                  <a:cubicBezTo>
                    <a:pt x="f41" y="f42"/>
                    <a:pt x="f43" y="f44"/>
                    <a:pt x="f45" y="f44"/>
                  </a:cubicBezTo>
                  <a:lnTo>
                    <a:pt x="f46" y="f44"/>
                  </a:lnTo>
                  <a:cubicBezTo>
                    <a:pt x="f47" y="f44"/>
                    <a:pt x="f48" y="f42"/>
                    <a:pt x="f48" y="f40"/>
                  </a:cubicBezTo>
                  <a:lnTo>
                    <a:pt x="f48" y="f25"/>
                  </a:lnTo>
                  <a:cubicBezTo>
                    <a:pt x="f48" y="f39"/>
                    <a:pt x="f49" y="f50"/>
                    <a:pt x="f51" y="f35"/>
                  </a:cubicBezTo>
                  <a:cubicBezTo>
                    <a:pt x="f52" y="f33"/>
                    <a:pt x="f53" y="f31"/>
                    <a:pt x="f53" y="f12"/>
                  </a:cubicBezTo>
                  <a:cubicBezTo>
                    <a:pt x="f53" y="f30"/>
                    <a:pt x="f54" y="f27"/>
                    <a:pt x="f26" y="f27"/>
                  </a:cubicBezTo>
                  <a:close/>
                  <a:moveTo>
                    <a:pt x="f55" y="f56"/>
                  </a:moveTo>
                  <a:cubicBezTo>
                    <a:pt x="f57" y="f56"/>
                    <a:pt x="f2" y="f58"/>
                    <a:pt x="f2" y="f59"/>
                  </a:cubicBezTo>
                  <a:lnTo>
                    <a:pt x="f2" y="f60"/>
                  </a:lnTo>
                  <a:cubicBezTo>
                    <a:pt x="f2" y="f61"/>
                    <a:pt x="f58" y="f62"/>
                    <a:pt x="f55" y="f62"/>
                  </a:cubicBezTo>
                  <a:lnTo>
                    <a:pt x="f63" y="f62"/>
                  </a:lnTo>
                  <a:cubicBezTo>
                    <a:pt x="f64" y="f62"/>
                    <a:pt x="f3" y="f65"/>
                    <a:pt x="f3" y="f60"/>
                  </a:cubicBezTo>
                  <a:lnTo>
                    <a:pt x="f3" y="f59"/>
                  </a:lnTo>
                  <a:cubicBezTo>
                    <a:pt x="f66" y="f58"/>
                    <a:pt x="f67" y="f56"/>
                    <a:pt x="f68" y="f56"/>
                  </a:cubicBezTo>
                  <a:lnTo>
                    <a:pt x="f62" y="f56"/>
                  </a:lnTo>
                  <a:lnTo>
                    <a:pt x="f62" y="f69"/>
                  </a:lnTo>
                  <a:cubicBezTo>
                    <a:pt x="f62" y="f70"/>
                    <a:pt x="f71" y="f48"/>
                    <a:pt x="f72" y="f48"/>
                  </a:cubicBezTo>
                  <a:lnTo>
                    <a:pt x="f73" y="f48"/>
                  </a:lnTo>
                  <a:cubicBezTo>
                    <a:pt x="f32" y="f48"/>
                    <a:pt x="f74" y="f75"/>
                    <a:pt x="f74" y="f69"/>
                  </a:cubicBezTo>
                  <a:lnTo>
                    <a:pt x="f74" y="f5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0" name="Google Shape;10301;p74">
              <a:extLst>
                <a:ext uri="{FF2B5EF4-FFF2-40B4-BE49-F238E27FC236}">
                  <a16:creationId xmlns:a16="http://schemas.microsoft.com/office/drawing/2014/main" id="{23C04055-4605-BC28-3827-97BCC1C1C096}"/>
                </a:ext>
              </a:extLst>
            </p:cNvPr>
            <p:cNvSpPr/>
            <p:nvPr/>
          </p:nvSpPr>
          <p:spPr>
            <a:xfrm>
              <a:off x="4650327" y="2069762"/>
              <a:ext cx="194392" cy="118990"/>
            </a:xfrm>
            <a:custGeom>
              <a:avLst/>
              <a:gdLst>
                <a:gd name="f0" fmla="val w"/>
                <a:gd name="f1" fmla="val h"/>
                <a:gd name="f2" fmla="val 0"/>
                <a:gd name="f3" fmla="val 4884"/>
                <a:gd name="f4" fmla="val 2805"/>
                <a:gd name="f5" fmla="val 693"/>
                <a:gd name="f6" fmla="val 1"/>
                <a:gd name="f7" fmla="val 315"/>
                <a:gd name="f8" fmla="val 316"/>
                <a:gd name="f9" fmla="val 725"/>
                <a:gd name="f10" fmla="val 1104"/>
                <a:gd name="f11" fmla="val 1419"/>
                <a:gd name="f12" fmla="val 1418"/>
                <a:gd name="f13" fmla="val 2458"/>
                <a:gd name="f14" fmla="val 1386"/>
                <a:gd name="f15" fmla="val 2647"/>
                <a:gd name="f16" fmla="val 1544"/>
                <a:gd name="f17" fmla="val 1733"/>
                <a:gd name="f18" fmla="val 3119"/>
                <a:gd name="f19" fmla="val 3308"/>
                <a:gd name="f20" fmla="val 3466"/>
                <a:gd name="f21" fmla="val 4159"/>
                <a:gd name="f22" fmla="val 4568"/>
                <a:gd name="f23" fmla="val 4883"/>
                <a:gd name="f24" fmla="*/ f0 1 4884"/>
                <a:gd name="f25" fmla="*/ f1 1 2805"/>
                <a:gd name="f26" fmla="val f2"/>
                <a:gd name="f27" fmla="val f3"/>
                <a:gd name="f28" fmla="val f4"/>
                <a:gd name="f29" fmla="+- f28 0 f26"/>
                <a:gd name="f30" fmla="+- f27 0 f26"/>
                <a:gd name="f31" fmla="*/ f30 1 4884"/>
                <a:gd name="f32" fmla="*/ f29 1 2805"/>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4" h="2805">
                  <a:moveTo>
                    <a:pt x="f5" y="f6"/>
                  </a:moveTo>
                  <a:cubicBezTo>
                    <a:pt x="f7" y="f6"/>
                    <a:pt x="f2" y="f8"/>
                    <a:pt x="f2" y="f9"/>
                  </a:cubicBezTo>
                  <a:cubicBezTo>
                    <a:pt x="f2" y="f10"/>
                    <a:pt x="f7" y="f11"/>
                    <a:pt x="f5" y="f11"/>
                  </a:cubicBezTo>
                  <a:lnTo>
                    <a:pt x="f12" y="f11"/>
                  </a:lnTo>
                  <a:lnTo>
                    <a:pt x="f12" y="f13"/>
                  </a:lnTo>
                  <a:cubicBezTo>
                    <a:pt x="f14" y="f15"/>
                    <a:pt x="f16" y="f4"/>
                    <a:pt x="f17" y="f4"/>
                  </a:cubicBezTo>
                  <a:lnTo>
                    <a:pt x="f18" y="f4"/>
                  </a:lnTo>
                  <a:cubicBezTo>
                    <a:pt x="f19" y="f4"/>
                    <a:pt x="f20" y="f15"/>
                    <a:pt x="f20" y="f13"/>
                  </a:cubicBezTo>
                  <a:lnTo>
                    <a:pt x="f20" y="f11"/>
                  </a:lnTo>
                  <a:lnTo>
                    <a:pt x="f21" y="f11"/>
                  </a:lnTo>
                  <a:cubicBezTo>
                    <a:pt x="f22" y="f11"/>
                    <a:pt x="f23" y="f10"/>
                    <a:pt x="f23" y="f9"/>
                  </a:cubicBezTo>
                  <a:cubicBezTo>
                    <a:pt x="f23" y="f8"/>
                    <a:pt x="f22" y="f6"/>
                    <a:pt x="f21"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1" name="Google Shape;10302;p74">
              <a:extLst>
                <a:ext uri="{FF2B5EF4-FFF2-40B4-BE49-F238E27FC236}">
                  <a16:creationId xmlns:a16="http://schemas.microsoft.com/office/drawing/2014/main" id="{35127E02-358F-F59C-AD3F-813FFF63F7D4}"/>
                </a:ext>
              </a:extLst>
            </p:cNvPr>
            <p:cNvSpPr/>
            <p:nvPr/>
          </p:nvSpPr>
          <p:spPr>
            <a:xfrm>
              <a:off x="4677905" y="1981568"/>
              <a:ext cx="137955" cy="60194"/>
            </a:xfrm>
            <a:custGeom>
              <a:avLst/>
              <a:gdLst>
                <a:gd name="f0" fmla="val w"/>
                <a:gd name="f1" fmla="val h"/>
                <a:gd name="f2" fmla="val 0"/>
                <a:gd name="f3" fmla="val 3466"/>
                <a:gd name="f4" fmla="val 1419"/>
                <a:gd name="f5" fmla="val 378"/>
                <a:gd name="f6" fmla="val 1"/>
                <a:gd name="f7" fmla="val 158"/>
                <a:gd name="f8" fmla="val 347"/>
                <a:gd name="f9" fmla="val 1418"/>
                <a:gd name="f10" fmla="val 3308"/>
                <a:gd name="f11" fmla="val 3119"/>
                <a:gd name="f12" fmla="*/ f0 1 3466"/>
                <a:gd name="f13" fmla="*/ f1 1 1419"/>
                <a:gd name="f14" fmla="val f2"/>
                <a:gd name="f15" fmla="val f3"/>
                <a:gd name="f16" fmla="val f4"/>
                <a:gd name="f17" fmla="+- f16 0 f14"/>
                <a:gd name="f18" fmla="+- f15 0 f14"/>
                <a:gd name="f19" fmla="*/ f18 1 3466"/>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66" h="1419">
                  <a:moveTo>
                    <a:pt x="f5" y="f6"/>
                  </a:moveTo>
                  <a:cubicBezTo>
                    <a:pt x="f7" y="f6"/>
                    <a:pt x="f2" y="f7"/>
                    <a:pt x="f2" y="f8"/>
                  </a:cubicBezTo>
                  <a:lnTo>
                    <a:pt x="f2" y="f9"/>
                  </a:lnTo>
                  <a:lnTo>
                    <a:pt x="f3" y="f9"/>
                  </a:lnTo>
                  <a:lnTo>
                    <a:pt x="f3" y="f8"/>
                  </a:lnTo>
                  <a:cubicBezTo>
                    <a:pt x="f3" y="f7"/>
                    <a:pt x="f10" y="f6"/>
                    <a:pt x="f11"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72" name="Google Shape;10352;p74">
            <a:extLst>
              <a:ext uri="{FF2B5EF4-FFF2-40B4-BE49-F238E27FC236}">
                <a16:creationId xmlns:a16="http://schemas.microsoft.com/office/drawing/2014/main" id="{B644AEEB-2EC9-1B00-8638-FBDC442498E3}"/>
              </a:ext>
            </a:extLst>
          </p:cNvPr>
          <p:cNvGrpSpPr/>
          <p:nvPr/>
        </p:nvGrpSpPr>
        <p:grpSpPr>
          <a:xfrm>
            <a:off x="5183285" y="1990045"/>
            <a:ext cx="471537" cy="504328"/>
            <a:chOff x="5183285" y="1990045"/>
            <a:chExt cx="471537" cy="504328"/>
          </a:xfrm>
        </p:grpSpPr>
        <p:sp>
          <p:nvSpPr>
            <p:cNvPr id="173" name="Google Shape;10353;p74">
              <a:extLst>
                <a:ext uri="{FF2B5EF4-FFF2-40B4-BE49-F238E27FC236}">
                  <a16:creationId xmlns:a16="http://schemas.microsoft.com/office/drawing/2014/main" id="{0AB89BFA-F943-FD51-AA18-C31DEE7E1F97}"/>
                </a:ext>
              </a:extLst>
            </p:cNvPr>
            <p:cNvSpPr/>
            <p:nvPr/>
          </p:nvSpPr>
          <p:spPr>
            <a:xfrm>
              <a:off x="5319970" y="2108313"/>
              <a:ext cx="194392" cy="168450"/>
            </a:xfrm>
            <a:custGeom>
              <a:avLst/>
              <a:gdLst>
                <a:gd name="f0" fmla="val w"/>
                <a:gd name="f1" fmla="val h"/>
                <a:gd name="f2" fmla="val 0"/>
                <a:gd name="f3" fmla="val 4884"/>
                <a:gd name="f4" fmla="val 3971"/>
                <a:gd name="f5" fmla="val 2426"/>
                <a:gd name="f6" fmla="val 1"/>
                <a:gd name="f7" fmla="val 1103"/>
                <a:gd name="f8" fmla="val 1104"/>
                <a:gd name="f9" fmla="val 2427"/>
                <a:gd name="f10" fmla="val 3025"/>
                <a:gd name="f11" fmla="val 190"/>
                <a:gd name="f12" fmla="val 3530"/>
                <a:gd name="f13" fmla="val 536"/>
                <a:gd name="f14" fmla="val 820"/>
                <a:gd name="f15" fmla="val 3624"/>
                <a:gd name="f16" fmla="val 3309"/>
                <a:gd name="f17" fmla="val 1481"/>
                <a:gd name="f18" fmla="val 3057"/>
                <a:gd name="f19" fmla="val 1261"/>
                <a:gd name="f20" fmla="val 2805"/>
                <a:gd name="f21" fmla="val 2458"/>
                <a:gd name="f22" fmla="val 2112"/>
                <a:gd name="f23" fmla="val 1356"/>
                <a:gd name="f24" fmla="val 1733"/>
                <a:gd name="f25" fmla="val 726"/>
                <a:gd name="f26" fmla="val 2489"/>
                <a:gd name="f27" fmla="val 3214"/>
                <a:gd name="f28" fmla="val 3844"/>
                <a:gd name="f29" fmla="val 3687"/>
                <a:gd name="f30" fmla="val 3466"/>
                <a:gd name="f31" fmla="val 3246"/>
                <a:gd name="f32" fmla="val 4128"/>
                <a:gd name="f33" fmla="val 3561"/>
                <a:gd name="f34" fmla="val 4317"/>
                <a:gd name="f35" fmla="val 4695"/>
                <a:gd name="f36" fmla="val 3781"/>
                <a:gd name="f37" fmla="*/ f0 1 4884"/>
                <a:gd name="f38" fmla="*/ f1 1 3971"/>
                <a:gd name="f39" fmla="val f2"/>
                <a:gd name="f40" fmla="val f3"/>
                <a:gd name="f41" fmla="val f4"/>
                <a:gd name="f42" fmla="+- f41 0 f39"/>
                <a:gd name="f43" fmla="+- f40 0 f39"/>
                <a:gd name="f44" fmla="*/ f43 1 4884"/>
                <a:gd name="f45" fmla="*/ f42 1 397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884" h="3971">
                  <a:moveTo>
                    <a:pt x="f5" y="f6"/>
                  </a:moveTo>
                  <a:cubicBezTo>
                    <a:pt x="f7" y="f6"/>
                    <a:pt x="f2" y="f8"/>
                    <a:pt x="f2" y="f9"/>
                  </a:cubicBezTo>
                  <a:cubicBezTo>
                    <a:pt x="f2" y="f10"/>
                    <a:pt x="f11" y="f12"/>
                    <a:pt x="f13" y="f4"/>
                  </a:cubicBezTo>
                  <a:cubicBezTo>
                    <a:pt x="f14" y="f15"/>
                    <a:pt x="f7" y="f16"/>
                    <a:pt x="f17" y="f18"/>
                  </a:cubicBezTo>
                  <a:cubicBezTo>
                    <a:pt x="f19" y="f20"/>
                    <a:pt x="f7" y="f21"/>
                    <a:pt x="f7" y="f22"/>
                  </a:cubicBezTo>
                  <a:cubicBezTo>
                    <a:pt x="f7" y="f23"/>
                    <a:pt x="f24" y="f25"/>
                    <a:pt x="f26" y="f25"/>
                  </a:cubicBezTo>
                  <a:cubicBezTo>
                    <a:pt x="f27" y="f25"/>
                    <a:pt x="f28" y="f23"/>
                    <a:pt x="f28" y="f22"/>
                  </a:cubicBezTo>
                  <a:cubicBezTo>
                    <a:pt x="f28" y="f21"/>
                    <a:pt x="f29" y="f20"/>
                    <a:pt x="f30" y="f18"/>
                  </a:cubicBezTo>
                  <a:cubicBezTo>
                    <a:pt x="f28" y="f31"/>
                    <a:pt x="f32" y="f33"/>
                    <a:pt x="f34" y="f4"/>
                  </a:cubicBezTo>
                  <a:cubicBezTo>
                    <a:pt x="f35" y="f12"/>
                    <a:pt x="f3" y="f10"/>
                    <a:pt x="f3" y="f9"/>
                  </a:cubicBezTo>
                  <a:cubicBezTo>
                    <a:pt x="f3" y="f8"/>
                    <a:pt x="f36"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4" name="Google Shape;10354;p74">
              <a:extLst>
                <a:ext uri="{FF2B5EF4-FFF2-40B4-BE49-F238E27FC236}">
                  <a16:creationId xmlns:a16="http://schemas.microsoft.com/office/drawing/2014/main" id="{31326E13-5581-57EC-802D-04CDFD28A91C}"/>
                </a:ext>
              </a:extLst>
            </p:cNvPr>
            <p:cNvSpPr/>
            <p:nvPr/>
          </p:nvSpPr>
          <p:spPr>
            <a:xfrm>
              <a:off x="5390177" y="2168463"/>
              <a:ext cx="56482" cy="60194"/>
            </a:xfrm>
            <a:custGeom>
              <a:avLst/>
              <a:gdLst>
                <a:gd name="f0" fmla="val w"/>
                <a:gd name="f1" fmla="val h"/>
                <a:gd name="f2" fmla="val 0"/>
                <a:gd name="f3" fmla="val 1419"/>
                <a:gd name="f4" fmla="val 725"/>
                <a:gd name="f5" fmla="val 1"/>
                <a:gd name="f6" fmla="val 316"/>
                <a:gd name="f7" fmla="val 694"/>
                <a:gd name="f8" fmla="val 1103"/>
                <a:gd name="f9" fmla="val 1418"/>
                <a:gd name="f10" fmla="*/ f0 1 1419"/>
                <a:gd name="f11" fmla="*/ f1 1 1419"/>
                <a:gd name="f12" fmla="val f2"/>
                <a:gd name="f13" fmla="val f3"/>
                <a:gd name="f14" fmla="+- f13 0 f12"/>
                <a:gd name="f15" fmla="*/ f14 1 141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1419" h="1419">
                  <a:moveTo>
                    <a:pt x="f4" y="f5"/>
                  </a:moveTo>
                  <a:cubicBezTo>
                    <a:pt x="f6" y="f5"/>
                    <a:pt x="f5" y="f6"/>
                    <a:pt x="f5" y="f7"/>
                  </a:cubicBezTo>
                  <a:cubicBezTo>
                    <a:pt x="f5" y="f8"/>
                    <a:pt x="f6" y="f9"/>
                    <a:pt x="f4" y="f9"/>
                  </a:cubicBezTo>
                  <a:cubicBezTo>
                    <a:pt x="f8" y="f9"/>
                    <a:pt x="f9" y="f8"/>
                    <a:pt x="f9" y="f7"/>
                  </a:cubicBezTo>
                  <a:cubicBezTo>
                    <a:pt x="f9" y="f6"/>
                    <a:pt x="f8" y="f5"/>
                    <a:pt x="f4"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5" name="Google Shape;10355;p74">
              <a:extLst>
                <a:ext uri="{FF2B5EF4-FFF2-40B4-BE49-F238E27FC236}">
                  <a16:creationId xmlns:a16="http://schemas.microsoft.com/office/drawing/2014/main" id="{2E4FA607-66F0-5962-5035-06EAB80E860C}"/>
                </a:ext>
              </a:extLst>
            </p:cNvPr>
            <p:cNvSpPr/>
            <p:nvPr/>
          </p:nvSpPr>
          <p:spPr>
            <a:xfrm>
              <a:off x="5212144" y="1990045"/>
              <a:ext cx="412586" cy="443072"/>
            </a:xfrm>
            <a:custGeom>
              <a:avLst/>
              <a:gdLst>
                <a:gd name="f0" fmla="val w"/>
                <a:gd name="f1" fmla="val h"/>
                <a:gd name="f2" fmla="val 0"/>
                <a:gd name="f3" fmla="val 10366"/>
                <a:gd name="f4" fmla="val 10445"/>
                <a:gd name="f5" fmla="val 5198"/>
                <a:gd name="f6" fmla="val 2159"/>
                <a:gd name="f7" fmla="val 6931"/>
                <a:gd name="f8" fmla="val 8286"/>
                <a:gd name="f9" fmla="val 3514"/>
                <a:gd name="f10" fmla="val 5246"/>
                <a:gd name="f11" fmla="val 6916"/>
                <a:gd name="f12" fmla="val 8365"/>
                <a:gd name="f13" fmla="val 3340"/>
                <a:gd name="f14" fmla="val 2079"/>
                <a:gd name="f15" fmla="val 6822"/>
                <a:gd name="f16" fmla="val 3497"/>
                <a:gd name="f17" fmla="val 5167"/>
                <a:gd name="f18" fmla="val 1"/>
                <a:gd name="f19" fmla="val 5088"/>
                <a:gd name="f20" fmla="val 5009"/>
                <a:gd name="f21" fmla="val 17"/>
                <a:gd name="f22" fmla="val 4946"/>
                <a:gd name="f23" fmla="val 48"/>
                <a:gd name="f24" fmla="val 4001"/>
                <a:gd name="f25" fmla="val 836"/>
                <a:gd name="f26" fmla="val 2773"/>
                <a:gd name="f27" fmla="val 678"/>
                <a:gd name="f28" fmla="val 2756"/>
                <a:gd name="f29" fmla="val 675"/>
                <a:gd name="f30" fmla="val 2739"/>
                <a:gd name="f31" fmla="val 673"/>
                <a:gd name="f32" fmla="val 2723"/>
                <a:gd name="f33" fmla="val 2583"/>
                <a:gd name="f34" fmla="val 2454"/>
                <a:gd name="f35" fmla="val 786"/>
                <a:gd name="f36" fmla="val 2426"/>
                <a:gd name="f37" fmla="val 899"/>
                <a:gd name="f38" fmla="val 1953"/>
                <a:gd name="f39" fmla="val 2033"/>
                <a:gd name="f40" fmla="val 819"/>
                <a:gd name="f41" fmla="val 2505"/>
                <a:gd name="f42" fmla="val 662"/>
                <a:gd name="f43" fmla="val 2568"/>
                <a:gd name="f44" fmla="val 567"/>
                <a:gd name="f45" fmla="val 2694"/>
                <a:gd name="f46" fmla="val 630"/>
                <a:gd name="f47" fmla="val 2852"/>
                <a:gd name="f48" fmla="val 788"/>
                <a:gd name="f49" fmla="val 4081"/>
                <a:gd name="f50" fmla="val 32"/>
                <a:gd name="f51" fmla="val 5026"/>
                <a:gd name="f52" fmla="val 5183"/>
                <a:gd name="f53" fmla="val 5341"/>
                <a:gd name="f54" fmla="val 63"/>
                <a:gd name="f55" fmla="val 5467"/>
                <a:gd name="f56" fmla="val 6381"/>
                <a:gd name="f57" fmla="val 7609"/>
                <a:gd name="f58" fmla="val 7767"/>
                <a:gd name="f59" fmla="val 725"/>
                <a:gd name="f60" fmla="val 7924"/>
                <a:gd name="f61" fmla="val 851"/>
                <a:gd name="f62" fmla="val 7956"/>
                <a:gd name="f63" fmla="val 1985"/>
                <a:gd name="f64" fmla="val 8428"/>
                <a:gd name="f65" fmla="val 2457"/>
                <a:gd name="f66" fmla="val 9594"/>
                <a:gd name="f67" fmla="val 2536"/>
                <a:gd name="f68" fmla="val 9725"/>
                <a:gd name="f69" fmla="val 2637"/>
                <a:gd name="f70" fmla="val 9791"/>
                <a:gd name="f71" fmla="val 2741"/>
                <a:gd name="f72" fmla="val 2762"/>
                <a:gd name="f73" fmla="val 2783"/>
                <a:gd name="f74" fmla="val 9788"/>
                <a:gd name="f75" fmla="val 2804"/>
                <a:gd name="f76" fmla="val 9783"/>
                <a:gd name="f77" fmla="val 4033"/>
                <a:gd name="f78" fmla="val 9626"/>
                <a:gd name="f79" fmla="val 4978"/>
                <a:gd name="f80" fmla="val 10382"/>
                <a:gd name="f81" fmla="val 5072"/>
                <a:gd name="f82" fmla="val 10413"/>
                <a:gd name="f83" fmla="val 5104"/>
                <a:gd name="f84" fmla="val 5261"/>
                <a:gd name="f85" fmla="val 5324"/>
                <a:gd name="f86" fmla="val 5387"/>
                <a:gd name="f87" fmla="val 6333"/>
                <a:gd name="f88" fmla="val 7530"/>
                <a:gd name="f89" fmla="val 7687"/>
                <a:gd name="f90" fmla="val 7876"/>
                <a:gd name="f91" fmla="val 9689"/>
                <a:gd name="f92" fmla="val 7908"/>
                <a:gd name="f93" fmla="val 8380"/>
                <a:gd name="f94" fmla="val 9515"/>
                <a:gd name="f95" fmla="val 9672"/>
                <a:gd name="f96" fmla="val 7893"/>
                <a:gd name="f97" fmla="val 9735"/>
                <a:gd name="f98" fmla="val 9704"/>
                <a:gd name="f99" fmla="val 9546"/>
                <a:gd name="f100" fmla="val 10302"/>
                <a:gd name="f101" fmla="val 10365"/>
                <a:gd name="f102" fmla="val 5120"/>
                <a:gd name="f103" fmla="val 9641"/>
                <a:gd name="f104" fmla="val 2537"/>
                <a:gd name="f105" fmla="val 7826"/>
                <a:gd name="f106" fmla="val 762"/>
                <a:gd name="f107" fmla="val 7719"/>
                <a:gd name="f108" fmla="val 672"/>
                <a:gd name="f109" fmla="val 7589"/>
                <a:gd name="f110" fmla="val 7570"/>
                <a:gd name="f111" fmla="val 7550"/>
                <a:gd name="f112" fmla="val 674"/>
                <a:gd name="f113" fmla="*/ f0 1 10366"/>
                <a:gd name="f114" fmla="*/ f1 1 10445"/>
                <a:gd name="f115" fmla="val f2"/>
                <a:gd name="f116" fmla="val f3"/>
                <a:gd name="f117" fmla="val f4"/>
                <a:gd name="f118" fmla="+- f117 0 f115"/>
                <a:gd name="f119" fmla="+- f116 0 f115"/>
                <a:gd name="f120" fmla="*/ f119 1 10366"/>
                <a:gd name="f121" fmla="*/ f118 1 10445"/>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10366" h="10445">
                  <a:moveTo>
                    <a:pt x="f5" y="f6"/>
                  </a:moveTo>
                  <a:cubicBezTo>
                    <a:pt x="f7" y="f6"/>
                    <a:pt x="f8" y="f9"/>
                    <a:pt x="f8" y="f10"/>
                  </a:cubicBezTo>
                  <a:cubicBezTo>
                    <a:pt x="f8" y="f11"/>
                    <a:pt x="f7" y="f12"/>
                    <a:pt x="f5" y="f12"/>
                  </a:cubicBezTo>
                  <a:cubicBezTo>
                    <a:pt x="f13" y="f12"/>
                    <a:pt x="f14" y="f15"/>
                    <a:pt x="f14" y="f10"/>
                  </a:cubicBezTo>
                  <a:cubicBezTo>
                    <a:pt x="f14" y="f9"/>
                    <a:pt x="f16" y="f6"/>
                    <a:pt x="f5" y="f6"/>
                  </a:cubicBezTo>
                  <a:close/>
                  <a:moveTo>
                    <a:pt x="f17" y="f18"/>
                  </a:moveTo>
                  <a:cubicBezTo>
                    <a:pt x="f19" y="f18"/>
                    <a:pt x="f20" y="f21"/>
                    <a:pt x="f22" y="f23"/>
                  </a:cubicBezTo>
                  <a:lnTo>
                    <a:pt x="f24" y="f25"/>
                  </a:lnTo>
                  <a:lnTo>
                    <a:pt x="f26" y="f27"/>
                  </a:lnTo>
                  <a:cubicBezTo>
                    <a:pt x="f28" y="f29"/>
                    <a:pt x="f30" y="f31"/>
                    <a:pt x="f32" y="f31"/>
                  </a:cubicBezTo>
                  <a:cubicBezTo>
                    <a:pt x="f33" y="f31"/>
                    <a:pt x="f34" y="f35"/>
                    <a:pt x="f36" y="f37"/>
                  </a:cubicBezTo>
                  <a:lnTo>
                    <a:pt x="f38" y="f39"/>
                  </a:lnTo>
                  <a:lnTo>
                    <a:pt x="f40" y="f41"/>
                  </a:lnTo>
                  <a:cubicBezTo>
                    <a:pt x="f42" y="f43"/>
                    <a:pt x="f44" y="f45"/>
                    <a:pt x="f46" y="f47"/>
                  </a:cubicBezTo>
                  <a:lnTo>
                    <a:pt x="f48" y="f49"/>
                  </a:lnTo>
                  <a:lnTo>
                    <a:pt x="f50" y="f51"/>
                  </a:lnTo>
                  <a:cubicBezTo>
                    <a:pt x="f2" y="f52"/>
                    <a:pt x="f2" y="f53"/>
                    <a:pt x="f54" y="f55"/>
                  </a:cubicBezTo>
                  <a:lnTo>
                    <a:pt x="f40" y="f56"/>
                  </a:lnTo>
                  <a:lnTo>
                    <a:pt x="f42" y="f57"/>
                  </a:lnTo>
                  <a:cubicBezTo>
                    <a:pt x="f46" y="f58"/>
                    <a:pt x="f59" y="f60"/>
                    <a:pt x="f61" y="f62"/>
                  </a:cubicBezTo>
                  <a:lnTo>
                    <a:pt x="f63" y="f64"/>
                  </a:lnTo>
                  <a:lnTo>
                    <a:pt x="f65" y="f66"/>
                  </a:lnTo>
                  <a:cubicBezTo>
                    <a:pt x="f67" y="f68"/>
                    <a:pt x="f69" y="f70"/>
                    <a:pt x="f71" y="f70"/>
                  </a:cubicBezTo>
                  <a:cubicBezTo>
                    <a:pt x="f72" y="f70"/>
                    <a:pt x="f73" y="f74"/>
                    <a:pt x="f75" y="f76"/>
                  </a:cubicBezTo>
                  <a:lnTo>
                    <a:pt x="f77" y="f78"/>
                  </a:lnTo>
                  <a:lnTo>
                    <a:pt x="f79" y="f80"/>
                  </a:lnTo>
                  <a:cubicBezTo>
                    <a:pt x="f81" y="f82"/>
                    <a:pt x="f83" y="f4"/>
                    <a:pt x="f17" y="f4"/>
                  </a:cubicBezTo>
                  <a:cubicBezTo>
                    <a:pt x="f84" y="f4"/>
                    <a:pt x="f85" y="f82"/>
                    <a:pt x="f86" y="f80"/>
                  </a:cubicBezTo>
                  <a:lnTo>
                    <a:pt x="f87" y="f78"/>
                  </a:lnTo>
                  <a:lnTo>
                    <a:pt x="f88" y="f76"/>
                  </a:lnTo>
                  <a:cubicBezTo>
                    <a:pt x="f89" y="f76"/>
                    <a:pt x="f90" y="f91"/>
                    <a:pt x="f92" y="f66"/>
                  </a:cubicBezTo>
                  <a:lnTo>
                    <a:pt x="f93" y="f64"/>
                  </a:lnTo>
                  <a:lnTo>
                    <a:pt x="f94" y="f62"/>
                  </a:lnTo>
                  <a:cubicBezTo>
                    <a:pt x="f95" y="f96"/>
                    <a:pt x="f97" y="f58"/>
                    <a:pt x="f98" y="f57"/>
                  </a:cubicBezTo>
                  <a:lnTo>
                    <a:pt x="f99" y="f56"/>
                  </a:lnTo>
                  <a:lnTo>
                    <a:pt x="f100" y="f55"/>
                  </a:lnTo>
                  <a:cubicBezTo>
                    <a:pt x="f101" y="f53"/>
                    <a:pt x="f101" y="f102"/>
                    <a:pt x="f100" y="f51"/>
                  </a:cubicBezTo>
                  <a:lnTo>
                    <a:pt x="f99" y="f49"/>
                  </a:lnTo>
                  <a:lnTo>
                    <a:pt x="f98" y="f47"/>
                  </a:lnTo>
                  <a:cubicBezTo>
                    <a:pt x="f97" y="f45"/>
                    <a:pt x="f103" y="f104"/>
                    <a:pt x="f94" y="f41"/>
                  </a:cubicBezTo>
                  <a:lnTo>
                    <a:pt x="f93" y="f39"/>
                  </a:lnTo>
                  <a:lnTo>
                    <a:pt x="f92" y="f37"/>
                  </a:lnTo>
                  <a:cubicBezTo>
                    <a:pt x="f105" y="f106"/>
                    <a:pt x="f107" y="f108"/>
                    <a:pt x="f109" y="f108"/>
                  </a:cubicBezTo>
                  <a:cubicBezTo>
                    <a:pt x="f110" y="f108"/>
                    <a:pt x="f111" y="f112"/>
                    <a:pt x="f88" y="f27"/>
                  </a:cubicBezTo>
                  <a:lnTo>
                    <a:pt x="f87" y="f25"/>
                  </a:lnTo>
                  <a:lnTo>
                    <a:pt x="f86" y="f23"/>
                  </a:lnTo>
                  <a:cubicBezTo>
                    <a:pt x="f85" y="f21"/>
                    <a:pt x="f10" y="f18"/>
                    <a:pt x="f17" y="f18"/>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6" name="Google Shape;10356;p74">
              <a:extLst>
                <a:ext uri="{FF2B5EF4-FFF2-40B4-BE49-F238E27FC236}">
                  <a16:creationId xmlns:a16="http://schemas.microsoft.com/office/drawing/2014/main" id="{BF7BDAEB-82E8-A1FA-1760-9381757E4689}"/>
                </a:ext>
              </a:extLst>
            </p:cNvPr>
            <p:cNvSpPr/>
            <p:nvPr/>
          </p:nvSpPr>
          <p:spPr>
            <a:xfrm>
              <a:off x="5365104" y="2256693"/>
              <a:ext cx="106628" cy="58832"/>
            </a:xfrm>
            <a:custGeom>
              <a:avLst/>
              <a:gdLst>
                <a:gd name="f0" fmla="val w"/>
                <a:gd name="f1" fmla="val h"/>
                <a:gd name="f2" fmla="val 0"/>
                <a:gd name="f3" fmla="val 2679"/>
                <a:gd name="f4" fmla="val 1387"/>
                <a:gd name="f5" fmla="val 1355"/>
                <a:gd name="f6" fmla="val 725"/>
                <a:gd name="f7" fmla="val 190"/>
                <a:gd name="f8" fmla="val 441"/>
                <a:gd name="f9" fmla="val 1"/>
                <a:gd name="f10" fmla="val 977"/>
                <a:gd name="f11" fmla="val 410"/>
                <a:gd name="f12" fmla="val 1229"/>
                <a:gd name="f13" fmla="val 820"/>
                <a:gd name="f14" fmla="val 1386"/>
                <a:gd name="f15" fmla="val 1859"/>
                <a:gd name="f16" fmla="val 2301"/>
                <a:gd name="f17" fmla="val 2521"/>
                <a:gd name="f18" fmla="val 1985"/>
                <a:gd name="f19" fmla="*/ f0 1 2679"/>
                <a:gd name="f20" fmla="*/ f1 1 1387"/>
                <a:gd name="f21" fmla="val f2"/>
                <a:gd name="f22" fmla="val f3"/>
                <a:gd name="f23" fmla="val f4"/>
                <a:gd name="f24" fmla="+- f23 0 f21"/>
                <a:gd name="f25" fmla="+- f22 0 f21"/>
                <a:gd name="f26" fmla="*/ f25 1 2679"/>
                <a:gd name="f27" fmla="*/ f24 1 13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679" h="1387">
                  <a:moveTo>
                    <a:pt x="f5" y="f2"/>
                  </a:moveTo>
                  <a:cubicBezTo>
                    <a:pt x="f6" y="f2"/>
                    <a:pt x="f7" y="f8"/>
                    <a:pt x="f9" y="f10"/>
                  </a:cubicBezTo>
                  <a:cubicBezTo>
                    <a:pt x="f11" y="f12"/>
                    <a:pt x="f13" y="f14"/>
                    <a:pt x="f5" y="f14"/>
                  </a:cubicBezTo>
                  <a:cubicBezTo>
                    <a:pt x="f15" y="f14"/>
                    <a:pt x="f16" y="f12"/>
                    <a:pt x="f3" y="f10"/>
                  </a:cubicBezTo>
                  <a:cubicBezTo>
                    <a:pt x="f17" y="f11"/>
                    <a:pt x="f18"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7" name="Google Shape;10357;p74">
              <a:extLst>
                <a:ext uri="{FF2B5EF4-FFF2-40B4-BE49-F238E27FC236}">
                  <a16:creationId xmlns:a16="http://schemas.microsoft.com/office/drawing/2014/main" id="{7D7638DD-C8B2-1D75-7DDB-1887C90D63F1}"/>
                </a:ext>
              </a:extLst>
            </p:cNvPr>
            <p:cNvSpPr/>
            <p:nvPr/>
          </p:nvSpPr>
          <p:spPr>
            <a:xfrm>
              <a:off x="5503060" y="2343534"/>
              <a:ext cx="151762" cy="147575"/>
            </a:xfrm>
            <a:custGeom>
              <a:avLst/>
              <a:gdLst>
                <a:gd name="f0" fmla="val w"/>
                <a:gd name="f1" fmla="val h"/>
                <a:gd name="f2" fmla="val 0"/>
                <a:gd name="f3" fmla="val 3813"/>
                <a:gd name="f4" fmla="val 3479"/>
                <a:gd name="f5" fmla="val 2867"/>
                <a:gd name="f6" fmla="val 1"/>
                <a:gd name="f7" fmla="val 2741"/>
                <a:gd name="f8" fmla="val 127"/>
                <a:gd name="f9" fmla="val 2647"/>
                <a:gd name="f10" fmla="val 221"/>
                <a:gd name="f11" fmla="val 2489"/>
                <a:gd name="f12" fmla="val 284"/>
                <a:gd name="f13" fmla="val 1607"/>
                <a:gd name="f14" fmla="val 631"/>
                <a:gd name="f15" fmla="val 1260"/>
                <a:gd name="f16" fmla="val 1482"/>
                <a:gd name="f17" fmla="val 1103"/>
                <a:gd name="f18" fmla="val 1891"/>
                <a:gd name="f19" fmla="val 693"/>
                <a:gd name="f20" fmla="val 2112"/>
                <a:gd name="f21" fmla="val 158"/>
                <a:gd name="f22" fmla="val 2080"/>
                <a:gd name="f23" fmla="val 1166"/>
                <a:gd name="f24" fmla="val 3372"/>
                <a:gd name="f25" fmla="val 1237"/>
                <a:gd name="f26" fmla="val 3443"/>
                <a:gd name="f27" fmla="val 1343"/>
                <a:gd name="f28" fmla="val 3478"/>
                <a:gd name="f29" fmla="val 1445"/>
                <a:gd name="f30" fmla="val 1479"/>
                <a:gd name="f31" fmla="val 1512"/>
                <a:gd name="f32" fmla="val 3474"/>
                <a:gd name="f33" fmla="val 1544"/>
                <a:gd name="f34" fmla="val 3466"/>
                <a:gd name="f35" fmla="val 1638"/>
                <a:gd name="f36" fmla="val 3403"/>
                <a:gd name="f37" fmla="val 1764"/>
                <a:gd name="f38" fmla="val 3340"/>
                <a:gd name="f39" fmla="val 3183"/>
                <a:gd name="f40" fmla="val 1639"/>
                <a:gd name="f41" fmla="val 3497"/>
                <a:gd name="f42" fmla="val 1324"/>
                <a:gd name="f43" fmla="val 3532"/>
                <a:gd name="f44" fmla="val 1338"/>
                <a:gd name="f45" fmla="val 3563"/>
                <a:gd name="f46" fmla="val 1344"/>
                <a:gd name="f47" fmla="val 3592"/>
                <a:gd name="f48" fmla="val 3693"/>
                <a:gd name="f49" fmla="val 3756"/>
                <a:gd name="f50" fmla="val 1265"/>
                <a:gd name="f51" fmla="val 3781"/>
                <a:gd name="f52" fmla="val 1167"/>
                <a:gd name="f53" fmla="val 3812"/>
                <a:gd name="f54" fmla="val 1072"/>
                <a:gd name="f55" fmla="val 946"/>
                <a:gd name="f56" fmla="val 3686"/>
                <a:gd name="f57" fmla="val 820"/>
                <a:gd name="f58" fmla="*/ f0 1 3813"/>
                <a:gd name="f59" fmla="*/ f1 1 3479"/>
                <a:gd name="f60" fmla="val f2"/>
                <a:gd name="f61" fmla="val f3"/>
                <a:gd name="f62" fmla="val f4"/>
                <a:gd name="f63" fmla="+- f62 0 f60"/>
                <a:gd name="f64" fmla="+- f61 0 f60"/>
                <a:gd name="f65" fmla="*/ f64 1 3813"/>
                <a:gd name="f66" fmla="*/ f63 1 3479"/>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3813" h="3479">
                  <a:moveTo>
                    <a:pt x="f5" y="f6"/>
                  </a:moveTo>
                  <a:cubicBezTo>
                    <a:pt x="f7" y="f8"/>
                    <a:pt x="f9" y="f10"/>
                    <a:pt x="f11" y="f12"/>
                  </a:cubicBezTo>
                  <a:lnTo>
                    <a:pt x="f13" y="f14"/>
                  </a:lnTo>
                  <a:lnTo>
                    <a:pt x="f15" y="f16"/>
                  </a:lnTo>
                  <a:cubicBezTo>
                    <a:pt x="f17" y="f18"/>
                    <a:pt x="f19" y="f20"/>
                    <a:pt x="f12" y="f20"/>
                  </a:cubicBezTo>
                  <a:lnTo>
                    <a:pt x="f21" y="f20"/>
                  </a:lnTo>
                  <a:lnTo>
                    <a:pt x="f2" y="f22"/>
                  </a:lnTo>
                  <a:lnTo>
                    <a:pt x="f23" y="f24"/>
                  </a:lnTo>
                  <a:cubicBezTo>
                    <a:pt x="f25" y="f26"/>
                    <a:pt x="f27" y="f28"/>
                    <a:pt x="f29" y="f28"/>
                  </a:cubicBezTo>
                  <a:cubicBezTo>
                    <a:pt x="f30" y="f28"/>
                    <a:pt x="f31" y="f32"/>
                    <a:pt x="f33" y="f34"/>
                  </a:cubicBezTo>
                  <a:cubicBezTo>
                    <a:pt x="f35" y="f36"/>
                    <a:pt x="f37" y="f38"/>
                    <a:pt x="f37" y="f39"/>
                  </a:cubicBezTo>
                  <a:lnTo>
                    <a:pt x="f22" y="f40"/>
                  </a:lnTo>
                  <a:lnTo>
                    <a:pt x="f41" y="f42"/>
                  </a:lnTo>
                  <a:cubicBezTo>
                    <a:pt x="f43" y="f44"/>
                    <a:pt x="f45" y="f46"/>
                    <a:pt x="f47" y="f46"/>
                  </a:cubicBezTo>
                  <a:cubicBezTo>
                    <a:pt x="f48" y="f46"/>
                    <a:pt x="f49" y="f50"/>
                    <a:pt x="f51" y="f52"/>
                  </a:cubicBezTo>
                  <a:cubicBezTo>
                    <a:pt x="f53" y="f54"/>
                    <a:pt x="f51" y="f55"/>
                    <a:pt x="f56" y="f57"/>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8" name="Google Shape;10358;p74">
              <a:extLst>
                <a:ext uri="{FF2B5EF4-FFF2-40B4-BE49-F238E27FC236}">
                  <a16:creationId xmlns:a16="http://schemas.microsoft.com/office/drawing/2014/main" id="{D7E0E44B-D740-6354-8006-B51DAECE1904}"/>
                </a:ext>
              </a:extLst>
            </p:cNvPr>
            <p:cNvSpPr/>
            <p:nvPr/>
          </p:nvSpPr>
          <p:spPr>
            <a:xfrm>
              <a:off x="5183285" y="2346204"/>
              <a:ext cx="151762" cy="148169"/>
            </a:xfrm>
            <a:custGeom>
              <a:avLst/>
              <a:gdLst>
                <a:gd name="f0" fmla="val w"/>
                <a:gd name="f1" fmla="val h"/>
                <a:gd name="f2" fmla="val 0"/>
                <a:gd name="f3" fmla="val 3813"/>
                <a:gd name="f4" fmla="val 3493"/>
                <a:gd name="f5" fmla="val 946"/>
                <a:gd name="f6" fmla="val 1"/>
                <a:gd name="f7" fmla="val 126"/>
                <a:gd name="f8" fmla="val 851"/>
                <a:gd name="f9" fmla="val 1009"/>
                <a:gd name="f10" fmla="val 32"/>
                <a:gd name="f11" fmla="val 1104"/>
                <a:gd name="f12" fmla="val 95"/>
                <a:gd name="f13" fmla="val 1230"/>
                <a:gd name="f14" fmla="val 158"/>
                <a:gd name="f15" fmla="val 1324"/>
                <a:gd name="f16" fmla="val 315"/>
                <a:gd name="f17" fmla="val 1356"/>
                <a:gd name="f18" fmla="val 1733"/>
                <a:gd name="f19" fmla="val 1671"/>
                <a:gd name="f20" fmla="val 2048"/>
                <a:gd name="f21" fmla="val 3214"/>
                <a:gd name="f22" fmla="val 2080"/>
                <a:gd name="f23" fmla="val 3309"/>
                <a:gd name="f24" fmla="val 2174"/>
                <a:gd name="f25" fmla="val 3435"/>
                <a:gd name="f26" fmla="val 2300"/>
                <a:gd name="f27" fmla="val 3466"/>
                <a:gd name="f28" fmla="val 2328"/>
                <a:gd name="f29" fmla="val 3485"/>
                <a:gd name="f30" fmla="val 2361"/>
                <a:gd name="f31" fmla="val 3492"/>
                <a:gd name="f32" fmla="val 2396"/>
                <a:gd name="f33" fmla="val 2482"/>
                <a:gd name="f34" fmla="val 2580"/>
                <a:gd name="f35" fmla="val 3448"/>
                <a:gd name="f36" fmla="val 2647"/>
                <a:gd name="f37" fmla="val 3403"/>
                <a:gd name="f38" fmla="val 2112"/>
                <a:gd name="f39" fmla="val 3624"/>
                <a:gd name="f40" fmla="val 2143"/>
                <a:gd name="f41" fmla="val 3561"/>
                <a:gd name="f42" fmla="val 3119"/>
                <a:gd name="f43" fmla="val 2773"/>
                <a:gd name="f44" fmla="val 1891"/>
                <a:gd name="f45" fmla="val 2552"/>
                <a:gd name="f46" fmla="val 1513"/>
                <a:gd name="f47" fmla="val 2206"/>
                <a:gd name="f48" fmla="val 631"/>
                <a:gd name="f49" fmla="val 1355"/>
                <a:gd name="f50" fmla="val 284"/>
                <a:gd name="f51" fmla="val 1198"/>
                <a:gd name="f52" fmla="val 221"/>
                <a:gd name="f53" fmla="val 1072"/>
                <a:gd name="f54" fmla="val 127"/>
                <a:gd name="f55" fmla="*/ f0 1 3813"/>
                <a:gd name="f56" fmla="*/ f1 1 3493"/>
                <a:gd name="f57" fmla="val f2"/>
                <a:gd name="f58" fmla="val f3"/>
                <a:gd name="f59" fmla="val f4"/>
                <a:gd name="f60" fmla="+- f59 0 f57"/>
                <a:gd name="f61" fmla="+- f58 0 f57"/>
                <a:gd name="f62" fmla="*/ f61 1 3813"/>
                <a:gd name="f63" fmla="*/ f60 1 3493"/>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3813" h="3493">
                  <a:moveTo>
                    <a:pt x="f5" y="f6"/>
                  </a:moveTo>
                  <a:lnTo>
                    <a:pt x="f7" y="f8"/>
                  </a:lnTo>
                  <a:cubicBezTo>
                    <a:pt x="f2" y="f8"/>
                    <a:pt x="f2" y="f9"/>
                    <a:pt x="f10" y="f11"/>
                  </a:cubicBezTo>
                  <a:cubicBezTo>
                    <a:pt x="f12" y="f13"/>
                    <a:pt x="f14" y="f15"/>
                    <a:pt x="f16" y="f17"/>
                  </a:cubicBezTo>
                  <a:lnTo>
                    <a:pt x="f18" y="f19"/>
                  </a:lnTo>
                  <a:lnTo>
                    <a:pt x="f20" y="f21"/>
                  </a:lnTo>
                  <a:cubicBezTo>
                    <a:pt x="f22" y="f23"/>
                    <a:pt x="f24" y="f25"/>
                    <a:pt x="f26" y="f27"/>
                  </a:cubicBezTo>
                  <a:cubicBezTo>
                    <a:pt x="f28" y="f29"/>
                    <a:pt x="f30" y="f31"/>
                    <a:pt x="f32" y="f31"/>
                  </a:cubicBezTo>
                  <a:cubicBezTo>
                    <a:pt x="f33" y="f31"/>
                    <a:pt x="f34" y="f35"/>
                    <a:pt x="f36" y="f37"/>
                  </a:cubicBezTo>
                  <a:lnTo>
                    <a:pt x="f3" y="f38"/>
                  </a:lnTo>
                  <a:lnTo>
                    <a:pt x="f3" y="f38"/>
                  </a:lnTo>
                  <a:lnTo>
                    <a:pt x="f39" y="f40"/>
                  </a:lnTo>
                  <a:lnTo>
                    <a:pt x="f41" y="f40"/>
                  </a:lnTo>
                  <a:cubicBezTo>
                    <a:pt x="f42" y="f40"/>
                    <a:pt x="f43" y="f44"/>
                    <a:pt x="f45" y="f46"/>
                  </a:cubicBezTo>
                  <a:lnTo>
                    <a:pt x="f47" y="f48"/>
                  </a:lnTo>
                  <a:lnTo>
                    <a:pt x="f49" y="f50"/>
                  </a:lnTo>
                  <a:cubicBezTo>
                    <a:pt x="f51" y="f52"/>
                    <a:pt x="f53" y="f54"/>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79" name="Google Shape;10390;p74">
            <a:extLst>
              <a:ext uri="{FF2B5EF4-FFF2-40B4-BE49-F238E27FC236}">
                <a16:creationId xmlns:a16="http://schemas.microsoft.com/office/drawing/2014/main" id="{1A95B167-7F9B-FC63-3F91-A9DE30CE1336}"/>
              </a:ext>
            </a:extLst>
          </p:cNvPr>
          <p:cNvGrpSpPr/>
          <p:nvPr/>
        </p:nvGrpSpPr>
        <p:grpSpPr>
          <a:xfrm>
            <a:off x="3128875" y="2001694"/>
            <a:ext cx="471529" cy="502554"/>
            <a:chOff x="3128875" y="2001694"/>
            <a:chExt cx="471529" cy="502554"/>
          </a:xfrm>
        </p:grpSpPr>
        <p:sp>
          <p:nvSpPr>
            <p:cNvPr id="180" name="Google Shape;10391;p74">
              <a:extLst>
                <a:ext uri="{FF2B5EF4-FFF2-40B4-BE49-F238E27FC236}">
                  <a16:creationId xmlns:a16="http://schemas.microsoft.com/office/drawing/2014/main" id="{A1339084-2A3A-C8FA-4878-EA9F4D841078}"/>
                </a:ext>
              </a:extLst>
            </p:cNvPr>
            <p:cNvSpPr/>
            <p:nvPr/>
          </p:nvSpPr>
          <p:spPr>
            <a:xfrm>
              <a:off x="3308180" y="2192795"/>
              <a:ext cx="110413" cy="116311"/>
            </a:xfrm>
            <a:custGeom>
              <a:avLst/>
              <a:gdLst>
                <a:gd name="f0" fmla="val w"/>
                <a:gd name="f1" fmla="val h"/>
                <a:gd name="f2" fmla="val 0"/>
                <a:gd name="f3" fmla="val 2774"/>
                <a:gd name="f4" fmla="val 2742"/>
                <a:gd name="f5" fmla="val 1387"/>
                <a:gd name="f6" fmla="val 1"/>
                <a:gd name="f7" fmla="val 631"/>
                <a:gd name="f8" fmla="val 1355"/>
                <a:gd name="f9" fmla="val 2112"/>
                <a:gd name="f10" fmla="val 2143"/>
                <a:gd name="f11" fmla="val 2773"/>
                <a:gd name="f12" fmla="*/ f0 1 2774"/>
                <a:gd name="f13" fmla="*/ f1 1 2742"/>
                <a:gd name="f14" fmla="val f2"/>
                <a:gd name="f15" fmla="val f3"/>
                <a:gd name="f16" fmla="val f4"/>
                <a:gd name="f17" fmla="+- f16 0 f14"/>
                <a:gd name="f18" fmla="+- f15 0 f14"/>
                <a:gd name="f19" fmla="*/ f18 1 2774"/>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74" h="2742">
                  <a:moveTo>
                    <a:pt x="f5" y="f6"/>
                  </a:moveTo>
                  <a:cubicBezTo>
                    <a:pt x="f7" y="f6"/>
                    <a:pt x="f6" y="f7"/>
                    <a:pt x="f6" y="f8"/>
                  </a:cubicBezTo>
                  <a:cubicBezTo>
                    <a:pt x="f6" y="f9"/>
                    <a:pt x="f7" y="f4"/>
                    <a:pt x="f5" y="f4"/>
                  </a:cubicBezTo>
                  <a:cubicBezTo>
                    <a:pt x="f10" y="f4"/>
                    <a:pt x="f11" y="f9"/>
                    <a:pt x="f11" y="f8"/>
                  </a:cubicBezTo>
                  <a:cubicBezTo>
                    <a:pt x="f11" y="f7"/>
                    <a:pt x="f1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1" name="Google Shape;10392;p74">
              <a:extLst>
                <a:ext uri="{FF2B5EF4-FFF2-40B4-BE49-F238E27FC236}">
                  <a16:creationId xmlns:a16="http://schemas.microsoft.com/office/drawing/2014/main" id="{F5F5FC48-4E1C-9B94-1734-B2C2B7043C09}"/>
                </a:ext>
              </a:extLst>
            </p:cNvPr>
            <p:cNvSpPr/>
            <p:nvPr/>
          </p:nvSpPr>
          <p:spPr>
            <a:xfrm>
              <a:off x="3182806" y="2001694"/>
              <a:ext cx="137955" cy="147072"/>
            </a:xfrm>
            <a:custGeom>
              <a:avLst/>
              <a:gdLst>
                <a:gd name="f0" fmla="val w"/>
                <a:gd name="f1" fmla="val h"/>
                <a:gd name="f2" fmla="val 0"/>
                <a:gd name="f3" fmla="val 3466"/>
                <a:gd name="f4" fmla="val 3467"/>
                <a:gd name="f5" fmla="val 1733"/>
                <a:gd name="f6" fmla="val 1"/>
                <a:gd name="f7" fmla="val 788"/>
                <a:gd name="f8" fmla="val 2678"/>
                <a:gd name="f9" fmla="val 2741"/>
                <a:gd name="f10" fmla="*/ f0 1 3466"/>
                <a:gd name="f11" fmla="*/ f1 1 3467"/>
                <a:gd name="f12" fmla="val f2"/>
                <a:gd name="f13" fmla="val f3"/>
                <a:gd name="f14" fmla="val f4"/>
                <a:gd name="f15" fmla="+- f14 0 f12"/>
                <a:gd name="f16" fmla="+- f13 0 f12"/>
                <a:gd name="f17" fmla="*/ f16 1 3466"/>
                <a:gd name="f18" fmla="*/ f15 1 346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3466" h="3467">
                  <a:moveTo>
                    <a:pt x="f5" y="f6"/>
                  </a:moveTo>
                  <a:cubicBezTo>
                    <a:pt x="f7" y="f6"/>
                    <a:pt x="f2" y="f7"/>
                    <a:pt x="f2" y="f5"/>
                  </a:cubicBezTo>
                  <a:cubicBezTo>
                    <a:pt x="f2" y="f8"/>
                    <a:pt x="f7" y="f3"/>
                    <a:pt x="f5" y="f3"/>
                  </a:cubicBezTo>
                  <a:cubicBezTo>
                    <a:pt x="f9" y="f3"/>
                    <a:pt x="f3" y="f8"/>
                    <a:pt x="f3" y="f5"/>
                  </a:cubicBezTo>
                  <a:cubicBezTo>
                    <a:pt x="f3" y="f7"/>
                    <a:pt x="f8"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2" name="Google Shape;10393;p74">
              <a:extLst>
                <a:ext uri="{FF2B5EF4-FFF2-40B4-BE49-F238E27FC236}">
                  <a16:creationId xmlns:a16="http://schemas.microsoft.com/office/drawing/2014/main" id="{7A1E15C7-97C4-25EF-02F8-BC150575662C}"/>
                </a:ext>
              </a:extLst>
            </p:cNvPr>
            <p:cNvSpPr/>
            <p:nvPr/>
          </p:nvSpPr>
          <p:spPr>
            <a:xfrm>
              <a:off x="3404740" y="2001694"/>
              <a:ext cx="137992" cy="147072"/>
            </a:xfrm>
            <a:custGeom>
              <a:avLst/>
              <a:gdLst>
                <a:gd name="f0" fmla="val w"/>
                <a:gd name="f1" fmla="val h"/>
                <a:gd name="f2" fmla="val 0"/>
                <a:gd name="f3" fmla="val 3467"/>
                <a:gd name="f4" fmla="val 1733"/>
                <a:gd name="f5" fmla="val 1"/>
                <a:gd name="f6" fmla="val 788"/>
                <a:gd name="f7" fmla="val 2678"/>
                <a:gd name="f8" fmla="val 3466"/>
                <a:gd name="f9" fmla="val 2679"/>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3" name="Google Shape;10394;p74">
              <a:extLst>
                <a:ext uri="{FF2B5EF4-FFF2-40B4-BE49-F238E27FC236}">
                  <a16:creationId xmlns:a16="http://schemas.microsoft.com/office/drawing/2014/main" id="{6625E5BC-535B-47B6-498C-B02D6034DB29}"/>
                </a:ext>
              </a:extLst>
            </p:cNvPr>
            <p:cNvSpPr/>
            <p:nvPr/>
          </p:nvSpPr>
          <p:spPr>
            <a:xfrm>
              <a:off x="3328242" y="2331811"/>
              <a:ext cx="66504" cy="42803"/>
            </a:xfrm>
            <a:custGeom>
              <a:avLst/>
              <a:gdLst>
                <a:gd name="f0" fmla="val w"/>
                <a:gd name="f1" fmla="val h"/>
                <a:gd name="f2" fmla="val 0"/>
                <a:gd name="f3" fmla="val 1671"/>
                <a:gd name="f4" fmla="val 1009"/>
                <a:gd name="f5" fmla="val 1"/>
                <a:gd name="f6" fmla="val 851"/>
                <a:gd name="f7" fmla="val 1008"/>
                <a:gd name="f8" fmla="val 1450"/>
                <a:gd name="f9" fmla="val 126"/>
                <a:gd name="f10" fmla="val 1167"/>
                <a:gd name="f11" fmla="val 158"/>
                <a:gd name="f12" fmla="val 568"/>
                <a:gd name="f13" fmla="val 284"/>
                <a:gd name="f14" fmla="val 95"/>
                <a:gd name="f15" fmla="*/ f0 1 1671"/>
                <a:gd name="f16" fmla="*/ f1 1 1009"/>
                <a:gd name="f17" fmla="val f2"/>
                <a:gd name="f18" fmla="val f3"/>
                <a:gd name="f19" fmla="val f4"/>
                <a:gd name="f20" fmla="+- f19 0 f17"/>
                <a:gd name="f21" fmla="+- f18 0 f17"/>
                <a:gd name="f22" fmla="*/ f21 1 1671"/>
                <a:gd name="f23" fmla="*/ f20 1 100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671" h="1009">
                  <a:moveTo>
                    <a:pt x="f5" y="f2"/>
                  </a:moveTo>
                  <a:lnTo>
                    <a:pt x="f6" y="f7"/>
                  </a:lnTo>
                  <a:lnTo>
                    <a:pt x="f3" y="f2"/>
                  </a:lnTo>
                  <a:lnTo>
                    <a:pt x="f3" y="f2"/>
                  </a:lnTo>
                  <a:cubicBezTo>
                    <a:pt x="f8" y="f9"/>
                    <a:pt x="f10" y="f11"/>
                    <a:pt x="f6" y="f11"/>
                  </a:cubicBezTo>
                  <a:cubicBezTo>
                    <a:pt x="f12" y="f11"/>
                    <a:pt x="f13" y="f14"/>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4" name="Google Shape;10395;p74">
              <a:extLst>
                <a:ext uri="{FF2B5EF4-FFF2-40B4-BE49-F238E27FC236}">
                  <a16:creationId xmlns:a16="http://schemas.microsoft.com/office/drawing/2014/main" id="{4D760932-A084-C292-77D0-8B7F33E9C6C4}"/>
                </a:ext>
              </a:extLst>
            </p:cNvPr>
            <p:cNvSpPr/>
            <p:nvPr/>
          </p:nvSpPr>
          <p:spPr>
            <a:xfrm>
              <a:off x="3239197" y="2322429"/>
              <a:ext cx="111639" cy="180456"/>
            </a:xfrm>
            <a:custGeom>
              <a:avLst/>
              <a:gdLst>
                <a:gd name="f0" fmla="val w"/>
                <a:gd name="f1" fmla="val h"/>
                <a:gd name="f2" fmla="val 0"/>
                <a:gd name="f3" fmla="val 2805"/>
                <a:gd name="f4" fmla="val 4254"/>
                <a:gd name="f5" fmla="val 1261"/>
                <a:gd name="f6" fmla="val 1"/>
                <a:gd name="f7" fmla="val 474"/>
                <a:gd name="f8" fmla="val 599"/>
                <a:gd name="f9" fmla="val 1513"/>
                <a:gd name="f10" fmla="val 2490"/>
                <a:gd name="f11" fmla="val 3907"/>
                <a:gd name="f12" fmla="val 4096"/>
                <a:gd name="f13" fmla="val 158"/>
                <a:gd name="f14" fmla="val 379"/>
                <a:gd name="f15" fmla="val 1891"/>
                <a:gd name="f16" fmla="*/ f0 1 2805"/>
                <a:gd name="f17" fmla="*/ f1 1 4254"/>
                <a:gd name="f18" fmla="val f2"/>
                <a:gd name="f19" fmla="val f3"/>
                <a:gd name="f20" fmla="val f4"/>
                <a:gd name="f21" fmla="+- f20 0 f18"/>
                <a:gd name="f22" fmla="+- f19 0 f18"/>
                <a:gd name="f23" fmla="*/ f22 1 2805"/>
                <a:gd name="f24" fmla="*/ f21 1 4254"/>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805" h="4254">
                  <a:moveTo>
                    <a:pt x="f5" y="f6"/>
                  </a:moveTo>
                  <a:cubicBezTo>
                    <a:pt x="f7" y="f8"/>
                    <a:pt x="f6" y="f9"/>
                    <a:pt x="f6" y="f10"/>
                  </a:cubicBezTo>
                  <a:lnTo>
                    <a:pt x="f6" y="f11"/>
                  </a:lnTo>
                  <a:cubicBezTo>
                    <a:pt x="f6" y="f12"/>
                    <a:pt x="f13" y="f4"/>
                    <a:pt x="f14" y="f4"/>
                  </a:cubicBezTo>
                  <a:lnTo>
                    <a:pt x="f3" y="f4"/>
                  </a:lnTo>
                  <a:lnTo>
                    <a:pt x="f3" y="f15"/>
                  </a:ln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5" name="Google Shape;10396;p74">
              <a:extLst>
                <a:ext uri="{FF2B5EF4-FFF2-40B4-BE49-F238E27FC236}">
                  <a16:creationId xmlns:a16="http://schemas.microsoft.com/office/drawing/2014/main" id="{B560E6CD-95D1-68F5-3E67-F18801C19350}"/>
                </a:ext>
              </a:extLst>
            </p:cNvPr>
            <p:cNvSpPr/>
            <p:nvPr/>
          </p:nvSpPr>
          <p:spPr>
            <a:xfrm>
              <a:off x="3377153" y="2323792"/>
              <a:ext cx="111639" cy="180456"/>
            </a:xfrm>
            <a:custGeom>
              <a:avLst/>
              <a:gdLst>
                <a:gd name="f0" fmla="val w"/>
                <a:gd name="f1" fmla="val h"/>
                <a:gd name="f2" fmla="val 0"/>
                <a:gd name="f3" fmla="val 2805"/>
                <a:gd name="f4" fmla="val 4254"/>
                <a:gd name="f5" fmla="val 1544"/>
                <a:gd name="f6" fmla="val 1"/>
                <a:gd name="f7" fmla="val 1890"/>
                <a:gd name="f8" fmla="val 4253"/>
                <a:gd name="f9" fmla="val 2458"/>
                <a:gd name="f10" fmla="val 2647"/>
                <a:gd name="f11" fmla="val 2804"/>
                <a:gd name="f12" fmla="val 4096"/>
                <a:gd name="f13" fmla="val 3907"/>
                <a:gd name="f14" fmla="val 2489"/>
                <a:gd name="f15" fmla="val 2773"/>
                <a:gd name="f16" fmla="val 1481"/>
                <a:gd name="f17" fmla="val 2300"/>
                <a:gd name="f18" fmla="val 567"/>
                <a:gd name="f19" fmla="*/ f0 1 2805"/>
                <a:gd name="f20" fmla="*/ f1 1 4254"/>
                <a:gd name="f21" fmla="val f2"/>
                <a:gd name="f22" fmla="val f3"/>
                <a:gd name="f23" fmla="val f4"/>
                <a:gd name="f24" fmla="+- f23 0 f21"/>
                <a:gd name="f25" fmla="+- f22 0 f21"/>
                <a:gd name="f26" fmla="*/ f25 1 2805"/>
                <a:gd name="f27" fmla="*/ f24 1 42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805" h="4254">
                  <a:moveTo>
                    <a:pt x="f5" y="f2"/>
                  </a:moveTo>
                  <a:lnTo>
                    <a:pt x="f6" y="f7"/>
                  </a:lnTo>
                  <a:lnTo>
                    <a:pt x="f6" y="f8"/>
                  </a:lnTo>
                  <a:lnTo>
                    <a:pt x="f9" y="f8"/>
                  </a:lnTo>
                  <a:cubicBezTo>
                    <a:pt x="f10" y="f8"/>
                    <a:pt x="f11" y="f12"/>
                    <a:pt x="f11" y="f13"/>
                  </a:cubicBezTo>
                  <a:lnTo>
                    <a:pt x="f11" y="f14"/>
                  </a:lnTo>
                  <a:cubicBezTo>
                    <a:pt x="f15" y="f16"/>
                    <a:pt x="f17" y="f18"/>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6" name="Google Shape;10397;p74">
              <a:extLst>
                <a:ext uri="{FF2B5EF4-FFF2-40B4-BE49-F238E27FC236}">
                  <a16:creationId xmlns:a16="http://schemas.microsoft.com/office/drawing/2014/main" id="{1F155773-038F-D414-A079-6FD299B55C51}"/>
                </a:ext>
              </a:extLst>
            </p:cNvPr>
            <p:cNvSpPr/>
            <p:nvPr/>
          </p:nvSpPr>
          <p:spPr>
            <a:xfrm>
              <a:off x="3380939" y="2143381"/>
              <a:ext cx="219465" cy="184443"/>
            </a:xfrm>
            <a:custGeom>
              <a:avLst/>
              <a:gdLst>
                <a:gd name="f0" fmla="val w"/>
                <a:gd name="f1" fmla="val h"/>
                <a:gd name="f2" fmla="val 0"/>
                <a:gd name="f3" fmla="val 5514"/>
                <a:gd name="f4" fmla="val 4348"/>
                <a:gd name="f5" fmla="val 3686"/>
                <a:gd name="f6" fmla="val 1512"/>
                <a:gd name="f7" fmla="val 3907"/>
                <a:gd name="f8" fmla="val 4064"/>
                <a:gd name="f9" fmla="val 1670"/>
                <a:gd name="f10" fmla="val 1859"/>
                <a:gd name="f11" fmla="val 2048"/>
                <a:gd name="f12" fmla="val 2205"/>
                <a:gd name="f13" fmla="val 2993"/>
                <a:gd name="f14" fmla="val 2804"/>
                <a:gd name="f15" fmla="val 2646"/>
                <a:gd name="f16" fmla="val 4127"/>
                <a:gd name="f17" fmla="val 536"/>
                <a:gd name="f18" fmla="val 3056"/>
                <a:gd name="f19" fmla="val 851"/>
                <a:gd name="f20" fmla="val 2331"/>
                <a:gd name="f21" fmla="val 1607"/>
                <a:gd name="f22" fmla="val 977"/>
                <a:gd name="f23" fmla="val 504"/>
                <a:gd name="f24" fmla="val 63"/>
                <a:gd name="f25" fmla="val 347"/>
                <a:gd name="f26" fmla="val 221"/>
                <a:gd name="f27" fmla="val 158"/>
                <a:gd name="f28" fmla="val 378"/>
                <a:gd name="f29" fmla="val 567"/>
                <a:gd name="f30" fmla="val 945"/>
                <a:gd name="f31" fmla="val 756"/>
                <a:gd name="f32" fmla="val 1638"/>
                <a:gd name="f33" fmla="val 1575"/>
                <a:gd name="f34" fmla="val 2615"/>
                <a:gd name="f35" fmla="val 2930"/>
                <a:gd name="f36" fmla="val 3214"/>
                <a:gd name="f37" fmla="val 1449"/>
                <a:gd name="f38" fmla="val 3466"/>
                <a:gd name="f39" fmla="val 3718"/>
                <a:gd name="f40" fmla="val 4001"/>
                <a:gd name="f41" fmla="val 2520"/>
                <a:gd name="f42" fmla="val 5167"/>
                <a:gd name="f43" fmla="val 5356"/>
                <a:gd name="f44" fmla="val 5513"/>
                <a:gd name="f45" fmla="val 4190"/>
                <a:gd name="f46" fmla="val 5482"/>
                <a:gd name="f47" fmla="val 4915"/>
                <a:gd name="f48" fmla="*/ f0 1 5514"/>
                <a:gd name="f49" fmla="*/ f1 1 4348"/>
                <a:gd name="f50" fmla="val f2"/>
                <a:gd name="f51" fmla="val f3"/>
                <a:gd name="f52" fmla="val f4"/>
                <a:gd name="f53" fmla="+- f52 0 f50"/>
                <a:gd name="f54" fmla="+- f51 0 f50"/>
                <a:gd name="f55" fmla="*/ f54 1 5514"/>
                <a:gd name="f56" fmla="*/ f53 1 4348"/>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5514" h="434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2"/>
                  </a:moveTo>
                  <a:cubicBezTo>
                    <a:pt x="f5" y="f17"/>
                    <a:pt x="f18" y="f19"/>
                    <a:pt x="f20" y="f19"/>
                  </a:cubicBezTo>
                  <a:cubicBezTo>
                    <a:pt x="f21" y="f19"/>
                    <a:pt x="f22" y="f23"/>
                    <a:pt x="f17" y="f24"/>
                  </a:cubicBezTo>
                  <a:cubicBezTo>
                    <a:pt x="f25" y="f26"/>
                    <a:pt x="f27" y="f28"/>
                    <a:pt x="f2" y="f29"/>
                  </a:cubicBezTo>
                  <a:cubicBezTo>
                    <a:pt x="f30" y="f31"/>
                    <a:pt x="f32" y="f33"/>
                    <a:pt x="f32" y="f34"/>
                  </a:cubicBezTo>
                  <a:cubicBezTo>
                    <a:pt x="f32" y="f35"/>
                    <a:pt x="f33" y="f36"/>
                    <a:pt x="f37" y="f38"/>
                  </a:cubicBezTo>
                  <a:cubicBezTo>
                    <a:pt x="f10" y="f39"/>
                    <a:pt x="f12" y="f40"/>
                    <a:pt x="f41" y="f4"/>
                  </a:cubicBezTo>
                  <a:lnTo>
                    <a:pt x="f42" y="f4"/>
                  </a:lnTo>
                  <a:cubicBezTo>
                    <a:pt x="f43" y="f4"/>
                    <a:pt x="f44" y="f45"/>
                    <a:pt x="f44" y="f40"/>
                  </a:cubicBezTo>
                  <a:lnTo>
                    <a:pt x="f44" y="f34"/>
                  </a:lnTo>
                  <a:cubicBezTo>
                    <a:pt x="f46" y="f6"/>
                    <a:pt x="f47" y="f29"/>
                    <a:pt x="f16"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7" name="Google Shape;10398;p74">
              <a:extLst>
                <a:ext uri="{FF2B5EF4-FFF2-40B4-BE49-F238E27FC236}">
                  <a16:creationId xmlns:a16="http://schemas.microsoft.com/office/drawing/2014/main" id="{C78AA904-A6A4-FF24-22CD-F5CDFF097721}"/>
                </a:ext>
              </a:extLst>
            </p:cNvPr>
            <p:cNvSpPr/>
            <p:nvPr/>
          </p:nvSpPr>
          <p:spPr>
            <a:xfrm>
              <a:off x="3128875" y="2142018"/>
              <a:ext cx="216959" cy="184480"/>
            </a:xfrm>
            <a:custGeom>
              <a:avLst/>
              <a:gdLst>
                <a:gd name="f0" fmla="val w"/>
                <a:gd name="f1" fmla="val h"/>
                <a:gd name="f2" fmla="val 0"/>
                <a:gd name="f3" fmla="val 5451"/>
                <a:gd name="f4" fmla="val 4349"/>
                <a:gd name="f5" fmla="val 2426"/>
                <a:gd name="f6" fmla="val 1544"/>
                <a:gd name="f7" fmla="val 2615"/>
                <a:gd name="f8" fmla="val 2773"/>
                <a:gd name="f9" fmla="val 1702"/>
                <a:gd name="f10" fmla="val 1891"/>
                <a:gd name="f11" fmla="val 2080"/>
                <a:gd name="f12" fmla="val 2237"/>
                <a:gd name="f13" fmla="val 1733"/>
                <a:gd name="f14" fmla="val 1513"/>
                <a:gd name="f15" fmla="val 1355"/>
                <a:gd name="f16" fmla="val 1324"/>
                <a:gd name="f17" fmla="val 1"/>
                <a:gd name="f18" fmla="val 536"/>
                <a:gd name="f19" fmla="val 568"/>
                <a:gd name="f20" fmla="val 2552"/>
                <a:gd name="f21" fmla="val 3939"/>
                <a:gd name="f22" fmla="val 4191"/>
                <a:gd name="f23" fmla="val 95"/>
                <a:gd name="f24" fmla="val 4348"/>
                <a:gd name="f25" fmla="val 316"/>
                <a:gd name="f26" fmla="val 2930"/>
                <a:gd name="f27" fmla="val 3214"/>
                <a:gd name="f28" fmla="val 3970"/>
                <a:gd name="f29" fmla="val 3561"/>
                <a:gd name="f30" fmla="val 3655"/>
                <a:gd name="f31" fmla="val 4002"/>
                <a:gd name="f32" fmla="val 3466"/>
                <a:gd name="f33" fmla="val 3876"/>
                <a:gd name="f34" fmla="val 3183"/>
                <a:gd name="f35" fmla="val 3813"/>
                <a:gd name="f36" fmla="val 1607"/>
                <a:gd name="f37" fmla="val 4506"/>
                <a:gd name="f38" fmla="val 757"/>
                <a:gd name="f39" fmla="val 5293"/>
                <a:gd name="f40" fmla="val 347"/>
                <a:gd name="f41" fmla="val 5104"/>
                <a:gd name="f42" fmla="val 190"/>
                <a:gd name="f43" fmla="val 4915"/>
                <a:gd name="f44" fmla="val 32"/>
                <a:gd name="f45" fmla="val 4474"/>
                <a:gd name="f46" fmla="val 505"/>
                <a:gd name="f47" fmla="val 3844"/>
                <a:gd name="f48" fmla="val 820"/>
                <a:gd name="f49" fmla="val 3151"/>
                <a:gd name="f50" fmla="val 1796"/>
                <a:gd name="f51" fmla="*/ f0 1 5451"/>
                <a:gd name="f52" fmla="*/ f1 1 4349"/>
                <a:gd name="f53" fmla="val f2"/>
                <a:gd name="f54" fmla="val f3"/>
                <a:gd name="f55" fmla="val f4"/>
                <a:gd name="f56" fmla="+- f55 0 f53"/>
                <a:gd name="f57" fmla="+- f54 0 f53"/>
                <a:gd name="f58" fmla="*/ f57 1 5451"/>
                <a:gd name="f59" fmla="*/ f56 1 4349"/>
                <a:gd name="f60" fmla="*/ f53 1 f58"/>
                <a:gd name="f61" fmla="*/ f54 1 f58"/>
                <a:gd name="f62" fmla="*/ f53 1 f59"/>
                <a:gd name="f63" fmla="*/ f55 1 f59"/>
                <a:gd name="f64" fmla="*/ f60 f51 1"/>
                <a:gd name="f65" fmla="*/ f61 f51 1"/>
                <a:gd name="f66" fmla="*/ f63 f52 1"/>
                <a:gd name="f67" fmla="*/ f62 f52 1"/>
              </a:gdLst>
              <a:ahLst/>
              <a:cxnLst>
                <a:cxn ang="3cd4">
                  <a:pos x="hc" y="t"/>
                </a:cxn>
                <a:cxn ang="0">
                  <a:pos x="r" y="vc"/>
                </a:cxn>
                <a:cxn ang="cd4">
                  <a:pos x="hc" y="b"/>
                </a:cxn>
                <a:cxn ang="cd2">
                  <a:pos x="l" y="vc"/>
                </a:cxn>
              </a:cxnLst>
              <a:rect l="f64" t="f67" r="f65" b="f66"/>
              <a:pathLst>
                <a:path w="5451" h="4349">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9"/>
                    <a:pt x="f17" y="f14"/>
                    <a:pt x="f17" y="f20"/>
                  </a:cubicBezTo>
                  <a:lnTo>
                    <a:pt x="f17" y="f21"/>
                  </a:lnTo>
                  <a:cubicBezTo>
                    <a:pt x="f17" y="f22"/>
                    <a:pt x="f23" y="f24"/>
                    <a:pt x="f25" y="f24"/>
                  </a:cubicBezTo>
                  <a:lnTo>
                    <a:pt x="f26" y="f24"/>
                  </a:lnTo>
                  <a:cubicBezTo>
                    <a:pt x="f27" y="f28"/>
                    <a:pt x="f29" y="f30"/>
                    <a:pt x="f31" y="f32"/>
                  </a:cubicBezTo>
                  <a:cubicBezTo>
                    <a:pt x="f33" y="f34"/>
                    <a:pt x="f35" y="f26"/>
                    <a:pt x="f35" y="f7"/>
                  </a:cubicBezTo>
                  <a:cubicBezTo>
                    <a:pt x="f35" y="f36"/>
                    <a:pt x="f37" y="f38"/>
                    <a:pt x="f3" y="f19"/>
                  </a:cubicBezTo>
                  <a:cubicBezTo>
                    <a:pt x="f39" y="f40"/>
                    <a:pt x="f41" y="f42"/>
                    <a:pt x="f43" y="f44"/>
                  </a:cubicBezTo>
                  <a:cubicBezTo>
                    <a:pt x="f45" y="f46"/>
                    <a:pt x="f47" y="f48"/>
                    <a:pt x="f49" y="f48"/>
                  </a:cubicBezTo>
                  <a:cubicBezTo>
                    <a:pt x="f5" y="f48"/>
                    <a:pt x="f50" y="f46"/>
                    <a:pt x="f16" y="f17"/>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88" name="Google Shape;10412;p74">
            <a:extLst>
              <a:ext uri="{FF2B5EF4-FFF2-40B4-BE49-F238E27FC236}">
                <a16:creationId xmlns:a16="http://schemas.microsoft.com/office/drawing/2014/main" id="{17B26526-9712-EF3D-323E-90ED6876B3EA}"/>
              </a:ext>
            </a:extLst>
          </p:cNvPr>
          <p:cNvGrpSpPr/>
          <p:nvPr/>
        </p:nvGrpSpPr>
        <p:grpSpPr>
          <a:xfrm>
            <a:off x="5894798" y="1990411"/>
            <a:ext cx="441444" cy="500460"/>
            <a:chOff x="5894798" y="1990411"/>
            <a:chExt cx="441444" cy="500460"/>
          </a:xfrm>
        </p:grpSpPr>
        <p:sp>
          <p:nvSpPr>
            <p:cNvPr id="189" name="Google Shape;10413;p74">
              <a:extLst>
                <a:ext uri="{FF2B5EF4-FFF2-40B4-BE49-F238E27FC236}">
                  <a16:creationId xmlns:a16="http://schemas.microsoft.com/office/drawing/2014/main" id="{0E42A3C9-6B4A-6FB2-9A6F-F82FCFD137FB}"/>
                </a:ext>
              </a:extLst>
            </p:cNvPr>
            <p:cNvSpPr/>
            <p:nvPr/>
          </p:nvSpPr>
          <p:spPr>
            <a:xfrm>
              <a:off x="6114263" y="1990411"/>
              <a:ext cx="27624" cy="74871"/>
            </a:xfrm>
            <a:custGeom>
              <a:avLst/>
              <a:gdLst>
                <a:gd name="f0" fmla="val w"/>
                <a:gd name="f1" fmla="val h"/>
                <a:gd name="f2" fmla="val 0"/>
                <a:gd name="f3" fmla="val 694"/>
                <a:gd name="f4" fmla="val 1765"/>
                <a:gd name="f5" fmla="val 347"/>
                <a:gd name="f6" fmla="val 1"/>
                <a:gd name="f7" fmla="val 158"/>
                <a:gd name="f8" fmla="val 1418"/>
                <a:gd name="f9" fmla="val 1607"/>
                <a:gd name="f10" fmla="val 536"/>
                <a:gd name="f11" fmla="val 693"/>
                <a:gd name="f12" fmla="*/ f0 1 694"/>
                <a:gd name="f13" fmla="*/ f1 1 1765"/>
                <a:gd name="f14" fmla="val f2"/>
                <a:gd name="f15" fmla="val f3"/>
                <a:gd name="f16" fmla="val f4"/>
                <a:gd name="f17" fmla="+- f16 0 f14"/>
                <a:gd name="f18" fmla="+- f15 0 f14"/>
                <a:gd name="f19" fmla="*/ f18 1 694"/>
                <a:gd name="f20" fmla="*/ f17 1 176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65">
                  <a:moveTo>
                    <a:pt x="f5" y="f6"/>
                  </a:moveTo>
                  <a:cubicBezTo>
                    <a:pt x="f7" y="f6"/>
                    <a:pt x="f2" y="f7"/>
                    <a:pt x="f2" y="f5"/>
                  </a:cubicBezTo>
                  <a:lnTo>
                    <a:pt x="f2" y="f8"/>
                  </a:lnTo>
                  <a:cubicBezTo>
                    <a:pt x="f2" y="f9"/>
                    <a:pt x="f7" y="f4"/>
                    <a:pt x="f5" y="f4"/>
                  </a:cubicBezTo>
                  <a:cubicBezTo>
                    <a:pt x="f10" y="f4"/>
                    <a:pt x="f11" y="f9"/>
                    <a:pt x="f11" y="f8"/>
                  </a:cubicBezTo>
                  <a:lnTo>
                    <a:pt x="f11" y="f5"/>
                  </a:lnTo>
                  <a:cubicBezTo>
                    <a:pt x="f11" y="f7"/>
                    <a:pt x="f1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0" name="Google Shape;10414;p74">
              <a:extLst>
                <a:ext uri="{FF2B5EF4-FFF2-40B4-BE49-F238E27FC236}">
                  <a16:creationId xmlns:a16="http://schemas.microsoft.com/office/drawing/2014/main" id="{E505BB59-B166-5EDF-57D4-A90B9420B7AE}"/>
                </a:ext>
              </a:extLst>
            </p:cNvPr>
            <p:cNvSpPr/>
            <p:nvPr/>
          </p:nvSpPr>
          <p:spPr>
            <a:xfrm>
              <a:off x="6198278" y="2022140"/>
              <a:ext cx="56436" cy="57863"/>
            </a:xfrm>
            <a:custGeom>
              <a:avLst/>
              <a:gdLst>
                <a:gd name="f0" fmla="val w"/>
                <a:gd name="f1" fmla="val h"/>
                <a:gd name="f2" fmla="val 0"/>
                <a:gd name="f3" fmla="val 1418"/>
                <a:gd name="f4" fmla="val 1364"/>
                <a:gd name="f5" fmla="val 1071"/>
                <a:gd name="f6" fmla="val 1"/>
                <a:gd name="f7" fmla="val 977"/>
                <a:gd name="f8" fmla="val 882"/>
                <a:gd name="f9" fmla="val 24"/>
                <a:gd name="f10" fmla="val 819"/>
                <a:gd name="f11" fmla="val 72"/>
                <a:gd name="f12" fmla="val 126"/>
                <a:gd name="f13" fmla="val 796"/>
                <a:gd name="f14" fmla="val 922"/>
                <a:gd name="f15" fmla="val 1143"/>
                <a:gd name="f16" fmla="val 1269"/>
                <a:gd name="f17" fmla="val 189"/>
                <a:gd name="f18" fmla="val 1332"/>
                <a:gd name="f19" fmla="val 268"/>
                <a:gd name="f20" fmla="val 1363"/>
                <a:gd name="f21" fmla="val 350"/>
                <a:gd name="f22" fmla="val 433"/>
                <a:gd name="f23" fmla="val 520"/>
                <a:gd name="f24" fmla="val 599"/>
                <a:gd name="f25" fmla="val 1323"/>
                <a:gd name="f26" fmla="val 544"/>
                <a:gd name="f27" fmla="val 418"/>
                <a:gd name="f28" fmla="val 198"/>
                <a:gd name="f29" fmla="val 1260"/>
                <a:gd name="f30" fmla="val 1166"/>
                <a:gd name="f31" fmla="*/ f0 1 1418"/>
                <a:gd name="f32" fmla="*/ f1 1 1364"/>
                <a:gd name="f33" fmla="val f2"/>
                <a:gd name="f34" fmla="val f3"/>
                <a:gd name="f35" fmla="val f4"/>
                <a:gd name="f36" fmla="+- f35 0 f33"/>
                <a:gd name="f37" fmla="+- f34 0 f33"/>
                <a:gd name="f38" fmla="*/ f37 1 1418"/>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8" h="1364">
                  <a:moveTo>
                    <a:pt x="f5" y="f6"/>
                  </a:moveTo>
                  <a:cubicBezTo>
                    <a:pt x="f7" y="f6"/>
                    <a:pt x="f8" y="f9"/>
                    <a:pt x="f10" y="f11"/>
                  </a:cubicBezTo>
                  <a:lnTo>
                    <a:pt x="f12" y="f13"/>
                  </a:lnTo>
                  <a:cubicBezTo>
                    <a:pt x="f2" y="f14"/>
                    <a:pt x="f2" y="f15"/>
                    <a:pt x="f12" y="f16"/>
                  </a:cubicBezTo>
                  <a:cubicBezTo>
                    <a:pt x="f17" y="f18"/>
                    <a:pt x="f19" y="f20"/>
                    <a:pt x="f21" y="f20"/>
                  </a:cubicBezTo>
                  <a:cubicBezTo>
                    <a:pt x="f22" y="f20"/>
                    <a:pt x="f23" y="f18"/>
                    <a:pt x="f24" y="f16"/>
                  </a:cubicBezTo>
                  <a:lnTo>
                    <a:pt x="f25" y="f26"/>
                  </a:lnTo>
                  <a:cubicBezTo>
                    <a:pt x="f3" y="f27"/>
                    <a:pt x="f3" y="f28"/>
                    <a:pt x="f25" y="f11"/>
                  </a:cubicBezTo>
                  <a:cubicBezTo>
                    <a:pt x="f29" y="f9"/>
                    <a:pt x="f3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1" name="Google Shape;10415;p74">
              <a:extLst>
                <a:ext uri="{FF2B5EF4-FFF2-40B4-BE49-F238E27FC236}">
                  <a16:creationId xmlns:a16="http://schemas.microsoft.com/office/drawing/2014/main" id="{94AB9244-7C60-D43F-AE1D-FD8235CA581F}"/>
                </a:ext>
              </a:extLst>
            </p:cNvPr>
            <p:cNvSpPr/>
            <p:nvPr/>
          </p:nvSpPr>
          <p:spPr>
            <a:xfrm>
              <a:off x="6279760" y="2197540"/>
              <a:ext cx="56482" cy="30796"/>
            </a:xfrm>
            <a:custGeom>
              <a:avLst/>
              <a:gdLst>
                <a:gd name="f0" fmla="val w"/>
                <a:gd name="f1" fmla="val h"/>
                <a:gd name="f2" fmla="val 0"/>
                <a:gd name="f3" fmla="val 1419"/>
                <a:gd name="f4" fmla="val 726"/>
                <a:gd name="f5" fmla="val 379"/>
                <a:gd name="f6" fmla="val 1"/>
                <a:gd name="f7" fmla="val 158"/>
                <a:gd name="f8" fmla="val 347"/>
                <a:gd name="f9" fmla="val 568"/>
                <a:gd name="f10" fmla="val 725"/>
                <a:gd name="f11" fmla="val 1072"/>
                <a:gd name="f12" fmla="val 1261"/>
                <a:gd name="f13" fmla="*/ f0 1 1419"/>
                <a:gd name="f14" fmla="*/ f1 1 726"/>
                <a:gd name="f15" fmla="val f2"/>
                <a:gd name="f16" fmla="val f3"/>
                <a:gd name="f17" fmla="val f4"/>
                <a:gd name="f18" fmla="+- f17 0 f15"/>
                <a:gd name="f19" fmla="+- f16 0 f15"/>
                <a:gd name="f20" fmla="*/ f19 1 1419"/>
                <a:gd name="f21" fmla="*/ f18 1 726"/>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419" h="726">
                  <a:moveTo>
                    <a:pt x="f5" y="f6"/>
                  </a:moveTo>
                  <a:cubicBezTo>
                    <a:pt x="f7" y="f6"/>
                    <a:pt x="f6" y="f7"/>
                    <a:pt x="f6" y="f8"/>
                  </a:cubicBezTo>
                  <a:cubicBezTo>
                    <a:pt x="f6" y="f9"/>
                    <a:pt x="f7" y="f10"/>
                    <a:pt x="f5" y="f10"/>
                  </a:cubicBezTo>
                  <a:lnTo>
                    <a:pt x="f11" y="f10"/>
                  </a:lnTo>
                  <a:cubicBezTo>
                    <a:pt x="f12" y="f10"/>
                    <a:pt x="f3" y="f9"/>
                    <a:pt x="f3" y="f8"/>
                  </a:cubicBezTo>
                  <a:cubicBezTo>
                    <a:pt x="f3" y="f7"/>
                    <a:pt x="f12" y="f6"/>
                    <a:pt x="f11"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2" name="Google Shape;10416;p74">
              <a:extLst>
                <a:ext uri="{FF2B5EF4-FFF2-40B4-BE49-F238E27FC236}">
                  <a16:creationId xmlns:a16="http://schemas.microsoft.com/office/drawing/2014/main" id="{311DCEEA-EDEF-C74C-05A1-E1844E5B6481}"/>
                </a:ext>
              </a:extLst>
            </p:cNvPr>
            <p:cNvSpPr/>
            <p:nvPr/>
          </p:nvSpPr>
          <p:spPr>
            <a:xfrm>
              <a:off x="5894798" y="2197540"/>
              <a:ext cx="56482" cy="29434"/>
            </a:xfrm>
            <a:custGeom>
              <a:avLst/>
              <a:gdLst>
                <a:gd name="f0" fmla="val w"/>
                <a:gd name="f1" fmla="val h"/>
                <a:gd name="f2" fmla="val 0"/>
                <a:gd name="f3" fmla="val 1419"/>
                <a:gd name="f4" fmla="val 694"/>
                <a:gd name="f5" fmla="val 347"/>
                <a:gd name="f6" fmla="val 1"/>
                <a:gd name="f7" fmla="val 158"/>
                <a:gd name="f8" fmla="val 568"/>
                <a:gd name="f9" fmla="val 1072"/>
                <a:gd name="f10" fmla="val 1261"/>
                <a:gd name="f11" fmla="*/ f0 1 1419"/>
                <a:gd name="f12" fmla="*/ f1 1 694"/>
                <a:gd name="f13" fmla="val f2"/>
                <a:gd name="f14" fmla="val f3"/>
                <a:gd name="f15" fmla="val f4"/>
                <a:gd name="f16" fmla="+- f15 0 f13"/>
                <a:gd name="f17" fmla="+- f14 0 f13"/>
                <a:gd name="f18" fmla="*/ f17 1 1419"/>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419" h="694">
                  <a:moveTo>
                    <a:pt x="f5" y="f6"/>
                  </a:moveTo>
                  <a:cubicBezTo>
                    <a:pt x="f7" y="f6"/>
                    <a:pt x="f6" y="f7"/>
                    <a:pt x="f6" y="f5"/>
                  </a:cubicBezTo>
                  <a:cubicBezTo>
                    <a:pt x="f6" y="f8"/>
                    <a:pt x="f7" y="f4"/>
                    <a:pt x="f5" y="f4"/>
                  </a:cubicBezTo>
                  <a:lnTo>
                    <a:pt x="f9" y="f4"/>
                  </a:lnTo>
                  <a:cubicBezTo>
                    <a:pt x="f10" y="f4"/>
                    <a:pt x="f3" y="f8"/>
                    <a:pt x="f3" y="f5"/>
                  </a:cubicBezTo>
                  <a:cubicBezTo>
                    <a:pt x="f3" y="f7"/>
                    <a:pt x="f10" y="f6"/>
                    <a:pt x="f9"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3" name="Google Shape;10417;p74">
              <a:extLst>
                <a:ext uri="{FF2B5EF4-FFF2-40B4-BE49-F238E27FC236}">
                  <a16:creationId xmlns:a16="http://schemas.microsoft.com/office/drawing/2014/main" id="{1D0D02E3-5E38-0539-C74E-2B4AE912B085}"/>
                </a:ext>
              </a:extLst>
            </p:cNvPr>
            <p:cNvSpPr/>
            <p:nvPr/>
          </p:nvSpPr>
          <p:spPr>
            <a:xfrm>
              <a:off x="6003895" y="2022140"/>
              <a:ext cx="56482" cy="57863"/>
            </a:xfrm>
            <a:custGeom>
              <a:avLst/>
              <a:gdLst>
                <a:gd name="f0" fmla="val w"/>
                <a:gd name="f1" fmla="val h"/>
                <a:gd name="f2" fmla="val 0"/>
                <a:gd name="f3" fmla="val 1419"/>
                <a:gd name="f4" fmla="val 1364"/>
                <a:gd name="f5" fmla="val 363"/>
                <a:gd name="f6" fmla="val 1"/>
                <a:gd name="f7" fmla="val 276"/>
                <a:gd name="f8" fmla="val 190"/>
                <a:gd name="f9" fmla="val 24"/>
                <a:gd name="f10" fmla="val 127"/>
                <a:gd name="f11" fmla="val 72"/>
                <a:gd name="f12" fmla="val 198"/>
                <a:gd name="f13" fmla="val 450"/>
                <a:gd name="f14" fmla="val 544"/>
                <a:gd name="f15" fmla="val 820"/>
                <a:gd name="f16" fmla="val 1269"/>
                <a:gd name="f17" fmla="val 883"/>
                <a:gd name="f18" fmla="val 1332"/>
                <a:gd name="f19" fmla="val 977"/>
                <a:gd name="f20" fmla="val 1363"/>
                <a:gd name="f21" fmla="val 1072"/>
                <a:gd name="f22" fmla="val 1166"/>
                <a:gd name="f23" fmla="val 1261"/>
                <a:gd name="f24" fmla="val 1324"/>
                <a:gd name="f25" fmla="val 1418"/>
                <a:gd name="f26" fmla="val 1143"/>
                <a:gd name="f27" fmla="val 922"/>
                <a:gd name="f28" fmla="val 796"/>
                <a:gd name="f29" fmla="val 599"/>
                <a:gd name="f30" fmla="val 536"/>
                <a:gd name="f31" fmla="*/ f0 1 1419"/>
                <a:gd name="f32" fmla="*/ f1 1 1364"/>
                <a:gd name="f33" fmla="val f2"/>
                <a:gd name="f34" fmla="val f3"/>
                <a:gd name="f35" fmla="val f4"/>
                <a:gd name="f36" fmla="+- f35 0 f33"/>
                <a:gd name="f37" fmla="+- f34 0 f33"/>
                <a:gd name="f38" fmla="*/ f37 1 1419"/>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9" h="136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13"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4" name="Google Shape;10418;p74">
              <a:extLst>
                <a:ext uri="{FF2B5EF4-FFF2-40B4-BE49-F238E27FC236}">
                  <a16:creationId xmlns:a16="http://schemas.microsoft.com/office/drawing/2014/main" id="{6FC94280-B265-E1BB-5641-62E38BC2C3D8}"/>
                </a:ext>
              </a:extLst>
            </p:cNvPr>
            <p:cNvSpPr/>
            <p:nvPr/>
          </p:nvSpPr>
          <p:spPr>
            <a:xfrm>
              <a:off x="5919871" y="2079702"/>
              <a:ext cx="58987" cy="44074"/>
            </a:xfrm>
            <a:custGeom>
              <a:avLst/>
              <a:gdLst>
                <a:gd name="f0" fmla="val w"/>
                <a:gd name="f1" fmla="val h"/>
                <a:gd name="f2" fmla="val 0"/>
                <a:gd name="f3" fmla="val 1482"/>
                <a:gd name="f4" fmla="val 1039"/>
                <a:gd name="f5" fmla="val 396"/>
                <a:gd name="f6" fmla="val 267"/>
                <a:gd name="f7" fmla="val 132"/>
                <a:gd name="f8" fmla="val 81"/>
                <a:gd name="f9" fmla="val 64"/>
                <a:gd name="f10" fmla="val 195"/>
                <a:gd name="f11" fmla="val 1"/>
                <a:gd name="f12" fmla="val 353"/>
                <a:gd name="f13" fmla="val 573"/>
                <a:gd name="f14" fmla="val 221"/>
                <a:gd name="f15" fmla="val 668"/>
                <a:gd name="f16" fmla="val 946"/>
                <a:gd name="f17" fmla="val 1015"/>
                <a:gd name="f18" fmla="val 987"/>
                <a:gd name="f19" fmla="val 1031"/>
                <a:gd name="f20" fmla="val 1032"/>
                <a:gd name="f21" fmla="val 1077"/>
                <a:gd name="f22" fmla="val 1209"/>
                <a:gd name="f23" fmla="val 1349"/>
                <a:gd name="f24" fmla="val 974"/>
                <a:gd name="f25" fmla="val 1419"/>
                <a:gd name="f26" fmla="val 857"/>
                <a:gd name="f27" fmla="val 699"/>
                <a:gd name="f28" fmla="val 447"/>
                <a:gd name="f29" fmla="val 1261"/>
                <a:gd name="f30" fmla="val 384"/>
                <a:gd name="f31" fmla="val 536"/>
                <a:gd name="f32" fmla="val 38"/>
                <a:gd name="f33" fmla="val 493"/>
                <a:gd name="f34" fmla="val 12"/>
                <a:gd name="f35" fmla="val 445"/>
                <a:gd name="f36" fmla="*/ f0 1 1482"/>
                <a:gd name="f37" fmla="*/ f1 1 1039"/>
                <a:gd name="f38" fmla="val f2"/>
                <a:gd name="f39" fmla="val f3"/>
                <a:gd name="f40" fmla="val f4"/>
                <a:gd name="f41" fmla="+- f40 0 f38"/>
                <a:gd name="f42" fmla="+- f39 0 f38"/>
                <a:gd name="f43" fmla="*/ f42 1 1482"/>
                <a:gd name="f44" fmla="*/ f41 1 1039"/>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1482" h="1039">
                  <a:moveTo>
                    <a:pt x="f5" y="f2"/>
                  </a:moveTo>
                  <a:cubicBezTo>
                    <a:pt x="f6" y="f2"/>
                    <a:pt x="f7" y="f8"/>
                    <a:pt x="f9" y="f10"/>
                  </a:cubicBezTo>
                  <a:cubicBezTo>
                    <a:pt x="f11" y="f12"/>
                    <a:pt x="f9" y="f13"/>
                    <a:pt x="f14" y="f15"/>
                  </a:cubicBezTo>
                  <a:lnTo>
                    <a:pt x="f16" y="f17"/>
                  </a:lnTo>
                  <a:cubicBezTo>
                    <a:pt x="f18" y="f19"/>
                    <a:pt x="f20" y="f4"/>
                    <a:pt x="f21" y="f4"/>
                  </a:cubicBezTo>
                  <a:cubicBezTo>
                    <a:pt x="f22" y="f4"/>
                    <a:pt x="f23" y="f24"/>
                    <a:pt x="f25" y="f26"/>
                  </a:cubicBezTo>
                  <a:cubicBezTo>
                    <a:pt x="f3" y="f27"/>
                    <a:pt x="f25" y="f28"/>
                    <a:pt x="f29" y="f30"/>
                  </a:cubicBezTo>
                  <a:lnTo>
                    <a:pt x="f31" y="f32"/>
                  </a:lnTo>
                  <a:cubicBezTo>
                    <a:pt x="f33" y="f34"/>
                    <a:pt x="f35"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5" name="Google Shape;10419;p74">
              <a:extLst>
                <a:ext uri="{FF2B5EF4-FFF2-40B4-BE49-F238E27FC236}">
                  <a16:creationId xmlns:a16="http://schemas.microsoft.com/office/drawing/2014/main" id="{29F3A6B5-BCAD-A973-820A-CE320B9D7C12}"/>
                </a:ext>
              </a:extLst>
            </p:cNvPr>
            <p:cNvSpPr/>
            <p:nvPr/>
          </p:nvSpPr>
          <p:spPr>
            <a:xfrm>
              <a:off x="6250938" y="2080214"/>
              <a:ext cx="58942" cy="45473"/>
            </a:xfrm>
            <a:custGeom>
              <a:avLst/>
              <a:gdLst>
                <a:gd name="f0" fmla="val w"/>
                <a:gd name="f1" fmla="val h"/>
                <a:gd name="f2" fmla="val 0"/>
                <a:gd name="f3" fmla="val 1481"/>
                <a:gd name="f4" fmla="val 1072"/>
                <a:gd name="f5" fmla="val 1110"/>
                <a:gd name="f6" fmla="val 1049"/>
                <a:gd name="f7" fmla="val 983"/>
                <a:gd name="f8" fmla="val 18"/>
                <a:gd name="f9" fmla="val 914"/>
                <a:gd name="f10" fmla="val 57"/>
                <a:gd name="f11" fmla="val 221"/>
                <a:gd name="f12" fmla="val 404"/>
                <a:gd name="f13" fmla="val 63"/>
                <a:gd name="f14" fmla="val 498"/>
                <a:gd name="f15" fmla="val 687"/>
                <a:gd name="f16" fmla="val 877"/>
                <a:gd name="f17" fmla="val 132"/>
                <a:gd name="f18" fmla="val 991"/>
                <a:gd name="f19" fmla="val 250"/>
                <a:gd name="f20" fmla="val 382"/>
                <a:gd name="f21" fmla="val 432"/>
                <a:gd name="f22" fmla="val 484"/>
                <a:gd name="f23" fmla="val 1060"/>
                <a:gd name="f24" fmla="val 536"/>
                <a:gd name="f25" fmla="val 1034"/>
                <a:gd name="f26" fmla="val 1260"/>
                <a:gd name="f27" fmla="val 1418"/>
                <a:gd name="f28" fmla="val 593"/>
                <a:gd name="f29" fmla="val 215"/>
                <a:gd name="f30" fmla="val 1353"/>
                <a:gd name="f31" fmla="val 85"/>
                <a:gd name="f32" fmla="val 1244"/>
                <a:gd name="f33" fmla="*/ f0 1 1481"/>
                <a:gd name="f34" fmla="*/ f1 1 1072"/>
                <a:gd name="f35" fmla="val f2"/>
                <a:gd name="f36" fmla="val f3"/>
                <a:gd name="f37" fmla="val f4"/>
                <a:gd name="f38" fmla="+- f37 0 f35"/>
                <a:gd name="f39" fmla="+- f36 0 f35"/>
                <a:gd name="f40" fmla="*/ f39 1 1481"/>
                <a:gd name="f41" fmla="*/ f38 1 1072"/>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1481" h="1072">
                  <a:moveTo>
                    <a:pt x="f5" y="f2"/>
                  </a:moveTo>
                  <a:cubicBezTo>
                    <a:pt x="f6" y="f2"/>
                    <a:pt x="f7" y="f8"/>
                    <a:pt x="f9" y="f10"/>
                  </a:cubicBezTo>
                  <a:lnTo>
                    <a:pt x="f11" y="f12"/>
                  </a:lnTo>
                  <a:cubicBezTo>
                    <a:pt x="f13" y="f14"/>
                    <a:pt x="f2" y="f15"/>
                    <a:pt x="f13" y="f16"/>
                  </a:cubicBezTo>
                  <a:cubicBezTo>
                    <a:pt x="f17" y="f18"/>
                    <a:pt x="f19" y="f4"/>
                    <a:pt x="f20" y="f4"/>
                  </a:cubicBezTo>
                  <a:cubicBezTo>
                    <a:pt x="f21" y="f4"/>
                    <a:pt x="f22" y="f23"/>
                    <a:pt x="f24" y="f25"/>
                  </a:cubicBezTo>
                  <a:lnTo>
                    <a:pt x="f26" y="f15"/>
                  </a:lnTo>
                  <a:cubicBezTo>
                    <a:pt x="f27" y="f28"/>
                    <a:pt x="f3" y="f12"/>
                    <a:pt x="f27" y="f29"/>
                  </a:cubicBezTo>
                  <a:cubicBezTo>
                    <a:pt x="f30" y="f31"/>
                    <a:pt x="f32"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6" name="Google Shape;10420;p74">
              <a:extLst>
                <a:ext uri="{FF2B5EF4-FFF2-40B4-BE49-F238E27FC236}">
                  <a16:creationId xmlns:a16="http://schemas.microsoft.com/office/drawing/2014/main" id="{46DF331C-018C-2E7F-3A3C-F2BF0BD73352}"/>
                </a:ext>
              </a:extLst>
            </p:cNvPr>
            <p:cNvSpPr/>
            <p:nvPr/>
          </p:nvSpPr>
          <p:spPr>
            <a:xfrm>
              <a:off x="5970062" y="2077279"/>
              <a:ext cx="282156" cy="413592"/>
            </a:xfrm>
            <a:custGeom>
              <a:avLst/>
              <a:gdLst>
                <a:gd name="f0" fmla="val w"/>
                <a:gd name="f1" fmla="val h"/>
                <a:gd name="f2" fmla="val 0"/>
                <a:gd name="f3" fmla="val 7089"/>
                <a:gd name="f4" fmla="val 9750"/>
                <a:gd name="f5" fmla="val 3529"/>
                <a:gd name="f6" fmla="val 3151"/>
                <a:gd name="f7" fmla="val 2836"/>
                <a:gd name="f8" fmla="val 315"/>
                <a:gd name="f9" fmla="val 725"/>
                <a:gd name="f10" fmla="val 1418"/>
                <a:gd name="f11" fmla="val 1040"/>
                <a:gd name="f12" fmla="val 2520"/>
                <a:gd name="f13" fmla="val 2111"/>
                <a:gd name="f14" fmla="val 1733"/>
                <a:gd name="f15" fmla="val 2143"/>
                <a:gd name="f16" fmla="val 1544"/>
                <a:gd name="f17" fmla="val 1638"/>
                <a:gd name="f18" fmla="val 2080"/>
                <a:gd name="f19" fmla="val 1764"/>
                <a:gd name="f20" fmla="val 3497"/>
                <a:gd name="f21" fmla="val 4253"/>
                <a:gd name="f22" fmla="val 4883"/>
                <a:gd name="f23" fmla="val 2710"/>
                <a:gd name="f24" fmla="val 3466"/>
                <a:gd name="f25" fmla="val 4096"/>
                <a:gd name="f26" fmla="val 4474"/>
                <a:gd name="f27" fmla="val 4600"/>
                <a:gd name="f28" fmla="val 3907"/>
                <a:gd name="f29" fmla="val 4758"/>
                <a:gd name="f30" fmla="val 4064"/>
                <a:gd name="f31" fmla="val 5073"/>
                <a:gd name="f32" fmla="val 4159"/>
                <a:gd name="f33" fmla="val 5482"/>
                <a:gd name="f34" fmla="val 5860"/>
                <a:gd name="f35" fmla="val 6081"/>
                <a:gd name="f36" fmla="val 4001"/>
                <a:gd name="f37" fmla="val 6238"/>
                <a:gd name="f38" fmla="val 3812"/>
                <a:gd name="f39" fmla="val 3623"/>
                <a:gd name="f40" fmla="val 4915"/>
                <a:gd name="f41" fmla="val 2678"/>
                <a:gd name="f42" fmla="val 4128"/>
                <a:gd name="f43" fmla="val 3844"/>
                <a:gd name="f44" fmla="val 3434"/>
                <a:gd name="f45" fmla="val 3025"/>
                <a:gd name="f46" fmla="val 788"/>
                <a:gd name="f47" fmla="val 4443"/>
                <a:gd name="f48" fmla="val 5167"/>
                <a:gd name="f49" fmla="val 6112"/>
                <a:gd name="f50" fmla="val 536"/>
                <a:gd name="f51" fmla="val 6963"/>
                <a:gd name="f52" fmla="val 1386"/>
                <a:gd name="f53" fmla="val 7372"/>
                <a:gd name="f54" fmla="val 8318"/>
                <a:gd name="f55" fmla="val 977"/>
                <a:gd name="f56" fmla="val 662"/>
                <a:gd name="f57" fmla="val 8633"/>
                <a:gd name="f58" fmla="val 9011"/>
                <a:gd name="f59" fmla="val 9389"/>
                <a:gd name="f60" fmla="val 9578"/>
                <a:gd name="f61" fmla="val 819"/>
                <a:gd name="f62" fmla="val 9735"/>
                <a:gd name="f63" fmla="val 1008"/>
                <a:gd name="f64" fmla="val 5923"/>
                <a:gd name="f65" fmla="val 9745"/>
                <a:gd name="f66" fmla="val 5979"/>
                <a:gd name="f67" fmla="val 9749"/>
                <a:gd name="f68" fmla="val 6029"/>
                <a:gd name="f69" fmla="val 6305"/>
                <a:gd name="f70" fmla="val 6396"/>
                <a:gd name="f71" fmla="val 9612"/>
                <a:gd name="f72" fmla="val 9452"/>
                <a:gd name="f73" fmla="val 9105"/>
                <a:gd name="f74" fmla="val 8696"/>
                <a:gd name="f75" fmla="val 8381"/>
                <a:gd name="f76" fmla="val 5702"/>
                <a:gd name="f77" fmla="val 7436"/>
                <a:gd name="f78" fmla="val 6522"/>
                <a:gd name="f79" fmla="val 7057"/>
                <a:gd name="f80" fmla="val 6175"/>
                <a:gd name="f81" fmla="val 5230"/>
                <a:gd name="f82" fmla="val 6774"/>
                <a:gd name="f83" fmla="val 6364"/>
                <a:gd name="f84" fmla="val 5986"/>
                <a:gd name="f85" fmla="val 5671"/>
                <a:gd name="f86" fmla="val 5356"/>
                <a:gd name="f87" fmla="val 4946"/>
                <a:gd name="f88" fmla="val 4568"/>
                <a:gd name="f89" fmla="val 3938"/>
                <a:gd name="f90" fmla="*/ f0 1 7089"/>
                <a:gd name="f91" fmla="*/ f1 1 9750"/>
                <a:gd name="f92" fmla="val f2"/>
                <a:gd name="f93" fmla="val f3"/>
                <a:gd name="f94" fmla="val f4"/>
                <a:gd name="f95" fmla="+- f94 0 f92"/>
                <a:gd name="f96" fmla="+- f93 0 f92"/>
                <a:gd name="f97" fmla="*/ f96 1 7089"/>
                <a:gd name="f98" fmla="*/ f95 1 9750"/>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7089" h="9750">
                  <a:moveTo>
                    <a:pt x="f5" y="f2"/>
                  </a:moveTo>
                  <a:cubicBezTo>
                    <a:pt x="f6" y="f2"/>
                    <a:pt x="f7" y="f8"/>
                    <a:pt x="f7" y="f9"/>
                  </a:cubicBezTo>
                  <a:lnTo>
                    <a:pt x="f7" y="f10"/>
                  </a:lnTo>
                  <a:cubicBezTo>
                    <a:pt x="f7" y="f11"/>
                    <a:pt x="f12" y="f9"/>
                    <a:pt x="f13" y="f9"/>
                  </a:cubicBezTo>
                  <a:cubicBezTo>
                    <a:pt x="f14" y="f9"/>
                    <a:pt x="f10" y="f11"/>
                    <a:pt x="f10" y="f10"/>
                  </a:cubicBezTo>
                  <a:lnTo>
                    <a:pt x="f10" y="f15"/>
                  </a:lnTo>
                  <a:cubicBezTo>
                    <a:pt x="f16" y="f15"/>
                    <a:pt x="f17" y="f18"/>
                    <a:pt x="f19" y="f18"/>
                  </a:cubicBezTo>
                  <a:lnTo>
                    <a:pt x="f20" y="f18"/>
                  </a:lnTo>
                  <a:cubicBezTo>
                    <a:pt x="f21" y="f18"/>
                    <a:pt x="f22" y="f23"/>
                    <a:pt x="f22" y="f24"/>
                  </a:cubicBezTo>
                  <a:cubicBezTo>
                    <a:pt x="f22" y="f25"/>
                    <a:pt x="f26" y="f27"/>
                    <a:pt x="f28" y="f29"/>
                  </a:cubicBezTo>
                  <a:cubicBezTo>
                    <a:pt x="f30" y="f31"/>
                    <a:pt x="f32" y="f33"/>
                    <a:pt x="f32" y="f34"/>
                  </a:cubicBezTo>
                  <a:cubicBezTo>
                    <a:pt x="f32" y="f35"/>
                    <a:pt x="f36" y="f37"/>
                    <a:pt x="f38" y="f37"/>
                  </a:cubicBezTo>
                  <a:cubicBezTo>
                    <a:pt x="f39" y="f37"/>
                    <a:pt x="f24" y="f35"/>
                    <a:pt x="f24" y="f34"/>
                  </a:cubicBezTo>
                  <a:cubicBezTo>
                    <a:pt x="f24" y="f40"/>
                    <a:pt x="f41" y="f42"/>
                    <a:pt x="f14" y="f42"/>
                  </a:cubicBezTo>
                  <a:lnTo>
                    <a:pt x="f24" y="f42"/>
                  </a:lnTo>
                  <a:cubicBezTo>
                    <a:pt x="f43" y="f42"/>
                    <a:pt x="f32" y="f38"/>
                    <a:pt x="f32" y="f44"/>
                  </a:cubicBezTo>
                  <a:cubicBezTo>
                    <a:pt x="f32" y="f45"/>
                    <a:pt x="f43" y="f23"/>
                    <a:pt x="f24" y="f23"/>
                  </a:cubicBezTo>
                  <a:lnTo>
                    <a:pt x="f14" y="f23"/>
                  </a:lnTo>
                  <a:cubicBezTo>
                    <a:pt x="f46" y="f23"/>
                    <a:pt x="f2" y="f20"/>
                    <a:pt x="f2" y="f47"/>
                  </a:cubicBezTo>
                  <a:lnTo>
                    <a:pt x="f2" y="f48"/>
                  </a:lnTo>
                  <a:cubicBezTo>
                    <a:pt x="f2" y="f49"/>
                    <a:pt x="f50" y="f51"/>
                    <a:pt x="f52" y="f53"/>
                  </a:cubicBezTo>
                  <a:lnTo>
                    <a:pt x="f52" y="f54"/>
                  </a:lnTo>
                  <a:cubicBezTo>
                    <a:pt x="f55" y="f54"/>
                    <a:pt x="f56" y="f57"/>
                    <a:pt x="f56" y="f58"/>
                  </a:cubicBezTo>
                  <a:lnTo>
                    <a:pt x="f56" y="f59"/>
                  </a:lnTo>
                  <a:cubicBezTo>
                    <a:pt x="f56" y="f60"/>
                    <a:pt x="f61" y="f62"/>
                    <a:pt x="f63" y="f62"/>
                  </a:cubicBezTo>
                  <a:lnTo>
                    <a:pt x="f34" y="f62"/>
                  </a:lnTo>
                  <a:cubicBezTo>
                    <a:pt x="f64" y="f65"/>
                    <a:pt x="f66" y="f67"/>
                    <a:pt x="f68" y="f67"/>
                  </a:cubicBezTo>
                  <a:cubicBezTo>
                    <a:pt x="f69" y="f67"/>
                    <a:pt x="f70" y="f71"/>
                    <a:pt x="f70" y="f72"/>
                  </a:cubicBezTo>
                  <a:lnTo>
                    <a:pt x="f70" y="f73"/>
                  </a:lnTo>
                  <a:cubicBezTo>
                    <a:pt x="f70" y="f74"/>
                    <a:pt x="f49" y="f75"/>
                    <a:pt x="f76" y="f75"/>
                  </a:cubicBezTo>
                  <a:lnTo>
                    <a:pt x="f76" y="f77"/>
                  </a:lnTo>
                  <a:cubicBezTo>
                    <a:pt x="f78" y="f79"/>
                    <a:pt x="f3" y="f80"/>
                    <a:pt x="f3" y="f81"/>
                  </a:cubicBezTo>
                  <a:lnTo>
                    <a:pt x="f3" y="f15"/>
                  </a:lnTo>
                  <a:cubicBezTo>
                    <a:pt x="f3" y="f14"/>
                    <a:pt x="f82" y="f10"/>
                    <a:pt x="f83" y="f10"/>
                  </a:cubicBezTo>
                  <a:cubicBezTo>
                    <a:pt x="f84" y="f10"/>
                    <a:pt x="f85" y="f14"/>
                    <a:pt x="f85" y="f15"/>
                  </a:cubicBezTo>
                  <a:lnTo>
                    <a:pt x="f85" y="f10"/>
                  </a:lnTo>
                  <a:cubicBezTo>
                    <a:pt x="f85" y="f11"/>
                    <a:pt x="f86" y="f9"/>
                    <a:pt x="f87" y="f9"/>
                  </a:cubicBezTo>
                  <a:cubicBezTo>
                    <a:pt x="f88" y="f9"/>
                    <a:pt x="f21" y="f11"/>
                    <a:pt x="f21" y="f10"/>
                  </a:cubicBezTo>
                  <a:lnTo>
                    <a:pt x="f21" y="f9"/>
                  </a:lnTo>
                  <a:cubicBezTo>
                    <a:pt x="f21" y="f8"/>
                    <a:pt x="f89"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97" name="Google Shape;10478;p74">
            <a:extLst>
              <a:ext uri="{FF2B5EF4-FFF2-40B4-BE49-F238E27FC236}">
                <a16:creationId xmlns:a16="http://schemas.microsoft.com/office/drawing/2014/main" id="{DABAACD5-5278-C515-0B63-7E436EAEF13F}"/>
              </a:ext>
            </a:extLst>
          </p:cNvPr>
          <p:cNvGrpSpPr/>
          <p:nvPr/>
        </p:nvGrpSpPr>
        <p:grpSpPr>
          <a:xfrm>
            <a:off x="6451850" y="1990246"/>
            <a:ext cx="479045" cy="501182"/>
            <a:chOff x="6451850" y="1990246"/>
            <a:chExt cx="479045" cy="501182"/>
          </a:xfrm>
        </p:grpSpPr>
        <p:sp>
          <p:nvSpPr>
            <p:cNvPr id="198" name="Google Shape;10479;p74">
              <a:extLst>
                <a:ext uri="{FF2B5EF4-FFF2-40B4-BE49-F238E27FC236}">
                  <a16:creationId xmlns:a16="http://schemas.microsoft.com/office/drawing/2014/main" id="{8DB9A284-6896-B398-9CDC-FC07048B9872}"/>
                </a:ext>
              </a:extLst>
            </p:cNvPr>
            <p:cNvSpPr/>
            <p:nvPr/>
          </p:nvSpPr>
          <p:spPr>
            <a:xfrm>
              <a:off x="6451850" y="2115848"/>
              <a:ext cx="218230" cy="248625"/>
            </a:xfrm>
            <a:custGeom>
              <a:avLst/>
              <a:gdLst>
                <a:gd name="f0" fmla="val w"/>
                <a:gd name="f1" fmla="val h"/>
                <a:gd name="f2" fmla="val 0"/>
                <a:gd name="f3" fmla="val 5483"/>
                <a:gd name="f4" fmla="val 5861"/>
                <a:gd name="f5" fmla="val 2584"/>
                <a:gd name="f6" fmla="val 1"/>
                <a:gd name="f7" fmla="val 410"/>
                <a:gd name="f8" fmla="val 2206"/>
                <a:gd name="f9" fmla="val 2615"/>
                <a:gd name="f10" fmla="val 3277"/>
                <a:gd name="f11" fmla="val 3655"/>
                <a:gd name="f12" fmla="val 5860"/>
                <a:gd name="f13" fmla="val 3781"/>
                <a:gd name="f14" fmla="val 4632"/>
                <a:gd name="f15" fmla="val 3844"/>
                <a:gd name="f16" fmla="val 4584"/>
                <a:gd name="f17" fmla="val 3939"/>
                <a:gd name="f18" fmla="val 4561"/>
                <a:gd name="f19" fmla="val 4029"/>
                <a:gd name="f20" fmla="val 4120"/>
                <a:gd name="f21" fmla="val 4206"/>
                <a:gd name="f22" fmla="val 4254"/>
                <a:gd name="f23" fmla="val 4726"/>
                <a:gd name="f24" fmla="val 5104"/>
                <a:gd name="f25" fmla="val 4789"/>
                <a:gd name="f26" fmla="val 5167"/>
                <a:gd name="f27" fmla="val 4884"/>
                <a:gd name="f28" fmla="val 5199"/>
                <a:gd name="f29" fmla="val 4974"/>
                <a:gd name="f30" fmla="val 5065"/>
                <a:gd name="f31" fmla="val 5152"/>
                <a:gd name="f32" fmla="val 5325"/>
                <a:gd name="f33" fmla="val 5010"/>
                <a:gd name="f34" fmla="val 4758"/>
                <a:gd name="f35" fmla="val 4159"/>
                <a:gd name="f36" fmla="val 4065"/>
                <a:gd name="f37" fmla="val 3813"/>
                <a:gd name="f38" fmla="val 3687"/>
                <a:gd name="f39" fmla="val 5482"/>
                <a:gd name="f40" fmla="val 2962"/>
                <a:gd name="f41" fmla="val 2489"/>
                <a:gd name="f42" fmla="val 2710"/>
                <a:gd name="f43" fmla="val 2915"/>
                <a:gd name="f44" fmla="val 4317"/>
                <a:gd name="f45" fmla="val 3017"/>
                <a:gd name="f46" fmla="val 4049"/>
                <a:gd name="f47" fmla="val 3513"/>
                <a:gd name="f48" fmla="val 3309"/>
                <a:gd name="f49" fmla="val 2930"/>
                <a:gd name="f50" fmla="val 2332"/>
                <a:gd name="f51" fmla="val 1670"/>
                <a:gd name="f52" fmla="val 1261"/>
                <a:gd name="f53" fmla="val 3561"/>
                <a:gd name="f54" fmla="val 1040"/>
                <a:gd name="f55" fmla="*/ f0 1 5483"/>
                <a:gd name="f56" fmla="*/ f1 1 5861"/>
                <a:gd name="f57" fmla="val f2"/>
                <a:gd name="f58" fmla="val f3"/>
                <a:gd name="f59" fmla="val f4"/>
                <a:gd name="f60" fmla="+- f59 0 f57"/>
                <a:gd name="f61" fmla="+- f58 0 f57"/>
                <a:gd name="f62" fmla="*/ f61 1 5483"/>
                <a:gd name="f63" fmla="*/ f60 1 58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61">
                  <a:moveTo>
                    <a:pt x="f5" y="f6"/>
                  </a:moveTo>
                  <a:lnTo>
                    <a:pt x="f7" y="f8"/>
                  </a:lnTo>
                  <a:cubicBezTo>
                    <a:pt x="f6" y="f9"/>
                    <a:pt x="f6" y="f10"/>
                    <a:pt x="f7" y="f11"/>
                  </a:cubicBezTo>
                  <a:lnTo>
                    <a:pt x="f5" y="f12"/>
                  </a:lnTo>
                  <a:lnTo>
                    <a:pt x="f13" y="f14"/>
                  </a:lnTo>
                  <a:cubicBezTo>
                    <a:pt x="f15" y="f16"/>
                    <a:pt x="f17" y="f18"/>
                    <a:pt x="f19" y="f18"/>
                  </a:cubicBezTo>
                  <a:cubicBezTo>
                    <a:pt x="f20" y="f18"/>
                    <a:pt x="f21" y="f16"/>
                    <a:pt x="f22" y="f14"/>
                  </a:cubicBezTo>
                  <a:lnTo>
                    <a:pt x="f23" y="f24"/>
                  </a:lnTo>
                  <a:cubicBezTo>
                    <a:pt x="f25" y="f26"/>
                    <a:pt x="f27" y="f28"/>
                    <a:pt x="f29" y="f28"/>
                  </a:cubicBezTo>
                  <a:cubicBezTo>
                    <a:pt x="f30" y="f28"/>
                    <a:pt x="f31" y="f26"/>
                    <a:pt x="f28" y="f24"/>
                  </a:cubicBezTo>
                  <a:cubicBezTo>
                    <a:pt x="f32" y="f33"/>
                    <a:pt x="f32" y="f34"/>
                    <a:pt x="f28" y="f14"/>
                  </a:cubicBezTo>
                  <a:lnTo>
                    <a:pt x="f23" y="f35"/>
                  </a:lnTo>
                  <a:cubicBezTo>
                    <a:pt x="f14" y="f36"/>
                    <a:pt x="f14" y="f37"/>
                    <a:pt x="f23" y="f38"/>
                  </a:cubicBezTo>
                  <a:lnTo>
                    <a:pt x="f39" y="f40"/>
                  </a:lnTo>
                  <a:lnTo>
                    <a:pt x="f33" y="f41"/>
                  </a:lnTo>
                  <a:lnTo>
                    <a:pt x="f25" y="f42"/>
                  </a:lnTo>
                  <a:cubicBezTo>
                    <a:pt x="f16" y="f43"/>
                    <a:pt x="f44" y="f45"/>
                    <a:pt x="f46" y="f45"/>
                  </a:cubicBezTo>
                  <a:cubicBezTo>
                    <a:pt x="f13" y="f45"/>
                    <a:pt x="f47" y="f43"/>
                    <a:pt x="f48" y="f42"/>
                  </a:cubicBezTo>
                  <a:cubicBezTo>
                    <a:pt x="f49" y="f50"/>
                    <a:pt x="f49" y="f51"/>
                    <a:pt x="f48" y="f52"/>
                  </a:cubicBezTo>
                  <a:lnTo>
                    <a:pt x="f53" y="f54"/>
                  </a:ln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9" name="Google Shape;10480;p74">
              <a:extLst>
                <a:ext uri="{FF2B5EF4-FFF2-40B4-BE49-F238E27FC236}">
                  <a16:creationId xmlns:a16="http://schemas.microsoft.com/office/drawing/2014/main" id="{EA5FB8AC-9EB6-F7F6-39BD-8EC499CD541A}"/>
                </a:ext>
              </a:extLst>
            </p:cNvPr>
            <p:cNvSpPr/>
            <p:nvPr/>
          </p:nvSpPr>
          <p:spPr>
            <a:xfrm>
              <a:off x="6574755" y="1990246"/>
              <a:ext cx="232001" cy="227200"/>
            </a:xfrm>
            <a:custGeom>
              <a:avLst/>
              <a:gdLst>
                <a:gd name="f0" fmla="val w"/>
                <a:gd name="f1" fmla="val h"/>
                <a:gd name="f2" fmla="val 0"/>
                <a:gd name="f3" fmla="val 5829"/>
                <a:gd name="f4" fmla="val 5356"/>
                <a:gd name="f5" fmla="val 2926"/>
                <a:gd name="f6" fmla="val 2662"/>
                <a:gd name="f7" fmla="val 2394"/>
                <a:gd name="f8" fmla="val 95"/>
                <a:gd name="f9" fmla="val 2205"/>
                <a:gd name="f10" fmla="val 284"/>
                <a:gd name="f11" fmla="val 2457"/>
                <a:gd name="f12" fmla="val 1229"/>
                <a:gd name="f13" fmla="val 3686"/>
                <a:gd name="f14" fmla="val 1323"/>
                <a:gd name="f15" fmla="val 3781"/>
                <a:gd name="f16" fmla="val 4033"/>
                <a:gd name="f17" fmla="val 4127"/>
                <a:gd name="f18" fmla="val 725"/>
                <a:gd name="f19" fmla="val 4600"/>
                <a:gd name="f20" fmla="val 630"/>
                <a:gd name="f21" fmla="val 4726"/>
                <a:gd name="f22" fmla="val 4978"/>
                <a:gd name="f23" fmla="val 5072"/>
                <a:gd name="f24" fmla="val 788"/>
                <a:gd name="f25" fmla="val 5135"/>
                <a:gd name="f26" fmla="val 882"/>
                <a:gd name="f27" fmla="val 5167"/>
                <a:gd name="f28" fmla="val 977"/>
                <a:gd name="f29" fmla="val 1071"/>
                <a:gd name="f30" fmla="val 1166"/>
                <a:gd name="f31" fmla="val 1701"/>
                <a:gd name="f32" fmla="val 1749"/>
                <a:gd name="f33" fmla="val 4553"/>
                <a:gd name="f34" fmla="val 1835"/>
                <a:gd name="f35" fmla="val 4529"/>
                <a:gd name="f36" fmla="val 1926"/>
                <a:gd name="f37" fmla="val 2016"/>
                <a:gd name="f38" fmla="val 2111"/>
                <a:gd name="f39" fmla="val 2174"/>
                <a:gd name="f40" fmla="val 2898"/>
                <a:gd name="f41" fmla="val 3371"/>
                <a:gd name="f42" fmla="val 4883"/>
                <a:gd name="f43" fmla="val 3151"/>
                <a:gd name="f44" fmla="val 4663"/>
                <a:gd name="f45" fmla="val 2741"/>
                <a:gd name="f46" fmla="val 4253"/>
                <a:gd name="f47" fmla="val 3592"/>
                <a:gd name="f48" fmla="val 3214"/>
                <a:gd name="f49" fmla="val 3340"/>
                <a:gd name="f50" fmla="val 3009"/>
                <a:gd name="f51" fmla="val 3607"/>
                <a:gd name="f52" fmla="val 2906"/>
                <a:gd name="f53" fmla="val 3875"/>
                <a:gd name="f54" fmla="val 4143"/>
                <a:gd name="f55" fmla="val 4411"/>
                <a:gd name="f56" fmla="val 4852"/>
                <a:gd name="f57" fmla="val 3434"/>
                <a:gd name="f58" fmla="val 5828"/>
                <a:gd name="f59" fmla="val 3623"/>
                <a:gd name="f60" fmla="val 3450"/>
                <a:gd name="f61" fmla="val 3190"/>
                <a:gd name="f62" fmla="*/ f0 1 5829"/>
                <a:gd name="f63" fmla="*/ f1 1 5356"/>
                <a:gd name="f64" fmla="val f2"/>
                <a:gd name="f65" fmla="val f3"/>
                <a:gd name="f66" fmla="val f4"/>
                <a:gd name="f67" fmla="+- f66 0 f64"/>
                <a:gd name="f68" fmla="+- f65 0 f64"/>
                <a:gd name="f69" fmla="*/ f68 1 5829"/>
                <a:gd name="f70" fmla="*/ f67 1 5356"/>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29" h="5356">
                  <a:moveTo>
                    <a:pt x="f5" y="f2"/>
                  </a:moveTo>
                  <a:cubicBezTo>
                    <a:pt x="f6" y="f2"/>
                    <a:pt x="f7" y="f8"/>
                    <a:pt x="f9" y="f10"/>
                  </a:cubicBezTo>
                  <a:lnTo>
                    <a:pt x="f2" y="f11"/>
                  </a:lnTo>
                  <a:lnTo>
                    <a:pt x="f12" y="f13"/>
                  </a:lnTo>
                  <a:cubicBezTo>
                    <a:pt x="f14" y="f15"/>
                    <a:pt x="f14" y="f16"/>
                    <a:pt x="f12" y="f17"/>
                  </a:cubicBezTo>
                  <a:lnTo>
                    <a:pt x="f18" y="f19"/>
                  </a:lnTo>
                  <a:cubicBezTo>
                    <a:pt x="f20" y="f21"/>
                    <a:pt x="f20" y="f22"/>
                    <a:pt x="f18" y="f23"/>
                  </a:cubicBezTo>
                  <a:cubicBezTo>
                    <a:pt x="f24" y="f25"/>
                    <a:pt x="f26" y="f27"/>
                    <a:pt x="f28" y="f27"/>
                  </a:cubicBezTo>
                  <a:cubicBezTo>
                    <a:pt x="f29" y="f27"/>
                    <a:pt x="f30" y="f25"/>
                    <a:pt x="f12" y="f23"/>
                  </a:cubicBezTo>
                  <a:lnTo>
                    <a:pt x="f31" y="f19"/>
                  </a:lnTo>
                  <a:cubicBezTo>
                    <a:pt x="f32" y="f33"/>
                    <a:pt x="f34" y="f35"/>
                    <a:pt x="f36" y="f35"/>
                  </a:cubicBezTo>
                  <a:cubicBezTo>
                    <a:pt x="f37" y="f35"/>
                    <a:pt x="f38" y="f33"/>
                    <a:pt x="f39" y="f19"/>
                  </a:cubicBezTo>
                  <a:lnTo>
                    <a:pt x="f40" y="f4"/>
                  </a:lnTo>
                  <a:lnTo>
                    <a:pt x="f41" y="f42"/>
                  </a:lnTo>
                  <a:lnTo>
                    <a:pt x="f43" y="f44"/>
                  </a:lnTo>
                  <a:cubicBezTo>
                    <a:pt x="f45" y="f46"/>
                    <a:pt x="f45" y="f47"/>
                    <a:pt x="f43" y="f48"/>
                  </a:cubicBezTo>
                  <a:cubicBezTo>
                    <a:pt x="f49" y="f50"/>
                    <a:pt x="f51" y="f52"/>
                    <a:pt x="f53" y="f52"/>
                  </a:cubicBezTo>
                  <a:cubicBezTo>
                    <a:pt x="f54" y="f52"/>
                    <a:pt x="f55" y="f50"/>
                    <a:pt x="f19" y="f48"/>
                  </a:cubicBezTo>
                  <a:lnTo>
                    <a:pt x="f56" y="f57"/>
                  </a:lnTo>
                  <a:lnTo>
                    <a:pt x="f58" y="f11"/>
                  </a:lnTo>
                  <a:lnTo>
                    <a:pt x="f59" y="f10"/>
                  </a:lnTo>
                  <a:cubicBezTo>
                    <a:pt x="f60" y="f8"/>
                    <a:pt x="f61"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0" name="Google Shape;10481;p74">
              <a:extLst>
                <a:ext uri="{FF2B5EF4-FFF2-40B4-BE49-F238E27FC236}">
                  <a16:creationId xmlns:a16="http://schemas.microsoft.com/office/drawing/2014/main" id="{5A455FF2-E96D-169C-A621-55C28943151E}"/>
                </a:ext>
              </a:extLst>
            </p:cNvPr>
            <p:cNvSpPr/>
            <p:nvPr/>
          </p:nvSpPr>
          <p:spPr>
            <a:xfrm>
              <a:off x="6712665" y="2115848"/>
              <a:ext cx="218230" cy="247262"/>
            </a:xfrm>
            <a:custGeom>
              <a:avLst/>
              <a:gdLst>
                <a:gd name="f0" fmla="val w"/>
                <a:gd name="f1" fmla="val h"/>
                <a:gd name="f2" fmla="val 0"/>
                <a:gd name="f3" fmla="val 5483"/>
                <a:gd name="f4" fmla="val 5829"/>
                <a:gd name="f5" fmla="val 2899"/>
                <a:gd name="f6" fmla="val 1"/>
                <a:gd name="f7" fmla="val 1702"/>
                <a:gd name="f8" fmla="val 1229"/>
                <a:gd name="f9" fmla="val 1639"/>
                <a:gd name="f10" fmla="val 1292"/>
                <a:gd name="f11" fmla="val 1544"/>
                <a:gd name="f12" fmla="val 1324"/>
                <a:gd name="f13" fmla="val 1450"/>
                <a:gd name="f14" fmla="val 1355"/>
                <a:gd name="f15" fmla="val 1261"/>
                <a:gd name="f16" fmla="val 1198"/>
                <a:gd name="f17" fmla="val 725"/>
                <a:gd name="f18" fmla="val 757"/>
                <a:gd name="f19" fmla="val 678"/>
                <a:gd name="f20" fmla="val 694"/>
                <a:gd name="f21" fmla="val 591"/>
                <a:gd name="f22" fmla="val 662"/>
                <a:gd name="f23" fmla="val 501"/>
                <a:gd name="f24" fmla="val 410"/>
                <a:gd name="f25" fmla="val 316"/>
                <a:gd name="f26" fmla="val 253"/>
                <a:gd name="f27" fmla="val 158"/>
                <a:gd name="f28" fmla="val 883"/>
                <a:gd name="f29" fmla="val 1103"/>
                <a:gd name="f30" fmla="val 851"/>
                <a:gd name="f31" fmla="val 1828"/>
                <a:gd name="f32" fmla="val 2048"/>
                <a:gd name="f33" fmla="val 2174"/>
                <a:gd name="f34" fmla="val 473"/>
                <a:gd name="f35" fmla="val 3372"/>
                <a:gd name="f36" fmla="val 3151"/>
                <a:gd name="f37" fmla="val 898"/>
                <a:gd name="f38" fmla="val 2946"/>
                <a:gd name="f39" fmla="val 1166"/>
                <a:gd name="f40" fmla="val 2844"/>
                <a:gd name="f41" fmla="val 1434"/>
                <a:gd name="f42" fmla="val 1970"/>
                <a:gd name="f43" fmla="val 2552"/>
                <a:gd name="f44" fmla="val 3529"/>
                <a:gd name="f45" fmla="val 4222"/>
                <a:gd name="f46" fmla="val 4600"/>
                <a:gd name="f47" fmla="val 1922"/>
                <a:gd name="f48" fmla="val 4852"/>
                <a:gd name="f49" fmla="val 5073"/>
                <a:gd name="f50" fmla="val 3655"/>
                <a:gd name="f51" fmla="val 5482"/>
                <a:gd name="f52" fmla="val 3277"/>
                <a:gd name="f53" fmla="val 2615"/>
                <a:gd name="f54" fmla="val 2206"/>
                <a:gd name="f55" fmla="*/ f0 1 5483"/>
                <a:gd name="f56" fmla="*/ f1 1 5829"/>
                <a:gd name="f57" fmla="val f2"/>
                <a:gd name="f58" fmla="val f3"/>
                <a:gd name="f59" fmla="val f4"/>
                <a:gd name="f60" fmla="+- f59 0 f57"/>
                <a:gd name="f61" fmla="+- f58 0 f57"/>
                <a:gd name="f62" fmla="*/ f61 1 5483"/>
                <a:gd name="f63" fmla="*/ f60 1 5829"/>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29">
                  <a:moveTo>
                    <a:pt x="f5" y="f6"/>
                  </a:moveTo>
                  <a:lnTo>
                    <a:pt x="f7" y="f8"/>
                  </a:lnTo>
                  <a:cubicBezTo>
                    <a:pt x="f9" y="f10"/>
                    <a:pt x="f11" y="f12"/>
                    <a:pt x="f13" y="f12"/>
                  </a:cubicBezTo>
                  <a:cubicBezTo>
                    <a:pt x="f14" y="f12"/>
                    <a:pt x="f15" y="f10"/>
                    <a:pt x="f16" y="f8"/>
                  </a:cubicBezTo>
                  <a:lnTo>
                    <a:pt x="f17" y="f18"/>
                  </a:lnTo>
                  <a:cubicBezTo>
                    <a:pt x="f19" y="f20"/>
                    <a:pt x="f21" y="f22"/>
                    <a:pt x="f23" y="f22"/>
                  </a:cubicBezTo>
                  <a:cubicBezTo>
                    <a:pt x="f24" y="f22"/>
                    <a:pt x="f25" y="f20"/>
                    <a:pt x="f26" y="f18"/>
                  </a:cubicBezTo>
                  <a:cubicBezTo>
                    <a:pt x="f27" y="f28"/>
                    <a:pt x="f27" y="f29"/>
                    <a:pt x="f26" y="f8"/>
                  </a:cubicBezTo>
                  <a:lnTo>
                    <a:pt x="f17" y="f7"/>
                  </a:lnTo>
                  <a:cubicBezTo>
                    <a:pt x="f30" y="f31"/>
                    <a:pt x="f30" y="f32"/>
                    <a:pt x="f17" y="f33"/>
                  </a:cubicBezTo>
                  <a:lnTo>
                    <a:pt x="f6" y="f5"/>
                  </a:lnTo>
                  <a:lnTo>
                    <a:pt x="f34" y="f35"/>
                  </a:lnTo>
                  <a:lnTo>
                    <a:pt x="f20" y="f36"/>
                  </a:lnTo>
                  <a:cubicBezTo>
                    <a:pt x="f37" y="f38"/>
                    <a:pt x="f39" y="f40"/>
                    <a:pt x="f41" y="f40"/>
                  </a:cubicBezTo>
                  <a:cubicBezTo>
                    <a:pt x="f7" y="f40"/>
                    <a:pt x="f42" y="f38"/>
                    <a:pt x="f33" y="f36"/>
                  </a:cubicBezTo>
                  <a:cubicBezTo>
                    <a:pt x="f43" y="f44"/>
                    <a:pt x="f43" y="f45"/>
                    <a:pt x="f33" y="f46"/>
                  </a:cubicBezTo>
                  <a:lnTo>
                    <a:pt x="f47" y="f48"/>
                  </a:lnTo>
                  <a:lnTo>
                    <a:pt x="f5" y="f4"/>
                  </a:lnTo>
                  <a:lnTo>
                    <a:pt x="f49" y="f50"/>
                  </a:lnTo>
                  <a:cubicBezTo>
                    <a:pt x="f51" y="f52"/>
                    <a:pt x="f51" y="f53"/>
                    <a:pt x="f49" y="f54"/>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1" name="Google Shape;10482;p74">
              <a:extLst>
                <a:ext uri="{FF2B5EF4-FFF2-40B4-BE49-F238E27FC236}">
                  <a16:creationId xmlns:a16="http://schemas.microsoft.com/office/drawing/2014/main" id="{966D63CB-98C1-9134-3B01-6D42DC323F70}"/>
                </a:ext>
              </a:extLst>
            </p:cNvPr>
            <p:cNvSpPr/>
            <p:nvPr/>
          </p:nvSpPr>
          <p:spPr>
            <a:xfrm>
              <a:off x="6574755" y="2262874"/>
              <a:ext cx="234507" cy="228554"/>
            </a:xfrm>
            <a:custGeom>
              <a:avLst/>
              <a:gdLst>
                <a:gd name="f0" fmla="val w"/>
                <a:gd name="f1" fmla="val h"/>
                <a:gd name="f2" fmla="val 0"/>
                <a:gd name="f3" fmla="val 5892"/>
                <a:gd name="f4" fmla="val 5388"/>
                <a:gd name="f5" fmla="val 2993"/>
                <a:gd name="f6" fmla="val 2520"/>
                <a:gd name="f7" fmla="val 473"/>
                <a:gd name="f8" fmla="val 2741"/>
                <a:gd name="f9" fmla="val 725"/>
                <a:gd name="f10" fmla="val 3151"/>
                <a:gd name="f11" fmla="val 1103"/>
                <a:gd name="f12" fmla="val 1764"/>
                <a:gd name="f13" fmla="val 2174"/>
                <a:gd name="f14" fmla="val 2505"/>
                <a:gd name="f15" fmla="val 2363"/>
                <a:gd name="f16" fmla="val 2221"/>
                <a:gd name="f17" fmla="val 2457"/>
                <a:gd name="f18" fmla="val 1949"/>
                <a:gd name="f19" fmla="val 1678"/>
                <a:gd name="f20" fmla="val 1418"/>
                <a:gd name="f21" fmla="val 1229"/>
                <a:gd name="f22" fmla="val 977"/>
                <a:gd name="f23" fmla="val 1922"/>
                <a:gd name="f24" fmla="val 2930"/>
                <a:gd name="f25" fmla="val 2205"/>
                <a:gd name="f26" fmla="val 5072"/>
                <a:gd name="f27" fmla="val 2394"/>
                <a:gd name="f28" fmla="val 5293"/>
                <a:gd name="f29" fmla="val 2678"/>
                <a:gd name="f30" fmla="val 5387"/>
                <a:gd name="f31" fmla="val 3214"/>
                <a:gd name="f32" fmla="val 3497"/>
                <a:gd name="f33" fmla="val 3686"/>
                <a:gd name="f34" fmla="val 5891"/>
                <a:gd name="f35" fmla="val 4663"/>
                <a:gd name="f36" fmla="val 1701"/>
                <a:gd name="f37" fmla="val 4568"/>
                <a:gd name="f38" fmla="val 1575"/>
                <a:gd name="f39" fmla="val 1355"/>
                <a:gd name="f40" fmla="val 5167"/>
                <a:gd name="f41" fmla="val 756"/>
                <a:gd name="f42" fmla="val 5261"/>
                <a:gd name="f43" fmla="val 630"/>
                <a:gd name="f44" fmla="val 410"/>
                <a:gd name="f45" fmla="val 284"/>
                <a:gd name="f46" fmla="val 5104"/>
                <a:gd name="f47" fmla="val 221"/>
                <a:gd name="f48" fmla="val 5009"/>
                <a:gd name="f49" fmla="val 189"/>
                <a:gd name="f50" fmla="val 4915"/>
                <a:gd name="f51" fmla="val 4820"/>
                <a:gd name="f52" fmla="val 4726"/>
                <a:gd name="f53" fmla="val 4190"/>
                <a:gd name="f54" fmla="val 4143"/>
                <a:gd name="f55" fmla="val 819"/>
                <a:gd name="f56" fmla="val 4056"/>
                <a:gd name="f57" fmla="val 851"/>
                <a:gd name="f58" fmla="val 3966"/>
                <a:gd name="f59" fmla="val 3875"/>
                <a:gd name="f60" fmla="val 3781"/>
                <a:gd name="f61" fmla="val 3718"/>
                <a:gd name="f62" fmla="*/ f0 1 5892"/>
                <a:gd name="f63" fmla="*/ f1 1 5388"/>
                <a:gd name="f64" fmla="val f2"/>
                <a:gd name="f65" fmla="val f3"/>
                <a:gd name="f66" fmla="val f4"/>
                <a:gd name="f67" fmla="+- f66 0 f64"/>
                <a:gd name="f68" fmla="+- f65 0 f64"/>
                <a:gd name="f69" fmla="*/ f68 1 5892"/>
                <a:gd name="f70" fmla="*/ f67 1 538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92" h="5388">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 y="f24"/>
                  </a:lnTo>
                  <a:lnTo>
                    <a:pt x="f25" y="f26"/>
                  </a:lnTo>
                  <a:cubicBezTo>
                    <a:pt x="f27" y="f28"/>
                    <a:pt x="f29" y="f30"/>
                    <a:pt x="f24" y="f30"/>
                  </a:cubicBezTo>
                  <a:cubicBezTo>
                    <a:pt x="f31" y="f30"/>
                    <a:pt x="f32" y="f28"/>
                    <a:pt x="f33" y="f26"/>
                  </a:cubicBezTo>
                  <a:lnTo>
                    <a:pt x="f34" y="f24"/>
                  </a:lnTo>
                  <a:lnTo>
                    <a:pt x="f35" y="f36"/>
                  </a:lnTo>
                  <a:cubicBezTo>
                    <a:pt x="f37" y="f38"/>
                    <a:pt x="f37" y="f39"/>
                    <a:pt x="f35" y="f21"/>
                  </a:cubicBezTo>
                  <a:lnTo>
                    <a:pt x="f40" y="f41"/>
                  </a:lnTo>
                  <a:cubicBezTo>
                    <a:pt x="f42" y="f43"/>
                    <a:pt x="f42" y="f44"/>
                    <a:pt x="f40" y="f45"/>
                  </a:cubicBezTo>
                  <a:cubicBezTo>
                    <a:pt x="f46" y="f47"/>
                    <a:pt x="f48" y="f49"/>
                    <a:pt x="f50" y="f49"/>
                  </a:cubicBezTo>
                  <a:cubicBezTo>
                    <a:pt x="f51" y="f49"/>
                    <a:pt x="f52" y="f47"/>
                    <a:pt x="f35" y="f45"/>
                  </a:cubicBezTo>
                  <a:lnTo>
                    <a:pt x="f53" y="f41"/>
                  </a:lnTo>
                  <a:cubicBezTo>
                    <a:pt x="f54" y="f55"/>
                    <a:pt x="f56" y="f57"/>
                    <a:pt x="f58" y="f57"/>
                  </a:cubicBezTo>
                  <a:cubicBezTo>
                    <a:pt x="f59" y="f57"/>
                    <a:pt x="f60" y="f55"/>
                    <a:pt x="f61" y="f41"/>
                  </a:cubicBez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02" name="Google Shape;10101;p74">
            <a:extLst>
              <a:ext uri="{FF2B5EF4-FFF2-40B4-BE49-F238E27FC236}">
                <a16:creationId xmlns:a16="http://schemas.microsoft.com/office/drawing/2014/main" id="{550E0694-B8E0-EEA9-422E-49BAABFA5B45}"/>
              </a:ext>
            </a:extLst>
          </p:cNvPr>
          <p:cNvGrpSpPr/>
          <p:nvPr/>
        </p:nvGrpSpPr>
        <p:grpSpPr>
          <a:xfrm>
            <a:off x="8538447" y="4166509"/>
            <a:ext cx="327922" cy="324154"/>
            <a:chOff x="8538447" y="4166509"/>
            <a:chExt cx="327922" cy="324154"/>
          </a:xfrm>
        </p:grpSpPr>
        <p:sp>
          <p:nvSpPr>
            <p:cNvPr id="203" name="Google Shape;10102;p74">
              <a:extLst>
                <a:ext uri="{FF2B5EF4-FFF2-40B4-BE49-F238E27FC236}">
                  <a16:creationId xmlns:a16="http://schemas.microsoft.com/office/drawing/2014/main" id="{9F9A6F9B-AB47-70D9-EE78-277BF6B84CBA}"/>
                </a:ext>
              </a:extLst>
            </p:cNvPr>
            <p:cNvSpPr/>
            <p:nvPr/>
          </p:nvSpPr>
          <p:spPr>
            <a:xfrm>
              <a:off x="8643786" y="4252517"/>
              <a:ext cx="222583" cy="238146"/>
            </a:xfrm>
            <a:custGeom>
              <a:avLst/>
              <a:gdLst>
                <a:gd name="f0" fmla="val w"/>
                <a:gd name="f1" fmla="val h"/>
                <a:gd name="f2" fmla="val 0"/>
                <a:gd name="f3" fmla="val 8255"/>
                <a:gd name="f4" fmla="val 8287"/>
                <a:gd name="f5" fmla="val 4128"/>
                <a:gd name="f6" fmla="val 1229"/>
                <a:gd name="f7" fmla="val 4348"/>
                <a:gd name="f8" fmla="val 4506"/>
                <a:gd name="f9" fmla="val 1418"/>
                <a:gd name="f10" fmla="val 1670"/>
                <a:gd name="f11" fmla="val 1922"/>
                <a:gd name="f12" fmla="val 4978"/>
                <a:gd name="f13" fmla="val 2080"/>
                <a:gd name="f14" fmla="val 5356"/>
                <a:gd name="f15" fmla="val 2552"/>
                <a:gd name="f16" fmla="val 3119"/>
                <a:gd name="f17" fmla="val 3340"/>
                <a:gd name="f18" fmla="val 5136"/>
                <a:gd name="f19" fmla="val 3498"/>
                <a:gd name="f20" fmla="val 4947"/>
                <a:gd name="f21" fmla="val 4726"/>
                <a:gd name="f22" fmla="val 3308"/>
                <a:gd name="f23" fmla="val 2867"/>
                <a:gd name="f24" fmla="val 4317"/>
                <a:gd name="f25" fmla="val 2710"/>
                <a:gd name="f26" fmla="val 3939"/>
                <a:gd name="f27" fmla="val 3687"/>
                <a:gd name="f28" fmla="val 2930"/>
                <a:gd name="f29" fmla="val 3718"/>
                <a:gd name="f30" fmla="val 4033"/>
                <a:gd name="f31" fmla="val 3592"/>
                <a:gd name="f32" fmla="val 4411"/>
                <a:gd name="f33" fmla="val 3813"/>
                <a:gd name="f34" fmla="val 4821"/>
                <a:gd name="f35" fmla="val 5388"/>
                <a:gd name="f36" fmla="val 4537"/>
                <a:gd name="f37" fmla="val 5199"/>
                <a:gd name="f38" fmla="val 5766"/>
                <a:gd name="f39" fmla="val 5041"/>
                <a:gd name="f40" fmla="val 6175"/>
                <a:gd name="f41" fmla="val 4569"/>
                <a:gd name="f42" fmla="val 6396"/>
                <a:gd name="f43" fmla="val 6648"/>
                <a:gd name="f44" fmla="val 6900"/>
                <a:gd name="f45" fmla="val 7089"/>
                <a:gd name="f46" fmla="val 4159"/>
                <a:gd name="f47" fmla="val 3970"/>
                <a:gd name="f48" fmla="val 3245"/>
                <a:gd name="f49" fmla="val 6238"/>
                <a:gd name="f50" fmla="val 2899"/>
                <a:gd name="f51" fmla="val 3088"/>
                <a:gd name="f52" fmla="val 5010"/>
                <a:gd name="f53" fmla="val 5451"/>
                <a:gd name="f54" fmla="val 3876"/>
                <a:gd name="f55" fmla="val 5608"/>
                <a:gd name="f56" fmla="val 4191"/>
                <a:gd name="f57" fmla="val 3844"/>
                <a:gd name="f58" fmla="val 3403"/>
                <a:gd name="f59" fmla="val 3781"/>
                <a:gd name="f60" fmla="val 3214"/>
                <a:gd name="f61" fmla="val 2143"/>
                <a:gd name="f62" fmla="val 1828"/>
                <a:gd name="f63" fmla="val 1859"/>
                <a:gd name="f64" fmla="val 6427"/>
                <a:gd name="f65" fmla="val 8286"/>
                <a:gd name="f66" fmla="*/ f0 1 8255"/>
                <a:gd name="f67" fmla="*/ f1 1 8287"/>
                <a:gd name="f68" fmla="val f2"/>
                <a:gd name="f69" fmla="val f3"/>
                <a:gd name="f70" fmla="val f4"/>
                <a:gd name="f71" fmla="+- f70 0 f68"/>
                <a:gd name="f72" fmla="+- f69 0 f68"/>
                <a:gd name="f73" fmla="*/ f72 1 8255"/>
                <a:gd name="f74" fmla="*/ f71 1 8287"/>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8255" h="8287">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24" y="f25"/>
                    <a:pt x="f5" y="f25"/>
                  </a:cubicBezTo>
                  <a:cubicBezTo>
                    <a:pt x="f26" y="f25"/>
                    <a:pt x="f27" y="f28"/>
                    <a:pt x="f27" y="f16"/>
                  </a:cubicBezTo>
                  <a:cubicBezTo>
                    <a:pt x="f29" y="f17"/>
                    <a:pt x="f30" y="f31"/>
                    <a:pt x="f32" y="f33"/>
                  </a:cubicBezTo>
                  <a:cubicBezTo>
                    <a:pt x="f34" y="f5"/>
                    <a:pt x="f35" y="f36"/>
                    <a:pt x="f35" y="f37"/>
                  </a:cubicBezTo>
                  <a:cubicBezTo>
                    <a:pt x="f35" y="f38"/>
                    <a:pt x="f39" y="f40"/>
                    <a:pt x="f41" y="f42"/>
                  </a:cubicBezTo>
                  <a:lnTo>
                    <a:pt x="f41" y="f43"/>
                  </a:lnTo>
                  <a:cubicBezTo>
                    <a:pt x="f41" y="f44"/>
                    <a:pt x="f7" y="f45"/>
                    <a:pt x="f46" y="f45"/>
                  </a:cubicBezTo>
                  <a:cubicBezTo>
                    <a:pt x="f47" y="f45"/>
                    <a:pt x="f29" y="f44"/>
                    <a:pt x="f29" y="f43"/>
                  </a:cubicBezTo>
                  <a:lnTo>
                    <a:pt x="f29" y="f42"/>
                  </a:lnTo>
                  <a:cubicBezTo>
                    <a:pt x="f48" y="f49"/>
                    <a:pt x="f50" y="f38"/>
                    <a:pt x="f50" y="f37"/>
                  </a:cubicBezTo>
                  <a:cubicBezTo>
                    <a:pt x="f50" y="f12"/>
                    <a:pt x="f51" y="f34"/>
                    <a:pt x="f22" y="f34"/>
                  </a:cubicBezTo>
                  <a:cubicBezTo>
                    <a:pt x="f19" y="f34"/>
                    <a:pt x="f27" y="f52"/>
                    <a:pt x="f27" y="f37"/>
                  </a:cubicBezTo>
                  <a:cubicBezTo>
                    <a:pt x="f27" y="f53"/>
                    <a:pt x="f54" y="f55"/>
                    <a:pt x="f5" y="f55"/>
                  </a:cubicBezTo>
                  <a:cubicBezTo>
                    <a:pt x="f7" y="f55"/>
                    <a:pt x="f8" y="f35"/>
                    <a:pt x="f8" y="f37"/>
                  </a:cubicBezTo>
                  <a:cubicBezTo>
                    <a:pt x="f8" y="f12"/>
                    <a:pt x="f56" y="f21"/>
                    <a:pt x="f57" y="f8"/>
                  </a:cubicBezTo>
                  <a:cubicBezTo>
                    <a:pt x="f58" y="f56"/>
                    <a:pt x="f23" y="f59"/>
                    <a:pt x="f23" y="f16"/>
                  </a:cubicBezTo>
                  <a:cubicBezTo>
                    <a:pt x="f23" y="f15"/>
                    <a:pt x="f60" y="f61"/>
                    <a:pt x="f27" y="f11"/>
                  </a:cubicBezTo>
                  <a:lnTo>
                    <a:pt x="f27" y="f10"/>
                  </a:lnTo>
                  <a:cubicBezTo>
                    <a:pt x="f27" y="f9"/>
                    <a:pt x="f54" y="f6"/>
                    <a:pt x="f5" y="f6"/>
                  </a:cubicBezTo>
                  <a:close/>
                  <a:moveTo>
                    <a:pt x="f5" y="f2"/>
                  </a:moveTo>
                  <a:cubicBezTo>
                    <a:pt x="f62" y="f2"/>
                    <a:pt x="f2" y="f63"/>
                    <a:pt x="f2" y="f5"/>
                  </a:cubicBezTo>
                  <a:cubicBezTo>
                    <a:pt x="f2" y="f64"/>
                    <a:pt x="f62" y="f65"/>
                    <a:pt x="f5" y="f65"/>
                  </a:cubicBezTo>
                  <a:cubicBezTo>
                    <a:pt x="f42" y="f65"/>
                    <a:pt x="f3" y="f64"/>
                    <a:pt x="f3" y="f5"/>
                  </a:cubicBezTo>
                  <a:cubicBezTo>
                    <a:pt x="f3" y="f63"/>
                    <a:pt x="f42"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4" name="Google Shape;10103;p74">
              <a:extLst>
                <a:ext uri="{FF2B5EF4-FFF2-40B4-BE49-F238E27FC236}">
                  <a16:creationId xmlns:a16="http://schemas.microsoft.com/office/drawing/2014/main" id="{06F903AA-F79D-3831-46D7-1EC1FCC5C3A1}"/>
                </a:ext>
              </a:extLst>
            </p:cNvPr>
            <p:cNvSpPr/>
            <p:nvPr/>
          </p:nvSpPr>
          <p:spPr>
            <a:xfrm>
              <a:off x="8539307" y="4166509"/>
              <a:ext cx="172455" cy="86035"/>
            </a:xfrm>
            <a:custGeom>
              <a:avLst/>
              <a:gdLst>
                <a:gd name="f0" fmla="val w"/>
                <a:gd name="f1" fmla="val h"/>
                <a:gd name="f2" fmla="val 0"/>
                <a:gd name="f3" fmla="val 6396"/>
                <a:gd name="f4" fmla="val 2994"/>
                <a:gd name="f5" fmla="val 3214"/>
                <a:gd name="f6" fmla="val 1"/>
                <a:gd name="f7" fmla="val 1450"/>
                <a:gd name="f8" fmla="val 662"/>
                <a:gd name="f9" fmla="val 1513"/>
                <a:gd name="f10" fmla="val 2332"/>
                <a:gd name="f11" fmla="val 2993"/>
                <a:gd name="f12" fmla="val 4947"/>
                <a:gd name="f13" fmla="*/ f0 1 6396"/>
                <a:gd name="f14" fmla="*/ f1 1 2994"/>
                <a:gd name="f15" fmla="val f2"/>
                <a:gd name="f16" fmla="val f3"/>
                <a:gd name="f17" fmla="val f4"/>
                <a:gd name="f18" fmla="+- f17 0 f15"/>
                <a:gd name="f19" fmla="+- f16 0 f15"/>
                <a:gd name="f20" fmla="*/ f19 1 6396"/>
                <a:gd name="f21" fmla="*/ f18 1 2994"/>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396" h="2994">
                  <a:moveTo>
                    <a:pt x="f5" y="f6"/>
                  </a:moveTo>
                  <a:cubicBezTo>
                    <a:pt x="f7" y="f6"/>
                    <a:pt x="f2" y="f8"/>
                    <a:pt x="f2" y="f9"/>
                  </a:cubicBezTo>
                  <a:cubicBezTo>
                    <a:pt x="f2" y="f10"/>
                    <a:pt x="f7" y="f11"/>
                    <a:pt x="f5" y="f11"/>
                  </a:cubicBezTo>
                  <a:cubicBezTo>
                    <a:pt x="f12" y="f11"/>
                    <a:pt x="f3" y="f10"/>
                    <a:pt x="f3" y="f9"/>
                  </a:cubicBezTo>
                  <a:cubicBezTo>
                    <a:pt x="f3" y="f8"/>
                    <a:pt x="f12"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5" name="Google Shape;10104;p74">
              <a:extLst>
                <a:ext uri="{FF2B5EF4-FFF2-40B4-BE49-F238E27FC236}">
                  <a16:creationId xmlns:a16="http://schemas.microsoft.com/office/drawing/2014/main" id="{659DA827-52AD-EBCE-A1A2-D0630E8DBFFF}"/>
                </a:ext>
              </a:extLst>
            </p:cNvPr>
            <p:cNvSpPr/>
            <p:nvPr/>
          </p:nvSpPr>
          <p:spPr>
            <a:xfrm>
              <a:off x="8539307" y="4256138"/>
              <a:ext cx="118936" cy="68826"/>
            </a:xfrm>
            <a:custGeom>
              <a:avLst/>
              <a:gdLst>
                <a:gd name="f0" fmla="val w"/>
                <a:gd name="f1" fmla="val h"/>
                <a:gd name="f2" fmla="val 0"/>
                <a:gd name="f3" fmla="val 4411"/>
                <a:gd name="f4" fmla="val 2395"/>
                <a:gd name="f5" fmla="val 1135"/>
                <a:gd name="f6" fmla="val 1450"/>
                <a:gd name="f7" fmla="val 347"/>
                <a:gd name="f8" fmla="val 1765"/>
                <a:gd name="f9" fmla="val 882"/>
                <a:gd name="f10" fmla="val 2017"/>
                <a:gd name="f11" fmla="val 1355"/>
                <a:gd name="f12" fmla="val 2237"/>
                <a:gd name="f13" fmla="val 2332"/>
                <a:gd name="f14" fmla="val 3151"/>
                <a:gd name="f15" fmla="val 3308"/>
                <a:gd name="f16" fmla="val 3560"/>
                <a:gd name="f17" fmla="val 1733"/>
                <a:gd name="f18" fmla="val 3907"/>
                <a:gd name="f19" fmla="val 631"/>
                <a:gd name="f20" fmla="val 4033"/>
                <a:gd name="f21" fmla="val 694"/>
                <a:gd name="f22" fmla="val 3623"/>
                <a:gd name="f23" fmla="val 757"/>
                <a:gd name="f24" fmla="val 3182"/>
                <a:gd name="f25" fmla="val 2363"/>
                <a:gd name="f26" fmla="val 1261"/>
                <a:gd name="f27" fmla="val 599"/>
                <a:gd name="f28" fmla="val 567"/>
                <a:gd name="f29" fmla="val 316"/>
                <a:gd name="f30" fmla="val 221"/>
                <a:gd name="f31" fmla="val 158"/>
                <a:gd name="f32" fmla="val 127"/>
                <a:gd name="f33" fmla="*/ f0 1 4411"/>
                <a:gd name="f34" fmla="*/ f1 1 2395"/>
                <a:gd name="f35" fmla="val f2"/>
                <a:gd name="f36" fmla="val f3"/>
                <a:gd name="f37" fmla="val f4"/>
                <a:gd name="f38" fmla="+- f37 0 f35"/>
                <a:gd name="f39" fmla="+- f36 0 f35"/>
                <a:gd name="f40" fmla="*/ f39 1 4411"/>
                <a:gd name="f41" fmla="*/ f38 1 2395"/>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4411" h="2395">
                  <a:moveTo>
                    <a:pt x="f2" y="f2"/>
                  </a:moveTo>
                  <a:lnTo>
                    <a:pt x="f2" y="f5"/>
                  </a:lnTo>
                  <a:cubicBezTo>
                    <a:pt x="f2" y="f6"/>
                    <a:pt x="f7" y="f8"/>
                    <a:pt x="f9" y="f10"/>
                  </a:cubicBezTo>
                  <a:cubicBezTo>
                    <a:pt x="f11" y="f12"/>
                    <a:pt x="f13" y="f4"/>
                    <a:pt x="f14" y="f4"/>
                  </a:cubicBezTo>
                  <a:lnTo>
                    <a:pt x="f15" y="f4"/>
                  </a:lnTo>
                  <a:cubicBezTo>
                    <a:pt x="f16" y="f17"/>
                    <a:pt x="f18" y="f5"/>
                    <a:pt x="f3" y="f19"/>
                  </a:cubicBezTo>
                  <a:lnTo>
                    <a:pt x="f3" y="f19"/>
                  </a:lnTo>
                  <a:cubicBezTo>
                    <a:pt x="f20" y="f21"/>
                    <a:pt x="f22" y="f23"/>
                    <a:pt x="f24" y="f23"/>
                  </a:cubicBezTo>
                  <a:cubicBezTo>
                    <a:pt x="f25" y="f23"/>
                    <a:pt x="f26" y="f27"/>
                    <a:pt x="f28" y="f29"/>
                  </a:cubicBezTo>
                  <a:cubicBezTo>
                    <a:pt x="f7" y="f30"/>
                    <a:pt x="f31" y="f32"/>
                    <a:pt x="f2"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6" name="Google Shape;10105;p74">
              <a:extLst>
                <a:ext uri="{FF2B5EF4-FFF2-40B4-BE49-F238E27FC236}">
                  <a16:creationId xmlns:a16="http://schemas.microsoft.com/office/drawing/2014/main" id="{A478FB66-D862-69E8-9BB9-DD0A8F8C798D}"/>
                </a:ext>
              </a:extLst>
            </p:cNvPr>
            <p:cNvSpPr/>
            <p:nvPr/>
          </p:nvSpPr>
          <p:spPr>
            <a:xfrm>
              <a:off x="8539307" y="4397386"/>
              <a:ext cx="114702" cy="68826"/>
            </a:xfrm>
            <a:custGeom>
              <a:avLst/>
              <a:gdLst>
                <a:gd name="f0" fmla="val w"/>
                <a:gd name="f1" fmla="val h"/>
                <a:gd name="f2" fmla="val 0"/>
                <a:gd name="f3" fmla="val 4254"/>
                <a:gd name="f4" fmla="val 2395"/>
                <a:gd name="f5" fmla="val 1197"/>
                <a:gd name="f6" fmla="val 1701"/>
                <a:gd name="f7" fmla="val 1355"/>
                <a:gd name="f8" fmla="val 3182"/>
                <a:gd name="f9" fmla="val 3560"/>
                <a:gd name="f10" fmla="val 3907"/>
                <a:gd name="f11" fmla="val 2363"/>
                <a:gd name="f12" fmla="val 2332"/>
                <a:gd name="f13" fmla="val 3875"/>
                <a:gd name="f14" fmla="val 1859"/>
                <a:gd name="f15" fmla="val 3340"/>
                <a:gd name="f16" fmla="val 756"/>
                <a:gd name="f17" fmla="val 1261"/>
                <a:gd name="f18" fmla="val 599"/>
                <a:gd name="f19" fmla="val 567"/>
                <a:gd name="f20" fmla="val 315"/>
                <a:gd name="f21" fmla="val 347"/>
                <a:gd name="f22" fmla="val 252"/>
                <a:gd name="f23" fmla="val 158"/>
                <a:gd name="f24" fmla="val 126"/>
                <a:gd name="f25" fmla="*/ f0 1 4254"/>
                <a:gd name="f26" fmla="*/ f1 1 2395"/>
                <a:gd name="f27" fmla="val f2"/>
                <a:gd name="f28" fmla="val f3"/>
                <a:gd name="f29" fmla="val f4"/>
                <a:gd name="f30" fmla="+- f29 0 f27"/>
                <a:gd name="f31" fmla="+- f28 0 f27"/>
                <a:gd name="f32" fmla="*/ f31 1 4254"/>
                <a:gd name="f33" fmla="*/ f30 1 239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254" h="2395">
                  <a:moveTo>
                    <a:pt x="f2" y="f2"/>
                  </a:moveTo>
                  <a:lnTo>
                    <a:pt x="f2" y="f5"/>
                  </a:lnTo>
                  <a:cubicBezTo>
                    <a:pt x="f2" y="f6"/>
                    <a:pt x="f7" y="f4"/>
                    <a:pt x="f8" y="f4"/>
                  </a:cubicBezTo>
                  <a:cubicBezTo>
                    <a:pt x="f9" y="f4"/>
                    <a:pt x="f10" y="f11"/>
                    <a:pt x="f3" y="f12"/>
                  </a:cubicBezTo>
                  <a:cubicBezTo>
                    <a:pt x="f13" y="f14"/>
                    <a:pt x="f9" y="f7"/>
                    <a:pt x="f15" y="f16"/>
                  </a:cubicBezTo>
                  <a:lnTo>
                    <a:pt x="f8" y="f16"/>
                  </a:lnTo>
                  <a:cubicBezTo>
                    <a:pt x="f11" y="f16"/>
                    <a:pt x="f17" y="f18"/>
                    <a:pt x="f19" y="f20"/>
                  </a:cubicBezTo>
                  <a:cubicBezTo>
                    <a:pt x="f21" y="f22"/>
                    <a:pt x="f23" y="f24"/>
                    <a:pt x="f2"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7" name="Google Shape;10106;p74">
              <a:extLst>
                <a:ext uri="{FF2B5EF4-FFF2-40B4-BE49-F238E27FC236}">
                  <a16:creationId xmlns:a16="http://schemas.microsoft.com/office/drawing/2014/main" id="{DD4D150D-74E0-1CF0-35D5-4037059FE9CB}"/>
                </a:ext>
              </a:extLst>
            </p:cNvPr>
            <p:cNvSpPr/>
            <p:nvPr/>
          </p:nvSpPr>
          <p:spPr>
            <a:xfrm>
              <a:off x="8538447" y="4326748"/>
              <a:ext cx="84124" cy="69741"/>
            </a:xfrm>
            <a:custGeom>
              <a:avLst/>
              <a:gdLst>
                <a:gd name="f0" fmla="val w"/>
                <a:gd name="f1" fmla="val h"/>
                <a:gd name="f2" fmla="val 0"/>
                <a:gd name="f3" fmla="val 3120"/>
                <a:gd name="f4" fmla="val 2427"/>
                <a:gd name="f5" fmla="val 1"/>
                <a:gd name="f6" fmla="val 1167"/>
                <a:gd name="f7" fmla="val 32"/>
                <a:gd name="f8" fmla="val 1482"/>
                <a:gd name="f9" fmla="val 379"/>
                <a:gd name="f10" fmla="val 1797"/>
                <a:gd name="f11" fmla="val 914"/>
                <a:gd name="f12" fmla="val 2017"/>
                <a:gd name="f13" fmla="val 1387"/>
                <a:gd name="f14" fmla="val 2238"/>
                <a:gd name="f15" fmla="val 2332"/>
                <a:gd name="f16" fmla="val 2395"/>
                <a:gd name="f17" fmla="val 3057"/>
                <a:gd name="f18" fmla="val 2143"/>
                <a:gd name="f19" fmla="val 3025"/>
                <a:gd name="f20" fmla="val 1860"/>
                <a:gd name="f21" fmla="val 1608"/>
                <a:gd name="f22" fmla="val 1324"/>
                <a:gd name="f23" fmla="val 3088"/>
                <a:gd name="f24" fmla="val 1041"/>
                <a:gd name="f25" fmla="val 757"/>
                <a:gd name="f26" fmla="val 1230"/>
                <a:gd name="f27" fmla="val 599"/>
                <a:gd name="f28" fmla="val 536"/>
                <a:gd name="f29" fmla="val 316"/>
                <a:gd name="f30" fmla="val 347"/>
                <a:gd name="f31" fmla="val 253"/>
                <a:gd name="f32" fmla="val 158"/>
                <a:gd name="f33" fmla="val 127"/>
                <a:gd name="f34" fmla="*/ f0 1 3120"/>
                <a:gd name="f35" fmla="*/ f1 1 2427"/>
                <a:gd name="f36" fmla="val f2"/>
                <a:gd name="f37" fmla="val f3"/>
                <a:gd name="f38" fmla="val f4"/>
                <a:gd name="f39" fmla="+- f38 0 f36"/>
                <a:gd name="f40" fmla="+- f37 0 f36"/>
                <a:gd name="f41" fmla="*/ f40 1 3120"/>
                <a:gd name="f42" fmla="*/ f39 1 242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120" h="2427">
                  <a:moveTo>
                    <a:pt x="f5" y="f5"/>
                  </a:moveTo>
                  <a:lnTo>
                    <a:pt x="f5" y="f6"/>
                  </a:lnTo>
                  <a:lnTo>
                    <a:pt x="f7" y="f6"/>
                  </a:lnTo>
                  <a:cubicBezTo>
                    <a:pt x="f7" y="f8"/>
                    <a:pt x="f9" y="f10"/>
                    <a:pt x="f11" y="f12"/>
                  </a:cubicBezTo>
                  <a:cubicBezTo>
                    <a:pt x="f13" y="f14"/>
                    <a:pt x="f15" y="f16"/>
                    <a:pt x="f3" y="f4"/>
                  </a:cubicBezTo>
                  <a:cubicBezTo>
                    <a:pt x="f17" y="f18"/>
                    <a:pt x="f19" y="f20"/>
                    <a:pt x="f19" y="f21"/>
                  </a:cubicBezTo>
                  <a:cubicBezTo>
                    <a:pt x="f19" y="f22"/>
                    <a:pt x="f23" y="f24"/>
                    <a:pt x="f3" y="f25"/>
                  </a:cubicBezTo>
                  <a:cubicBezTo>
                    <a:pt x="f15" y="f25"/>
                    <a:pt x="f26" y="f27"/>
                    <a:pt x="f28" y="f29"/>
                  </a:cubicBezTo>
                  <a:cubicBezTo>
                    <a:pt x="f30" y="f31"/>
                    <a:pt x="f32" y="f33"/>
                    <a:pt x="f5"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08" name="Google Shape;10125;p74">
            <a:extLst>
              <a:ext uri="{FF2B5EF4-FFF2-40B4-BE49-F238E27FC236}">
                <a16:creationId xmlns:a16="http://schemas.microsoft.com/office/drawing/2014/main" id="{B0FB7C9D-3A9C-9D8E-8015-5B0D0A77D380}"/>
              </a:ext>
            </a:extLst>
          </p:cNvPr>
          <p:cNvGrpSpPr/>
          <p:nvPr/>
        </p:nvGrpSpPr>
        <p:grpSpPr>
          <a:xfrm>
            <a:off x="7810036" y="1314139"/>
            <a:ext cx="445504" cy="476017"/>
            <a:chOff x="7810036" y="1314139"/>
            <a:chExt cx="445504" cy="476017"/>
          </a:xfrm>
        </p:grpSpPr>
        <p:sp>
          <p:nvSpPr>
            <p:cNvPr id="209" name="Google Shape;10126;p74">
              <a:extLst>
                <a:ext uri="{FF2B5EF4-FFF2-40B4-BE49-F238E27FC236}">
                  <a16:creationId xmlns:a16="http://schemas.microsoft.com/office/drawing/2014/main" id="{C7363E41-FA0E-E10D-FE1D-E5391D96F13E}"/>
                </a:ext>
              </a:extLst>
            </p:cNvPr>
            <p:cNvSpPr/>
            <p:nvPr/>
          </p:nvSpPr>
          <p:spPr>
            <a:xfrm>
              <a:off x="7901120" y="1573453"/>
              <a:ext cx="262213" cy="216703"/>
            </a:xfrm>
            <a:custGeom>
              <a:avLst/>
              <a:gdLst>
                <a:gd name="f0" fmla="val w"/>
                <a:gd name="f1" fmla="val h"/>
                <a:gd name="f2" fmla="val 0"/>
                <a:gd name="f3" fmla="val 7436"/>
                <a:gd name="f4" fmla="val 5766"/>
                <a:gd name="f5" fmla="val 410"/>
                <a:gd name="f6" fmla="val 158"/>
                <a:gd name="f7" fmla="val 1"/>
                <a:gd name="f8" fmla="val 189"/>
                <a:gd name="f9" fmla="val 662"/>
                <a:gd name="f10" fmla="val 190"/>
                <a:gd name="f11" fmla="val 820"/>
                <a:gd name="f12" fmla="val 883"/>
                <a:gd name="f13" fmla="val 1670"/>
                <a:gd name="f14" fmla="val 5419"/>
                <a:gd name="f15" fmla="val 1702"/>
                <a:gd name="f16" fmla="val 5608"/>
                <a:gd name="f17" fmla="val 1859"/>
                <a:gd name="f18" fmla="val 2048"/>
                <a:gd name="f19" fmla="val 5356"/>
                <a:gd name="f20" fmla="val 5545"/>
                <a:gd name="f21" fmla="val 6554"/>
                <a:gd name="f22" fmla="val 7026"/>
                <a:gd name="f23" fmla="val 7247"/>
                <a:gd name="f24" fmla="val 7404"/>
                <a:gd name="f25" fmla="val 630"/>
                <a:gd name="f26" fmla="*/ f0 1 7436"/>
                <a:gd name="f27" fmla="*/ f1 1 5766"/>
                <a:gd name="f28" fmla="val f2"/>
                <a:gd name="f29" fmla="val f3"/>
                <a:gd name="f30" fmla="val f4"/>
                <a:gd name="f31" fmla="+- f30 0 f28"/>
                <a:gd name="f32" fmla="+- f29 0 f28"/>
                <a:gd name="f33" fmla="*/ f32 1 7436"/>
                <a:gd name="f34" fmla="*/ f31 1 5766"/>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7436" h="5766">
                  <a:moveTo>
                    <a:pt x="f5" y="f2"/>
                  </a:moveTo>
                  <a:cubicBezTo>
                    <a:pt x="f6" y="f2"/>
                    <a:pt x="f7" y="f8"/>
                    <a:pt x="f7" y="f5"/>
                  </a:cubicBezTo>
                  <a:cubicBezTo>
                    <a:pt x="f7" y="f9"/>
                    <a:pt x="f10" y="f11"/>
                    <a:pt x="f5" y="f11"/>
                  </a:cubicBezTo>
                  <a:lnTo>
                    <a:pt x="f12" y="f11"/>
                  </a:lnTo>
                  <a:lnTo>
                    <a:pt x="f13" y="f14"/>
                  </a:lnTo>
                  <a:cubicBezTo>
                    <a:pt x="f15" y="f16"/>
                    <a:pt x="f17" y="f4"/>
                    <a:pt x="f18" y="f4"/>
                  </a:cubicBezTo>
                  <a:lnTo>
                    <a:pt x="f19" y="f4"/>
                  </a:lnTo>
                  <a:cubicBezTo>
                    <a:pt x="f20" y="f4"/>
                    <a:pt x="f4" y="f16"/>
                    <a:pt x="f4" y="f14"/>
                  </a:cubicBezTo>
                  <a:lnTo>
                    <a:pt x="f21" y="f11"/>
                  </a:lnTo>
                  <a:lnTo>
                    <a:pt x="f22" y="f11"/>
                  </a:lnTo>
                  <a:cubicBezTo>
                    <a:pt x="f23" y="f11"/>
                    <a:pt x="f24" y="f25"/>
                    <a:pt x="f24" y="f5"/>
                  </a:cubicBezTo>
                  <a:cubicBezTo>
                    <a:pt x="f3" y="f8"/>
                    <a:pt x="f23" y="f2"/>
                    <a:pt x="f22"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0" name="Google Shape;10127;p74">
              <a:extLst>
                <a:ext uri="{FF2B5EF4-FFF2-40B4-BE49-F238E27FC236}">
                  <a16:creationId xmlns:a16="http://schemas.microsoft.com/office/drawing/2014/main" id="{B164492D-14E2-F19B-D170-21C6BCFF4041}"/>
                </a:ext>
              </a:extLst>
            </p:cNvPr>
            <p:cNvSpPr/>
            <p:nvPr/>
          </p:nvSpPr>
          <p:spPr>
            <a:xfrm>
              <a:off x="7810036" y="1314139"/>
              <a:ext cx="445504" cy="229742"/>
            </a:xfrm>
            <a:custGeom>
              <a:avLst/>
              <a:gdLst>
                <a:gd name="f0" fmla="val w"/>
                <a:gd name="f1" fmla="val h"/>
                <a:gd name="f2" fmla="val 0"/>
                <a:gd name="f3" fmla="val 12634"/>
                <a:gd name="f4" fmla="val 6113"/>
                <a:gd name="f5" fmla="val 378"/>
                <a:gd name="f6" fmla="val 1"/>
                <a:gd name="f7" fmla="val 158"/>
                <a:gd name="f8" fmla="val 190"/>
                <a:gd name="f9" fmla="val 442"/>
                <a:gd name="f10" fmla="val 5672"/>
                <a:gd name="f11" fmla="val 5892"/>
                <a:gd name="f12" fmla="val 189"/>
                <a:gd name="f13" fmla="val 3088"/>
                <a:gd name="f14" fmla="val 3245"/>
                <a:gd name="f15" fmla="val 5514"/>
                <a:gd name="f16" fmla="val 3560"/>
                <a:gd name="f17" fmla="val 4947"/>
                <a:gd name="f18" fmla="val 4001"/>
                <a:gd name="f19" fmla="val 4569"/>
                <a:gd name="f20" fmla="val 3875"/>
                <a:gd name="f21" fmla="val 4285"/>
                <a:gd name="f22" fmla="val 3812"/>
                <a:gd name="f23" fmla="val 3970"/>
                <a:gd name="f24" fmla="val 3624"/>
                <a:gd name="f25" fmla="val 2238"/>
                <a:gd name="f26" fmla="val 4915"/>
                <a:gd name="f27" fmla="val 1135"/>
                <a:gd name="f28" fmla="val 6301"/>
                <a:gd name="f29" fmla="val 7656"/>
                <a:gd name="f30" fmla="val 8759"/>
                <a:gd name="f31" fmla="val 3939"/>
                <a:gd name="f32" fmla="val 8696"/>
                <a:gd name="f33" fmla="val 4254"/>
                <a:gd name="f34" fmla="val 8570"/>
                <a:gd name="f35" fmla="val 9011"/>
                <a:gd name="f36" fmla="val 5010"/>
                <a:gd name="f37" fmla="val 9326"/>
                <a:gd name="f38" fmla="val 9483"/>
                <a:gd name="f39" fmla="val 12193"/>
                <a:gd name="f40" fmla="val 12445"/>
                <a:gd name="f41" fmla="val 12602"/>
                <a:gd name="f42" fmla="val 12224"/>
                <a:gd name="f43" fmla="*/ f0 1 12634"/>
                <a:gd name="f44" fmla="*/ f1 1 6113"/>
                <a:gd name="f45" fmla="val f2"/>
                <a:gd name="f46" fmla="val f3"/>
                <a:gd name="f47" fmla="val f4"/>
                <a:gd name="f48" fmla="+- f47 0 f45"/>
                <a:gd name="f49" fmla="+- f46 0 f45"/>
                <a:gd name="f50" fmla="*/ f49 1 12634"/>
                <a:gd name="f51" fmla="*/ f48 1 6113"/>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2634" h="6113">
                  <a:moveTo>
                    <a:pt x="f5" y="f6"/>
                  </a:moveTo>
                  <a:cubicBezTo>
                    <a:pt x="f7" y="f6"/>
                    <a:pt x="f2" y="f8"/>
                    <a:pt x="f2" y="f9"/>
                  </a:cubicBezTo>
                  <a:lnTo>
                    <a:pt x="f2" y="f10"/>
                  </a:lnTo>
                  <a:cubicBezTo>
                    <a:pt x="f2" y="f11"/>
                    <a:pt x="f12" y="f4"/>
                    <a:pt x="f5" y="f4"/>
                  </a:cubicBezTo>
                  <a:lnTo>
                    <a:pt x="f13" y="f4"/>
                  </a:lnTo>
                  <a:cubicBezTo>
                    <a:pt x="f14" y="f15"/>
                    <a:pt x="f16" y="f17"/>
                    <a:pt x="f18" y="f19"/>
                  </a:cubicBezTo>
                  <a:cubicBezTo>
                    <a:pt x="f20" y="f21"/>
                    <a:pt x="f22" y="f23"/>
                    <a:pt x="f22" y="f24"/>
                  </a:cubicBezTo>
                  <a:cubicBezTo>
                    <a:pt x="f22" y="f25"/>
                    <a:pt x="f26" y="f27"/>
                    <a:pt x="f28" y="f27"/>
                  </a:cubicBezTo>
                  <a:cubicBezTo>
                    <a:pt x="f29" y="f27"/>
                    <a:pt x="f30" y="f25"/>
                    <a:pt x="f30" y="f24"/>
                  </a:cubicBezTo>
                  <a:cubicBezTo>
                    <a:pt x="f30" y="f31"/>
                    <a:pt x="f32" y="f33"/>
                    <a:pt x="f34" y="f19"/>
                  </a:cubicBezTo>
                  <a:cubicBezTo>
                    <a:pt x="f35" y="f36"/>
                    <a:pt x="f37" y="f15"/>
                    <a:pt x="f38" y="f4"/>
                  </a:cubicBezTo>
                  <a:lnTo>
                    <a:pt x="f39" y="f4"/>
                  </a:lnTo>
                  <a:cubicBezTo>
                    <a:pt x="f40" y="f4"/>
                    <a:pt x="f41" y="f11"/>
                    <a:pt x="f41" y="f10"/>
                  </a:cubicBezTo>
                  <a:lnTo>
                    <a:pt x="f41" y="f9"/>
                  </a:lnTo>
                  <a:cubicBezTo>
                    <a:pt x="f3" y="f8"/>
                    <a:pt x="f40" y="f6"/>
                    <a:pt x="f42"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1" name="Google Shape;10128;p74">
              <a:extLst>
                <a:ext uri="{FF2B5EF4-FFF2-40B4-BE49-F238E27FC236}">
                  <a16:creationId xmlns:a16="http://schemas.microsoft.com/office/drawing/2014/main" id="{FCE95B5D-6ABA-0DB9-37F4-8326C30D9B98}"/>
                </a:ext>
              </a:extLst>
            </p:cNvPr>
            <p:cNvSpPr/>
            <p:nvPr/>
          </p:nvSpPr>
          <p:spPr>
            <a:xfrm>
              <a:off x="7949994" y="1386367"/>
              <a:ext cx="165561" cy="155137"/>
            </a:xfrm>
            <a:custGeom>
              <a:avLst/>
              <a:gdLst>
                <a:gd name="f0" fmla="val w"/>
                <a:gd name="f1" fmla="val h"/>
                <a:gd name="f2" fmla="val 0"/>
                <a:gd name="f3" fmla="val 4695"/>
                <a:gd name="f4" fmla="val 4128"/>
                <a:gd name="f5" fmla="val 2364"/>
                <a:gd name="f6" fmla="val 1"/>
                <a:gd name="f7" fmla="val 1450"/>
                <a:gd name="f8" fmla="val 694"/>
                <a:gd name="f9" fmla="val 757"/>
                <a:gd name="f10" fmla="val 1670"/>
                <a:gd name="f11" fmla="val 2080"/>
                <a:gd name="f12" fmla="val 851"/>
                <a:gd name="f13" fmla="val 2489"/>
                <a:gd name="f14" fmla="val 1167"/>
                <a:gd name="f15" fmla="val 2805"/>
                <a:gd name="f16" fmla="val 599"/>
                <a:gd name="f17" fmla="val 3120"/>
                <a:gd name="f18" fmla="val 190"/>
                <a:gd name="f19" fmla="val 3592"/>
                <a:gd name="f20" fmla="val 4475"/>
                <a:gd name="f21" fmla="val 3561"/>
                <a:gd name="f22" fmla="val 4065"/>
                <a:gd name="f23" fmla="val 3088"/>
                <a:gd name="f24" fmla="val 3529"/>
                <a:gd name="f25" fmla="val 3813"/>
                <a:gd name="f26" fmla="val 4002"/>
                <a:gd name="f27" fmla="val 3277"/>
                <a:gd name="f28" fmla="*/ f0 1 4695"/>
                <a:gd name="f29" fmla="*/ f1 1 4128"/>
                <a:gd name="f30" fmla="val f2"/>
                <a:gd name="f31" fmla="val f3"/>
                <a:gd name="f32" fmla="val f4"/>
                <a:gd name="f33" fmla="+- f32 0 f30"/>
                <a:gd name="f34" fmla="+- f31 0 f30"/>
                <a:gd name="f35" fmla="*/ f34 1 4695"/>
                <a:gd name="f36" fmla="*/ f33 1 412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4695" h="4128">
                  <a:moveTo>
                    <a:pt x="f5" y="f6"/>
                  </a:moveTo>
                  <a:cubicBezTo>
                    <a:pt x="f7" y="f6"/>
                    <a:pt x="f8" y="f9"/>
                    <a:pt x="f8" y="f10"/>
                  </a:cubicBezTo>
                  <a:cubicBezTo>
                    <a:pt x="f8" y="f11"/>
                    <a:pt x="f12" y="f13"/>
                    <a:pt x="f14" y="f15"/>
                  </a:cubicBezTo>
                  <a:cubicBezTo>
                    <a:pt x="f16" y="f17"/>
                    <a:pt x="f18" y="f19"/>
                    <a:pt x="f6" y="f4"/>
                  </a:cubicBezTo>
                  <a:lnTo>
                    <a:pt x="f3" y="f4"/>
                  </a:lnTo>
                  <a:cubicBezTo>
                    <a:pt x="f20" y="f21"/>
                    <a:pt x="f22" y="f23"/>
                    <a:pt x="f24" y="f15"/>
                  </a:cubicBezTo>
                  <a:cubicBezTo>
                    <a:pt x="f25" y="f13"/>
                    <a:pt x="f26" y="f11"/>
                    <a:pt x="f26" y="f10"/>
                  </a:cubicBezTo>
                  <a:cubicBezTo>
                    <a:pt x="f26" y="f9"/>
                    <a:pt x="f27"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48">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444F2D-E47F-2224-5029-E664D8E14126}"/>
              </a:ext>
            </a:extLst>
          </p:cNvPr>
          <p:cNvSpPr txBox="1">
            <a:spLocks noGrp="1"/>
          </p:cNvSpPr>
          <p:nvPr>
            <p:ph type="body" idx="4294967295"/>
          </p:nvPr>
        </p:nvSpPr>
        <p:spPr>
          <a:xfrm>
            <a:off x="230392" y="124705"/>
            <a:ext cx="8679896" cy="543181"/>
          </a:xfrm>
        </p:spPr>
        <p:txBody>
          <a:bodyPr anchor="ctr" anchorCtr="1"/>
          <a:lstStyle/>
          <a:p>
            <a:pPr marL="0" lvl="0" indent="0" algn="ctr">
              <a:buNone/>
            </a:pPr>
            <a:r>
              <a:rPr lang="en-US" sz="4800">
                <a:latin typeface="Arial"/>
                <a:cs typeface="Arial" pitchFamily="34"/>
              </a:rPr>
              <a:t>Fully Editable Icon Sets: C</a:t>
            </a:r>
          </a:p>
        </p:txBody>
      </p:sp>
      <p:sp>
        <p:nvSpPr>
          <p:cNvPr id="3" name="Isosceles Triangle 68">
            <a:extLst>
              <a:ext uri="{FF2B5EF4-FFF2-40B4-BE49-F238E27FC236}">
                <a16:creationId xmlns:a16="http://schemas.microsoft.com/office/drawing/2014/main" id="{4915DE1A-BE42-4048-FFFD-48CA84C0A031}"/>
              </a:ext>
            </a:extLst>
          </p:cNvPr>
          <p:cNvSpPr/>
          <p:nvPr/>
        </p:nvSpPr>
        <p:spPr>
          <a:xfrm rot="10799991">
            <a:off x="6295515" y="3369509"/>
            <a:ext cx="187278" cy="583231"/>
          </a:xfrm>
          <a:custGeom>
            <a:avLst/>
            <a:gdLst>
              <a:gd name="f0" fmla="val w"/>
              <a:gd name="f1" fmla="val h"/>
              <a:gd name="f2" fmla="val 0"/>
              <a:gd name="f3" fmla="val 1040400"/>
              <a:gd name="f4" fmla="val 3240000"/>
              <a:gd name="f5" fmla="val 41345"/>
              <a:gd name="f6" fmla="val 940666"/>
              <a:gd name="f7" fmla="val 1242"/>
              <a:gd name="f8" fmla="val 653403"/>
              <a:gd name="f9" fmla="val 1057"/>
              <a:gd name="f10" fmla="val 652077"/>
              <a:gd name="f11" fmla="val 447"/>
              <a:gd name="f12" fmla="val 647712"/>
              <a:gd name="f13" fmla="val 4531"/>
              <a:gd name="f14" fmla="val 520200"/>
              <a:gd name="f15" fmla="val 659109"/>
              <a:gd name="f16" fmla="val 174478"/>
              <a:gd name="f17" fmla="val 101622"/>
              <a:gd name="f18" fmla="val 1372451"/>
              <a:gd name="f19" fmla="val 61820"/>
              <a:gd name="f20" fmla="val 1087335"/>
              <a:gd name="f21" fmla="val 728036"/>
              <a:gd name="f22" fmla="val 261055"/>
              <a:gd name="f23" fmla="val 870500"/>
              <a:gd name="f24" fmla="val 439998"/>
              <a:gd name="f25" fmla="val 860164"/>
              <a:gd name="f26" fmla="val 431664"/>
              <a:gd name="f27" fmla="val 161365"/>
              <a:gd name="f28" fmla="val 1800403"/>
              <a:gd name="f29" fmla="val 122098"/>
              <a:gd name="f30" fmla="val 1519120"/>
              <a:gd name="f31" fmla="val 930953"/>
              <a:gd name="f32" fmla="val 515931"/>
              <a:gd name="f33" fmla="val 1035869"/>
              <a:gd name="f34" fmla="val 1039954"/>
              <a:gd name="f35" fmla="val 1039345"/>
              <a:gd name="f36" fmla="val 652078"/>
              <a:gd name="f37" fmla="val 1039160"/>
              <a:gd name="f38" fmla="val 1029316"/>
              <a:gd name="f39" fmla="val 723920"/>
              <a:gd name="f40" fmla="val 217894"/>
              <a:gd name="f41" fmla="val 2205330"/>
              <a:gd name="f42" fmla="val 181840"/>
              <a:gd name="f43" fmla="val 1947070"/>
              <a:gd name="f44" fmla="val 1000266"/>
              <a:gd name="f45" fmla="val 932012"/>
              <a:gd name="f46" fmla="val 949113"/>
              <a:gd name="f47" fmla="val 1298429"/>
              <a:gd name="f48" fmla="val 330192"/>
              <a:gd name="f49" fmla="val 2564220"/>
              <a:gd name="f50" fmla="val 267995"/>
              <a:gd name="f51" fmla="val 237100"/>
              <a:gd name="f52" fmla="val 2342912"/>
              <a:gd name="f53" fmla="val 242309"/>
              <a:gd name="f54" fmla="val 2347112"/>
              <a:gd name="f55" fmla="val 920063"/>
              <a:gd name="f56" fmla="val 1506522"/>
              <a:gd name="f57" fmla="val 865005"/>
              <a:gd name="f58" fmla="val 1900914"/>
              <a:gd name="f59" fmla="val 772406"/>
              <a:gd name="f60" fmla="val 468924"/>
              <a:gd name="f61" fmla="val 835955"/>
              <a:gd name="f62" fmla="val 2109008"/>
              <a:gd name="f63" fmla="val 892044"/>
              <a:gd name="f64" fmla="val 148356"/>
              <a:gd name="f65" fmla="val 276144"/>
              <a:gd name="f66" fmla="val 2663936"/>
              <a:gd name="f67" fmla="val 764256"/>
              <a:gd name="f68" fmla="*/ f0 1 1040400"/>
              <a:gd name="f69" fmla="*/ f1 1 3240000"/>
              <a:gd name="f70" fmla="val f2"/>
              <a:gd name="f71" fmla="val f3"/>
              <a:gd name="f72" fmla="val f4"/>
              <a:gd name="f73" fmla="+- f72 0 f70"/>
              <a:gd name="f74" fmla="+- f71 0 f70"/>
              <a:gd name="f75" fmla="*/ f74 1 1040400"/>
              <a:gd name="f76" fmla="*/ f73 1 3240000"/>
              <a:gd name="f77" fmla="*/ f70 1 f75"/>
              <a:gd name="f78" fmla="*/ f71 1 f75"/>
              <a:gd name="f79" fmla="*/ f70 1 f76"/>
              <a:gd name="f80" fmla="*/ f72 1 f76"/>
              <a:gd name="f81" fmla="*/ f77 f68 1"/>
              <a:gd name="f82" fmla="*/ f78 f68 1"/>
              <a:gd name="f83" fmla="*/ f80 f69 1"/>
              <a:gd name="f84" fmla="*/ f79 f69 1"/>
            </a:gdLst>
            <a:ahLst/>
            <a:cxnLst>
              <a:cxn ang="3cd4">
                <a:pos x="hc" y="t"/>
              </a:cxn>
              <a:cxn ang="0">
                <a:pos x="r" y="vc"/>
              </a:cxn>
              <a:cxn ang="cd4">
                <a:pos x="hc" y="b"/>
              </a:cxn>
              <a:cxn ang="cd2">
                <a:pos x="l" y="vc"/>
              </a:cxn>
            </a:cxnLst>
            <a:rect l="f81" t="f84" r="f82" b="f83"/>
            <a:pathLst>
              <a:path w="1040400" h="3240000">
                <a:moveTo>
                  <a:pt x="f5" y="f6"/>
                </a:moveTo>
                <a:lnTo>
                  <a:pt x="f7" y="f8"/>
                </a:lnTo>
                <a:lnTo>
                  <a:pt x="f2" y="f8"/>
                </a:lnTo>
                <a:lnTo>
                  <a:pt x="f9" y="f10"/>
                </a:lnTo>
                <a:lnTo>
                  <a:pt x="f11" y="f12"/>
                </a:lnTo>
                <a:lnTo>
                  <a:pt x="f13" y="f12"/>
                </a:lnTo>
                <a:lnTo>
                  <a:pt x="f14" y="f2"/>
                </a:lnTo>
                <a:lnTo>
                  <a:pt x="f15" y="f16"/>
                </a:lnTo>
                <a:close/>
                <a:moveTo>
                  <a:pt x="f17" y="f18"/>
                </a:moveTo>
                <a:lnTo>
                  <a:pt x="f19" y="f20"/>
                </a:lnTo>
                <a:lnTo>
                  <a:pt x="f21" y="f22"/>
                </a:lnTo>
                <a:lnTo>
                  <a:pt x="f23" y="f24"/>
                </a:lnTo>
                <a:lnTo>
                  <a:pt x="f25" y="f26"/>
                </a:lnTo>
                <a:close/>
                <a:moveTo>
                  <a:pt x="f27" y="f28"/>
                </a:moveTo>
                <a:lnTo>
                  <a:pt x="f29" y="f30"/>
                </a:lnTo>
                <a:lnTo>
                  <a:pt x="f31" y="f32"/>
                </a:lnTo>
                <a:lnTo>
                  <a:pt x="f33" y="f12"/>
                </a:lnTo>
                <a:lnTo>
                  <a:pt x="f34" y="f12"/>
                </a:lnTo>
                <a:lnTo>
                  <a:pt x="f35" y="f36"/>
                </a:lnTo>
                <a:lnTo>
                  <a:pt x="f3" y="f8"/>
                </a:lnTo>
                <a:lnTo>
                  <a:pt x="f37" y="f8"/>
                </a:lnTo>
                <a:lnTo>
                  <a:pt x="f38" y="f39"/>
                </a:lnTo>
                <a:close/>
                <a:moveTo>
                  <a:pt x="f40" y="f41"/>
                </a:moveTo>
                <a:lnTo>
                  <a:pt x="f42" y="f43"/>
                </a:lnTo>
                <a:lnTo>
                  <a:pt x="f44" y="f45"/>
                </a:lnTo>
                <a:lnTo>
                  <a:pt x="f46" y="f47"/>
                </a:lnTo>
                <a:close/>
                <a:moveTo>
                  <a:pt x="f48" y="f49"/>
                </a:moveTo>
                <a:lnTo>
                  <a:pt x="f50" y="f49"/>
                </a:lnTo>
                <a:lnTo>
                  <a:pt x="f51" y="f52"/>
                </a:lnTo>
                <a:lnTo>
                  <a:pt x="f53" y="f54"/>
                </a:lnTo>
                <a:lnTo>
                  <a:pt x="f55" y="f56"/>
                </a:lnTo>
                <a:lnTo>
                  <a:pt x="f57" y="f58"/>
                </a:lnTo>
                <a:close/>
                <a:moveTo>
                  <a:pt x="f59" y="f49"/>
                </a:moveTo>
                <a:lnTo>
                  <a:pt x="f60" y="f49"/>
                </a:lnTo>
                <a:lnTo>
                  <a:pt x="f61" y="f62"/>
                </a:lnTo>
                <a:close/>
                <a:moveTo>
                  <a:pt x="f63" y="f4"/>
                </a:moveTo>
                <a:lnTo>
                  <a:pt x="f64" y="f4"/>
                </a:lnTo>
                <a:lnTo>
                  <a:pt x="f65" y="f66"/>
                </a:lnTo>
                <a:lnTo>
                  <a:pt x="f67" y="f66"/>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4" name="Rectangle 9">
            <a:extLst>
              <a:ext uri="{FF2B5EF4-FFF2-40B4-BE49-F238E27FC236}">
                <a16:creationId xmlns:a16="http://schemas.microsoft.com/office/drawing/2014/main" id="{27862019-A1E5-8313-9C42-CC08FB9B6F6D}"/>
              </a:ext>
            </a:extLst>
          </p:cNvPr>
          <p:cNvSpPr/>
          <p:nvPr/>
        </p:nvSpPr>
        <p:spPr>
          <a:xfrm>
            <a:off x="6773765" y="3436854"/>
            <a:ext cx="449290" cy="448558"/>
          </a:xfrm>
          <a:custGeom>
            <a:avLst/>
            <a:gdLst>
              <a:gd name="f0" fmla="val w"/>
              <a:gd name="f1" fmla="val h"/>
              <a:gd name="f2" fmla="val 0"/>
              <a:gd name="f3" fmla="val 3228210"/>
              <a:gd name="f4" fmla="val 3222968"/>
              <a:gd name="f5" fmla="val 1619999"/>
              <a:gd name="f6" fmla="val 642446"/>
              <a:gd name="f7" fmla="val 2664115"/>
              <a:gd name="f8" fmla="val 1686562"/>
              <a:gd name="f9" fmla="val 2664116"/>
              <a:gd name="f10" fmla="val 2015013"/>
              <a:gd name="f11" fmla="val 2511495"/>
              <a:gd name="f12" fmla="val 2399422"/>
              <a:gd name="f13" fmla="val 1924159"/>
              <a:gd name="f14" fmla="val 2308568"/>
              <a:gd name="f15" fmla="val 1812086"/>
              <a:gd name="f16" fmla="val 1427912"/>
              <a:gd name="f17" fmla="val 1315839"/>
              <a:gd name="f18" fmla="val 1224985"/>
              <a:gd name="f19" fmla="val 575882"/>
              <a:gd name="f20" fmla="val 575884"/>
              <a:gd name="f21" fmla="val 509997"/>
              <a:gd name="f22" fmla="val 122689"/>
              <a:gd name="f23" fmla="val 942045"/>
              <a:gd name="f24" fmla="val 542556"/>
              <a:gd name="f25" fmla="val 974604"/>
              <a:gd name="f26" fmla="val 1620001"/>
              <a:gd name="f27" fmla="val 7099"/>
              <a:gd name="f28" fmla="val 1686560"/>
              <a:gd name="f29" fmla="val 2900441"/>
              <a:gd name="f30" fmla="val 349390"/>
              <a:gd name="f31" fmla="val 342291"/>
              <a:gd name="f32" fmla="val 330172"/>
              <a:gd name="f33" fmla="val 1679462"/>
              <a:gd name="f34" fmla="*/ f0 1 3228210"/>
              <a:gd name="f35" fmla="*/ f1 1 3222968"/>
              <a:gd name="f36" fmla="val f2"/>
              <a:gd name="f37" fmla="val f3"/>
              <a:gd name="f38" fmla="val f4"/>
              <a:gd name="f39" fmla="+- f38 0 f36"/>
              <a:gd name="f40" fmla="+- f37 0 f36"/>
              <a:gd name="f41" fmla="*/ f40 1 3228210"/>
              <a:gd name="f42" fmla="*/ f39 1 322296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28210" h="3222968">
                <a:moveTo>
                  <a:pt x="f5" y="f6"/>
                </a:moveTo>
                <a:lnTo>
                  <a:pt x="f7" y="f8"/>
                </a:lnTo>
                <a:lnTo>
                  <a:pt x="f9" y="f8"/>
                </a:lnTo>
                <a:lnTo>
                  <a:pt x="f9" y="f4"/>
                </a:lnTo>
                <a:lnTo>
                  <a:pt x="f10" y="f4"/>
                </a:lnTo>
                <a:lnTo>
                  <a:pt x="f10" y="f11"/>
                </a:lnTo>
                <a:cubicBezTo>
                  <a:pt x="f10" y="f12"/>
                  <a:pt x="f13" y="f14"/>
                  <a:pt x="f15" y="f14"/>
                </a:cubicBezTo>
                <a:lnTo>
                  <a:pt x="f16" y="f14"/>
                </a:lnTo>
                <a:cubicBezTo>
                  <a:pt x="f17" y="f14"/>
                  <a:pt x="f18" y="f12"/>
                  <a:pt x="f18" y="f11"/>
                </a:cubicBezTo>
                <a:lnTo>
                  <a:pt x="f18" y="f4"/>
                </a:lnTo>
                <a:lnTo>
                  <a:pt x="f19" y="f4"/>
                </a:lnTo>
                <a:lnTo>
                  <a:pt x="f19" y="f8"/>
                </a:lnTo>
                <a:lnTo>
                  <a:pt x="f20" y="f8"/>
                </a:lnTo>
                <a:close/>
                <a:moveTo>
                  <a:pt x="f21" y="f22"/>
                </a:moveTo>
                <a:lnTo>
                  <a:pt x="f23" y="f22"/>
                </a:lnTo>
                <a:lnTo>
                  <a:pt x="f23" y="f24"/>
                </a:lnTo>
                <a:lnTo>
                  <a:pt x="f21" y="f25"/>
                </a:lnTo>
                <a:close/>
                <a:moveTo>
                  <a:pt x="f26" y="f27"/>
                </a:moveTo>
                <a:lnTo>
                  <a:pt x="f3" y="f28"/>
                </a:lnTo>
                <a:lnTo>
                  <a:pt x="f29" y="f28"/>
                </a:lnTo>
                <a:lnTo>
                  <a:pt x="f26" y="f30"/>
                </a:lnTo>
                <a:close/>
                <a:moveTo>
                  <a:pt x="f5" y="f2"/>
                </a:moveTo>
                <a:lnTo>
                  <a:pt x="f5" y="f31"/>
                </a:lnTo>
                <a:lnTo>
                  <a:pt x="f32" y="f33"/>
                </a:lnTo>
                <a:lnTo>
                  <a:pt x="f2" y="f33"/>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5" name="Freeform 18">
            <a:extLst>
              <a:ext uri="{FF2B5EF4-FFF2-40B4-BE49-F238E27FC236}">
                <a16:creationId xmlns:a16="http://schemas.microsoft.com/office/drawing/2014/main" id="{082A5DF6-EB3E-9871-3571-93E862F2E217}"/>
              </a:ext>
            </a:extLst>
          </p:cNvPr>
          <p:cNvSpPr/>
          <p:nvPr/>
        </p:nvSpPr>
        <p:spPr>
          <a:xfrm>
            <a:off x="8190372" y="3486040"/>
            <a:ext cx="433891" cy="350187"/>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6" name="Rounded Rectangle 25">
            <a:extLst>
              <a:ext uri="{FF2B5EF4-FFF2-40B4-BE49-F238E27FC236}">
                <a16:creationId xmlns:a16="http://schemas.microsoft.com/office/drawing/2014/main" id="{0E49A521-4F5E-4E79-CAD6-465FDB8E069D}"/>
              </a:ext>
            </a:extLst>
          </p:cNvPr>
          <p:cNvSpPr/>
          <p:nvPr/>
        </p:nvSpPr>
        <p:spPr>
          <a:xfrm>
            <a:off x="8234290" y="4387108"/>
            <a:ext cx="498091" cy="365028"/>
          </a:xfrm>
          <a:custGeom>
            <a:avLst/>
            <a:gdLst>
              <a:gd name="f0" fmla="val w"/>
              <a:gd name="f1" fmla="val h"/>
              <a:gd name="f2" fmla="val 0"/>
              <a:gd name="f3" fmla="val 3248842"/>
              <a:gd name="f4" fmla="val 2380886"/>
              <a:gd name="f5" fmla="val 1194785"/>
              <a:gd name="f6" fmla="val 1472263"/>
              <a:gd name="f7" fmla="val 1150014"/>
              <a:gd name="f8" fmla="val 1113720"/>
              <a:gd name="f9" fmla="val 1508557"/>
              <a:gd name="f10" fmla="val 1553328"/>
              <a:gd name="f11" fmla="val 1600880"/>
              <a:gd name="f12" fmla="val 1645651"/>
              <a:gd name="f13" fmla="val 1681945"/>
              <a:gd name="f14" fmla="val 2067186"/>
              <a:gd name="f15" fmla="val 2111957"/>
              <a:gd name="f16" fmla="val 2148251"/>
              <a:gd name="f17" fmla="val 2582402"/>
              <a:gd name="f18" fmla="val 986449"/>
              <a:gd name="f19" fmla="val 2477247"/>
              <a:gd name="f20" fmla="val 2392002"/>
              <a:gd name="f21" fmla="val 1071694"/>
              <a:gd name="f22" fmla="val 1176848"/>
              <a:gd name="f23" fmla="val 1282003"/>
              <a:gd name="f24" fmla="val 1367248"/>
              <a:gd name="f25" fmla="val 2687557"/>
              <a:gd name="f26" fmla="val 2772801"/>
              <a:gd name="f27" fmla="val 679570"/>
              <a:gd name="f28" fmla="val 574415"/>
              <a:gd name="f29" fmla="val 489171"/>
              <a:gd name="f30" fmla="val 784725"/>
              <a:gd name="f31" fmla="val 869970"/>
              <a:gd name="f32" fmla="val 867954"/>
              <a:gd name="f33" fmla="val 155801"/>
              <a:gd name="f34" fmla="val 726849"/>
              <a:gd name="f35" fmla="val 858549"/>
              <a:gd name="f36" fmla="val 2535122"/>
              <a:gd name="f37" fmla="val 2394017"/>
              <a:gd name="f38" fmla="val 677268"/>
              <a:gd name="f39" fmla="val 2584703"/>
              <a:gd name="f40" fmla="val 2736658"/>
              <a:gd name="f41" fmla="val 607820"/>
              <a:gd name="f42" fmla="val 2766265"/>
              <a:gd name="f43" fmla="val 579906"/>
              <a:gd name="f44" fmla="val 2806392"/>
              <a:gd name="f45" fmla="val 564164"/>
              <a:gd name="f46" fmla="val 2850195"/>
              <a:gd name="f47" fmla="val 3069929"/>
              <a:gd name="f48" fmla="val 3168740"/>
              <a:gd name="f49" fmla="val 644266"/>
              <a:gd name="f50" fmla="val 743077"/>
              <a:gd name="f51" fmla="val 792706"/>
              <a:gd name="f52" fmla="val 891517"/>
              <a:gd name="f53" fmla="val 971619"/>
              <a:gd name="f54" fmla="val 3054536"/>
              <a:gd name="f55" fmla="val 3060628"/>
              <a:gd name="f56" fmla="val 989042"/>
              <a:gd name="f57" fmla="val 3063411"/>
              <a:gd name="f58" fmla="val 1007758"/>
              <a:gd name="f59" fmla="val 1027125"/>
              <a:gd name="f60" fmla="val 2015961"/>
              <a:gd name="f61" fmla="val 2889080"/>
              <a:gd name="f62" fmla="val 2260325"/>
              <a:gd name="f63" fmla="val 2326909"/>
              <a:gd name="f64" fmla="val 2835102"/>
              <a:gd name="f65" fmla="val 2768518"/>
              <a:gd name="f66" fmla="val 2286284"/>
              <a:gd name="f67" fmla="val 2219700"/>
              <a:gd name="f68" fmla="val 2165723"/>
              <a:gd name="f69" fmla="val 1096248"/>
              <a:gd name="f70" fmla="val 1042270"/>
              <a:gd name="f71" fmla="val 975686"/>
              <a:gd name="f72" fmla="val 493453"/>
              <a:gd name="f73" fmla="val 426869"/>
              <a:gd name="f74" fmla="val 372891"/>
              <a:gd name="f75" fmla="val 198560"/>
              <a:gd name="f76" fmla="val 201343"/>
              <a:gd name="f77" fmla="val 207435"/>
              <a:gd name="f78" fmla="val 178913"/>
              <a:gd name="f79" fmla="val 80102"/>
              <a:gd name="f80" fmla="val 398647"/>
              <a:gd name="f81" fmla="val 447310"/>
              <a:gd name="f82" fmla="val 491436"/>
              <a:gd name="f83" fmla="val 583593"/>
              <a:gd name="f84" fmla="val 523419"/>
              <a:gd name="f85" fmla="val 615395"/>
              <a:gd name="f86" fmla="*/ f0 1 3248842"/>
              <a:gd name="f87" fmla="*/ f1 1 2380886"/>
              <a:gd name="f88" fmla="val f2"/>
              <a:gd name="f89" fmla="val f3"/>
              <a:gd name="f90" fmla="val f4"/>
              <a:gd name="f91" fmla="+- f90 0 f88"/>
              <a:gd name="f92" fmla="+- f89 0 f88"/>
              <a:gd name="f93" fmla="*/ f92 1 3248842"/>
              <a:gd name="f94" fmla="*/ f91 1 2380886"/>
              <a:gd name="f95" fmla="*/ f88 1 f93"/>
              <a:gd name="f96" fmla="*/ f89 1 f93"/>
              <a:gd name="f97" fmla="*/ f88 1 f94"/>
              <a:gd name="f98" fmla="*/ f90 1 f94"/>
              <a:gd name="f99" fmla="*/ f95 f86 1"/>
              <a:gd name="f100" fmla="*/ f96 f86 1"/>
              <a:gd name="f101" fmla="*/ f98 f87 1"/>
              <a:gd name="f102" fmla="*/ f97 f87 1"/>
            </a:gdLst>
            <a:ahLst/>
            <a:cxnLst>
              <a:cxn ang="3cd4">
                <a:pos x="hc" y="t"/>
              </a:cxn>
              <a:cxn ang="0">
                <a:pos x="r" y="vc"/>
              </a:cxn>
              <a:cxn ang="cd4">
                <a:pos x="hc" y="b"/>
              </a:cxn>
              <a:cxn ang="cd2">
                <a:pos x="l" y="vc"/>
              </a:cxn>
            </a:cxnLst>
            <a:rect l="f99" t="f102" r="f100" b="f101"/>
            <a:pathLst>
              <a:path w="3248842" h="2380886">
                <a:moveTo>
                  <a:pt x="f5" y="f6"/>
                </a:moveTo>
                <a:cubicBezTo>
                  <a:pt x="f7" y="f6"/>
                  <a:pt x="f8" y="f9"/>
                  <a:pt x="f8" y="f10"/>
                </a:cubicBezTo>
                <a:lnTo>
                  <a:pt x="f8" y="f11"/>
                </a:lnTo>
                <a:cubicBezTo>
                  <a:pt x="f8" y="f12"/>
                  <a:pt x="f7" y="f13"/>
                  <a:pt x="f5" y="f13"/>
                </a:cubicBezTo>
                <a:lnTo>
                  <a:pt x="f14" y="f13"/>
                </a:lnTo>
                <a:cubicBezTo>
                  <a:pt x="f15" y="f13"/>
                  <a:pt x="f16" y="f12"/>
                  <a:pt x="f16" y="f11"/>
                </a:cubicBezTo>
                <a:lnTo>
                  <a:pt x="f16" y="f10"/>
                </a:lnTo>
                <a:cubicBezTo>
                  <a:pt x="f16" y="f9"/>
                  <a:pt x="f15" y="f6"/>
                  <a:pt x="f14" y="f6"/>
                </a:cubicBezTo>
                <a:close/>
                <a:moveTo>
                  <a:pt x="f17" y="f18"/>
                </a:moveTo>
                <a:cubicBezTo>
                  <a:pt x="f19" y="f18"/>
                  <a:pt x="f20" y="f21"/>
                  <a:pt x="f20" y="f22"/>
                </a:cubicBezTo>
                <a:cubicBezTo>
                  <a:pt x="f20" y="f23"/>
                  <a:pt x="f19" y="f24"/>
                  <a:pt x="f17" y="f24"/>
                </a:cubicBezTo>
                <a:cubicBezTo>
                  <a:pt x="f25" y="f24"/>
                  <a:pt x="f26" y="f23"/>
                  <a:pt x="f26" y="f22"/>
                </a:cubicBezTo>
                <a:cubicBezTo>
                  <a:pt x="f26" y="f21"/>
                  <a:pt x="f25" y="f18"/>
                  <a:pt x="f17" y="f18"/>
                </a:cubicBezTo>
                <a:close/>
                <a:moveTo>
                  <a:pt x="f27" y="f18"/>
                </a:moveTo>
                <a:cubicBezTo>
                  <a:pt x="f28" y="f18"/>
                  <a:pt x="f29" y="f21"/>
                  <a:pt x="f29" y="f22"/>
                </a:cubicBezTo>
                <a:cubicBezTo>
                  <a:pt x="f29" y="f23"/>
                  <a:pt x="f28" y="f24"/>
                  <a:pt x="f27" y="f24"/>
                </a:cubicBezTo>
                <a:cubicBezTo>
                  <a:pt x="f30" y="f24"/>
                  <a:pt x="f31" y="f23"/>
                  <a:pt x="f31" y="f22"/>
                </a:cubicBezTo>
                <a:cubicBezTo>
                  <a:pt x="f31" y="f21"/>
                  <a:pt x="f30" y="f18"/>
                  <a:pt x="f27" y="f18"/>
                </a:cubicBezTo>
                <a:close/>
                <a:moveTo>
                  <a:pt x="f32" y="f33"/>
                </a:moveTo>
                <a:lnTo>
                  <a:pt x="f34" y="f35"/>
                </a:lnTo>
                <a:lnTo>
                  <a:pt x="f36" y="f35"/>
                </a:lnTo>
                <a:lnTo>
                  <a:pt x="f37" y="f33"/>
                </a:lnTo>
                <a:close/>
                <a:moveTo>
                  <a:pt x="f38" y="f2"/>
                </a:moveTo>
                <a:lnTo>
                  <a:pt x="f39" y="f2"/>
                </a:lnTo>
                <a:lnTo>
                  <a:pt x="f40" y="f41"/>
                </a:lnTo>
                <a:cubicBezTo>
                  <a:pt x="f42" y="f43"/>
                  <a:pt x="f44" y="f45"/>
                  <a:pt x="f46" y="f45"/>
                </a:cubicBezTo>
                <a:lnTo>
                  <a:pt x="f47" y="f45"/>
                </a:lnTo>
                <a:cubicBezTo>
                  <a:pt x="f48" y="f45"/>
                  <a:pt x="f3" y="f49"/>
                  <a:pt x="f3" y="f50"/>
                </a:cubicBezTo>
                <a:lnTo>
                  <a:pt x="f3" y="f51"/>
                </a:lnTo>
                <a:cubicBezTo>
                  <a:pt x="f3" y="f52"/>
                  <a:pt x="f48" y="f53"/>
                  <a:pt x="f47" y="f53"/>
                </a:cubicBezTo>
                <a:lnTo>
                  <a:pt x="f54" y="f53"/>
                </a:lnTo>
                <a:cubicBezTo>
                  <a:pt x="f55" y="f56"/>
                  <a:pt x="f57" y="f58"/>
                  <a:pt x="f57" y="f59"/>
                </a:cubicBezTo>
                <a:lnTo>
                  <a:pt x="f57" y="f60"/>
                </a:lnTo>
                <a:lnTo>
                  <a:pt x="f61" y="f60"/>
                </a:lnTo>
                <a:lnTo>
                  <a:pt x="f61" y="f62"/>
                </a:lnTo>
                <a:cubicBezTo>
                  <a:pt x="f61" y="f63"/>
                  <a:pt x="f64" y="f4"/>
                  <a:pt x="f65" y="f4"/>
                </a:cubicBezTo>
                <a:lnTo>
                  <a:pt x="f66" y="f4"/>
                </a:lnTo>
                <a:cubicBezTo>
                  <a:pt x="f67" y="f4"/>
                  <a:pt x="f68" y="f63"/>
                  <a:pt x="f68" y="f62"/>
                </a:cubicBezTo>
                <a:lnTo>
                  <a:pt x="f68" y="f60"/>
                </a:lnTo>
                <a:lnTo>
                  <a:pt x="f69" y="f60"/>
                </a:lnTo>
                <a:lnTo>
                  <a:pt x="f69" y="f62"/>
                </a:lnTo>
                <a:cubicBezTo>
                  <a:pt x="f69" y="f63"/>
                  <a:pt x="f70" y="f4"/>
                  <a:pt x="f71" y="f4"/>
                </a:cubicBezTo>
                <a:lnTo>
                  <a:pt x="f72" y="f4"/>
                </a:lnTo>
                <a:cubicBezTo>
                  <a:pt x="f73" y="f4"/>
                  <a:pt x="f74" y="f63"/>
                  <a:pt x="f74" y="f62"/>
                </a:cubicBezTo>
                <a:lnTo>
                  <a:pt x="f74" y="f60"/>
                </a:lnTo>
                <a:lnTo>
                  <a:pt x="f75" y="f60"/>
                </a:lnTo>
                <a:lnTo>
                  <a:pt x="f75" y="f59"/>
                </a:lnTo>
                <a:cubicBezTo>
                  <a:pt x="f75" y="f58"/>
                  <a:pt x="f76" y="f56"/>
                  <a:pt x="f77" y="f53"/>
                </a:cubicBezTo>
                <a:lnTo>
                  <a:pt x="f78" y="f53"/>
                </a:lnTo>
                <a:cubicBezTo>
                  <a:pt x="f79" y="f53"/>
                  <a:pt x="f2" y="f52"/>
                  <a:pt x="f2" y="f51"/>
                </a:cubicBezTo>
                <a:lnTo>
                  <a:pt x="f2" y="f50"/>
                </a:lnTo>
                <a:cubicBezTo>
                  <a:pt x="f2" y="f49"/>
                  <a:pt x="f79" y="f45"/>
                  <a:pt x="f78" y="f45"/>
                </a:cubicBezTo>
                <a:lnTo>
                  <a:pt x="f80" y="f45"/>
                </a:lnTo>
                <a:cubicBezTo>
                  <a:pt x="f81" y="f45"/>
                  <a:pt x="f82" y="f83"/>
                  <a:pt x="f84" y="f85"/>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7" name="Donut 39">
            <a:extLst>
              <a:ext uri="{FF2B5EF4-FFF2-40B4-BE49-F238E27FC236}">
                <a16:creationId xmlns:a16="http://schemas.microsoft.com/office/drawing/2014/main" id="{00253312-7C1A-50D6-9118-654825631501}"/>
              </a:ext>
            </a:extLst>
          </p:cNvPr>
          <p:cNvSpPr/>
          <p:nvPr/>
        </p:nvSpPr>
        <p:spPr>
          <a:xfrm>
            <a:off x="3138979" y="3416939"/>
            <a:ext cx="488381" cy="488381"/>
          </a:xfrm>
          <a:custGeom>
            <a:avLst/>
            <a:gdLst>
              <a:gd name="f0" fmla="val w"/>
              <a:gd name="f1" fmla="val h"/>
              <a:gd name="f2" fmla="val 0"/>
              <a:gd name="f3" fmla="val 3240000"/>
              <a:gd name="f4" fmla="val 1152300"/>
              <a:gd name="f5" fmla="val 922782"/>
              <a:gd name="f6" fmla="val 2354400"/>
              <a:gd name="f7" fmla="val 1620000"/>
              <a:gd name="f8" fmla="val 2317218"/>
              <a:gd name="f9" fmla="val 342403"/>
              <a:gd name="f10" fmla="val 914403"/>
              <a:gd name="f11" fmla="val 2325597"/>
              <a:gd name="f12" fmla="val 2897597"/>
              <a:gd name="f13" fmla="val 2514701"/>
              <a:gd name="f14" fmla="val 725299"/>
              <a:gd name="f15" fmla="*/ f0 1 3240000"/>
              <a:gd name="f16" fmla="*/ f1 1 3240000"/>
              <a:gd name="f17" fmla="val f2"/>
              <a:gd name="f18" fmla="val f3"/>
              <a:gd name="f19" fmla="+- f18 0 f17"/>
              <a:gd name="f20" fmla="*/ f19 1 3240000"/>
              <a:gd name="f21" fmla="*/ f17 1 f20"/>
              <a:gd name="f22" fmla="*/ f18 1 f20"/>
              <a:gd name="f23" fmla="*/ f21 f15 1"/>
              <a:gd name="f24" fmla="*/ f22 f15 1"/>
              <a:gd name="f25" fmla="*/ f22 f16 1"/>
              <a:gd name="f26" fmla="*/ f21 f16 1"/>
            </a:gdLst>
            <a:ahLst/>
            <a:cxnLst>
              <a:cxn ang="3cd4">
                <a:pos x="hc" y="t"/>
              </a:cxn>
              <a:cxn ang="0">
                <a:pos x="r" y="vc"/>
              </a:cxn>
              <a:cxn ang="cd4">
                <a:pos x="hc" y="b"/>
              </a:cxn>
              <a:cxn ang="cd2">
                <a:pos x="l" y="vc"/>
              </a:cxn>
            </a:cxnLst>
            <a:rect l="f23" t="f26" r="f24" b="f25"/>
            <a:pathLst>
              <a:path w="3240000" h="3240000">
                <a:moveTo>
                  <a:pt x="f4" y="f5"/>
                </a:moveTo>
                <a:lnTo>
                  <a:pt x="f6" y="f7"/>
                </a:lnTo>
                <a:lnTo>
                  <a:pt x="f4" y="f8"/>
                </a:lnTo>
                <a:close/>
                <a:moveTo>
                  <a:pt x="f7" y="f9"/>
                </a:moveTo>
                <a:cubicBezTo>
                  <a:pt x="f10" y="f9"/>
                  <a:pt x="f9" y="f10"/>
                  <a:pt x="f9" y="f7"/>
                </a:cubicBezTo>
                <a:cubicBezTo>
                  <a:pt x="f9" y="f11"/>
                  <a:pt x="f10" y="f12"/>
                  <a:pt x="f7" y="f12"/>
                </a:cubicBezTo>
                <a:cubicBezTo>
                  <a:pt x="f11" y="f12"/>
                  <a:pt x="f12" y="f11"/>
                  <a:pt x="f12" y="f7"/>
                </a:cubicBezTo>
                <a:cubicBezTo>
                  <a:pt x="f12" y="f10"/>
                  <a:pt x="f11" y="f9"/>
                  <a:pt x="f7" y="f9"/>
                </a:cubicBezTo>
                <a:close/>
                <a:moveTo>
                  <a:pt x="f7" y="f2"/>
                </a:moveTo>
                <a:cubicBezTo>
                  <a:pt x="f13" y="f2"/>
                  <a:pt x="f3" y="f14"/>
                  <a:pt x="f3" y="f7"/>
                </a:cubicBezTo>
                <a:cubicBezTo>
                  <a:pt x="f3" y="f13"/>
                  <a:pt x="f13" y="f3"/>
                  <a:pt x="f7" y="f3"/>
                </a:cubicBezTo>
                <a:cubicBezTo>
                  <a:pt x="f14" y="f3"/>
                  <a:pt x="f2" y="f13"/>
                  <a:pt x="f2" y="f7"/>
                </a:cubicBezTo>
                <a:cubicBezTo>
                  <a:pt x="f2" y="f14"/>
                  <a:pt x="f14" y="f2"/>
                  <a:pt x="f7" y="f2"/>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sp>
        <p:nvSpPr>
          <p:cNvPr id="8" name="Chord 38">
            <a:extLst>
              <a:ext uri="{FF2B5EF4-FFF2-40B4-BE49-F238E27FC236}">
                <a16:creationId xmlns:a16="http://schemas.microsoft.com/office/drawing/2014/main" id="{46997458-61F6-0A6F-C2BD-026E69CB6A90}"/>
              </a:ext>
            </a:extLst>
          </p:cNvPr>
          <p:cNvSpPr/>
          <p:nvPr/>
        </p:nvSpPr>
        <p:spPr>
          <a:xfrm>
            <a:off x="5003404" y="4227353"/>
            <a:ext cx="411498" cy="529154"/>
          </a:xfrm>
          <a:custGeom>
            <a:avLst/>
            <a:gdLst>
              <a:gd name="f0" fmla="val w"/>
              <a:gd name="f1" fmla="val h"/>
              <a:gd name="f2" fmla="val 0"/>
              <a:gd name="f3" fmla="val 2519554"/>
              <a:gd name="f4" fmla="val 3240000"/>
              <a:gd name="f5" fmla="val 1259778"/>
              <a:gd name="f6" fmla="val 1299543"/>
              <a:gd name="f7" fmla="val 1331778"/>
              <a:gd name="f8" fmla="val 32235"/>
              <a:gd name="f9" fmla="val 72000"/>
              <a:gd name="f10" fmla="val 292696"/>
              <a:gd name="f11" fmla="val 1526887"/>
              <a:gd name="f12" fmla="val 301316"/>
              <a:gd name="f13" fmla="val 1719796"/>
              <a:gd name="f14" fmla="val 357828"/>
              <a:gd name="f15" fmla="val 1894309"/>
              <a:gd name="f16" fmla="val 459601"/>
              <a:gd name="f17" fmla="val 2284331"/>
              <a:gd name="f18" fmla="val 687055"/>
              <a:gd name="f19" fmla="val 2522839"/>
              <a:gd name="f20" fmla="val 1105809"/>
              <a:gd name="f21" fmla="val 2519520"/>
              <a:gd name="f22" fmla="val 1557297"/>
              <a:gd name="f23" fmla="val 2509882"/>
              <a:gd name="f24" fmla="val 1557270"/>
              <a:gd name="f25" fmla="val 2413806"/>
              <a:gd name="f26" fmla="val 1435449"/>
              <a:gd name="f27" fmla="val 2264527"/>
              <a:gd name="f28" fmla="val 1358626"/>
              <a:gd name="f29" fmla="val 2097304"/>
              <a:gd name="f30" fmla="val 1931567"/>
              <a:gd name="f31" fmla="val 1783455"/>
              <a:gd name="f32" fmla="val 1434091"/>
              <a:gd name="f33" fmla="val 1688484"/>
              <a:gd name="f34" fmla="val 1554913"/>
              <a:gd name="f35" fmla="val 1657888"/>
              <a:gd name="f36" fmla="val 1554825"/>
              <a:gd name="f37" fmla="val 1579123"/>
              <a:gd name="f38" fmla="val 1454657"/>
              <a:gd name="f39" fmla="val 1463823"/>
              <a:gd name="f40" fmla="val 1385682"/>
              <a:gd name="f41" fmla="val 1368008"/>
              <a:gd name="f42" fmla="val 2507895"/>
              <a:gd name="f43" fmla="val 1356113"/>
              <a:gd name="f44" fmla="val 2868215"/>
              <a:gd name="f45" fmla="val 1353558"/>
              <a:gd name="f46" fmla="val 1347515"/>
              <a:gd name="f47" fmla="val 3074779"/>
              <a:gd name="f48" fmla="val 1177830"/>
              <a:gd name="f49" fmla="val 969556"/>
              <a:gd name="f50" fmla="val 759529"/>
              <a:gd name="f51" fmla="val 588743"/>
              <a:gd name="f52" fmla="val 3071985"/>
              <a:gd name="f53" fmla="val 585029"/>
              <a:gd name="f54" fmla="val 2863014"/>
              <a:gd name="f55" fmla="val 584214"/>
              <a:gd name="f56" fmla="val 2861474"/>
              <a:gd name="f57" fmla="val 584183"/>
              <a:gd name="f58" fmla="val 2859896"/>
              <a:gd name="f59" fmla="val 2858310"/>
              <a:gd name="f60" fmla="val 584422"/>
              <a:gd name="f61" fmla="val 2856985"/>
              <a:gd name="f62" fmla="val 584186"/>
              <a:gd name="f63" fmla="val 2856201"/>
              <a:gd name="f64" fmla="val 584184"/>
              <a:gd name="f65" fmla="val 2855415"/>
              <a:gd name="f66" fmla="val 2854628"/>
              <a:gd name="f67" fmla="val 584846"/>
              <a:gd name="f68" fmla="val 585977"/>
              <a:gd name="f69" fmla="val 2797047"/>
              <a:gd name="f70" fmla="val 628115"/>
              <a:gd name="f71" fmla="val 2750982"/>
              <a:gd name="f72" fmla="val 679843"/>
              <a:gd name="f73" fmla="val 731571"/>
              <a:gd name="f74" fmla="val 773709"/>
              <a:gd name="f75" fmla="val 774841"/>
              <a:gd name="f76" fmla="val 776870"/>
              <a:gd name="f77" fmla="val 2961046"/>
              <a:gd name="f78" fmla="val 863138"/>
              <a:gd name="f79" fmla="val 3047314"/>
              <a:gd name="f80" fmla="val 1075974"/>
              <a:gd name="f81" fmla="val 1162242"/>
              <a:gd name="f82" fmla="val 1163439"/>
              <a:gd name="f83" fmla="val 1187778"/>
              <a:gd name="f84" fmla="val 1365548"/>
              <a:gd name="f85" fmla="val 1048083"/>
              <a:gd name="f86" fmla="val 1378241"/>
              <a:gd name="f87" fmla="val 925400"/>
              <a:gd name="f88" fmla="val 1448176"/>
              <a:gd name="f89" fmla="val 842602"/>
              <a:gd name="f90" fmla="val 1552487"/>
              <a:gd name="f91" fmla="val 807450"/>
              <a:gd name="f92" fmla="val 1552386"/>
              <a:gd name="f93" fmla="val 712615"/>
              <a:gd name="f94" fmla="val 1432960"/>
              <a:gd name="f95" fmla="val 565486"/>
              <a:gd name="f96" fmla="val 400996"/>
              <a:gd name="f97" fmla="val 240343"/>
              <a:gd name="f98" fmla="val 96251"/>
              <a:gd name="f99" fmla="val 1429532"/>
              <a:gd name="f100" fmla="val 1543232"/>
              <a:gd name="f101" fmla="val 1264"/>
              <a:gd name="f102" fmla="val 1094357"/>
              <a:gd name="f103" fmla="val 241710"/>
              <a:gd name="f104" fmla="val 680052"/>
              <a:gd name="f105" fmla="val 631054"/>
              <a:gd name="f106" fmla="val 455977"/>
              <a:gd name="f107" fmla="val 804121"/>
              <a:gd name="f108" fmla="val 356374"/>
              <a:gd name="f109" fmla="val 994908"/>
              <a:gd name="f110" fmla="val 301092"/>
              <a:gd name="f111" fmla="val 292721"/>
              <a:gd name="f112" fmla="val 1220013"/>
              <a:gd name="f113" fmla="*/ f0 1 2519554"/>
              <a:gd name="f114" fmla="*/ f1 1 3240000"/>
              <a:gd name="f115" fmla="val f2"/>
              <a:gd name="f116" fmla="val f3"/>
              <a:gd name="f117" fmla="val f4"/>
              <a:gd name="f118" fmla="+- f117 0 f115"/>
              <a:gd name="f119" fmla="+- f116 0 f115"/>
              <a:gd name="f120" fmla="*/ f119 1 2519554"/>
              <a:gd name="f121" fmla="*/ f118 1 3240000"/>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2519554" h="3240000">
                <a:moveTo>
                  <a:pt x="f5" y="f2"/>
                </a:moveTo>
                <a:cubicBezTo>
                  <a:pt x="f6" y="f2"/>
                  <a:pt x="f7" y="f8"/>
                  <a:pt x="f7" y="f9"/>
                </a:cubicBezTo>
                <a:lnTo>
                  <a:pt x="f7" y="f10"/>
                </a:lnTo>
                <a:cubicBezTo>
                  <a:pt x="f11" y="f12"/>
                  <a:pt x="f13" y="f14"/>
                  <a:pt x="f15" y="f16"/>
                </a:cubicBezTo>
                <a:cubicBezTo>
                  <a:pt x="f17" y="f18"/>
                  <a:pt x="f19" y="f20"/>
                  <a:pt x="f21" y="f22"/>
                </a:cubicBezTo>
                <a:lnTo>
                  <a:pt x="f23" y="f24"/>
                </a:lnTo>
                <a:cubicBezTo>
                  <a:pt x="f25" y="f26"/>
                  <a:pt x="f27" y="f28"/>
                  <a:pt x="f29" y="f28"/>
                </a:cubicBezTo>
                <a:cubicBezTo>
                  <a:pt x="f30" y="f28"/>
                  <a:pt x="f31" y="f32"/>
                  <a:pt x="f33" y="f34"/>
                </a:cubicBezTo>
                <a:lnTo>
                  <a:pt x="f35" y="f36"/>
                </a:lnTo>
                <a:cubicBezTo>
                  <a:pt x="f37" y="f38"/>
                  <a:pt x="f39" y="f40"/>
                  <a:pt x="f7" y="f41"/>
                </a:cubicBezTo>
                <a:lnTo>
                  <a:pt x="f7" y="f42"/>
                </a:lnTo>
                <a:lnTo>
                  <a:pt x="f43" y="f42"/>
                </a:lnTo>
                <a:lnTo>
                  <a:pt x="f43" y="f44"/>
                </a:lnTo>
                <a:lnTo>
                  <a:pt x="f45" y="f44"/>
                </a:lnTo>
                <a:cubicBezTo>
                  <a:pt x="f46" y="f47"/>
                  <a:pt x="f48" y="f4"/>
                  <a:pt x="f49" y="f4"/>
                </a:cubicBezTo>
                <a:cubicBezTo>
                  <a:pt x="f50" y="f4"/>
                  <a:pt x="f51" y="f52"/>
                  <a:pt x="f53" y="f54"/>
                </a:cubicBezTo>
                <a:cubicBezTo>
                  <a:pt x="f55" y="f56"/>
                  <a:pt x="f57" y="f58"/>
                  <a:pt x="f57" y="f59"/>
                </a:cubicBezTo>
                <a:lnTo>
                  <a:pt x="f60" y="f61"/>
                </a:lnTo>
                <a:cubicBezTo>
                  <a:pt x="f62" y="f63"/>
                  <a:pt x="f64" y="f65"/>
                  <a:pt x="f64" y="f66"/>
                </a:cubicBezTo>
                <a:lnTo>
                  <a:pt x="f67" y="f66"/>
                </a:lnTo>
                <a:cubicBezTo>
                  <a:pt x="f68" y="f69"/>
                  <a:pt x="f70" y="f71"/>
                  <a:pt x="f72" y="f71"/>
                </a:cubicBezTo>
                <a:cubicBezTo>
                  <a:pt x="f73" y="f71"/>
                  <a:pt x="f74" y="f69"/>
                  <a:pt x="f75" y="f66"/>
                </a:cubicBezTo>
                <a:lnTo>
                  <a:pt x="f76" y="f66"/>
                </a:lnTo>
                <a:cubicBezTo>
                  <a:pt x="f76" y="f77"/>
                  <a:pt x="f78" y="f79"/>
                  <a:pt x="f49" y="f79"/>
                </a:cubicBezTo>
                <a:cubicBezTo>
                  <a:pt x="f80" y="f79"/>
                  <a:pt x="f81" y="f77"/>
                  <a:pt x="f81" y="f66"/>
                </a:cubicBezTo>
                <a:lnTo>
                  <a:pt x="f82" y="f66"/>
                </a:lnTo>
                <a:lnTo>
                  <a:pt x="f82" y="f42"/>
                </a:lnTo>
                <a:lnTo>
                  <a:pt x="f83" y="f42"/>
                </a:lnTo>
                <a:lnTo>
                  <a:pt x="f83" y="f84"/>
                </a:lnTo>
                <a:cubicBezTo>
                  <a:pt x="f85" y="f86"/>
                  <a:pt x="f87" y="f88"/>
                  <a:pt x="f89" y="f90"/>
                </a:cubicBezTo>
                <a:lnTo>
                  <a:pt x="f91" y="f92"/>
                </a:lnTo>
                <a:cubicBezTo>
                  <a:pt x="f93" y="f94"/>
                  <a:pt x="f95" y="f28"/>
                  <a:pt x="f96" y="f28"/>
                </a:cubicBezTo>
                <a:cubicBezTo>
                  <a:pt x="f97" y="f28"/>
                  <a:pt x="f98" y="f99"/>
                  <a:pt x="f2" y="f100"/>
                </a:cubicBezTo>
                <a:cubicBezTo>
                  <a:pt x="f101" y="f102"/>
                  <a:pt x="f103" y="f104"/>
                  <a:pt x="f105" y="f106"/>
                </a:cubicBezTo>
                <a:cubicBezTo>
                  <a:pt x="f107" y="f108"/>
                  <a:pt x="f109" y="f110"/>
                  <a:pt x="f83" y="f111"/>
                </a:cubicBezTo>
                <a:lnTo>
                  <a:pt x="f83" y="f9"/>
                </a:lnTo>
                <a:cubicBezTo>
                  <a:pt x="f83" y="f8"/>
                  <a:pt x="f112" y="f2"/>
                  <a:pt x="f5" y="f2"/>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9" name="Oval 6">
            <a:extLst>
              <a:ext uri="{FF2B5EF4-FFF2-40B4-BE49-F238E27FC236}">
                <a16:creationId xmlns:a16="http://schemas.microsoft.com/office/drawing/2014/main" id="{6408081A-25A1-33D3-686A-B84F66C8CB1B}"/>
              </a:ext>
            </a:extLst>
          </p:cNvPr>
          <p:cNvSpPr/>
          <p:nvPr/>
        </p:nvSpPr>
        <p:spPr>
          <a:xfrm>
            <a:off x="5631478" y="4355131"/>
            <a:ext cx="431039" cy="426521"/>
          </a:xfrm>
          <a:custGeom>
            <a:avLst/>
            <a:gdLst>
              <a:gd name="f0" fmla="val w"/>
              <a:gd name="f1" fmla="val h"/>
              <a:gd name="f2" fmla="val 0"/>
              <a:gd name="f3" fmla="val 3220460"/>
              <a:gd name="f4" fmla="val 3186731"/>
              <a:gd name="f5" fmla="val 1762834"/>
              <a:gd name="f6" fmla="val 1282034"/>
              <a:gd name="f7" fmla="val 273698"/>
              <a:gd name="f8" fmla="val 2771171"/>
              <a:gd name="f9" fmla="val 253145"/>
              <a:gd name="f10" fmla="val 2791724"/>
              <a:gd name="f11" fmla="val 2825048"/>
              <a:gd name="f12" fmla="val 2845601"/>
              <a:gd name="f13" fmla="val 294251"/>
              <a:gd name="f14" fmla="val 2866154"/>
              <a:gd name="f15" fmla="val 327575"/>
              <a:gd name="f16" fmla="val 348128"/>
              <a:gd name="f17" fmla="val 1830131"/>
              <a:gd name="f18" fmla="val 1363598"/>
              <a:gd name="f19" fmla="val 2703218"/>
              <a:gd name="f20" fmla="val 237332"/>
              <a:gd name="f21" fmla="val 2623680"/>
              <a:gd name="f22" fmla="val 2559202"/>
              <a:gd name="f23" fmla="val 301810"/>
              <a:gd name="f24" fmla="val 381348"/>
              <a:gd name="f25" fmla="val 460886"/>
              <a:gd name="f26" fmla="val 525364"/>
              <a:gd name="f27" fmla="val 2782756"/>
              <a:gd name="f28" fmla="val 2847234"/>
              <a:gd name="f29" fmla="val 2413103"/>
              <a:gd name="f30" fmla="val 2858994"/>
              <a:gd name="f31" fmla="val 361466"/>
              <a:gd name="f32" fmla="val 807357"/>
              <a:gd name="f33" fmla="val 1253248"/>
              <a:gd name="f34" fmla="val 1614714"/>
              <a:gd name="f35" fmla="val 2305542"/>
              <a:gd name="f36" fmla="val 2202893"/>
              <a:gd name="f37" fmla="val 1593680"/>
              <a:gd name="f38" fmla="val 2109223"/>
              <a:gd name="f39" fmla="val 1555067"/>
              <a:gd name="f40" fmla="val 2191945"/>
              <a:gd name="f41" fmla="val 1637789"/>
              <a:gd name="f42" fmla="val 2226856"/>
              <a:gd name="f43" fmla="val 1672699"/>
              <a:gd name="f44" fmla="val 2226855"/>
              <a:gd name="f45" fmla="val 1729300"/>
              <a:gd name="f46" fmla="val 1764210"/>
              <a:gd name="f47" fmla="val 2045068"/>
              <a:gd name="f48" fmla="val 1911087"/>
              <a:gd name="f49" fmla="val 2010158"/>
              <a:gd name="f50" fmla="val 1945998"/>
              <a:gd name="f51" fmla="val 1953557"/>
              <a:gd name="f52" fmla="val 1918647"/>
              <a:gd name="f53" fmla="val 1799123"/>
              <a:gd name="f54" fmla="val 1791564"/>
              <a:gd name="f55" fmla="val 1749496"/>
              <a:gd name="f56" fmla="val 1841190"/>
              <a:gd name="f57" fmla="val 1832980"/>
              <a:gd name="f58" fmla="val 1924673"/>
              <a:gd name="f59" fmla="val 1761893"/>
              <a:gd name="f60" fmla="val 1995760"/>
              <a:gd name="f61" fmla="val 1678410"/>
              <a:gd name="f62" fmla="val 1912277"/>
              <a:gd name="f63" fmla="val 1650246"/>
              <a:gd name="f64" fmla="val 1940441"/>
              <a:gd name="f65" fmla="val 1735612"/>
              <a:gd name="f66" fmla="val 2025807"/>
              <a:gd name="f67" fmla="val 1573330"/>
              <a:gd name="f68" fmla="val 2188089"/>
              <a:gd name="f69" fmla="val 1487964"/>
              <a:gd name="f70" fmla="val 2102723"/>
              <a:gd name="f71" fmla="val 1451742"/>
              <a:gd name="f72" fmla="val 2138944"/>
              <a:gd name="f73" fmla="val 1537109"/>
              <a:gd name="f74" fmla="val 2224311"/>
              <a:gd name="f75" fmla="val 1374830"/>
              <a:gd name="f76" fmla="val 2386590"/>
              <a:gd name="f77" fmla="val 1289463"/>
              <a:gd name="f78" fmla="val 2301223"/>
              <a:gd name="f79" fmla="val 1225079"/>
              <a:gd name="f80" fmla="val 2365608"/>
              <a:gd name="f81" fmla="val 1310445"/>
              <a:gd name="f82" fmla="val 2450974"/>
              <a:gd name="f83" fmla="val 1239358"/>
              <a:gd name="f84" fmla="val 2522061"/>
              <a:gd name="f85" fmla="val 1153992"/>
              <a:gd name="f86" fmla="val 2436695"/>
              <a:gd name="f87" fmla="val 1104364"/>
              <a:gd name="f88" fmla="val 2486322"/>
              <a:gd name="f89" fmla="val 1189730"/>
              <a:gd name="f90" fmla="val 2571689"/>
              <a:gd name="f91" fmla="val 1034153"/>
              <a:gd name="f92" fmla="val 2727266"/>
              <a:gd name="f93" fmla="val 948787"/>
              <a:gd name="f94" fmla="val 2641900"/>
              <a:gd name="f95" fmla="val 905863"/>
              <a:gd name="f96" fmla="val 2684824"/>
              <a:gd name="f97" fmla="val 991230"/>
              <a:gd name="f98" fmla="val 2770191"/>
              <a:gd name="f99" fmla="val 842353"/>
              <a:gd name="f100" fmla="val 2919067"/>
              <a:gd name="f101" fmla="val 756986"/>
              <a:gd name="f102" fmla="val 2833700"/>
              <a:gd name="f103" fmla="val 692119"/>
              <a:gd name="f104" fmla="val 2898567"/>
              <a:gd name="f105" fmla="val 777486"/>
              <a:gd name="f106" fmla="val 2983934"/>
              <a:gd name="f107" fmla="val 628610"/>
              <a:gd name="f108" fmla="val 3132811"/>
              <a:gd name="f109" fmla="val 618557"/>
              <a:gd name="f110" fmla="val 3122757"/>
              <a:gd name="f111" fmla="val 622830"/>
              <a:gd name="f112" fmla="val 3134825"/>
              <a:gd name="f113" fmla="val 346551"/>
              <a:gd name="f114" fmla="val 3150831"/>
              <a:gd name="f115" fmla="val 51749"/>
              <a:gd name="f116" fmla="val 2750557"/>
              <a:gd name="f117" fmla="val 48979"/>
              <a:gd name="f118" fmla="val 2747788"/>
              <a:gd name="f119" fmla="val 52495"/>
              <a:gd name="f120" fmla="val 2744272"/>
              <a:gd name="f121" fmla="val 52938"/>
              <a:gd name="f122" fmla="val 2740533"/>
              <a:gd name="f123" fmla="val 54575"/>
              <a:gd name="f124" fmla="val 2742192"/>
              <a:gd name="f125" fmla="val 1671288"/>
              <a:gd name="f126" fmla="val 1125479"/>
              <a:gd name="f127" fmla="val 1628971"/>
              <a:gd name="f128" fmla="val 1027979"/>
              <a:gd name="f129" fmla="val 1605746"/>
              <a:gd name="f130" fmla="val 920380"/>
              <a:gd name="f131" fmla="val 1967212"/>
              <a:gd name="f132" fmla="*/ f0 1 3220460"/>
              <a:gd name="f133" fmla="*/ f1 1 3186731"/>
              <a:gd name="f134" fmla="val f2"/>
              <a:gd name="f135" fmla="val f3"/>
              <a:gd name="f136" fmla="val f4"/>
              <a:gd name="f137" fmla="+- f136 0 f134"/>
              <a:gd name="f138" fmla="+- f135 0 f134"/>
              <a:gd name="f139" fmla="*/ f138 1 3220460"/>
              <a:gd name="f140" fmla="*/ f137 1 3186731"/>
              <a:gd name="f141" fmla="*/ f134 1 f139"/>
              <a:gd name="f142" fmla="*/ f135 1 f139"/>
              <a:gd name="f143" fmla="*/ f134 1 f140"/>
              <a:gd name="f144" fmla="*/ f136 1 f140"/>
              <a:gd name="f145" fmla="*/ f141 f132 1"/>
              <a:gd name="f146" fmla="*/ f142 f132 1"/>
              <a:gd name="f147" fmla="*/ f144 f133 1"/>
              <a:gd name="f148" fmla="*/ f143 f133 1"/>
            </a:gdLst>
            <a:ahLst/>
            <a:cxnLst>
              <a:cxn ang="3cd4">
                <a:pos x="hc" y="t"/>
              </a:cxn>
              <a:cxn ang="0">
                <a:pos x="r" y="vc"/>
              </a:cxn>
              <a:cxn ang="cd4">
                <a:pos x="hc" y="b"/>
              </a:cxn>
              <a:cxn ang="cd2">
                <a:pos x="l" y="vc"/>
              </a:cxn>
            </a:cxnLst>
            <a:rect l="f145" t="f148" r="f146" b="f147"/>
            <a:pathLst>
              <a:path w="3220460" h="3186731">
                <a:moveTo>
                  <a:pt x="f5" y="f6"/>
                </a:moveTo>
                <a:lnTo>
                  <a:pt x="f7" y="f8"/>
                </a:lnTo>
                <a:cubicBezTo>
                  <a:pt x="f9" y="f10"/>
                  <a:pt x="f9" y="f11"/>
                  <a:pt x="f7" y="f12"/>
                </a:cubicBezTo>
                <a:cubicBezTo>
                  <a:pt x="f13" y="f14"/>
                  <a:pt x="f15" y="f14"/>
                  <a:pt x="f16" y="f12"/>
                </a:cubicBezTo>
                <a:lnTo>
                  <a:pt x="f17" y="f18"/>
                </a:lnTo>
                <a:close/>
                <a:moveTo>
                  <a:pt x="f19" y="f20"/>
                </a:moveTo>
                <a:cubicBezTo>
                  <a:pt x="f21" y="f20"/>
                  <a:pt x="f22" y="f23"/>
                  <a:pt x="f22" y="f24"/>
                </a:cubicBezTo>
                <a:cubicBezTo>
                  <a:pt x="f22" y="f25"/>
                  <a:pt x="f21" y="f26"/>
                  <a:pt x="f19" y="f26"/>
                </a:cubicBezTo>
                <a:cubicBezTo>
                  <a:pt x="f27" y="f26"/>
                  <a:pt x="f28" y="f25"/>
                  <a:pt x="f28" y="f24"/>
                </a:cubicBezTo>
                <a:cubicBezTo>
                  <a:pt x="f28" y="f23"/>
                  <a:pt x="f27" y="f20"/>
                  <a:pt x="f19" y="f20"/>
                </a:cubicBezTo>
                <a:close/>
                <a:moveTo>
                  <a:pt x="f29" y="f2"/>
                </a:moveTo>
                <a:cubicBezTo>
                  <a:pt x="f30" y="f2"/>
                  <a:pt x="f3" y="f31"/>
                  <a:pt x="f3" y="f32"/>
                </a:cubicBezTo>
                <a:cubicBezTo>
                  <a:pt x="f3" y="f33"/>
                  <a:pt x="f30" y="f34"/>
                  <a:pt x="f29" y="f34"/>
                </a:cubicBezTo>
                <a:cubicBezTo>
                  <a:pt x="f35" y="f34"/>
                  <a:pt x="f36" y="f37"/>
                  <a:pt x="f38" y="f39"/>
                </a:cubicBezTo>
                <a:lnTo>
                  <a:pt x="f40" y="f41"/>
                </a:lnTo>
                <a:cubicBezTo>
                  <a:pt x="f42" y="f43"/>
                  <a:pt x="f44" y="f45"/>
                  <a:pt x="f40" y="f46"/>
                </a:cubicBezTo>
                <a:lnTo>
                  <a:pt x="f47" y="f48"/>
                </a:lnTo>
                <a:cubicBezTo>
                  <a:pt x="f49" y="f50"/>
                  <a:pt x="f51" y="f50"/>
                  <a:pt x="f52" y="f48"/>
                </a:cubicBez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2" y="f4"/>
                </a:lnTo>
                <a:lnTo>
                  <a:pt x="f115" y="f116"/>
                </a:lnTo>
                <a:lnTo>
                  <a:pt x="f117" y="f118"/>
                </a:lnTo>
                <a:lnTo>
                  <a:pt x="f119" y="f120"/>
                </a:lnTo>
                <a:lnTo>
                  <a:pt x="f121" y="f122"/>
                </a:lnTo>
                <a:lnTo>
                  <a:pt x="f123" y="f124"/>
                </a:lnTo>
                <a:lnTo>
                  <a:pt x="f125" y="f126"/>
                </a:lnTo>
                <a:cubicBezTo>
                  <a:pt x="f127" y="f128"/>
                  <a:pt x="f129" y="f130"/>
                  <a:pt x="f129" y="f32"/>
                </a:cubicBezTo>
                <a:cubicBezTo>
                  <a:pt x="f129" y="f31"/>
                  <a:pt x="f131" y="f2"/>
                  <a:pt x="f29" y="f2"/>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10" name="Block Arc 25">
            <a:extLst>
              <a:ext uri="{FF2B5EF4-FFF2-40B4-BE49-F238E27FC236}">
                <a16:creationId xmlns:a16="http://schemas.microsoft.com/office/drawing/2014/main" id="{00B723DF-E1E3-CC4E-987B-96616EA30188}"/>
              </a:ext>
            </a:extLst>
          </p:cNvPr>
          <p:cNvSpPr/>
          <p:nvPr/>
        </p:nvSpPr>
        <p:spPr>
          <a:xfrm>
            <a:off x="3847658" y="4275688"/>
            <a:ext cx="296549" cy="428432"/>
          </a:xfrm>
          <a:custGeom>
            <a:avLst/>
            <a:gdLst>
              <a:gd name="f0" fmla="val w"/>
              <a:gd name="f1" fmla="val h"/>
              <a:gd name="f2" fmla="val 0"/>
              <a:gd name="f3" fmla="val 2215656"/>
              <a:gd name="f4" fmla="val 3200962"/>
              <a:gd name="f5" fmla="val 1107829"/>
              <a:gd name="f6" fmla="val 2097026"/>
              <a:gd name="f7" fmla="val 1025315"/>
              <a:gd name="f8" fmla="val 958423"/>
              <a:gd name="f9" fmla="val 2163918"/>
              <a:gd name="f10" fmla="val 2246432"/>
              <a:gd name="f11" fmla="val 2302715"/>
              <a:gd name="f12" fmla="val 989546"/>
              <a:gd name="f13" fmla="val 2351730"/>
              <a:gd name="f14" fmla="val 1036590"/>
              <a:gd name="f15" fmla="val 2375275"/>
              <a:gd name="f16" fmla="val 985422"/>
              <a:gd name="f17" fmla="val 2684898"/>
              <a:gd name="f18" fmla="val 1230236"/>
              <a:gd name="f19" fmla="val 1179068"/>
              <a:gd name="f20" fmla="val 1226112"/>
              <a:gd name="f21" fmla="val 1257234"/>
              <a:gd name="f22" fmla="val 1190343"/>
              <a:gd name="f23" fmla="val 1102513"/>
              <a:gd name="f24" fmla="val 266871"/>
              <a:gd name="f25" fmla="val 874876"/>
              <a:gd name="f26" fmla="val 269781"/>
              <a:gd name="f27" fmla="val 691868"/>
              <a:gd name="f28" fmla="val 455143"/>
              <a:gd name="f29" fmla="val 682798"/>
              <a:gd name="f30" fmla="val 690469"/>
              <a:gd name="f31" fmla="val 1580962"/>
              <a:gd name="f32" fmla="val 1525188"/>
              <a:gd name="f33" fmla="val 672127"/>
              <a:gd name="f34" fmla="val 1523654"/>
              <a:gd name="f35" fmla="val 672166"/>
              <a:gd name="f36" fmla="val 1517835"/>
              <a:gd name="f37" fmla="val 444585"/>
              <a:gd name="f38" fmla="val 1330149"/>
              <a:gd name="f39" fmla="val 263961"/>
              <a:gd name="f40" fmla="val 1099102"/>
              <a:gd name="f41" fmla="val 56"/>
              <a:gd name="f42" fmla="val 1472767"/>
              <a:gd name="f43" fmla="val -4720"/>
              <a:gd name="f44" fmla="val 1780852"/>
              <a:gd name="f45" fmla="val 291773"/>
              <a:gd name="f46" fmla="val 1790404"/>
              <a:gd name="f47" fmla="val 665346"/>
              <a:gd name="f48" fmla="val 1742843"/>
              <a:gd name="f49" fmla="val 666562"/>
              <a:gd name="f50" fmla="val 1790627"/>
              <a:gd name="f51" fmla="val 2041344"/>
              <a:gd name="f52" fmla="val 2137614"/>
              <a:gd name="f53" fmla="val 1659004"/>
              <a:gd name="f54" fmla="val 1755274"/>
              <a:gd name="f55" fmla="val 3026650"/>
              <a:gd name="f56" fmla="val 3122920"/>
              <a:gd name="f57" fmla="val 174312"/>
              <a:gd name="f58" fmla="val 78042"/>
              <a:gd name="f59" fmla="val 425030"/>
              <a:gd name="f60" fmla="val 676764"/>
              <a:gd name="f61" fmla="val 425634"/>
              <a:gd name="f62" fmla="val 428273"/>
              <a:gd name="f63" fmla="val 305830"/>
              <a:gd name="f64" fmla="val 727452"/>
              <a:gd name="f65" fmla="val 4806"/>
              <a:gd name="f66" fmla="*/ f0 1 2215656"/>
              <a:gd name="f67" fmla="*/ f1 1 3200962"/>
              <a:gd name="f68" fmla="val f2"/>
              <a:gd name="f69" fmla="val f3"/>
              <a:gd name="f70" fmla="val f4"/>
              <a:gd name="f71" fmla="+- f70 0 f68"/>
              <a:gd name="f72" fmla="+- f69 0 f68"/>
              <a:gd name="f73" fmla="*/ f72 1 2215656"/>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215656"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7" y="f29"/>
                </a:cubicBezTo>
                <a:lnTo>
                  <a:pt x="f30" y="f29"/>
                </a:lnTo>
                <a:lnTo>
                  <a:pt x="f30" y="f31"/>
                </a:lnTo>
                <a:lnTo>
                  <a:pt x="f32" y="f31"/>
                </a:lnTo>
                <a:lnTo>
                  <a:pt x="f32" y="f33"/>
                </a:lnTo>
                <a:lnTo>
                  <a:pt x="f34" y="f35"/>
                </a:lnTo>
                <a:cubicBezTo>
                  <a:pt x="f36" y="f37"/>
                  <a:pt x="f38" y="f39"/>
                  <a:pt x="f23" y="f24"/>
                </a:cubicBezTo>
                <a:close/>
                <a:moveTo>
                  <a:pt x="f40" y="f41"/>
                </a:moveTo>
                <a:cubicBezTo>
                  <a:pt x="f42" y="f43"/>
                  <a:pt x="f44" y="f45"/>
                  <a:pt x="f46" y="f47"/>
                </a:cubicBezTo>
                <a:lnTo>
                  <a:pt x="f48" y="f49"/>
                </a:lnTo>
                <a:lnTo>
                  <a:pt x="f50" y="f49"/>
                </a:lnTo>
                <a:lnTo>
                  <a:pt x="f50" y="f31"/>
                </a:lnTo>
                <a:lnTo>
                  <a:pt x="f51" y="f31"/>
                </a:lnTo>
                <a:cubicBezTo>
                  <a:pt x="f52" y="f31"/>
                  <a:pt x="f3" y="f53"/>
                  <a:pt x="f3" y="f54"/>
                </a:cubicBezTo>
                <a:lnTo>
                  <a:pt x="f3" y="f55"/>
                </a:lnTo>
                <a:cubicBezTo>
                  <a:pt x="f3" y="f56"/>
                  <a:pt x="f52" y="f4"/>
                  <a:pt x="f51" y="f4"/>
                </a:cubicBezTo>
                <a:lnTo>
                  <a:pt x="f57" y="f4"/>
                </a:lnTo>
                <a:cubicBezTo>
                  <a:pt x="f58" y="f4"/>
                  <a:pt x="f2" y="f56"/>
                  <a:pt x="f2" y="f55"/>
                </a:cubicBezTo>
                <a:lnTo>
                  <a:pt x="f2" y="f54"/>
                </a:lnTo>
                <a:cubicBezTo>
                  <a:pt x="f2" y="f53"/>
                  <a:pt x="f58" y="f31"/>
                  <a:pt x="f57" y="f31"/>
                </a:cubicBezTo>
                <a:lnTo>
                  <a:pt x="f59" y="f31"/>
                </a:lnTo>
                <a:lnTo>
                  <a:pt x="f59" y="f60"/>
                </a:lnTo>
                <a:lnTo>
                  <a:pt x="f61" y="f60"/>
                </a:lnTo>
                <a:cubicBezTo>
                  <a:pt x="f62" y="f63"/>
                  <a:pt x="f64" y="f65"/>
                  <a:pt x="f40" y="f41"/>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sp>
        <p:nvSpPr>
          <p:cNvPr id="11" name="Block Arc 31">
            <a:extLst>
              <a:ext uri="{FF2B5EF4-FFF2-40B4-BE49-F238E27FC236}">
                <a16:creationId xmlns:a16="http://schemas.microsoft.com/office/drawing/2014/main" id="{9C40B83E-DC0B-1C7A-CB6E-AD5E335068FE}"/>
              </a:ext>
            </a:extLst>
          </p:cNvPr>
          <p:cNvSpPr/>
          <p:nvPr/>
        </p:nvSpPr>
        <p:spPr>
          <a:xfrm>
            <a:off x="6265999" y="4307390"/>
            <a:ext cx="386910" cy="428432"/>
          </a:xfrm>
          <a:custGeom>
            <a:avLst/>
            <a:gdLst>
              <a:gd name="f0" fmla="val w"/>
              <a:gd name="f1" fmla="val h"/>
              <a:gd name="f2" fmla="val 0"/>
              <a:gd name="f3" fmla="val 2890784"/>
              <a:gd name="f4" fmla="val 3200962"/>
              <a:gd name="f5" fmla="val 1107828"/>
              <a:gd name="f6" fmla="val 2097026"/>
              <a:gd name="f7" fmla="val 1025313"/>
              <a:gd name="f8" fmla="val 958422"/>
              <a:gd name="f9" fmla="val 2163918"/>
              <a:gd name="f10" fmla="val 2246432"/>
              <a:gd name="f11" fmla="val 2302715"/>
              <a:gd name="f12" fmla="val 989545"/>
              <a:gd name="f13" fmla="val 2351730"/>
              <a:gd name="f14" fmla="val 1036589"/>
              <a:gd name="f15" fmla="val 2375275"/>
              <a:gd name="f16" fmla="val 985421"/>
              <a:gd name="f17" fmla="val 2684898"/>
              <a:gd name="f18" fmla="val 1230235"/>
              <a:gd name="f19" fmla="val 1179067"/>
              <a:gd name="f20" fmla="val 1226111"/>
              <a:gd name="f21" fmla="val 1257233"/>
              <a:gd name="f22" fmla="val 1190342"/>
              <a:gd name="f23" fmla="val 2199259"/>
              <a:gd name="f24" fmla="val 56"/>
              <a:gd name="f25" fmla="val 2572924"/>
              <a:gd name="f26" fmla="val -4720"/>
              <a:gd name="f27" fmla="val 2881009"/>
              <a:gd name="f28" fmla="val 291773"/>
              <a:gd name="f29" fmla="val 2890561"/>
              <a:gd name="f30" fmla="val 665346"/>
              <a:gd name="f31" fmla="val 2843000"/>
              <a:gd name="f32" fmla="val 666562"/>
              <a:gd name="f33" fmla="val 1580962"/>
              <a:gd name="f34" fmla="val 2625345"/>
              <a:gd name="f35" fmla="val 672127"/>
              <a:gd name="f36" fmla="val 2623811"/>
              <a:gd name="f37" fmla="val 672166"/>
              <a:gd name="f38" fmla="val 2617992"/>
              <a:gd name="f39" fmla="val 444585"/>
              <a:gd name="f40" fmla="val 2430306"/>
              <a:gd name="f41" fmla="val 263961"/>
              <a:gd name="f42" fmla="val 2202670"/>
              <a:gd name="f43" fmla="val 266871"/>
              <a:gd name="f44" fmla="val 1975033"/>
              <a:gd name="f45" fmla="val 269781"/>
              <a:gd name="f46" fmla="val 1792025"/>
              <a:gd name="f47" fmla="val 455143"/>
              <a:gd name="f48" fmla="val 682798"/>
              <a:gd name="f49" fmla="val 1790626"/>
              <a:gd name="f50" fmla="val 2041344"/>
              <a:gd name="f51" fmla="val 2137614"/>
              <a:gd name="f52" fmla="val 2215656"/>
              <a:gd name="f53" fmla="val 1659004"/>
              <a:gd name="f54" fmla="val 1755274"/>
              <a:gd name="f55" fmla="val 3026650"/>
              <a:gd name="f56" fmla="val 3122920"/>
              <a:gd name="f57" fmla="val 174312"/>
              <a:gd name="f58" fmla="val 78042"/>
              <a:gd name="f59" fmla="val 1525187"/>
              <a:gd name="f60" fmla="val 676764"/>
              <a:gd name="f61" fmla="val 1525791"/>
              <a:gd name="f62" fmla="val 1528430"/>
              <a:gd name="f63" fmla="val 305830"/>
              <a:gd name="f64" fmla="val 1827609"/>
              <a:gd name="f65" fmla="val 4806"/>
              <a:gd name="f66" fmla="*/ f0 1 2890784"/>
              <a:gd name="f67" fmla="*/ f1 1 3200962"/>
              <a:gd name="f68" fmla="val f2"/>
              <a:gd name="f69" fmla="val f3"/>
              <a:gd name="f70" fmla="val f4"/>
              <a:gd name="f71" fmla="+- f70 0 f68"/>
              <a:gd name="f72" fmla="+- f69 0 f68"/>
              <a:gd name="f73" fmla="*/ f72 1 2890784"/>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890784"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9" y="f30"/>
                </a:cubicBezTo>
                <a:lnTo>
                  <a:pt x="f31" y="f32"/>
                </a:lnTo>
                <a:lnTo>
                  <a:pt x="f3" y="f32"/>
                </a:lnTo>
                <a:lnTo>
                  <a:pt x="f3" y="f33"/>
                </a:lnTo>
                <a:lnTo>
                  <a:pt x="f34" y="f33"/>
                </a:lnTo>
                <a:lnTo>
                  <a:pt x="f34" y="f35"/>
                </a:lnTo>
                <a:lnTo>
                  <a:pt x="f36" y="f37"/>
                </a:lnTo>
                <a:cubicBezTo>
                  <a:pt x="f38" y="f39"/>
                  <a:pt x="f40" y="f41"/>
                  <a:pt x="f42" y="f43"/>
                </a:cubicBezTo>
                <a:cubicBezTo>
                  <a:pt x="f44" y="f45"/>
                  <a:pt x="f46" y="f47"/>
                  <a:pt x="f46" y="f48"/>
                </a:cubicBezTo>
                <a:lnTo>
                  <a:pt x="f49" y="f48"/>
                </a:lnTo>
                <a:lnTo>
                  <a:pt x="f49" y="f33"/>
                </a:lnTo>
                <a:lnTo>
                  <a:pt x="f50" y="f33"/>
                </a:lnTo>
                <a:cubicBezTo>
                  <a:pt x="f51" y="f33"/>
                  <a:pt x="f52" y="f53"/>
                  <a:pt x="f52" y="f54"/>
                </a:cubicBezTo>
                <a:lnTo>
                  <a:pt x="f52" y="f55"/>
                </a:lnTo>
                <a:cubicBezTo>
                  <a:pt x="f52" y="f56"/>
                  <a:pt x="f51" y="f4"/>
                  <a:pt x="f50" y="f4"/>
                </a:cubicBezTo>
                <a:lnTo>
                  <a:pt x="f57" y="f4"/>
                </a:lnTo>
                <a:cubicBezTo>
                  <a:pt x="f58" y="f4"/>
                  <a:pt x="f2" y="f56"/>
                  <a:pt x="f2" y="f55"/>
                </a:cubicBezTo>
                <a:lnTo>
                  <a:pt x="f2" y="f54"/>
                </a:lnTo>
                <a:cubicBezTo>
                  <a:pt x="f2" y="f53"/>
                  <a:pt x="f58" y="f33"/>
                  <a:pt x="f57" y="f33"/>
                </a:cubicBezTo>
                <a:lnTo>
                  <a:pt x="f59" y="f33"/>
                </a:lnTo>
                <a:lnTo>
                  <a:pt x="f59" y="f60"/>
                </a:lnTo>
                <a:lnTo>
                  <a:pt x="f61" y="f60"/>
                </a:lnTo>
                <a:cubicBezTo>
                  <a:pt x="f62" y="f63"/>
                  <a:pt x="f64" y="f65"/>
                  <a:pt x="f23" y="f24"/>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sp>
        <p:nvSpPr>
          <p:cNvPr id="12" name="Freeform 53">
            <a:extLst>
              <a:ext uri="{FF2B5EF4-FFF2-40B4-BE49-F238E27FC236}">
                <a16:creationId xmlns:a16="http://schemas.microsoft.com/office/drawing/2014/main" id="{AAC2CC8F-225C-AAB9-BC9D-BE8FC01CB54A}"/>
              </a:ext>
            </a:extLst>
          </p:cNvPr>
          <p:cNvSpPr/>
          <p:nvPr/>
        </p:nvSpPr>
        <p:spPr>
          <a:xfrm>
            <a:off x="7561146" y="4333716"/>
            <a:ext cx="423998" cy="434733"/>
          </a:xfrm>
          <a:custGeom>
            <a:avLst/>
            <a:gdLst>
              <a:gd name="f0" fmla="val 10800000"/>
              <a:gd name="f1" fmla="val 5400000"/>
              <a:gd name="f2" fmla="val 180"/>
              <a:gd name="f3" fmla="val w"/>
              <a:gd name="f4" fmla="val h"/>
              <a:gd name="f5" fmla="val 0"/>
              <a:gd name="f6" fmla="val 2296406"/>
              <a:gd name="f7" fmla="val 2354521"/>
              <a:gd name="f8" fmla="val 2279640"/>
              <a:gd name="f9" fmla="val 1747818"/>
              <a:gd name="f10" fmla="val 1827546"/>
              <a:gd name="f11" fmla="val 1826304"/>
              <a:gd name="f12" fmla="val 1873723"/>
              <a:gd name="f13" fmla="val 1907635"/>
              <a:gd name="f14" fmla="val 1985737"/>
              <a:gd name="f15" fmla="val 2047488"/>
              <a:gd name="f16" fmla="val 1955104"/>
              <a:gd name="f17" fmla="val 2095900"/>
              <a:gd name="f18" fmla="val 1897166"/>
              <a:gd name="f19" fmla="val 2139232"/>
              <a:gd name="f20" fmla="val 1773393"/>
              <a:gd name="f21" fmla="val 2006999"/>
              <a:gd name="f22" fmla="val 1682537"/>
              <a:gd name="f23" fmla="val 1962549"/>
              <a:gd name="f24" fmla="val 1528613"/>
              <a:gd name="f25" fmla="val 1380482"/>
              <a:gd name="f26" fmla="val 2120816"/>
              <a:gd name="f27" fmla="val 1495542"/>
              <a:gd name="f28" fmla="val 1788127"/>
              <a:gd name="f29" fmla="val 909489"/>
              <a:gd name="f30" fmla="val 1225390"/>
              <a:gd name="f31" fmla="val 414951"/>
              <a:gd name="f32" fmla="val 2322212"/>
              <a:gd name="f33" fmla="val 293184"/>
              <a:gd name="f34" fmla="val 2052845"/>
              <a:gd name="f35" fmla="val 520411"/>
              <a:gd name="f36" fmla="val 767428"/>
              <a:gd name="f37" fmla="val 325060"/>
              <a:gd name="f38" fmla="val 542715"/>
              <a:gd name="f39" fmla="val -71458"/>
              <a:gd name="f40" fmla="val 102202"/>
              <a:gd name="f41" fmla="val 11167"/>
              <a:gd name="f42" fmla="val 5505"/>
              <a:gd name="f43" fmla="val 111065"/>
              <a:gd name="f44" fmla="val -52229"/>
              <a:gd name="f45" fmla="val 554777"/>
              <a:gd name="f46" fmla="val 358209"/>
              <a:gd name="f47" fmla="val 771719"/>
              <a:gd name="f48" fmla="val 578452"/>
              <a:gd name="f49" fmla="val 2041440"/>
              <a:gd name="f50" fmla="val 514597"/>
              <a:gd name="f51" fmla="val 662729"/>
              <a:gd name="f52" fmla="val 1124906"/>
              <a:gd name="f53" fmla="val 1004182"/>
              <a:gd name="f54" fmla="val 1676517"/>
              <a:gd name="f55" fmla="val 1608523"/>
              <a:gd name="f56" fmla="val 1795262"/>
              <a:gd name="f57" fmla="val 1589016"/>
              <a:gd name="f58" fmla="val 2094931"/>
              <a:gd name="f59" fmla="val 1557316"/>
              <a:gd name="f60" fmla="+- 0 0 -90"/>
              <a:gd name="f61" fmla="*/ f3 1 2296406"/>
              <a:gd name="f62" fmla="*/ f4 1 2354521"/>
              <a:gd name="f63" fmla="val f5"/>
              <a:gd name="f64" fmla="val f6"/>
              <a:gd name="f65" fmla="val f7"/>
              <a:gd name="f66" fmla="*/ f60 f0 1"/>
              <a:gd name="f67" fmla="+- f65 0 f63"/>
              <a:gd name="f68" fmla="+- f64 0 f63"/>
              <a:gd name="f69" fmla="*/ f66 1 f2"/>
              <a:gd name="f70" fmla="*/ f68 1 2296406"/>
              <a:gd name="f71" fmla="*/ f67 1 2354521"/>
              <a:gd name="f72" fmla="*/ 1495542 f68 1"/>
              <a:gd name="f73" fmla="*/ 909489 f68 1"/>
              <a:gd name="f74" fmla="*/ 414951 f68 1"/>
              <a:gd name="f75" fmla="*/ 293184 f68 1"/>
              <a:gd name="f76" fmla="*/ 520411 f68 1"/>
              <a:gd name="f77" fmla="*/ 11167 f68 1"/>
              <a:gd name="f78" fmla="*/ 771719 f68 1"/>
              <a:gd name="f79" fmla="*/ 2041440 f68 1"/>
              <a:gd name="f80" fmla="*/ 2296406 f68 1"/>
              <a:gd name="f81" fmla="*/ 1124906 f68 1"/>
              <a:gd name="f82" fmla="*/ 1676517 f68 1"/>
              <a:gd name="f83" fmla="*/ 2279640 f68 1"/>
              <a:gd name="f84" fmla="*/ 2094931 f68 1"/>
              <a:gd name="f85" fmla="*/ 1380482 f68 1"/>
              <a:gd name="f86" fmla="*/ 1747818 f67 1"/>
              <a:gd name="f87" fmla="*/ 1528613 f68 1"/>
              <a:gd name="f88" fmla="*/ 2354521 f67 1"/>
              <a:gd name="f89" fmla="*/ 2120816 f67 1"/>
              <a:gd name="f90" fmla="*/ 1788127 f67 1"/>
              <a:gd name="f91" fmla="*/ 1225390 f67 1"/>
              <a:gd name="f92" fmla="*/ 2322212 f67 1"/>
              <a:gd name="f93" fmla="*/ 2052845 f67 1"/>
              <a:gd name="f94" fmla="*/ 767428 f67 1"/>
              <a:gd name="f95" fmla="*/ 5505 f67 1"/>
              <a:gd name="f96" fmla="*/ 578452 f67 1"/>
              <a:gd name="f97" fmla="*/ 514597 f67 1"/>
              <a:gd name="f98" fmla="*/ 662729 f67 1"/>
              <a:gd name="f99" fmla="*/ 1004182 f67 1"/>
              <a:gd name="f100" fmla="*/ 1608523 f67 1"/>
              <a:gd name="f101" fmla="*/ 1557316 f67 1"/>
              <a:gd name="f102" fmla="*/ 1682537 f68 1"/>
              <a:gd name="f103" fmla="*/ 1962549 f67 1"/>
              <a:gd name="f104" fmla="*/ 1955104 f68 1"/>
              <a:gd name="f105" fmla="*/ 2095900 f67 1"/>
              <a:gd name="f106" fmla="*/ 1827546 f68 1"/>
              <a:gd name="f107" fmla="*/ 1826304 f67 1"/>
              <a:gd name="f108" fmla="+- f69 0 f1"/>
              <a:gd name="f109" fmla="*/ f72 1 2296406"/>
              <a:gd name="f110" fmla="*/ f73 1 2296406"/>
              <a:gd name="f111" fmla="*/ f74 1 2296406"/>
              <a:gd name="f112" fmla="*/ f75 1 2296406"/>
              <a:gd name="f113" fmla="*/ f76 1 2296406"/>
              <a:gd name="f114" fmla="*/ f77 1 2296406"/>
              <a:gd name="f115" fmla="*/ f78 1 2296406"/>
              <a:gd name="f116" fmla="*/ f79 1 2296406"/>
              <a:gd name="f117" fmla="*/ f80 1 2296406"/>
              <a:gd name="f118" fmla="*/ f81 1 2296406"/>
              <a:gd name="f119" fmla="*/ f82 1 2296406"/>
              <a:gd name="f120" fmla="*/ f83 1 2296406"/>
              <a:gd name="f121" fmla="*/ f84 1 2296406"/>
              <a:gd name="f122" fmla="*/ f85 1 2296406"/>
              <a:gd name="f123" fmla="*/ f86 1 2354521"/>
              <a:gd name="f124" fmla="*/ f87 1 2296406"/>
              <a:gd name="f125" fmla="*/ f88 1 2354521"/>
              <a:gd name="f126" fmla="*/ f89 1 2354521"/>
              <a:gd name="f127" fmla="*/ f90 1 2354521"/>
              <a:gd name="f128" fmla="*/ f91 1 2354521"/>
              <a:gd name="f129" fmla="*/ f92 1 2354521"/>
              <a:gd name="f130" fmla="*/ f93 1 2354521"/>
              <a:gd name="f131" fmla="*/ f94 1 2354521"/>
              <a:gd name="f132" fmla="*/ f95 1 2354521"/>
              <a:gd name="f133" fmla="*/ f96 1 2354521"/>
              <a:gd name="f134" fmla="*/ f97 1 2354521"/>
              <a:gd name="f135" fmla="*/ f98 1 2354521"/>
              <a:gd name="f136" fmla="*/ f99 1 2354521"/>
              <a:gd name="f137" fmla="*/ f100 1 2354521"/>
              <a:gd name="f138" fmla="*/ f101 1 2354521"/>
              <a:gd name="f139" fmla="*/ f102 1 2296406"/>
              <a:gd name="f140" fmla="*/ f103 1 2354521"/>
              <a:gd name="f141" fmla="*/ f104 1 2296406"/>
              <a:gd name="f142" fmla="*/ f105 1 2354521"/>
              <a:gd name="f143" fmla="*/ f106 1 2296406"/>
              <a:gd name="f144" fmla="*/ f107 1 2354521"/>
              <a:gd name="f145" fmla="*/ f63 1 f70"/>
              <a:gd name="f146" fmla="*/ f64 1 f70"/>
              <a:gd name="f147" fmla="*/ f63 1 f71"/>
              <a:gd name="f148" fmla="*/ f65 1 f71"/>
              <a:gd name="f149" fmla="*/ f120 1 f70"/>
              <a:gd name="f150" fmla="*/ f123 1 f71"/>
              <a:gd name="f151" fmla="*/ f143 1 f70"/>
              <a:gd name="f152" fmla="*/ f144 1 f71"/>
              <a:gd name="f153" fmla="*/ f141 1 f70"/>
              <a:gd name="f154" fmla="*/ f142 1 f71"/>
              <a:gd name="f155" fmla="*/ f139 1 f70"/>
              <a:gd name="f156" fmla="*/ f140 1 f71"/>
              <a:gd name="f157" fmla="*/ f124 1 f70"/>
              <a:gd name="f158" fmla="*/ f125 1 f71"/>
              <a:gd name="f159" fmla="*/ f122 1 f70"/>
              <a:gd name="f160" fmla="*/ f126 1 f71"/>
              <a:gd name="f161" fmla="*/ f109 1 f70"/>
              <a:gd name="f162" fmla="*/ f127 1 f71"/>
              <a:gd name="f163" fmla="*/ f110 1 f70"/>
              <a:gd name="f164" fmla="*/ f128 1 f71"/>
              <a:gd name="f165" fmla="*/ f111 1 f70"/>
              <a:gd name="f166" fmla="*/ f129 1 f71"/>
              <a:gd name="f167" fmla="*/ f112 1 f70"/>
              <a:gd name="f168" fmla="*/ f130 1 f71"/>
              <a:gd name="f169" fmla="*/ f113 1 f70"/>
              <a:gd name="f170" fmla="*/ f131 1 f71"/>
              <a:gd name="f171" fmla="*/ f114 1 f70"/>
              <a:gd name="f172" fmla="*/ f132 1 f71"/>
              <a:gd name="f173" fmla="*/ f115 1 f70"/>
              <a:gd name="f174" fmla="*/ f133 1 f71"/>
              <a:gd name="f175" fmla="*/ f116 1 f70"/>
              <a:gd name="f176" fmla="*/ f134 1 f71"/>
              <a:gd name="f177" fmla="*/ f117 1 f70"/>
              <a:gd name="f178" fmla="*/ f135 1 f71"/>
              <a:gd name="f179" fmla="*/ f118 1 f70"/>
              <a:gd name="f180" fmla="*/ f136 1 f71"/>
              <a:gd name="f181" fmla="*/ f119 1 f70"/>
              <a:gd name="f182" fmla="*/ f137 1 f71"/>
              <a:gd name="f183" fmla="*/ f121 1 f70"/>
              <a:gd name="f184" fmla="*/ f138 1 f71"/>
              <a:gd name="f185" fmla="*/ f145 f61 1"/>
              <a:gd name="f186" fmla="*/ f146 f61 1"/>
              <a:gd name="f187" fmla="*/ f148 f62 1"/>
              <a:gd name="f188" fmla="*/ f147 f62 1"/>
              <a:gd name="f189" fmla="*/ f149 f61 1"/>
              <a:gd name="f190" fmla="*/ f150 f62 1"/>
              <a:gd name="f191" fmla="*/ f151 f61 1"/>
              <a:gd name="f192" fmla="*/ f152 f62 1"/>
              <a:gd name="f193" fmla="*/ f153 f61 1"/>
              <a:gd name="f194" fmla="*/ f154 f62 1"/>
              <a:gd name="f195" fmla="*/ f155 f61 1"/>
              <a:gd name="f196" fmla="*/ f156 f62 1"/>
              <a:gd name="f197" fmla="*/ f157 f61 1"/>
              <a:gd name="f198" fmla="*/ f158 f62 1"/>
              <a:gd name="f199" fmla="*/ f159 f61 1"/>
              <a:gd name="f200" fmla="*/ f160 f62 1"/>
              <a:gd name="f201" fmla="*/ f161 f61 1"/>
              <a:gd name="f202" fmla="*/ f162 f62 1"/>
              <a:gd name="f203" fmla="*/ f163 f61 1"/>
              <a:gd name="f204" fmla="*/ f164 f62 1"/>
              <a:gd name="f205" fmla="*/ f165 f61 1"/>
              <a:gd name="f206" fmla="*/ f166 f62 1"/>
              <a:gd name="f207" fmla="*/ f167 f61 1"/>
              <a:gd name="f208" fmla="*/ f168 f62 1"/>
              <a:gd name="f209" fmla="*/ f169 f61 1"/>
              <a:gd name="f210" fmla="*/ f170 f62 1"/>
              <a:gd name="f211" fmla="*/ f171 f61 1"/>
              <a:gd name="f212" fmla="*/ f172 f62 1"/>
              <a:gd name="f213" fmla="*/ f173 f61 1"/>
              <a:gd name="f214" fmla="*/ f174 f62 1"/>
              <a:gd name="f215" fmla="*/ f175 f61 1"/>
              <a:gd name="f216" fmla="*/ f176 f62 1"/>
              <a:gd name="f217" fmla="*/ f177 f61 1"/>
              <a:gd name="f218" fmla="*/ f178 f62 1"/>
              <a:gd name="f219" fmla="*/ f179 f61 1"/>
              <a:gd name="f220" fmla="*/ f180 f62 1"/>
              <a:gd name="f221" fmla="*/ f181 f61 1"/>
              <a:gd name="f222" fmla="*/ f182 f62 1"/>
              <a:gd name="f223" fmla="*/ f183 f61 1"/>
              <a:gd name="f224" fmla="*/ f184 f62 1"/>
            </a:gdLst>
            <a:ahLst/>
            <a:cxnLst>
              <a:cxn ang="3cd4">
                <a:pos x="hc" y="t"/>
              </a:cxn>
              <a:cxn ang="0">
                <a:pos x="r" y="vc"/>
              </a:cxn>
              <a:cxn ang="cd4">
                <a:pos x="hc" y="b"/>
              </a:cxn>
              <a:cxn ang="cd2">
                <a:pos x="l" y="vc"/>
              </a:cxn>
              <a:cxn ang="f108">
                <a:pos x="f189" y="f190"/>
              </a:cxn>
              <a:cxn ang="f108">
                <a:pos x="f191" y="f192"/>
              </a:cxn>
              <a:cxn ang="f108">
                <a:pos x="f193" y="f194"/>
              </a:cxn>
              <a:cxn ang="f108">
                <a:pos x="f195" y="f196"/>
              </a:cxn>
              <a:cxn ang="f108">
                <a:pos x="f197" y="f198"/>
              </a:cxn>
              <a:cxn ang="f108">
                <a:pos x="f199" y="f200"/>
              </a:cxn>
              <a:cxn ang="f108">
                <a:pos x="f201" y="f202"/>
              </a:cxn>
              <a:cxn ang="f108">
                <a:pos x="f203" y="f204"/>
              </a:cxn>
              <a:cxn ang="f108">
                <a:pos x="f205" y="f206"/>
              </a:cxn>
              <a:cxn ang="f108">
                <a:pos x="f207" y="f208"/>
              </a:cxn>
              <a:cxn ang="f108">
                <a:pos x="f209" y="f210"/>
              </a:cxn>
              <a:cxn ang="f108">
                <a:pos x="f211" y="f212"/>
              </a:cxn>
              <a:cxn ang="f108">
                <a:pos x="f213" y="f214"/>
              </a:cxn>
              <a:cxn ang="f108">
                <a:pos x="f215" y="f216"/>
              </a:cxn>
              <a:cxn ang="f108">
                <a:pos x="f217" y="f218"/>
              </a:cxn>
              <a:cxn ang="f108">
                <a:pos x="f219" y="f220"/>
              </a:cxn>
              <a:cxn ang="f108">
                <a:pos x="f221" y="f222"/>
              </a:cxn>
              <a:cxn ang="f108">
                <a:pos x="f223" y="f224"/>
              </a:cxn>
            </a:cxnLst>
            <a:rect l="f185" t="f188" r="f186" b="f187"/>
            <a:pathLst>
              <a:path w="2296406" h="2354521">
                <a:moveTo>
                  <a:pt x="f8" y="f9"/>
                </a:moveTo>
                <a:lnTo>
                  <a:pt x="f10" y="f11"/>
                </a:lnTo>
                <a:cubicBezTo>
                  <a:pt x="f12" y="f13"/>
                  <a:pt x="f14" y="f15"/>
                  <a:pt x="f16" y="f17"/>
                </a:cubicBezTo>
                <a:cubicBezTo>
                  <a:pt x="f18" y="f19"/>
                  <a:pt x="f20" y="f21"/>
                  <a:pt x="f22" y="f23"/>
                </a:cubicBezTo>
                <a:lnTo>
                  <a:pt x="f24" y="f7"/>
                </a:lnTo>
                <a:lnTo>
                  <a:pt x="f25" y="f26"/>
                </a:lnTo>
                <a:lnTo>
                  <a:pt x="f27" y="f28"/>
                </a:lnTo>
                <a:lnTo>
                  <a:pt x="f29" y="f30"/>
                </a:lnTo>
                <a:lnTo>
                  <a:pt x="f31" y="f32"/>
                </a:lnTo>
                <a:lnTo>
                  <a:pt x="f33" y="f34"/>
                </a:lnTo>
                <a:lnTo>
                  <a:pt x="f35" y="f36"/>
                </a:lnTo>
                <a:cubicBezTo>
                  <a:pt x="f37" y="f38"/>
                  <a:pt x="f39" y="f40"/>
                  <a:pt x="f41" y="f42"/>
                </a:cubicBezTo>
                <a:cubicBezTo>
                  <a:pt x="f43" y="f44"/>
                  <a:pt x="f45" y="f46"/>
                  <a:pt x="f47" y="f48"/>
                </a:cubicBezTo>
                <a:lnTo>
                  <a:pt x="f49" y="f50"/>
                </a:lnTo>
                <a:lnTo>
                  <a:pt x="f6" y="f51"/>
                </a:lnTo>
                <a:lnTo>
                  <a:pt x="f52" y="f53"/>
                </a:lnTo>
                <a:lnTo>
                  <a:pt x="f54" y="f55"/>
                </a:lnTo>
                <a:cubicBezTo>
                  <a:pt x="f56" y="f57"/>
                  <a:pt x="f58" y="f59"/>
                  <a:pt x="f58" y="f59"/>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13" name="Block Arc 10">
            <a:extLst>
              <a:ext uri="{FF2B5EF4-FFF2-40B4-BE49-F238E27FC236}">
                <a16:creationId xmlns:a16="http://schemas.microsoft.com/office/drawing/2014/main" id="{0B9909F9-B6C4-CF62-E8ED-F3D2D4063BFE}"/>
              </a:ext>
            </a:extLst>
          </p:cNvPr>
          <p:cNvSpPr/>
          <p:nvPr/>
        </p:nvSpPr>
        <p:spPr>
          <a:xfrm>
            <a:off x="3746680" y="3514834"/>
            <a:ext cx="521464" cy="353214"/>
          </a:xfrm>
          <a:custGeom>
            <a:avLst/>
            <a:gdLst>
              <a:gd name="f0" fmla="val w"/>
              <a:gd name="f1" fmla="val h"/>
              <a:gd name="f2" fmla="val 0"/>
              <a:gd name="f3" fmla="val 3219104"/>
              <a:gd name="f4" fmla="val 2180445"/>
              <a:gd name="f5" fmla="val 631935"/>
              <a:gd name="f6" fmla="val 660566"/>
              <a:gd name="f7" fmla="val 582229"/>
              <a:gd name="f8" fmla="val 541935"/>
              <a:gd name="f9" fmla="val 700860"/>
              <a:gd name="f10" fmla="val 750566"/>
              <a:gd name="f11" fmla="val 800272"/>
              <a:gd name="f12" fmla="val 840566"/>
              <a:gd name="f13" fmla="val 681641"/>
              <a:gd name="f14" fmla="val 721935"/>
              <a:gd name="f15" fmla="val 2920524"/>
              <a:gd name="f16" fmla="val 132986"/>
              <a:gd name="f17" fmla="val 2884582"/>
              <a:gd name="f18" fmla="val 2855445"/>
              <a:gd name="f19" fmla="val 171564"/>
              <a:gd name="f20" fmla="val 219152"/>
              <a:gd name="f21" fmla="val 266740"/>
              <a:gd name="f22" fmla="val 305318"/>
              <a:gd name="f23" fmla="val 2956466"/>
              <a:gd name="f24" fmla="val 2985603"/>
              <a:gd name="f25" fmla="val 1840097"/>
              <a:gd name="f26" fmla="val 123357"/>
              <a:gd name="f27" fmla="val 1690593"/>
              <a:gd name="f28" fmla="val 125267"/>
              <a:gd name="f29" fmla="val 1541569"/>
              <a:gd name="f30" fmla="val 163386"/>
              <a:gd name="f31" fmla="val 1407089"/>
              <a:gd name="f32" fmla="val 237534"/>
              <a:gd name="f33" fmla="val 1442443"/>
              <a:gd name="f34" fmla="val 299445"/>
              <a:gd name="f35" fmla="val 1690026"/>
              <a:gd name="f36" fmla="val 162934"/>
              <a:gd name="f37" fmla="val 1991162"/>
              <a:gd name="f38" fmla="val 159087"/>
              <a:gd name="f39" fmla="val 2242273"/>
              <a:gd name="f40" fmla="val 289227"/>
              <a:gd name="f41" fmla="val 2275978"/>
              <a:gd name="f42" fmla="val 226435"/>
              <a:gd name="f43" fmla="val 2139582"/>
              <a:gd name="f44" fmla="val 155746"/>
              <a:gd name="f45" fmla="val 1989600"/>
              <a:gd name="f46" fmla="val 121447"/>
              <a:gd name="f47" fmla="val 1808744"/>
              <a:gd name="f48" fmla="val 1233"/>
              <a:gd name="f49" fmla="val 2156106"/>
              <a:gd name="f50" fmla="val -14520"/>
              <a:gd name="f51" fmla="val 2554236"/>
              <a:gd name="f52" fmla="val 122009"/>
              <a:gd name="f53" fmla="val 2727916"/>
              <a:gd name="f54" fmla="val 332053"/>
              <a:gd name="f55" fmla="val 2797407"/>
              <a:gd name="f56" fmla="val 426906"/>
              <a:gd name="f57" fmla="val 2816730"/>
              <a:gd name="f58" fmla="val 407744"/>
              <a:gd name="f59" fmla="val 2822914"/>
              <a:gd name="f60" fmla="val 396798"/>
              <a:gd name="f61" fmla="val 2848347"/>
              <a:gd name="f62" fmla="val 374270"/>
              <a:gd name="f63" fmla="val 2789714"/>
              <a:gd name="f64" fmla="val 335227"/>
              <a:gd name="f65" fmla="val 2770554"/>
              <a:gd name="f66" fmla="val 301522"/>
              <a:gd name="f67" fmla="val 211287"/>
              <a:gd name="f68" fmla="val 109060"/>
              <a:gd name="f69" fmla="val 2826850"/>
              <a:gd name="f70" fmla="val 34523"/>
              <a:gd name="f71" fmla="val 2918697"/>
              <a:gd name="f72" fmla="val 33333"/>
              <a:gd name="f73" fmla="val 3010544"/>
              <a:gd name="f74" fmla="val 32143"/>
              <a:gd name="f75" fmla="val 3068737"/>
              <a:gd name="f76" fmla="val 122977"/>
              <a:gd name="f77" fmla="val 3064459"/>
              <a:gd name="f78" fmla="val 218431"/>
              <a:gd name="f79" fmla="val 3062319"/>
              <a:gd name="f80" fmla="val 266188"/>
              <a:gd name="f81" fmla="val 3063213"/>
              <a:gd name="f82" fmla="val 242475"/>
              <a:gd name="f83" fmla="val 3054577"/>
              <a:gd name="f84" fmla="val 285936"/>
              <a:gd name="f85" fmla="val 3088600"/>
              <a:gd name="f86" fmla="val 260795"/>
              <a:gd name="f87" fmla="val 3146396"/>
              <a:gd name="f88" fmla="val 297212"/>
              <a:gd name="f89" fmla="val 3198377"/>
              <a:gd name="f90" fmla="val 27802"/>
              <a:gd name="f91" fmla="val 3270974"/>
              <a:gd name="f92" fmla="val 270322"/>
              <a:gd name="f93" fmla="val 3142267"/>
              <a:gd name="f94" fmla="val 378871"/>
              <a:gd name="f95" fmla="val 2977023"/>
              <a:gd name="f96" fmla="val 405424"/>
              <a:gd name="f97" fmla="val 2937650"/>
              <a:gd name="f98" fmla="val 455263"/>
              <a:gd name="f99" fmla="val 2906651"/>
              <a:gd name="f100" fmla="val 507366"/>
              <a:gd name="f101" fmla="val 2854455"/>
              <a:gd name="f102" fmla="val 531728"/>
              <a:gd name="f103" fmla="val 2854593"/>
              <a:gd name="f104" fmla="val 531917"/>
              <a:gd name="f105" fmla="val 2854687"/>
              <a:gd name="f106" fmla="val 532126"/>
              <a:gd name="f107" fmla="val 2854781"/>
              <a:gd name="f108" fmla="val 532336"/>
              <a:gd name="f109" fmla="val 2914835"/>
              <a:gd name="f110" fmla="val 719911"/>
              <a:gd name="f111" fmla="val 2982387"/>
              <a:gd name="f112" fmla="val 1030651"/>
              <a:gd name="f113" fmla="val 2875068"/>
              <a:gd name="f114" fmla="val 1334999"/>
              <a:gd name="f115" fmla="val 2751965"/>
              <a:gd name="f116" fmla="val 1458417"/>
              <a:gd name="f117" fmla="val 2718119"/>
              <a:gd name="f118" fmla="val 1752479"/>
              <a:gd name="f119" fmla="val 2636178"/>
              <a:gd name="f120" fmla="val 1904762"/>
              <a:gd name="f121" fmla="val 2564924"/>
              <a:gd name="f122" fmla="val 2133185"/>
              <a:gd name="f123" fmla="val 2548001"/>
              <a:gd name="f124" fmla="val 2174319"/>
              <a:gd name="f125" fmla="val 2290597"/>
              <a:gd name="f126" fmla="val 2162941"/>
              <a:gd name="f127" fmla="val 2284362"/>
              <a:gd name="f128" fmla="val 2130560"/>
              <a:gd name="f129" fmla="val 2253189"/>
              <a:gd name="f130" fmla="val 1989654"/>
              <a:gd name="f131" fmla="val 2205984"/>
              <a:gd name="f132" fmla="val 1832997"/>
              <a:gd name="f133" fmla="val 2190842"/>
              <a:gd name="f134" fmla="val 1681589"/>
              <a:gd name="f135" fmla="val 1937891"/>
              <a:gd name="f136" fmla="val 1727975"/>
              <a:gd name="f137" fmla="val 1628829"/>
              <a:gd name="f138" fmla="val 1727099"/>
              <a:gd name="f139" fmla="val 1429318"/>
              <a:gd name="f140" fmla="val 1710471"/>
              <a:gd name="f141" fmla="val 1387456"/>
              <a:gd name="f142" fmla="val 1891634"/>
              <a:gd name="f143" fmla="val 1268107"/>
              <a:gd name="f144" fmla="val 2057044"/>
              <a:gd name="f145" fmla="val 1143413"/>
              <a:gd name="f146" fmla="val 943012"/>
              <a:gd name="f147" fmla="val 894916"/>
              <a:gd name="f148" fmla="val 2170818"/>
              <a:gd name="f149" fmla="val 902932"/>
              <a:gd name="f150" fmla="val 1825120"/>
              <a:gd name="f151" fmla="val 910948"/>
              <a:gd name="f152" fmla="val 1650083"/>
              <a:gd name="f153" fmla="val 600994"/>
              <a:gd name="f154" fmla="val 1508303"/>
              <a:gd name="f155" fmla="val -80369"/>
              <a:gd name="f156" fmla="val 1319263"/>
              <a:gd name="f157" fmla="val 7807"/>
              <a:gd name="f158" fmla="val 838786"/>
              <a:gd name="f159" fmla="val 13151"/>
              <a:gd name="f160" fmla="val 796777"/>
              <a:gd name="f161" fmla="val 184160"/>
              <a:gd name="f162" fmla="val 802028"/>
              <a:gd name="f163" fmla="val 275009"/>
              <a:gd name="f164" fmla="val 799402"/>
              <a:gd name="f165" fmla="val 369419"/>
              <a:gd name="f166" fmla="val 659373"/>
              <a:gd name="f167" fmla="val 418407"/>
              <a:gd name="f168" fmla="val 582356"/>
              <a:gd name="f169" fmla="val 555570"/>
              <a:gd name="f170" fmla="val 465957"/>
              <a:gd name="f171" fmla="val 547554"/>
              <a:gd name="f172" fmla="val 374062"/>
              <a:gd name="f173" fmla="val 496786"/>
              <a:gd name="f174" fmla="val 206026"/>
              <a:gd name="f175" fmla="val 531522"/>
              <a:gd name="f176" fmla="val 190273"/>
              <a:gd name="f177" fmla="val 764877"/>
              <a:gd name="f178" fmla="val 64246"/>
              <a:gd name="f179" fmla="val 803177"/>
              <a:gd name="f180" fmla="val 250661"/>
              <a:gd name="f181" fmla="val 924308"/>
              <a:gd name="f182" fmla="val 355683"/>
              <a:gd name="f183" fmla="val 1130053"/>
              <a:gd name="f184" fmla="val 143013"/>
              <a:gd name="f185" fmla="val 1554903"/>
              <a:gd name="f186" fmla="val 11735"/>
              <a:gd name="f187" fmla="*/ f0 1 3219104"/>
              <a:gd name="f188" fmla="*/ f1 1 2180445"/>
              <a:gd name="f189" fmla="val f2"/>
              <a:gd name="f190" fmla="val f3"/>
              <a:gd name="f191" fmla="val f4"/>
              <a:gd name="f192" fmla="+- f191 0 f189"/>
              <a:gd name="f193" fmla="+- f190 0 f189"/>
              <a:gd name="f194" fmla="*/ f193 1 3219104"/>
              <a:gd name="f195" fmla="*/ f192 1 2180445"/>
              <a:gd name="f196" fmla="*/ f189 1 f194"/>
              <a:gd name="f197" fmla="*/ f190 1 f194"/>
              <a:gd name="f198" fmla="*/ f189 1 f195"/>
              <a:gd name="f199" fmla="*/ f191 1 f195"/>
              <a:gd name="f200" fmla="*/ f196 f187 1"/>
              <a:gd name="f201" fmla="*/ f197 f187 1"/>
              <a:gd name="f202" fmla="*/ f199 f188 1"/>
              <a:gd name="f203" fmla="*/ f198 f188 1"/>
            </a:gdLst>
            <a:ahLst/>
            <a:cxnLst>
              <a:cxn ang="3cd4">
                <a:pos x="hc" y="t"/>
              </a:cxn>
              <a:cxn ang="0">
                <a:pos x="r" y="vc"/>
              </a:cxn>
              <a:cxn ang="cd4">
                <a:pos x="hc" y="b"/>
              </a:cxn>
              <a:cxn ang="cd2">
                <a:pos x="l" y="vc"/>
              </a:cxn>
            </a:cxnLst>
            <a:rect l="f200" t="f203" r="f201" b="f202"/>
            <a:pathLst>
              <a:path w="3219104" h="2180445">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8"/>
                  <a:pt x="f29" y="f30"/>
                  <a:pt x="f31" y="f32"/>
                </a:cubicBezTo>
                <a:lnTo>
                  <a:pt x="f33" y="f34"/>
                </a:lnTo>
                <a:cubicBezTo>
                  <a:pt x="f35" y="f36"/>
                  <a:pt x="f37" y="f38"/>
                  <a:pt x="f39" y="f40"/>
                </a:cubicBezTo>
                <a:lnTo>
                  <a:pt x="f41" y="f42"/>
                </a:lnTo>
                <a:cubicBezTo>
                  <a:pt x="f43" y="f44"/>
                  <a:pt x="f45" y="f46"/>
                  <a:pt x="f25" y="f26"/>
                </a:cubicBezTo>
                <a:close/>
                <a:moveTo>
                  <a:pt x="f47" y="f48"/>
                </a:moveTo>
                <a:cubicBezTo>
                  <a:pt x="f49" y="f50"/>
                  <a:pt x="f51" y="f52"/>
                  <a:pt x="f53" y="f54"/>
                </a:cubicBezTo>
                <a:lnTo>
                  <a:pt x="f55" y="f56"/>
                </a:lnTo>
                <a:cubicBezTo>
                  <a:pt x="f57" y="f58"/>
                  <a:pt x="f59" y="f60"/>
                  <a:pt x="f61" y="f62"/>
                </a:cubicBezTo>
                <a:cubicBezTo>
                  <a:pt x="f63" y="f64"/>
                  <a:pt x="f65" y="f66"/>
                  <a:pt x="f65" y="f67"/>
                </a:cubicBezTo>
                <a:cubicBezTo>
                  <a:pt x="f65"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4"/>
                </a:cubicBezTo>
                <a:lnTo>
                  <a:pt x="f146" y="f4"/>
                </a:lnTo>
                <a:cubicBezTo>
                  <a:pt x="f147" y="f148"/>
                  <a:pt x="f149" y="f150"/>
                  <a:pt x="f151" y="f152"/>
                </a:cubicBezTo>
                <a:cubicBezTo>
                  <a:pt x="f153" y="f154"/>
                  <a:pt x="f155" y="f156"/>
                  <a:pt x="f157" y="f158"/>
                </a:cubicBezTo>
                <a:cubicBezTo>
                  <a:pt x="f159" y="f160"/>
                  <a:pt x="f161" y="f162"/>
                  <a:pt x="f163" y="f164"/>
                </a:cubicBezTo>
                <a:cubicBezTo>
                  <a:pt x="f165" y="f166"/>
                  <a:pt x="f167" y="f168"/>
                  <a:pt x="f169" y="f170"/>
                </a:cubicBezTo>
                <a:cubicBezTo>
                  <a:pt x="f171" y="f172"/>
                  <a:pt x="f173" y="f174"/>
                  <a:pt x="f175" y="f176"/>
                </a:cubicBezTo>
                <a:cubicBezTo>
                  <a:pt x="f177" y="f178"/>
                  <a:pt x="f179" y="f180"/>
                  <a:pt x="f181" y="f182"/>
                </a:cubicBezTo>
                <a:cubicBezTo>
                  <a:pt x="f183" y="f184"/>
                  <a:pt x="f185" y="f186"/>
                  <a:pt x="f47" y="f48"/>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Arial"/>
              <a:ea typeface="맑은 고딕" pitchFamily="34"/>
            </a:endParaRPr>
          </a:p>
        </p:txBody>
      </p:sp>
      <p:sp>
        <p:nvSpPr>
          <p:cNvPr id="14" name="Freeform 55">
            <a:extLst>
              <a:ext uri="{FF2B5EF4-FFF2-40B4-BE49-F238E27FC236}">
                <a16:creationId xmlns:a16="http://schemas.microsoft.com/office/drawing/2014/main" id="{15E448AB-DE0F-8F2E-F31E-700429E5B8BC}"/>
              </a:ext>
            </a:extLst>
          </p:cNvPr>
          <p:cNvSpPr/>
          <p:nvPr/>
        </p:nvSpPr>
        <p:spPr>
          <a:xfrm>
            <a:off x="3288877" y="4161205"/>
            <a:ext cx="268284" cy="657389"/>
          </a:xfrm>
          <a:custGeom>
            <a:avLst/>
            <a:gdLst>
              <a:gd name="f0" fmla="val w"/>
              <a:gd name="f1" fmla="val h"/>
              <a:gd name="f2" fmla="val 0"/>
              <a:gd name="f3" fmla="val 1060423"/>
              <a:gd name="f4" fmla="val 2598393"/>
              <a:gd name="f5" fmla="val 511607"/>
              <a:gd name="f6" fmla="val 1989888"/>
              <a:gd name="f7" fmla="val 421916"/>
              <a:gd name="f8" fmla="val 2038892"/>
              <a:gd name="f9" fmla="val 392123"/>
              <a:gd name="f10" fmla="val 2248491"/>
              <a:gd name="f11" fmla="val 577615"/>
              <a:gd name="f12" fmla="val 2379095"/>
              <a:gd name="f13" fmla="val 531205"/>
              <a:gd name="f14" fmla="val 2257454"/>
              <a:gd name="f15" fmla="val 562054"/>
              <a:gd name="f16" fmla="val 2197447"/>
              <a:gd name="f17" fmla="val 592034"/>
              <a:gd name="f18" fmla="val 2136572"/>
              <a:gd name="f19" fmla="val 592534"/>
              <a:gd name="f20" fmla="val 2167519"/>
              <a:gd name="f21" fmla="val 560915"/>
              <a:gd name="f22" fmla="val 2234057"/>
              <a:gd name="f23" fmla="val 638675"/>
              <a:gd name="f24" fmla="val 2272816"/>
              <a:gd name="f25" fmla="val 602283"/>
              <a:gd name="f26" fmla="val 2156226"/>
              <a:gd name="f27" fmla="val 756001"/>
              <a:gd name="f28" fmla="val 2119500"/>
              <a:gd name="f29" fmla="val 594605"/>
              <a:gd name="f30" fmla="val 1990756"/>
              <a:gd name="f31" fmla="val 828052"/>
              <a:gd name="f32" fmla="val 2024484"/>
              <a:gd name="f33" fmla="val 759407"/>
              <a:gd name="f34" fmla="val 2143283"/>
              <a:gd name="f35" fmla="val 814896"/>
              <a:gd name="f36" fmla="val 2262952"/>
              <a:gd name="f37" fmla="val 774295"/>
              <a:gd name="f38" fmla="val 2270013"/>
              <a:gd name="f39" fmla="val 715464"/>
              <a:gd name="f40" fmla="val 2161619"/>
              <a:gd name="f41" fmla="val 728685"/>
              <a:gd name="f42" fmla="val 2212952"/>
              <a:gd name="f43" fmla="val 798068"/>
              <a:gd name="f44" fmla="val 2415798"/>
              <a:gd name="f45" fmla="val 590532"/>
              <a:gd name="f46" fmla="val 2421590"/>
              <a:gd name="f47" fmla="val 656442"/>
              <a:gd name="f48" fmla="val 451592"/>
              <a:gd name="f49" fmla="val 2586815"/>
              <a:gd name="f50" fmla="val 511509"/>
              <a:gd name="f51" fmla="val 2396411"/>
              <a:gd name="f52" fmla="val 415171"/>
              <a:gd name="f53" fmla="val 2350110"/>
              <a:gd name="f54" fmla="val 389023"/>
              <a:gd name="f55" fmla="val 2345435"/>
              <a:gd name="f56" fmla="val 357666"/>
              <a:gd name="f57" fmla="val 2366802"/>
              <a:gd name="f58" fmla="val 415723"/>
              <a:gd name="f59" fmla="val 2461957"/>
              <a:gd name="f60" fmla="val 77590"/>
              <a:gd name="f61" fmla="val 2209980"/>
              <a:gd name="f62" fmla="val 314998"/>
              <a:gd name="f63" fmla="val 2004011"/>
              <a:gd name="f64" fmla="val 344786"/>
              <a:gd name="f65" fmla="val 1884983"/>
              <a:gd name="f66" fmla="val 722598"/>
              <a:gd name="f67" fmla="val 716460"/>
              <a:gd name="f68" fmla="val 1906965"/>
              <a:gd name="f69" fmla="val 711917"/>
              <a:gd name="f70" fmla="val 1928321"/>
              <a:gd name="f71" fmla="val 707988"/>
              <a:gd name="f72" fmla="val 1948728"/>
              <a:gd name="f73" fmla="val 357819"/>
              <a:gd name="f74" fmla="val 1948059"/>
              <a:gd name="f75" fmla="val 530212"/>
              <a:gd name="f76" fmla="val 651224"/>
              <a:gd name="f77" fmla="val 585486"/>
              <a:gd name="f78" fmla="val 630294"/>
              <a:gd name="f79" fmla="val 696033"/>
              <a:gd name="f80" fmla="val 751307"/>
              <a:gd name="f81" fmla="val 806581"/>
              <a:gd name="f82" fmla="val 851389"/>
              <a:gd name="f83" fmla="val 474938"/>
              <a:gd name="f84" fmla="val 430129"/>
              <a:gd name="f85" fmla="val 551141"/>
              <a:gd name="f86" fmla="val 419664"/>
              <a:gd name="f87" fmla="val 330046"/>
              <a:gd name="f88" fmla="val 640759"/>
              <a:gd name="f89" fmla="val 861855"/>
              <a:gd name="f90" fmla="val 951472"/>
              <a:gd name="f91" fmla="val 640760"/>
              <a:gd name="f92" fmla="val 730377"/>
              <a:gd name="f93" fmla="val 286245"/>
              <a:gd name="f94" fmla="val 353827"/>
              <a:gd name="f95" fmla="val 438132"/>
              <a:gd name="f96" fmla="val 439406"/>
              <a:gd name="f97" fmla="val 623290"/>
              <a:gd name="f98" fmla="val 440561"/>
              <a:gd name="f99" fmla="val 776100"/>
              <a:gd name="f100" fmla="val 356932"/>
              <a:gd name="f101" fmla="val 941305"/>
              <a:gd name="f102" fmla="val 720175"/>
              <a:gd name="f103" fmla="val 898096"/>
              <a:gd name="f104" fmla="val 1115325"/>
              <a:gd name="f105" fmla="val 825241"/>
              <a:gd name="f106" fmla="val 1447764"/>
              <a:gd name="f107" fmla="val 1673413"/>
              <a:gd name="f108" fmla="val 1021935"/>
              <a:gd name="f109" fmla="val 1978110"/>
              <a:gd name="f110" fmla="val 745125"/>
              <a:gd name="f111" fmla="val 1786699"/>
              <a:gd name="f112" fmla="val 734250"/>
              <a:gd name="f113" fmla="val 1834148"/>
              <a:gd name="f114" fmla="val 332991"/>
              <a:gd name="f115" fmla="val 330005"/>
              <a:gd name="f116" fmla="val 1820736"/>
              <a:gd name="f117" fmla="val 326662"/>
              <a:gd name="f118" fmla="val 1807037"/>
              <a:gd name="f119" fmla="val 323192"/>
              <a:gd name="f120" fmla="val 1793020"/>
              <a:gd name="f121" fmla="val 38489"/>
              <a:gd name="f122" fmla="val 1685191"/>
              <a:gd name="f123" fmla="val 237343"/>
              <a:gd name="f124" fmla="val 1457469"/>
              <a:gd name="f125" fmla="val 238009"/>
              <a:gd name="f126" fmla="val 1459571"/>
              <a:gd name="f127" fmla="val 242012"/>
              <a:gd name="f128" fmla="val 1446515"/>
              <a:gd name="f129" fmla="val 171205"/>
              <a:gd name="f130" fmla="val 1115067"/>
              <a:gd name="f131" fmla="val 127758"/>
              <a:gd name="f132" fmla="val 714059"/>
              <a:gd name="f133" fmla="val 527942"/>
              <a:gd name="f134" fmla="val 622760"/>
              <a:gd name="f135" fmla="val 95693"/>
              <a:gd name="f136" fmla="val 695048"/>
              <a:gd name="f137" fmla="val 196745"/>
              <a:gd name="f138" fmla="val 748164"/>
              <a:gd name="f139" fmla="val 301374"/>
              <a:gd name="f140" fmla="val 612692"/>
              <a:gd name="f141" fmla="val 376844"/>
              <a:gd name="f142" fmla="val 447588"/>
              <a:gd name="f143" fmla="val 375495"/>
              <a:gd name="f144" fmla="val 312997"/>
              <a:gd name="f145" fmla="val 298024"/>
              <a:gd name="f146" fmla="val 364591"/>
              <a:gd name="f147" fmla="val 193505"/>
              <a:gd name="f148" fmla="val 435080"/>
              <a:gd name="f149" fmla="val 93397"/>
              <a:gd name="f150" fmla="*/ f0 1 1060423"/>
              <a:gd name="f151" fmla="*/ f1 1 2598393"/>
              <a:gd name="f152" fmla="val f2"/>
              <a:gd name="f153" fmla="val f3"/>
              <a:gd name="f154" fmla="val f4"/>
              <a:gd name="f155" fmla="+- f154 0 f152"/>
              <a:gd name="f156" fmla="+- f153 0 f152"/>
              <a:gd name="f157" fmla="*/ f156 1 1060423"/>
              <a:gd name="f158" fmla="*/ f155 1 2598393"/>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060423" h="2598393">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
                </a:cubicBezTo>
                <a:cubicBezTo>
                  <a:pt x="f48" y="f49"/>
                  <a:pt x="f50" y="f51"/>
                  <a:pt x="f52" y="f53"/>
                </a:cubicBezTo>
                <a:cubicBezTo>
                  <a:pt x="f54" y="f55"/>
                  <a:pt x="f56" y="f57"/>
                  <a:pt x="f58" y="f59"/>
                </a:cubicBezTo>
                <a:cubicBezTo>
                  <a:pt x="f60" y="f61"/>
                  <a:pt x="f62" y="f63"/>
                  <a:pt x="f5" y="f6"/>
                </a:cubicBezTo>
                <a:close/>
                <a:moveTo>
                  <a:pt x="f64" y="f65"/>
                </a:moveTo>
                <a:lnTo>
                  <a:pt x="f66" y="f65"/>
                </a:lnTo>
                <a:cubicBezTo>
                  <a:pt x="f67" y="f68"/>
                  <a:pt x="f69" y="f70"/>
                  <a:pt x="f71" y="f72"/>
                </a:cubicBezTo>
                <a:lnTo>
                  <a:pt x="f73" y="f74"/>
                </a:lnTo>
                <a:close/>
                <a:moveTo>
                  <a:pt x="f75" y="f76"/>
                </a:moveTo>
                <a:cubicBezTo>
                  <a:pt x="f77" y="f76"/>
                  <a:pt x="f78" y="f79"/>
                  <a:pt x="f78" y="f80"/>
                </a:cubicBezTo>
                <a:cubicBezTo>
                  <a:pt x="f78" y="f81"/>
                  <a:pt x="f77" y="f82"/>
                  <a:pt x="f75" y="f82"/>
                </a:cubicBezTo>
                <a:cubicBezTo>
                  <a:pt x="f83" y="f82"/>
                  <a:pt x="f84" y="f81"/>
                  <a:pt x="f84" y="f80"/>
                </a:cubicBezTo>
                <a:cubicBezTo>
                  <a:pt x="f84" y="f79"/>
                  <a:pt x="f83" y="f76"/>
                  <a:pt x="f75" y="f76"/>
                </a:cubicBezTo>
                <a:close/>
                <a:moveTo>
                  <a:pt x="f75" y="f85"/>
                </a:moveTo>
                <a:cubicBezTo>
                  <a:pt x="f86" y="f85"/>
                  <a:pt x="f87" y="f88"/>
                  <a:pt x="f87" y="f80"/>
                </a:cubicBezTo>
                <a:cubicBezTo>
                  <a:pt x="f87" y="f89"/>
                  <a:pt x="f86" y="f90"/>
                  <a:pt x="f75" y="f90"/>
                </a:cubicBezTo>
                <a:cubicBezTo>
                  <a:pt x="f91" y="f90"/>
                  <a:pt x="f92" y="f89"/>
                  <a:pt x="f92" y="f80"/>
                </a:cubicBezTo>
                <a:cubicBezTo>
                  <a:pt x="f92" y="f88"/>
                  <a:pt x="f91" y="f85"/>
                  <a:pt x="f75" y="f85"/>
                </a:cubicBezTo>
                <a:close/>
                <a:moveTo>
                  <a:pt x="f93" y="f94"/>
                </a:moveTo>
                <a:cubicBezTo>
                  <a:pt x="f95" y="f96"/>
                  <a:pt x="f97" y="f98"/>
                  <a:pt x="f99" y="f100"/>
                </a:cubicBezTo>
                <a:cubicBezTo>
                  <a:pt x="f101" y="f102"/>
                  <a:pt x="f103" y="f104"/>
                  <a:pt x="f105" y="f106"/>
                </a:cubicBezTo>
                <a:lnTo>
                  <a:pt x="f3" y="f107"/>
                </a:lnTo>
                <a:lnTo>
                  <a:pt x="f108" y="f109"/>
                </a:lnTo>
                <a:lnTo>
                  <a:pt x="f110" y="f111"/>
                </a:lnTo>
                <a:lnTo>
                  <a:pt x="f112" y="f113"/>
                </a:lnTo>
                <a:lnTo>
                  <a:pt x="f114" y="f113"/>
                </a:lnTo>
                <a:cubicBezTo>
                  <a:pt x="f115" y="f116"/>
                  <a:pt x="f117" y="f118"/>
                  <a:pt x="f119" y="f120"/>
                </a:cubicBezTo>
                <a:lnTo>
                  <a:pt x="f121" y="f6"/>
                </a:lnTo>
                <a:lnTo>
                  <a:pt x="f2" y="f122"/>
                </a:lnTo>
                <a:lnTo>
                  <a:pt x="f123" y="f124"/>
                </a:lnTo>
                <a:lnTo>
                  <a:pt x="f125" y="f126"/>
                </a:lnTo>
                <a:lnTo>
                  <a:pt x="f127" y="f128"/>
                </a:lnTo>
                <a:cubicBezTo>
                  <a:pt x="f129" y="f130"/>
                  <a:pt x="f131" y="f132"/>
                  <a:pt x="f93" y="f94"/>
                </a:cubicBezTo>
                <a:close/>
                <a:moveTo>
                  <a:pt x="f133" y="f2"/>
                </a:moveTo>
                <a:cubicBezTo>
                  <a:pt x="f134" y="f135"/>
                  <a:pt x="f136" y="f137"/>
                  <a:pt x="f138" y="f139"/>
                </a:cubicBezTo>
                <a:cubicBezTo>
                  <a:pt x="f140" y="f141"/>
                  <a:pt x="f142" y="f143"/>
                  <a:pt x="f144" y="f145"/>
                </a:cubicBezTo>
                <a:cubicBezTo>
                  <a:pt x="f146" y="f147"/>
                  <a:pt x="f148" y="f149"/>
                  <a:pt x="f133" y="f2"/>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15" name="Round Same Side Corner Rectangle 36">
            <a:extLst>
              <a:ext uri="{FF2B5EF4-FFF2-40B4-BE49-F238E27FC236}">
                <a16:creationId xmlns:a16="http://schemas.microsoft.com/office/drawing/2014/main" id="{7D6AF982-E7B4-8395-A0A2-0C5A44262784}"/>
              </a:ext>
            </a:extLst>
          </p:cNvPr>
          <p:cNvSpPr/>
          <p:nvPr/>
        </p:nvSpPr>
        <p:spPr>
          <a:xfrm>
            <a:off x="6820427" y="4333707"/>
            <a:ext cx="491581" cy="388647"/>
          </a:xfrm>
          <a:custGeom>
            <a:avLst/>
            <a:gdLst>
              <a:gd name="f0" fmla="val w"/>
              <a:gd name="f1" fmla="val h"/>
              <a:gd name="f2" fmla="val 0"/>
              <a:gd name="f3" fmla="val 3219104"/>
              <a:gd name="f4" fmla="val 2545072"/>
              <a:gd name="f5" fmla="val 2779672"/>
              <a:gd name="f6" fmla="val 457200"/>
              <a:gd name="f7" fmla="val 2975888"/>
              <a:gd name="f8" fmla="val 3110212"/>
              <a:gd name="f9" fmla="val 566092"/>
              <a:gd name="f10" fmla="val 700416"/>
              <a:gd name="f11" fmla="val 2301856"/>
              <a:gd name="f12" fmla="val 2436180"/>
              <a:gd name="f13" fmla="val 243216"/>
              <a:gd name="f14" fmla="val 439432"/>
              <a:gd name="f15" fmla="val 108892"/>
              <a:gd name="f16" fmla="val 1428476"/>
              <a:gd name="f17" fmla="val 174246"/>
              <a:gd name="f18" fmla="val 1372210"/>
              <a:gd name="f19" fmla="val 1326598"/>
              <a:gd name="f20" fmla="val 219858"/>
              <a:gd name="f21" fmla="val 276124"/>
              <a:gd name="f22" fmla="val 1892506"/>
              <a:gd name="f23" fmla="val 1846894"/>
              <a:gd name="f24" fmla="val 1790628"/>
              <a:gd name="f25" fmla="val 1285704"/>
              <a:gd name="f26" fmla="val 1933400"/>
              <a:gd name="f27" fmla="val 2007048"/>
              <a:gd name="f28" fmla="val 2066752"/>
              <a:gd name="f29" fmla="val 59704"/>
              <a:gd name="f30" fmla="val 133352"/>
              <a:gd name="f31" fmla="val 2599672"/>
              <a:gd name="f32" fmla="val 619432"/>
              <a:gd name="f33" fmla="val 1152352"/>
              <a:gd name="f34" fmla="val 1212056"/>
              <a:gd name="f35" fmla="*/ f0 1 3219104"/>
              <a:gd name="f36" fmla="*/ f1 1 2545072"/>
              <a:gd name="f37" fmla="val f2"/>
              <a:gd name="f38" fmla="val f3"/>
              <a:gd name="f39" fmla="val f4"/>
              <a:gd name="f40" fmla="+- f39 0 f37"/>
              <a:gd name="f41" fmla="+- f38 0 f37"/>
              <a:gd name="f42" fmla="*/ f41 1 3219104"/>
              <a:gd name="f43" fmla="*/ f40 1 2545072"/>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3219104" h="2545072">
                <a:moveTo>
                  <a:pt x="f5" y="f6"/>
                </a:moveTo>
                <a:lnTo>
                  <a:pt x="f7" y="f6"/>
                </a:lnTo>
                <a:cubicBezTo>
                  <a:pt x="f8" y="f6"/>
                  <a:pt x="f3" y="f9"/>
                  <a:pt x="f3" y="f10"/>
                </a:cubicBezTo>
                <a:lnTo>
                  <a:pt x="f3" y="f11"/>
                </a:lnTo>
                <a:cubicBezTo>
                  <a:pt x="f3" y="f12"/>
                  <a:pt x="f8" y="f4"/>
                  <a:pt x="f7" y="f4"/>
                </a:cubicBezTo>
                <a:lnTo>
                  <a:pt x="f5" y="f4"/>
                </a:lnTo>
                <a:close/>
                <a:moveTo>
                  <a:pt x="f13" y="f6"/>
                </a:moveTo>
                <a:lnTo>
                  <a:pt x="f14" y="f6"/>
                </a:lnTo>
                <a:lnTo>
                  <a:pt x="f14" y="f4"/>
                </a:lnTo>
                <a:lnTo>
                  <a:pt x="f13" y="f4"/>
                </a:lnTo>
                <a:cubicBezTo>
                  <a:pt x="f15" y="f4"/>
                  <a:pt x="f2" y="f12"/>
                  <a:pt x="f2" y="f11"/>
                </a:cubicBezTo>
                <a:lnTo>
                  <a:pt x="f2" y="f10"/>
                </a:lnTo>
                <a:cubicBezTo>
                  <a:pt x="f2" y="f9"/>
                  <a:pt x="f15" y="f6"/>
                  <a:pt x="f13" y="f6"/>
                </a:cubicBezTo>
                <a:close/>
                <a:moveTo>
                  <a:pt x="f16" y="f17"/>
                </a:moveTo>
                <a:cubicBezTo>
                  <a:pt x="f18" y="f17"/>
                  <a:pt x="f19" y="f20"/>
                  <a:pt x="f19" y="f21"/>
                </a:cubicBezTo>
                <a:lnTo>
                  <a:pt x="f19" y="f6"/>
                </a:lnTo>
                <a:lnTo>
                  <a:pt x="f22" y="f6"/>
                </a:lnTo>
                <a:lnTo>
                  <a:pt x="f22" y="f21"/>
                </a:lnTo>
                <a:cubicBezTo>
                  <a:pt x="f22" y="f20"/>
                  <a:pt x="f23" y="f17"/>
                  <a:pt x="f24" y="f17"/>
                </a:cubicBezTo>
                <a:close/>
                <a:moveTo>
                  <a:pt x="f25" y="f2"/>
                </a:moveTo>
                <a:lnTo>
                  <a:pt x="f26" y="f2"/>
                </a:lnTo>
                <a:cubicBezTo>
                  <a:pt x="f27" y="f2"/>
                  <a:pt x="f28" y="f29"/>
                  <a:pt x="f28" y="f30"/>
                </a:cubicBezTo>
                <a:lnTo>
                  <a:pt x="f28" y="f6"/>
                </a:lnTo>
                <a:lnTo>
                  <a:pt x="f31" y="f6"/>
                </a:lnTo>
                <a:lnTo>
                  <a:pt x="f31" y="f4"/>
                </a:lnTo>
                <a:lnTo>
                  <a:pt x="f32" y="f4"/>
                </a:lnTo>
                <a:lnTo>
                  <a:pt x="f32" y="f6"/>
                </a:lnTo>
                <a:lnTo>
                  <a:pt x="f33" y="f6"/>
                </a:lnTo>
                <a:lnTo>
                  <a:pt x="f33" y="f30"/>
                </a:lnTo>
                <a:cubicBezTo>
                  <a:pt x="f33" y="f29"/>
                  <a:pt x="f34" y="f2"/>
                  <a:pt x="f25" y="f2"/>
                </a:cubicBezTo>
                <a:close/>
              </a:path>
            </a:pathLst>
          </a:custGeom>
          <a:solidFill>
            <a:srgbClr val="2F85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16" name="Oval 21">
            <a:extLst>
              <a:ext uri="{FF2B5EF4-FFF2-40B4-BE49-F238E27FC236}">
                <a16:creationId xmlns:a16="http://schemas.microsoft.com/office/drawing/2014/main" id="{B09603CD-C6F8-94D5-9304-F736AC521FFD}"/>
              </a:ext>
            </a:extLst>
          </p:cNvPr>
          <p:cNvSpPr/>
          <p:nvPr/>
        </p:nvSpPr>
        <p:spPr>
          <a:xfrm>
            <a:off x="4424333" y="4314276"/>
            <a:ext cx="404704" cy="408087"/>
          </a:xfrm>
          <a:custGeom>
            <a:avLst/>
            <a:gdLst>
              <a:gd name="f0" fmla="val w"/>
              <a:gd name="f1" fmla="val h"/>
              <a:gd name="f2" fmla="val 0"/>
              <a:gd name="f3" fmla="val 1652142"/>
              <a:gd name="f4" fmla="val 1665940"/>
              <a:gd name="f5" fmla="val 898689"/>
              <a:gd name="f6" fmla="val 548008"/>
              <a:gd name="f7" fmla="val 737950"/>
              <a:gd name="f8" fmla="val 504938"/>
              <a:gd name="f9" fmla="val 572731"/>
              <a:gd name="f10" fmla="val 600328"/>
              <a:gd name="f11" fmla="val 529661"/>
              <a:gd name="f12" fmla="val 761066"/>
              <a:gd name="f13" fmla="val 486591"/>
              <a:gd name="f14" fmla="val 921805"/>
              <a:gd name="f15" fmla="val 581980"/>
              <a:gd name="f16" fmla="val 1087025"/>
              <a:gd name="f17" fmla="val 742719"/>
              <a:gd name="f18" fmla="val 1130094"/>
              <a:gd name="f19" fmla="val 903458"/>
              <a:gd name="f20" fmla="val 1173164"/>
              <a:gd name="f21" fmla="val 1068677"/>
              <a:gd name="f22" fmla="val 1077775"/>
              <a:gd name="f23" fmla="val 1111747"/>
              <a:gd name="f24" fmla="val 917036"/>
              <a:gd name="f25" fmla="val 1154817"/>
              <a:gd name="f26" fmla="val 756297"/>
              <a:gd name="f27" fmla="val 1059428"/>
              <a:gd name="f28" fmla="val 591077"/>
              <a:gd name="f29" fmla="val 952303"/>
              <a:gd name="f30" fmla="val 347916"/>
              <a:gd name="f31" fmla="val 1223549"/>
              <a:gd name="f32" fmla="val 420596"/>
              <a:gd name="f33" fmla="val 1384519"/>
              <a:gd name="f34" fmla="val 699404"/>
              <a:gd name="f35" fmla="val 1311839"/>
              <a:gd name="f36" fmla="val 970650"/>
              <a:gd name="f37" fmla="val 1239159"/>
              <a:gd name="f38" fmla="val 1241896"/>
              <a:gd name="f39" fmla="val 960351"/>
              <a:gd name="f40" fmla="val 1402866"/>
              <a:gd name="f41" fmla="val 689105"/>
              <a:gd name="f42" fmla="val 1330186"/>
              <a:gd name="f43" fmla="val 417859"/>
              <a:gd name="f44" fmla="val 1257506"/>
              <a:gd name="f45" fmla="val 256889"/>
              <a:gd name="f46" fmla="val 978698"/>
              <a:gd name="f47" fmla="val 329569"/>
              <a:gd name="f48" fmla="val 707451"/>
              <a:gd name="f49" fmla="val 402249"/>
              <a:gd name="f50" fmla="val 436205"/>
              <a:gd name="f51" fmla="val 681057"/>
              <a:gd name="f52" fmla="val 275235"/>
              <a:gd name="f53" fmla="val 971799"/>
              <a:gd name="f54" fmla="val 275155"/>
              <a:gd name="f55" fmla="val 660368"/>
              <a:gd name="f56" fmla="val 191707"/>
              <a:gd name="f57" fmla="val 340256"/>
              <a:gd name="f58" fmla="val 376524"/>
              <a:gd name="f59" fmla="val 256808"/>
              <a:gd name="f60" fmla="val 687955"/>
              <a:gd name="f61" fmla="val 173361"/>
              <a:gd name="f62" fmla="val 999387"/>
              <a:gd name="f63" fmla="val 358178"/>
              <a:gd name="f64" fmla="val 1319499"/>
              <a:gd name="f65" fmla="val 669609"/>
              <a:gd name="f66" fmla="val 1402947"/>
              <a:gd name="f67" fmla="val 981040"/>
              <a:gd name="f68" fmla="val 1486395"/>
              <a:gd name="f69" fmla="val 1301152"/>
              <a:gd name="f70" fmla="val 1301577"/>
              <a:gd name="f71" fmla="val 1384600"/>
              <a:gd name="f72" fmla="val 990146"/>
              <a:gd name="f73" fmla="val 1468047"/>
              <a:gd name="f74" fmla="val 678715"/>
              <a:gd name="f75" fmla="val 1283230"/>
              <a:gd name="f76" fmla="val 358603"/>
              <a:gd name="f77" fmla="val 394531"/>
              <a:gd name="f78" fmla="val 1649662"/>
              <a:gd name="f79" fmla="val 403784"/>
              <a:gd name="f80" fmla="val 1647140"/>
              <a:gd name="f81" fmla="val 399895"/>
              <a:gd name="f82" fmla="val 1158157"/>
              <a:gd name="f83" fmla="val 65026"/>
              <a:gd name="f84" fmla="val 1154679"/>
              <a:gd name="f85" fmla="val 271718"/>
              <a:gd name="f86" fmla="val 1148331"/>
              <a:gd name="f87" fmla="val 270017"/>
              <a:gd name="f88" fmla="val 1200055"/>
              <a:gd name="f89" fmla="val 299127"/>
              <a:gd name="f90" fmla="val 1246804"/>
              <a:gd name="f91" fmla="val 334821"/>
              <a:gd name="f92" fmla="val 1286346"/>
              <a:gd name="f93" fmla="val 377149"/>
              <a:gd name="f94" fmla="val 1470353"/>
              <a:gd name="f95" fmla="val 331395"/>
              <a:gd name="f96" fmla="val 1588305"/>
              <a:gd name="f97" fmla="val 553229"/>
              <a:gd name="f98" fmla="val 1457194"/>
              <a:gd name="f99" fmla="val 671432"/>
              <a:gd name="f100" fmla="val 1473630"/>
              <a:gd name="f101" fmla="val 731297"/>
              <a:gd name="f102" fmla="val 1481376"/>
              <a:gd name="f103" fmla="val 793983"/>
              <a:gd name="f104" fmla="val 1478595"/>
              <a:gd name="f105" fmla="val 857704"/>
              <a:gd name="f106" fmla="val 1642362"/>
              <a:gd name="f107" fmla="val 948616"/>
              <a:gd name="f108" fmla="val 1577335"/>
              <a:gd name="f109" fmla="val 1191298"/>
              <a:gd name="f110" fmla="val 1378614"/>
              <a:gd name="f111" fmla="val 1187955"/>
              <a:gd name="f112" fmla="val 1353489"/>
              <a:gd name="f113" fmla="val 1229936"/>
              <a:gd name="f114" fmla="val 1323048"/>
              <a:gd name="f115" fmla="val 1267799"/>
              <a:gd name="f116" fmla="val 1288939"/>
              <a:gd name="f117" fmla="val 1301599"/>
              <a:gd name="f118" fmla="val 1354201"/>
              <a:gd name="f119" fmla="val 1471932"/>
              <a:gd name="f120" fmla="val 1148396"/>
              <a:gd name="f121" fmla="val 1616039"/>
              <a:gd name="f122" fmla="val 992294"/>
              <a:gd name="f123" fmla="val 1480516"/>
              <a:gd name="f124" fmla="val 1011291"/>
              <a:gd name="f125" fmla="val 1467215"/>
              <a:gd name="f126" fmla="val 951500"/>
              <a:gd name="f127" fmla="val 1486565"/>
              <a:gd name="f128" fmla="val 888271"/>
              <a:gd name="f129" fmla="val 1495869"/>
              <a:gd name="f130" fmla="val 823805"/>
              <a:gd name="f131" fmla="val 1495510"/>
              <a:gd name="f132" fmla="val 729193"/>
              <a:gd name="f133" fmla="val 486511"/>
              <a:gd name="f134" fmla="val 1600914"/>
              <a:gd name="f135" fmla="val 489790"/>
              <a:gd name="f136" fmla="val 1406012"/>
              <a:gd name="f137" fmla="val 438364"/>
              <a:gd name="f138" fmla="val 1376702"/>
              <a:gd name="f139" fmla="val 391917"/>
              <a:gd name="f140" fmla="val 1340859"/>
              <a:gd name="f141" fmla="val 352658"/>
              <a:gd name="f142" fmla="val 1298452"/>
              <a:gd name="f143" fmla="val 355803"/>
              <a:gd name="f144" fmla="val 1305197"/>
              <a:gd name="f145" fmla="val 152856"/>
              <a:gd name="f146" fmla="val 1344512"/>
              <a:gd name="f147" fmla="val 46675"/>
              <a:gd name="f148" fmla="val 1116809"/>
              <a:gd name="f149" fmla="val 183929"/>
              <a:gd name="f150" fmla="val 1005520"/>
              <a:gd name="f151" fmla="val 169279"/>
              <a:gd name="f152" fmla="val 951824"/>
              <a:gd name="f153" fmla="val 161626"/>
              <a:gd name="f154" fmla="val 895865"/>
              <a:gd name="f155" fmla="val 161615"/>
              <a:gd name="f156" fmla="val 838915"/>
              <a:gd name="f157" fmla="val 749197"/>
              <a:gd name="f158" fmla="val 506515"/>
              <a:gd name="f159" fmla="val 250227"/>
              <a:gd name="f160" fmla="val 509630"/>
              <a:gd name="f161" fmla="val 275353"/>
              <a:gd name="f162" fmla="val 465291"/>
              <a:gd name="f163" fmla="val 305693"/>
              <a:gd name="f164" fmla="val 424864"/>
              <a:gd name="f165" fmla="val 340015"/>
              <a:gd name="f166" fmla="val 388679"/>
              <a:gd name="f167" fmla="val 277984"/>
              <a:gd name="f168" fmla="val 197357"/>
              <a:gd name="f169" fmla="val 491050"/>
              <a:gd name="f170" fmla="val 64219"/>
              <a:gd name="f171" fmla="val 639843"/>
              <a:gd name="f172" fmla="val 207726"/>
              <a:gd name="f173" fmla="val 638348"/>
              <a:gd name="f174" fmla="val 208660"/>
              <a:gd name="f175" fmla="val 696840"/>
              <a:gd name="f176" fmla="val 190256"/>
              <a:gd name="f177" fmla="val 758594"/>
              <a:gd name="f178" fmla="val 181748"/>
              <a:gd name="f179" fmla="val 821488"/>
              <a:gd name="f180" fmla="val 182440"/>
              <a:gd name="f181" fmla="val 815140"/>
              <a:gd name="f182" fmla="val 180739"/>
              <a:gd name="f183" fmla="val 915476"/>
              <a:gd name="f184" fmla="*/ f0 1 1652142"/>
              <a:gd name="f185" fmla="*/ f1 1 1665940"/>
              <a:gd name="f186" fmla="val f2"/>
              <a:gd name="f187" fmla="val f3"/>
              <a:gd name="f188" fmla="val f4"/>
              <a:gd name="f189" fmla="+- f188 0 f186"/>
              <a:gd name="f190" fmla="+- f187 0 f186"/>
              <a:gd name="f191" fmla="*/ f190 1 1652142"/>
              <a:gd name="f192" fmla="*/ f189 1 1665940"/>
              <a:gd name="f193" fmla="*/ f186 1 f191"/>
              <a:gd name="f194" fmla="*/ f187 1 f191"/>
              <a:gd name="f195" fmla="*/ f186 1 f192"/>
              <a:gd name="f196" fmla="*/ f188 1 f192"/>
              <a:gd name="f197" fmla="*/ f193 f184 1"/>
              <a:gd name="f198" fmla="*/ f194 f184 1"/>
              <a:gd name="f199" fmla="*/ f196 f185 1"/>
              <a:gd name="f200" fmla="*/ f195 f185 1"/>
            </a:gdLst>
            <a:ahLst/>
            <a:cxnLst>
              <a:cxn ang="3cd4">
                <a:pos x="hc" y="t"/>
              </a:cxn>
              <a:cxn ang="0">
                <a:pos x="r" y="vc"/>
              </a:cxn>
              <a:cxn ang="cd4">
                <a:pos x="hc" y="b"/>
              </a:cxn>
              <a:cxn ang="cd2">
                <a:pos x="l" y="vc"/>
              </a:cxn>
            </a:cxnLst>
            <a:rect l="f197" t="f200" r="f198" b="f199"/>
            <a:pathLst>
              <a:path w="1652142" h="1665940">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29" y="f30"/>
                </a:cubicBezTo>
                <a:close/>
                <a:moveTo>
                  <a:pt x="f53" y="f54"/>
                </a:moveTo>
                <a:cubicBezTo>
                  <a:pt x="f55" y="f56"/>
                  <a:pt x="f57" y="f58"/>
                  <a:pt x="f59" y="f60"/>
                </a:cubicBezTo>
                <a:cubicBezTo>
                  <a:pt x="f61" y="f62"/>
                  <a:pt x="f63" y="f64"/>
                  <a:pt x="f65" y="f66"/>
                </a:cubicBezTo>
                <a:cubicBezTo>
                  <a:pt x="f67" y="f68"/>
                  <a:pt x="f69" y="f70"/>
                  <a:pt x="f71" y="f72"/>
                </a:cubicBezTo>
                <a:cubicBezTo>
                  <a:pt x="f73" y="f74"/>
                  <a:pt x="f75" y="f76"/>
                  <a:pt x="f53" y="f54"/>
                </a:cubicBezTo>
                <a:close/>
                <a:moveTo>
                  <a:pt x="f3" y="f77"/>
                </a:moveTo>
                <a:lnTo>
                  <a:pt x="f78" y="f79"/>
                </a:lnTo>
                <a:lnTo>
                  <a:pt x="f80" y="f81"/>
                </a:lnTo>
                <a:close/>
                <a:moveTo>
                  <a:pt x="f82" y="f83"/>
                </a:moveTo>
                <a:lnTo>
                  <a:pt x="f84" y="f85"/>
                </a:lnTo>
                <a:lnTo>
                  <a:pt x="f86" y="f87"/>
                </a:lnTo>
                <a:cubicBezTo>
                  <a:pt x="f88" y="f89"/>
                  <a:pt x="f90" y="f91"/>
                  <a:pt x="f92" y="f93"/>
                </a:cubicBezTo>
                <a:lnTo>
                  <a:pt x="f94" y="f95"/>
                </a:lnTo>
                <a:lnTo>
                  <a:pt x="f96" y="f97"/>
                </a:lnTo>
                <a:lnTo>
                  <a:pt x="f98" y="f99"/>
                </a:lnTo>
                <a:cubicBezTo>
                  <a:pt x="f100" y="f101"/>
                  <a:pt x="f102" y="f103"/>
                  <a:pt x="f104" y="f105"/>
                </a:cubicBezTo>
                <a:lnTo>
                  <a:pt x="f106" y="f107"/>
                </a:lnTo>
                <a:lnTo>
                  <a:pt x="f108" y="f109"/>
                </a:lnTo>
                <a:lnTo>
                  <a:pt x="f110" y="f111"/>
                </a:lnTo>
                <a:cubicBezTo>
                  <a:pt x="f112" y="f113"/>
                  <a:pt x="f114" y="f115"/>
                  <a:pt x="f116" y="f117"/>
                </a:cubicBezTo>
                <a:lnTo>
                  <a:pt x="f118" y="f119"/>
                </a:lnTo>
                <a:lnTo>
                  <a:pt x="f120" y="f121"/>
                </a:lnTo>
                <a:lnTo>
                  <a:pt x="f122" y="f123"/>
                </a:lnTo>
                <a:lnTo>
                  <a:pt x="f124" y="f125"/>
                </a:lnTo>
                <a:cubicBezTo>
                  <a:pt x="f126" y="f127"/>
                  <a:pt x="f128" y="f129"/>
                  <a:pt x="f130" y="f131"/>
                </a:cubicBezTo>
                <a:lnTo>
                  <a:pt x="f132" y="f4"/>
                </a:lnTo>
                <a:lnTo>
                  <a:pt x="f133" y="f134"/>
                </a:lnTo>
                <a:lnTo>
                  <a:pt x="f135" y="f136"/>
                </a:lnTo>
                <a:cubicBezTo>
                  <a:pt x="f137" y="f138"/>
                  <a:pt x="f139" y="f140"/>
                  <a:pt x="f141" y="f142"/>
                </a:cubicBezTo>
                <a:lnTo>
                  <a:pt x="f143" y="f144"/>
                </a:lnTo>
                <a:lnTo>
                  <a:pt x="f145" y="f146"/>
                </a:lnTo>
                <a:lnTo>
                  <a:pt x="f147" y="f148"/>
                </a:lnTo>
                <a:lnTo>
                  <a:pt x="f149" y="f150"/>
                </a:lnTo>
                <a:cubicBezTo>
                  <a:pt x="f151" y="f152"/>
                  <a:pt x="f153" y="f154"/>
                  <a:pt x="f155" y="f156"/>
                </a:cubicBezTo>
                <a:lnTo>
                  <a:pt x="f2" y="f157"/>
                </a:lnTo>
                <a:lnTo>
                  <a:pt x="f83" y="f158"/>
                </a:lnTo>
                <a:lnTo>
                  <a:pt x="f159" y="f160"/>
                </a:lnTo>
                <a:cubicBezTo>
                  <a:pt x="f161" y="f162"/>
                  <a:pt x="f163" y="f164"/>
                  <a:pt x="f165" y="f166"/>
                </a:cubicBezTo>
                <a:lnTo>
                  <a:pt x="f167" y="f168"/>
                </a:lnTo>
                <a:lnTo>
                  <a:pt x="f169" y="f170"/>
                </a:lnTo>
                <a:lnTo>
                  <a:pt x="f171" y="f172"/>
                </a:lnTo>
                <a:lnTo>
                  <a:pt x="f173" y="f174"/>
                </a:lnTo>
                <a:cubicBezTo>
                  <a:pt x="f175" y="f176"/>
                  <a:pt x="f177" y="f178"/>
                  <a:pt x="f179" y="f180"/>
                </a:cubicBezTo>
                <a:lnTo>
                  <a:pt x="f181" y="f182"/>
                </a:lnTo>
                <a:lnTo>
                  <a:pt x="f183" y="f2"/>
                </a:ln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sp>
        <p:nvSpPr>
          <p:cNvPr id="17" name="Oval 32">
            <a:extLst>
              <a:ext uri="{FF2B5EF4-FFF2-40B4-BE49-F238E27FC236}">
                <a16:creationId xmlns:a16="http://schemas.microsoft.com/office/drawing/2014/main" id="{17F589E8-3EEB-9E50-C7EE-3E2A56793565}"/>
              </a:ext>
            </a:extLst>
          </p:cNvPr>
          <p:cNvSpPr/>
          <p:nvPr/>
        </p:nvSpPr>
        <p:spPr>
          <a:xfrm>
            <a:off x="7514036" y="3429338"/>
            <a:ext cx="385355" cy="463591"/>
          </a:xfrm>
          <a:custGeom>
            <a:avLst/>
            <a:gdLst>
              <a:gd name="f0" fmla="val w"/>
              <a:gd name="f1" fmla="val h"/>
              <a:gd name="f2" fmla="val 0"/>
              <a:gd name="f3" fmla="val 2671236"/>
              <a:gd name="f4" fmla="val 3213546"/>
              <a:gd name="f5" fmla="val 1336943"/>
              <a:gd name="f6" fmla="val 151152"/>
              <a:gd name="f7" fmla="val 1223677"/>
              <a:gd name="f8" fmla="val 1131857"/>
              <a:gd name="f9" fmla="val 242973"/>
              <a:gd name="f10" fmla="val 356239"/>
              <a:gd name="f11" fmla="val 469506"/>
              <a:gd name="f12" fmla="val 561326"/>
              <a:gd name="f13" fmla="val 1450210"/>
              <a:gd name="f14" fmla="val 1542030"/>
              <a:gd name="f15" fmla="val 1533689"/>
              <a:gd name="f16" fmla="val 1693182"/>
              <a:gd name="f17" fmla="val 159493"/>
              <a:gd name="f18" fmla="val 499348"/>
              <a:gd name="f19" fmla="val 1608797"/>
              <a:gd name="f20" fmla="val 622748"/>
              <a:gd name="f21" fmla="val 1486649"/>
              <a:gd name="f22" fmla="val 678491"/>
              <a:gd name="f23" fmla="val 1504985"/>
              <a:gd name="f24" fmla="val 861628"/>
              <a:gd name="f25" fmla="val 2050955"/>
              <a:gd name="f26" fmla="val 2073924"/>
              <a:gd name="f27" fmla="val 808095"/>
              <a:gd name="f28" fmla="val 2127168"/>
              <a:gd name="f29" fmla="val 770742"/>
              <a:gd name="f30" fmla="val 2189136"/>
              <a:gd name="f31" fmla="val 2272476"/>
              <a:gd name="f32" fmla="val 2340037"/>
              <a:gd name="f33" fmla="val 838303"/>
              <a:gd name="f34" fmla="val 921643"/>
              <a:gd name="f35" fmla="val 1004983"/>
              <a:gd name="f36" fmla="val 1072544"/>
              <a:gd name="f37" fmla="val 1035191"/>
              <a:gd name="f38" fmla="val 981658"/>
              <a:gd name="f39" fmla="val 1517002"/>
              <a:gd name="f40" fmla="val 1678124"/>
              <a:gd name="f41" fmla="val 2590970"/>
              <a:gd name="f42" fmla="val 2063444"/>
              <a:gd name="f43" fmla="val 2451708"/>
              <a:gd name="f44" fmla="val 2360829"/>
              <a:gd name="f45" fmla="val 2287813"/>
              <a:gd name="f46" fmla="val 2381761"/>
              <a:gd name="f47" fmla="val 1860600"/>
              <a:gd name="f48" fmla="val 2329006"/>
              <a:gd name="f49" fmla="val 1862811"/>
              <a:gd name="f50" fmla="val 2276981"/>
              <a:gd name="f51" fmla="val 1871755"/>
              <a:gd name="f52" fmla="val 2228094"/>
              <a:gd name="f53" fmla="val 1886075"/>
              <a:gd name="f54" fmla="val 2324645"/>
              <a:gd name="f55" fmla="val 1771974"/>
              <a:gd name="f56" fmla="val 2415523"/>
              <a:gd name="f57" fmla="val 1665436"/>
              <a:gd name="f58" fmla="val 2449665"/>
              <a:gd name="f59" fmla="val 1504055"/>
              <a:gd name="f60" fmla="val 2485699"/>
              <a:gd name="f61" fmla="val 1663545"/>
              <a:gd name="f62" fmla="val 2574685"/>
              <a:gd name="f63" fmla="val 1764408"/>
              <a:gd name="f64" fmla="val 2622475"/>
              <a:gd name="f65" fmla="val 1872164"/>
              <a:gd name="f66" fmla="val 2568855"/>
              <a:gd name="f67" fmla="val 1862858"/>
              <a:gd name="f68" fmla="val 2513341"/>
              <a:gd name="f69" fmla="val 1860541"/>
              <a:gd name="f70" fmla="val 2486075"/>
              <a:gd name="f71" fmla="val 2436981"/>
              <a:gd name="f72" fmla="val 2151724"/>
              <a:gd name="f73" fmla="val 2992040"/>
              <a:gd name="f74" fmla="val 1522375"/>
              <a:gd name="f75" fmla="val 3040581"/>
              <a:gd name="f76" fmla="val 1427529"/>
              <a:gd name="f77" fmla="val 3119259"/>
              <a:gd name="f78" fmla="val 1392747"/>
              <a:gd name="f79" fmla="val 3155891"/>
              <a:gd name="f80" fmla="val 1284048"/>
              <a:gd name="f81" fmla="val 3153728"/>
              <a:gd name="f82" fmla="val 1252174"/>
              <a:gd name="f83" fmla="val 3120936"/>
              <a:gd name="f84" fmla="val 1157234"/>
              <a:gd name="f85" fmla="val 3046101"/>
              <a:gd name="f86" fmla="val 592479"/>
              <a:gd name="f87" fmla="val 2980043"/>
              <a:gd name="f88" fmla="val 187829"/>
              <a:gd name="f89" fmla="val 2438320"/>
              <a:gd name="f90" fmla="val 160409"/>
              <a:gd name="f91" fmla="val 1860193"/>
              <a:gd name="f92" fmla="val 105366"/>
              <a:gd name="f93" fmla="val 1862056"/>
              <a:gd name="f94" fmla="val 50978"/>
              <a:gd name="f95" fmla="val 1871143"/>
              <a:gd name="f96" fmla="val 96552"/>
              <a:gd name="f97" fmla="val 187429"/>
              <a:gd name="f98" fmla="val 221571"/>
              <a:gd name="f99" fmla="val 257605"/>
              <a:gd name="f100" fmla="val 346591"/>
              <a:gd name="f101" fmla="val 443143"/>
              <a:gd name="f102" fmla="val 396276"/>
              <a:gd name="f103" fmla="val 1872705"/>
              <a:gd name="f104" fmla="val 344922"/>
              <a:gd name="f105" fmla="val 1863589"/>
              <a:gd name="f106" fmla="val 291687"/>
              <a:gd name="f107" fmla="val 1860996"/>
              <a:gd name="f108" fmla="val 313360"/>
              <a:gd name="f109" fmla="val 2289054"/>
              <a:gd name="f110" fmla="val 617325"/>
              <a:gd name="f111" fmla="val 2454996"/>
              <a:gd name="f112" fmla="val 1001768"/>
              <a:gd name="f113" fmla="val 2593980"/>
              <a:gd name="f114" fmla="val 1157883"/>
              <a:gd name="f115" fmla="val 666108"/>
              <a:gd name="f116" fmla="val 643139"/>
              <a:gd name="f117" fmla="val 589896"/>
              <a:gd name="f118" fmla="val 1072543"/>
              <a:gd name="f119" fmla="val 527928"/>
              <a:gd name="f120" fmla="val 444588"/>
              <a:gd name="f121" fmla="val 377027"/>
              <a:gd name="f122" fmla="val 1004982"/>
              <a:gd name="f123" fmla="val 921642"/>
              <a:gd name="f124" fmla="val 838302"/>
              <a:gd name="f125" fmla="val 770741"/>
              <a:gd name="f126" fmla="val 643141"/>
              <a:gd name="f127" fmla="val 666110"/>
              <a:gd name="f128" fmla="val 1169505"/>
              <a:gd name="f129" fmla="val 1187237"/>
              <a:gd name="f130" fmla="val 1065090"/>
              <a:gd name="f131" fmla="val 980704"/>
              <a:gd name="f132" fmla="val 1140198"/>
              <a:gd name="f133" fmla="*/ f0 1 2671236"/>
              <a:gd name="f134" fmla="*/ f1 1 3213546"/>
              <a:gd name="f135" fmla="val f2"/>
              <a:gd name="f136" fmla="val f3"/>
              <a:gd name="f137" fmla="val f4"/>
              <a:gd name="f138" fmla="+- f137 0 f135"/>
              <a:gd name="f139" fmla="+- f136 0 f135"/>
              <a:gd name="f140" fmla="*/ f139 1 2671236"/>
              <a:gd name="f141" fmla="*/ f138 1 3213546"/>
              <a:gd name="f142" fmla="*/ f135 1 f140"/>
              <a:gd name="f143" fmla="*/ f136 1 f140"/>
              <a:gd name="f144" fmla="*/ f135 1 f141"/>
              <a:gd name="f145" fmla="*/ f137 1 f141"/>
              <a:gd name="f146" fmla="*/ f142 f133 1"/>
              <a:gd name="f147" fmla="*/ f143 f133 1"/>
              <a:gd name="f148" fmla="*/ f145 f134 1"/>
              <a:gd name="f149" fmla="*/ f144 f134 1"/>
            </a:gdLst>
            <a:ahLst/>
            <a:cxnLst>
              <a:cxn ang="3cd4">
                <a:pos x="hc" y="t"/>
              </a:cxn>
              <a:cxn ang="0">
                <a:pos x="r" y="vc"/>
              </a:cxn>
              <a:cxn ang="cd4">
                <a:pos x="hc" y="b"/>
              </a:cxn>
              <a:cxn ang="cd2">
                <a:pos x="l" y="vc"/>
              </a:cxn>
            </a:cxnLst>
            <a:rect l="f146" t="f149" r="f147" b="f148"/>
            <a:pathLst>
              <a:path w="2671236" h="3213546">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2"/>
                </a:moveTo>
                <a:cubicBezTo>
                  <a:pt x="f15" y="f2"/>
                  <a:pt x="f16" y="f17"/>
                  <a:pt x="f16" y="f10"/>
                </a:cubicBezTo>
                <a:cubicBezTo>
                  <a:pt x="f16" y="f18"/>
                  <a:pt x="f19" y="f20"/>
                  <a:pt x="f21" y="f22"/>
                </a:cubicBezTo>
                <a:lnTo>
                  <a:pt x="f23" y="f24"/>
                </a:lnTo>
                <a:lnTo>
                  <a:pt x="f25" y="f24"/>
                </a:lnTo>
                <a:cubicBezTo>
                  <a:pt x="f26" y="f27"/>
                  <a:pt x="f28" y="f29"/>
                  <a:pt x="f30" y="f29"/>
                </a:cubicBezTo>
                <a:cubicBezTo>
                  <a:pt x="f31" y="f29"/>
                  <a:pt x="f32" y="f33"/>
                  <a:pt x="f32" y="f34"/>
                </a:cubicBezTo>
                <a:cubicBezTo>
                  <a:pt x="f32" y="f35"/>
                  <a:pt x="f31" y="f36"/>
                  <a:pt x="f30" y="f36"/>
                </a:cubicBezTo>
                <a:cubicBezTo>
                  <a:pt x="f28" y="f36"/>
                  <a:pt x="f26" y="f37"/>
                  <a:pt x="f25" y="f38"/>
                </a:cubicBezTo>
                <a:lnTo>
                  <a:pt x="f39" y="f38"/>
                </a:lnTo>
                <a:lnTo>
                  <a:pt x="f40" y="f41"/>
                </a:lnTo>
                <a:cubicBezTo>
                  <a:pt x="f42" y="f43"/>
                  <a:pt x="f44" y="f45"/>
                  <a:pt x="f46" y="f47"/>
                </a:cubicBezTo>
                <a:cubicBezTo>
                  <a:pt x="f48" y="f49"/>
                  <a:pt x="f50" y="f51"/>
                  <a:pt x="f52" y="f53"/>
                </a:cubicBezTo>
                <a:cubicBezTo>
                  <a:pt x="f54" y="f55"/>
                  <a:pt x="f56" y="f57"/>
                  <a:pt x="f58" y="f59"/>
                </a:cubicBezTo>
                <a:cubicBezTo>
                  <a:pt x="f60" y="f61"/>
                  <a:pt x="f62" y="f63"/>
                  <a:pt x="f3" y="f53"/>
                </a:cubicBezTo>
                <a:cubicBezTo>
                  <a:pt x="f64" y="f65"/>
                  <a:pt x="f66" y="f67"/>
                  <a:pt x="f68" y="f69"/>
                </a:cubicBezTo>
                <a:cubicBezTo>
                  <a:pt x="f70" y="f71"/>
                  <a:pt x="f72" y="f73"/>
                  <a:pt x="f74" y="f75"/>
                </a:cubicBezTo>
                <a:cubicBezTo>
                  <a:pt x="f76" y="f77"/>
                  <a:pt x="f78" y="f79"/>
                  <a:pt x="f5" y="f4"/>
                </a:cubicBezTo>
                <a:cubicBezTo>
                  <a:pt x="f80" y="f81"/>
                  <a:pt x="f82" y="f83"/>
                  <a:pt x="f84" y="f85"/>
                </a:cubicBezTo>
                <a:cubicBezTo>
                  <a:pt x="f86" y="f87"/>
                  <a:pt x="f88" y="f89"/>
                  <a:pt x="f90" y="f91"/>
                </a:cubicBezTo>
                <a:cubicBezTo>
                  <a:pt x="f92" y="f93"/>
                  <a:pt x="f94" y="f95"/>
                  <a:pt x="f2" y="f53"/>
                </a:cubicBezTo>
                <a:cubicBezTo>
                  <a:pt x="f96" y="f55"/>
                  <a:pt x="f97" y="f57"/>
                  <a:pt x="f98" y="f59"/>
                </a:cubicBezTo>
                <a:cubicBezTo>
                  <a:pt x="f99" y="f61"/>
                  <a:pt x="f100" y="f63"/>
                  <a:pt x="f101" y="f53"/>
                </a:cubicBezTo>
                <a:cubicBezTo>
                  <a:pt x="f102" y="f103"/>
                  <a:pt x="f104" y="f105"/>
                  <a:pt x="f106" y="f107"/>
                </a:cubicBezTo>
                <a:cubicBezTo>
                  <a:pt x="f108" y="f109"/>
                  <a:pt x="f110" y="f111"/>
                  <a:pt x="f112" y="f113"/>
                </a:cubicBezTo>
                <a:lnTo>
                  <a:pt x="f114" y="f38"/>
                </a:lnTo>
                <a:lnTo>
                  <a:pt x="f115" y="f38"/>
                </a:lnTo>
                <a:cubicBezTo>
                  <a:pt x="f116" y="f37"/>
                  <a:pt x="f117" y="f118"/>
                  <a:pt x="f119" y="f118"/>
                </a:cubicBezTo>
                <a:cubicBezTo>
                  <a:pt x="f120" y="f118"/>
                  <a:pt x="f121" y="f122"/>
                  <a:pt x="f121" y="f123"/>
                </a:cubicBezTo>
                <a:cubicBezTo>
                  <a:pt x="f121" y="f124"/>
                  <a:pt x="f120" y="f125"/>
                  <a:pt x="f119" y="f125"/>
                </a:cubicBezTo>
                <a:cubicBezTo>
                  <a:pt x="f117" y="f125"/>
                  <a:pt x="f126" y="f27"/>
                  <a:pt x="f127" y="f24"/>
                </a:cubicBezTo>
                <a:lnTo>
                  <a:pt x="f128" y="f24"/>
                </a:lnTo>
                <a:lnTo>
                  <a:pt x="f129" y="f22"/>
                </a:lnTo>
                <a:cubicBezTo>
                  <a:pt x="f130" y="f20"/>
                  <a:pt x="f131" y="f18"/>
                  <a:pt x="f131" y="f10"/>
                </a:cubicBezTo>
                <a:cubicBezTo>
                  <a:pt x="f131" y="f17"/>
                  <a:pt x="f132" y="f2"/>
                  <a:pt x="f5" y="f2"/>
                </a:cubicBezTo>
                <a:close/>
              </a:path>
            </a:pathLst>
          </a:custGeom>
          <a:solidFill>
            <a:srgbClr val="2F85A7"/>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FFFFF"/>
              </a:solidFill>
              <a:uFillTx/>
              <a:latin typeface="Arial"/>
              <a:ea typeface="맑은 고딕" pitchFamily="34"/>
            </a:endParaRPr>
          </a:p>
        </p:txBody>
      </p:sp>
      <p:grpSp>
        <p:nvGrpSpPr>
          <p:cNvPr id="18" name="Google Shape;6783;p88">
            <a:extLst>
              <a:ext uri="{FF2B5EF4-FFF2-40B4-BE49-F238E27FC236}">
                <a16:creationId xmlns:a16="http://schemas.microsoft.com/office/drawing/2014/main" id="{35B1DB27-71C7-F02D-F485-6606C0A8E8DA}"/>
              </a:ext>
            </a:extLst>
          </p:cNvPr>
          <p:cNvGrpSpPr/>
          <p:nvPr/>
        </p:nvGrpSpPr>
        <p:grpSpPr>
          <a:xfrm>
            <a:off x="8211046" y="926488"/>
            <a:ext cx="425141" cy="424848"/>
            <a:chOff x="8211046" y="926488"/>
            <a:chExt cx="425141" cy="424848"/>
          </a:xfrm>
        </p:grpSpPr>
        <p:sp>
          <p:nvSpPr>
            <p:cNvPr id="19" name="Google Shape;6784;p88">
              <a:extLst>
                <a:ext uri="{FF2B5EF4-FFF2-40B4-BE49-F238E27FC236}">
                  <a16:creationId xmlns:a16="http://schemas.microsoft.com/office/drawing/2014/main" id="{62BB4C45-2AE4-B948-142D-7986E552C9B4}"/>
                </a:ext>
              </a:extLst>
            </p:cNvPr>
            <p:cNvSpPr/>
            <p:nvPr/>
          </p:nvSpPr>
          <p:spPr>
            <a:xfrm>
              <a:off x="8461976" y="926488"/>
              <a:ext cx="150144" cy="224338"/>
            </a:xfrm>
            <a:custGeom>
              <a:avLst/>
              <a:gdLst>
                <a:gd name="f0" fmla="val w"/>
                <a:gd name="f1" fmla="val h"/>
                <a:gd name="f2" fmla="val 0"/>
                <a:gd name="f3" fmla="val 4128"/>
                <a:gd name="f4" fmla="val 6168"/>
                <a:gd name="f5" fmla="val 2426"/>
                <a:gd name="f6" fmla="val 1"/>
                <a:gd name="f7" fmla="val 2286"/>
                <a:gd name="f8" fmla="val 2136"/>
                <a:gd name="f9" fmla="val 77"/>
                <a:gd name="f10" fmla="val 2112"/>
                <a:gd name="f11" fmla="val 244"/>
                <a:gd name="f12" fmla="val 64"/>
                <a:gd name="f13" fmla="val 5064"/>
                <a:gd name="f14" fmla="val 5222"/>
                <a:gd name="f15" fmla="val 5474"/>
                <a:gd name="f16" fmla="val 253"/>
                <a:gd name="f17" fmla="val 5506"/>
                <a:gd name="f18" fmla="val 295"/>
                <a:gd name="f19" fmla="val 5531"/>
                <a:gd name="f20" fmla="val 342"/>
                <a:gd name="f21" fmla="val 5543"/>
                <a:gd name="f22" fmla="val 389"/>
                <a:gd name="f23" fmla="val 517"/>
                <a:gd name="f24" fmla="val 648"/>
                <a:gd name="f25" fmla="val 5455"/>
                <a:gd name="f26" fmla="val 694"/>
                <a:gd name="f27" fmla="val 5317"/>
                <a:gd name="f28" fmla="val 1261"/>
                <a:gd name="f29" fmla="val 4025"/>
                <a:gd name="f30" fmla="val 1419"/>
                <a:gd name="f31" fmla="val 4088"/>
                <a:gd name="f32" fmla="val 1576"/>
                <a:gd name="f33" fmla="val 4119"/>
                <a:gd name="f34" fmla="val 1765"/>
                <a:gd name="f35" fmla="val 1891"/>
                <a:gd name="f36" fmla="val 1986"/>
                <a:gd name="f37" fmla="val 4056"/>
                <a:gd name="f38" fmla="val 4844"/>
                <a:gd name="f39" fmla="val 1450"/>
                <a:gd name="f40" fmla="val 4970"/>
                <a:gd name="f41" fmla="val 946"/>
                <a:gd name="f42" fmla="val 789"/>
                <a:gd name="f43" fmla="val 6167"/>
                <a:gd name="f44" fmla="val 4002"/>
                <a:gd name="f45" fmla="val 3466"/>
                <a:gd name="f46" fmla="val 5001"/>
                <a:gd name="f47" fmla="val 2773"/>
                <a:gd name="f48" fmla="val 3143"/>
                <a:gd name="f49" fmla="val 2670"/>
                <a:gd name="f50" fmla="val 2458"/>
                <a:gd name="f51" fmla="val 2324"/>
                <a:gd name="f52" fmla="val 2080"/>
                <a:gd name="f53" fmla="val 2166"/>
                <a:gd name="f54" fmla="val 496"/>
                <a:gd name="f55" fmla="val 307"/>
                <a:gd name="f56" fmla="val 2710"/>
                <a:gd name="f57" fmla="val 118"/>
                <a:gd name="f58" fmla="val 2553"/>
                <a:gd name="f59" fmla="val 24"/>
                <a:gd name="f60" fmla="val 2515"/>
                <a:gd name="f61" fmla="val 8"/>
                <a:gd name="f62" fmla="val 2471"/>
                <a:gd name="f63" fmla="*/ f0 1 4128"/>
                <a:gd name="f64" fmla="*/ f1 1 6168"/>
                <a:gd name="f65" fmla="val f2"/>
                <a:gd name="f66" fmla="val f3"/>
                <a:gd name="f67" fmla="val f4"/>
                <a:gd name="f68" fmla="+- f67 0 f65"/>
                <a:gd name="f69" fmla="+- f66 0 f65"/>
                <a:gd name="f70" fmla="*/ f69 1 4128"/>
                <a:gd name="f71" fmla="*/ f68 1 6168"/>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4128" h="6168">
                  <a:moveTo>
                    <a:pt x="f5" y="f6"/>
                  </a:moveTo>
                  <a:cubicBezTo>
                    <a:pt x="f7" y="f6"/>
                    <a:pt x="f8" y="f9"/>
                    <a:pt x="f10" y="f11"/>
                  </a:cubicBezTo>
                  <a:lnTo>
                    <a:pt x="f12" y="f13"/>
                  </a:lnTo>
                  <a:cubicBezTo>
                    <a:pt x="f6" y="f14"/>
                    <a:pt x="f12" y="f15"/>
                    <a:pt x="f16" y="f17"/>
                  </a:cubicBezTo>
                  <a:cubicBezTo>
                    <a:pt x="f18" y="f19"/>
                    <a:pt x="f20" y="f21"/>
                    <a:pt x="f22" y="f21"/>
                  </a:cubicBezTo>
                  <a:cubicBezTo>
                    <a:pt x="f23" y="f21"/>
                    <a:pt x="f24" y="f25"/>
                    <a:pt x="f26" y="f27"/>
                  </a:cubicBezTo>
                  <a:lnTo>
                    <a:pt x="f28" y="f29"/>
                  </a:lnTo>
                  <a:cubicBezTo>
                    <a:pt x="f30" y="f31"/>
                    <a:pt x="f32" y="f33"/>
                    <a:pt x="f34" y="f33"/>
                  </a:cubicBezTo>
                  <a:cubicBezTo>
                    <a:pt x="f35" y="f33"/>
                    <a:pt x="f36" y="f31"/>
                    <a:pt x="f10" y="f37"/>
                  </a:cubicBezTo>
                  <a:lnTo>
                    <a:pt x="f10" y="f38"/>
                  </a:lnTo>
                  <a:cubicBezTo>
                    <a:pt x="f39" y="f40"/>
                    <a:pt x="f41" y="f17"/>
                    <a:pt x="f42" y="f43"/>
                  </a:cubicBezTo>
                  <a:lnTo>
                    <a:pt x="f3" y="f43"/>
                  </a:lnTo>
                  <a:cubicBezTo>
                    <a:pt x="f44" y="f17"/>
                    <a:pt x="f45" y="f46"/>
                    <a:pt x="f47" y="f38"/>
                  </a:cubicBezTo>
                  <a:lnTo>
                    <a:pt x="f47" y="f48"/>
                  </a:lnTo>
                  <a:cubicBezTo>
                    <a:pt x="f47" y="f49"/>
                    <a:pt x="f50" y="f51"/>
                    <a:pt x="f52" y="f53"/>
                  </a:cubicBezTo>
                  <a:lnTo>
                    <a:pt x="f47" y="f54"/>
                  </a:lnTo>
                  <a:cubicBezTo>
                    <a:pt x="f47" y="f55"/>
                    <a:pt x="f56" y="f57"/>
                    <a:pt x="f58" y="f59"/>
                  </a:cubicBezTo>
                  <a:cubicBezTo>
                    <a:pt x="f60" y="f61"/>
                    <a:pt x="f62"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 name="Google Shape;6785;p88">
              <a:extLst>
                <a:ext uri="{FF2B5EF4-FFF2-40B4-BE49-F238E27FC236}">
                  <a16:creationId xmlns:a16="http://schemas.microsoft.com/office/drawing/2014/main" id="{11E37390-F6BE-65C3-3CE7-4D5DC9329770}"/>
                </a:ext>
              </a:extLst>
            </p:cNvPr>
            <p:cNvSpPr/>
            <p:nvPr/>
          </p:nvSpPr>
          <p:spPr>
            <a:xfrm>
              <a:off x="8211046" y="1078589"/>
              <a:ext cx="225756" cy="272747"/>
            </a:xfrm>
            <a:custGeom>
              <a:avLst/>
              <a:gdLst>
                <a:gd name="f0" fmla="val w"/>
                <a:gd name="f1" fmla="val h"/>
                <a:gd name="f2" fmla="val 0"/>
                <a:gd name="f3" fmla="val 6207"/>
                <a:gd name="f4" fmla="val 7499"/>
                <a:gd name="f5" fmla="val 693"/>
                <a:gd name="f6" fmla="val 315"/>
                <a:gd name="f7" fmla="val 662"/>
                <a:gd name="f8" fmla="val 6490"/>
                <a:gd name="f9" fmla="val 32"/>
                <a:gd name="f10" fmla="val 7026"/>
                <a:gd name="f11" fmla="val 504"/>
                <a:gd name="f12" fmla="val 7498"/>
                <a:gd name="f13" fmla="val 1103"/>
                <a:gd name="f14" fmla="val 5797"/>
                <a:gd name="f15" fmla="val 5608"/>
                <a:gd name="f16" fmla="val 6049"/>
                <a:gd name="f17" fmla="val 5451"/>
                <a:gd name="f18" fmla="val 5860"/>
                <a:gd name="f19" fmla="val 1765"/>
                <a:gd name="f20" fmla="val 1576"/>
                <a:gd name="f21" fmla="val 1418"/>
                <a:gd name="f22" fmla="val 5293"/>
                <a:gd name="f23" fmla="val 5104"/>
                <a:gd name="f24" fmla="val 252"/>
                <a:gd name="f25" fmla="*/ f0 1 6207"/>
                <a:gd name="f26" fmla="*/ f1 1 7499"/>
                <a:gd name="f27" fmla="val f2"/>
                <a:gd name="f28" fmla="val f3"/>
                <a:gd name="f29" fmla="val f4"/>
                <a:gd name="f30" fmla="+- f29 0 f27"/>
                <a:gd name="f31" fmla="+- f28 0 f27"/>
                <a:gd name="f32" fmla="*/ f31 1 6207"/>
                <a:gd name="f33" fmla="*/ f30 1 749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207" h="7499">
                  <a:moveTo>
                    <a:pt x="f5" y="f2"/>
                  </a:moveTo>
                  <a:cubicBezTo>
                    <a:pt x="f6" y="f2"/>
                    <a:pt x="f2" y="f6"/>
                    <a:pt x="f2" y="f7"/>
                  </a:cubicBezTo>
                  <a:lnTo>
                    <a:pt x="f2" y="f8"/>
                  </a:lnTo>
                  <a:cubicBezTo>
                    <a:pt x="f9" y="f10"/>
                    <a:pt x="f11" y="f12"/>
                    <a:pt x="f13" y="f12"/>
                  </a:cubicBezTo>
                  <a:lnTo>
                    <a:pt x="f3" y="f12"/>
                  </a:lnTo>
                  <a:lnTo>
                    <a:pt x="f3" y="f14"/>
                  </a:lnTo>
                  <a:cubicBezTo>
                    <a:pt x="f3" y="f15"/>
                    <a:pt x="f16" y="f17"/>
                    <a:pt x="f18" y="f17"/>
                  </a:cubicBezTo>
                  <a:lnTo>
                    <a:pt x="f19" y="f17"/>
                  </a:lnTo>
                  <a:cubicBezTo>
                    <a:pt x="f20" y="f17"/>
                    <a:pt x="f21" y="f22"/>
                    <a:pt x="f21" y="f23"/>
                  </a:cubicBezTo>
                  <a:lnTo>
                    <a:pt x="f21" y="f7"/>
                  </a:lnTo>
                  <a:cubicBezTo>
                    <a:pt x="f21" y="f24"/>
                    <a:pt x="f13"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 name="Google Shape;6786;p88">
              <a:extLst>
                <a:ext uri="{FF2B5EF4-FFF2-40B4-BE49-F238E27FC236}">
                  <a16:creationId xmlns:a16="http://schemas.microsoft.com/office/drawing/2014/main" id="{AC9B67CF-675E-7FDB-4ADB-C15C7E05DC2C}"/>
                </a:ext>
              </a:extLst>
            </p:cNvPr>
            <p:cNvSpPr/>
            <p:nvPr/>
          </p:nvSpPr>
          <p:spPr>
            <a:xfrm>
              <a:off x="8310743" y="977731"/>
              <a:ext cx="74487" cy="74523"/>
            </a:xfrm>
            <a:custGeom>
              <a:avLst/>
              <a:gdLst>
                <a:gd name="f0" fmla="val w"/>
                <a:gd name="f1" fmla="val h"/>
                <a:gd name="f2" fmla="val 0"/>
                <a:gd name="f3" fmla="val 2048"/>
                <a:gd name="f4" fmla="val 2049"/>
                <a:gd name="f5" fmla="val 1040"/>
                <a:gd name="f6" fmla="val 1"/>
                <a:gd name="f7" fmla="val 473"/>
                <a:gd name="f8" fmla="val 1041"/>
                <a:gd name="f9" fmla="val 1576"/>
                <a:gd name="f10" fmla="val 1607"/>
                <a:gd name="f11" fmla="*/ f0 1 2048"/>
                <a:gd name="f12" fmla="*/ f1 1 2049"/>
                <a:gd name="f13" fmla="val f2"/>
                <a:gd name="f14" fmla="val f3"/>
                <a:gd name="f15" fmla="val f4"/>
                <a:gd name="f16" fmla="+- f15 0 f13"/>
                <a:gd name="f17" fmla="+- f14 0 f13"/>
                <a:gd name="f18" fmla="*/ f17 1 2048"/>
                <a:gd name="f19" fmla="*/ f16 1 204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048" h="2049">
                  <a:moveTo>
                    <a:pt x="f5" y="f6"/>
                  </a:moveTo>
                  <a:cubicBezTo>
                    <a:pt x="f7" y="f6"/>
                    <a:pt x="f2" y="f7"/>
                    <a:pt x="f2" y="f8"/>
                  </a:cubicBezTo>
                  <a:cubicBezTo>
                    <a:pt x="f2" y="f9"/>
                    <a:pt x="f7" y="f4"/>
                    <a:pt x="f5" y="f4"/>
                  </a:cubicBezTo>
                  <a:cubicBezTo>
                    <a:pt x="f9" y="f4"/>
                    <a:pt x="f3" y="f9"/>
                    <a:pt x="f3" y="f8"/>
                  </a:cubicBezTo>
                  <a:cubicBezTo>
                    <a:pt x="f3" y="f7"/>
                    <a:pt x="f1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2" name="Google Shape;6787;p88">
              <a:extLst>
                <a:ext uri="{FF2B5EF4-FFF2-40B4-BE49-F238E27FC236}">
                  <a16:creationId xmlns:a16="http://schemas.microsoft.com/office/drawing/2014/main" id="{7D371CA5-A105-9EDC-5582-980D24E4C644}"/>
                </a:ext>
              </a:extLst>
            </p:cNvPr>
            <p:cNvSpPr/>
            <p:nvPr/>
          </p:nvSpPr>
          <p:spPr>
            <a:xfrm>
              <a:off x="8286667" y="1078187"/>
              <a:ext cx="226917" cy="271979"/>
            </a:xfrm>
            <a:custGeom>
              <a:avLst/>
              <a:gdLst>
                <a:gd name="f0" fmla="val w"/>
                <a:gd name="f1" fmla="val h"/>
                <a:gd name="f2" fmla="val 0"/>
                <a:gd name="f3" fmla="val 6239"/>
                <a:gd name="f4" fmla="val 7478"/>
                <a:gd name="f5" fmla="val 1641"/>
                <a:gd name="f6" fmla="val 1"/>
                <a:gd name="f7" fmla="val 1242"/>
                <a:gd name="f8" fmla="val 819"/>
                <a:gd name="f9" fmla="val 205"/>
                <a:gd name="f10" fmla="val 568"/>
                <a:gd name="f11" fmla="val 484"/>
                <a:gd name="f12" fmla="val 190"/>
                <a:gd name="f13" fmla="val 799"/>
                <a:gd name="f14" fmla="val 1209"/>
                <a:gd name="f15" fmla="val 1681"/>
                <a:gd name="f16" fmla="val 4769"/>
                <a:gd name="f17" fmla="val 2679"/>
                <a:gd name="f18" fmla="val 2521"/>
                <a:gd name="f19" fmla="val 4359"/>
                <a:gd name="f20" fmla="val 2175"/>
                <a:gd name="f21" fmla="val 4107"/>
                <a:gd name="f22" fmla="val 1702"/>
                <a:gd name="f23" fmla="val 1040"/>
                <a:gd name="f24" fmla="val 820"/>
                <a:gd name="f25" fmla="val 662"/>
                <a:gd name="f26" fmla="val 3949"/>
                <a:gd name="f27" fmla="val 3729"/>
                <a:gd name="f28" fmla="val 2374"/>
                <a:gd name="f29" fmla="val 2154"/>
                <a:gd name="f30" fmla="val 1996"/>
                <a:gd name="f31" fmla="val 1229"/>
                <a:gd name="f32" fmla="val 1387"/>
                <a:gd name="f33" fmla="val 3382"/>
                <a:gd name="f34" fmla="val 1733"/>
                <a:gd name="f35" fmla="val 2553"/>
                <a:gd name="f36" fmla="val 3277"/>
                <a:gd name="f37" fmla="val 3981"/>
                <a:gd name="f38" fmla="val 3435"/>
                <a:gd name="f39" fmla="val 3813"/>
                <a:gd name="f40" fmla="val 4380"/>
                <a:gd name="f41" fmla="val 4852"/>
                <a:gd name="f42" fmla="val 5241"/>
                <a:gd name="f43" fmla="val 5777"/>
                <a:gd name="f44" fmla="val 5084"/>
                <a:gd name="f45" fmla="val 6176"/>
                <a:gd name="f46" fmla="val 4580"/>
                <a:gd name="f47" fmla="val 5703"/>
                <a:gd name="f48" fmla="val 5168"/>
                <a:gd name="f49" fmla="val 3781"/>
                <a:gd name="f50" fmla="val 3592"/>
                <a:gd name="f51" fmla="val 1807"/>
                <a:gd name="f52" fmla="val 862"/>
                <a:gd name="f53" fmla="val 2710"/>
                <a:gd name="f54" fmla="val 43"/>
                <a:gd name="f55" fmla="val 1796"/>
                <a:gd name="f56" fmla="val 11"/>
                <a:gd name="f57" fmla="val 1745"/>
                <a:gd name="f58" fmla="val 4"/>
                <a:gd name="f59" fmla="val 1694"/>
                <a:gd name="f60" fmla="*/ f0 1 6239"/>
                <a:gd name="f61" fmla="*/ f1 1 7478"/>
                <a:gd name="f62" fmla="val f2"/>
                <a:gd name="f63" fmla="val f3"/>
                <a:gd name="f64" fmla="val f4"/>
                <a:gd name="f65" fmla="+- f64 0 f62"/>
                <a:gd name="f66" fmla="+- f63 0 f62"/>
                <a:gd name="f67" fmla="*/ f66 1 6239"/>
                <a:gd name="f68" fmla="*/ f65 1 747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6239" h="7478">
                  <a:moveTo>
                    <a:pt x="f5" y="f6"/>
                  </a:moveTo>
                  <a:cubicBezTo>
                    <a:pt x="f7" y="f6"/>
                    <a:pt x="f8" y="f9"/>
                    <a:pt x="f10" y="f11"/>
                  </a:cubicBezTo>
                  <a:cubicBezTo>
                    <a:pt x="f12" y="f13"/>
                    <a:pt x="f6" y="f14"/>
                    <a:pt x="f6" y="f15"/>
                  </a:cubicBezTo>
                  <a:lnTo>
                    <a:pt x="f6" y="f16"/>
                  </a:lnTo>
                  <a:lnTo>
                    <a:pt x="f17" y="f16"/>
                  </a:lnTo>
                  <a:cubicBezTo>
                    <a:pt x="f18" y="f19"/>
                    <a:pt x="f20" y="f21"/>
                    <a:pt x="f22" y="f21"/>
                  </a:cubicBezTo>
                  <a:lnTo>
                    <a:pt x="f23" y="f21"/>
                  </a:lnTo>
                  <a:cubicBezTo>
                    <a:pt x="f24" y="f21"/>
                    <a:pt x="f25" y="f26"/>
                    <a:pt x="f25" y="f27"/>
                  </a:cubicBezTo>
                  <a:lnTo>
                    <a:pt x="f25" y="f28"/>
                  </a:lnTo>
                  <a:cubicBezTo>
                    <a:pt x="f25" y="f29"/>
                    <a:pt x="f24" y="f30"/>
                    <a:pt x="f23" y="f30"/>
                  </a:cubicBezTo>
                  <a:cubicBezTo>
                    <a:pt x="f31" y="f30"/>
                    <a:pt x="f32" y="f29"/>
                    <a:pt x="f32" y="f28"/>
                  </a:cubicBezTo>
                  <a:lnTo>
                    <a:pt x="f32" y="f33"/>
                  </a:lnTo>
                  <a:lnTo>
                    <a:pt x="f34" y="f33"/>
                  </a:lnTo>
                  <a:cubicBezTo>
                    <a:pt x="f35" y="f33"/>
                    <a:pt x="f36" y="f37"/>
                    <a:pt x="f38" y="f16"/>
                  </a:cubicBezTo>
                  <a:lnTo>
                    <a:pt x="f39" y="f16"/>
                  </a:lnTo>
                  <a:cubicBezTo>
                    <a:pt x="f40" y="f16"/>
                    <a:pt x="f41" y="f42"/>
                    <a:pt x="f41" y="f43"/>
                  </a:cubicBezTo>
                  <a:lnTo>
                    <a:pt x="f41" y="f4"/>
                  </a:lnTo>
                  <a:lnTo>
                    <a:pt x="f3" y="f4"/>
                  </a:lnTo>
                  <a:lnTo>
                    <a:pt x="f3" y="f44"/>
                  </a:lnTo>
                  <a:cubicBezTo>
                    <a:pt x="f45" y="f46"/>
                    <a:pt x="f47" y="f21"/>
                    <a:pt x="f48" y="f21"/>
                  </a:cubicBezTo>
                  <a:lnTo>
                    <a:pt x="f49" y="f21"/>
                  </a:lnTo>
                  <a:cubicBezTo>
                    <a:pt x="f50" y="f21"/>
                    <a:pt x="f38" y="f26"/>
                    <a:pt x="f38" y="f27"/>
                  </a:cubicBezTo>
                  <a:lnTo>
                    <a:pt x="f38" y="f51"/>
                  </a:lnTo>
                  <a:cubicBezTo>
                    <a:pt x="f38" y="f52"/>
                    <a:pt x="f53" y="f54"/>
                    <a:pt x="f55" y="f56"/>
                  </a:cubicBezTo>
                  <a:cubicBezTo>
                    <a:pt x="f57" y="f58"/>
                    <a:pt x="f59"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3" name="Google Shape;6788;p88">
              <a:extLst>
                <a:ext uri="{FF2B5EF4-FFF2-40B4-BE49-F238E27FC236}">
                  <a16:creationId xmlns:a16="http://schemas.microsoft.com/office/drawing/2014/main" id="{4B468C10-7D4D-CBE7-55F3-F77835AC72F1}"/>
                </a:ext>
              </a:extLst>
            </p:cNvPr>
            <p:cNvSpPr/>
            <p:nvPr/>
          </p:nvSpPr>
          <p:spPr>
            <a:xfrm>
              <a:off x="8436766" y="1177116"/>
              <a:ext cx="199421" cy="48152"/>
            </a:xfrm>
            <a:custGeom>
              <a:avLst/>
              <a:gdLst>
                <a:gd name="f0" fmla="val w"/>
                <a:gd name="f1" fmla="val h"/>
                <a:gd name="f2" fmla="val 0"/>
                <a:gd name="f3" fmla="val 5483"/>
                <a:gd name="f4" fmla="val 1324"/>
                <a:gd name="f5" fmla="val 1"/>
                <a:gd name="f6" fmla="val 662"/>
                <a:gd name="f7" fmla="val 1041"/>
                <a:gd name="f8" fmla="val 1576"/>
                <a:gd name="f9" fmla="val 2080"/>
                <a:gd name="f10" fmla="val 946"/>
                <a:gd name="f11" fmla="val 2395"/>
                <a:gd name="f12" fmla="val 5136"/>
                <a:gd name="f13" fmla="val 5325"/>
                <a:gd name="f14" fmla="val 1166"/>
                <a:gd name="f15" fmla="val 977"/>
                <a:gd name="f16" fmla="val 316"/>
                <a:gd name="f17" fmla="val 158"/>
                <a:gd name="f18" fmla="*/ f0 1 5483"/>
                <a:gd name="f19" fmla="*/ f1 1 1324"/>
                <a:gd name="f20" fmla="val f2"/>
                <a:gd name="f21" fmla="val f3"/>
                <a:gd name="f22" fmla="val f4"/>
                <a:gd name="f23" fmla="+- f22 0 f20"/>
                <a:gd name="f24" fmla="+- f21 0 f20"/>
                <a:gd name="f25" fmla="*/ f24 1 5483"/>
                <a:gd name="f26" fmla="*/ f23 1 13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483" h="1324">
                  <a:moveTo>
                    <a:pt x="f5" y="f5"/>
                  </a:moveTo>
                  <a:lnTo>
                    <a:pt x="f5" y="f6"/>
                  </a:lnTo>
                  <a:lnTo>
                    <a:pt x="f7" y="f6"/>
                  </a:lnTo>
                  <a:cubicBezTo>
                    <a:pt x="f8" y="f6"/>
                    <a:pt x="f9" y="f10"/>
                    <a:pt x="f11" y="f4"/>
                  </a:cubicBezTo>
                  <a:lnTo>
                    <a:pt x="f12" y="f4"/>
                  </a:lnTo>
                  <a:cubicBezTo>
                    <a:pt x="f13" y="f4"/>
                    <a:pt x="f3" y="f14"/>
                    <a:pt x="f3" y="f15"/>
                  </a:cubicBezTo>
                  <a:lnTo>
                    <a:pt x="f3" y="f16"/>
                  </a:lnTo>
                  <a:cubicBezTo>
                    <a:pt x="f3" y="f17"/>
                    <a:pt x="f13" y="f5"/>
                    <a:pt x="f12"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4" name="Google Shape;6800;p88">
            <a:extLst>
              <a:ext uri="{FF2B5EF4-FFF2-40B4-BE49-F238E27FC236}">
                <a16:creationId xmlns:a16="http://schemas.microsoft.com/office/drawing/2014/main" id="{7AB71CE6-86DB-E787-9880-088473C982A8}"/>
              </a:ext>
            </a:extLst>
          </p:cNvPr>
          <p:cNvGrpSpPr/>
          <p:nvPr/>
        </p:nvGrpSpPr>
        <p:grpSpPr>
          <a:xfrm>
            <a:off x="7495163" y="1728545"/>
            <a:ext cx="414066" cy="412961"/>
            <a:chOff x="7495163" y="1728545"/>
            <a:chExt cx="414066" cy="412961"/>
          </a:xfrm>
        </p:grpSpPr>
        <p:sp>
          <p:nvSpPr>
            <p:cNvPr id="25" name="Google Shape;6801;p88">
              <a:extLst>
                <a:ext uri="{FF2B5EF4-FFF2-40B4-BE49-F238E27FC236}">
                  <a16:creationId xmlns:a16="http://schemas.microsoft.com/office/drawing/2014/main" id="{FEEB8BE5-B87F-AC15-5737-966E7DB73FF5}"/>
                </a:ext>
              </a:extLst>
            </p:cNvPr>
            <p:cNvSpPr/>
            <p:nvPr/>
          </p:nvSpPr>
          <p:spPr>
            <a:xfrm>
              <a:off x="7519714" y="1728545"/>
              <a:ext cx="366098" cy="171376"/>
            </a:xfrm>
            <a:custGeom>
              <a:avLst/>
              <a:gdLst>
                <a:gd name="f0" fmla="val w"/>
                <a:gd name="f1" fmla="val h"/>
                <a:gd name="f2" fmla="val 0"/>
                <a:gd name="f3" fmla="val 10335"/>
                <a:gd name="f4" fmla="val 4838"/>
                <a:gd name="f5" fmla="val 1040"/>
                <a:gd name="f6" fmla="val 473"/>
                <a:gd name="f7" fmla="val 1"/>
                <a:gd name="f8" fmla="val 1071"/>
                <a:gd name="f9" fmla="val 2458"/>
                <a:gd name="f10" fmla="val 2993"/>
                <a:gd name="f11" fmla="val 3466"/>
                <a:gd name="f12" fmla="val 2048"/>
                <a:gd name="f13" fmla="val 4505"/>
                <a:gd name="f14" fmla="val 4663"/>
                <a:gd name="f15" fmla="val 2143"/>
                <a:gd name="f16" fmla="val 4757"/>
                <a:gd name="f17" fmla="val 2269"/>
                <a:gd name="f18" fmla="val 4820"/>
                <a:gd name="f19" fmla="val 2300"/>
                <a:gd name="f20" fmla="val 4831"/>
                <a:gd name="f21" fmla="val 2339"/>
                <a:gd name="f22" fmla="val 2380"/>
                <a:gd name="f23" fmla="val 2461"/>
                <a:gd name="f24" fmla="val 2552"/>
                <a:gd name="f25" fmla="val 4810"/>
                <a:gd name="f26" fmla="val 2615"/>
                <a:gd name="f27" fmla="val 4726"/>
                <a:gd name="f28" fmla="val 3876"/>
                <a:gd name="f29" fmla="val 6365"/>
                <a:gd name="f30" fmla="val 7625"/>
                <a:gd name="f31" fmla="val 7688"/>
                <a:gd name="f32" fmla="val 7765"/>
                <a:gd name="f33" fmla="val 7846"/>
                <a:gd name="f34" fmla="val 7887"/>
                <a:gd name="f35" fmla="val 7929"/>
                <a:gd name="f36" fmla="val 7971"/>
                <a:gd name="f37" fmla="val 8097"/>
                <a:gd name="f38" fmla="val 4789"/>
                <a:gd name="f39" fmla="val 8160"/>
                <a:gd name="f40" fmla="val 4631"/>
                <a:gd name="f41" fmla="val 9231"/>
                <a:gd name="f42" fmla="val 9862"/>
                <a:gd name="f43" fmla="val 10334"/>
                <a:gd name="f44" fmla="val 536"/>
                <a:gd name="f45" fmla="val 9294"/>
                <a:gd name="f46" fmla="*/ f0 1 10335"/>
                <a:gd name="f47" fmla="*/ f1 1 4838"/>
                <a:gd name="f48" fmla="val f2"/>
                <a:gd name="f49" fmla="val f3"/>
                <a:gd name="f50" fmla="val f4"/>
                <a:gd name="f51" fmla="+- f50 0 f48"/>
                <a:gd name="f52" fmla="+- f49 0 f48"/>
                <a:gd name="f53" fmla="*/ f52 1 10335"/>
                <a:gd name="f54" fmla="*/ f51 1 4838"/>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0335" h="4838">
                  <a:moveTo>
                    <a:pt x="f5" y="f2"/>
                  </a:moveTo>
                  <a:cubicBezTo>
                    <a:pt x="f6" y="f2"/>
                    <a:pt x="f7" y="f6"/>
                    <a:pt x="f7" y="f8"/>
                  </a:cubicBezTo>
                  <a:lnTo>
                    <a:pt x="f7" y="f9"/>
                  </a:lnTo>
                  <a:cubicBezTo>
                    <a:pt x="f7" y="f10"/>
                    <a:pt x="f6" y="f11"/>
                    <a:pt x="f5" y="f11"/>
                  </a:cubicBezTo>
                  <a:lnTo>
                    <a:pt x="f12" y="f11"/>
                  </a:lnTo>
                  <a:lnTo>
                    <a:pt x="f12" y="f13"/>
                  </a:lnTo>
                  <a:cubicBezTo>
                    <a:pt x="f12" y="f14"/>
                    <a:pt x="f15" y="f16"/>
                    <a:pt x="f17" y="f18"/>
                  </a:cubicBezTo>
                  <a:cubicBezTo>
                    <a:pt x="f19" y="f20"/>
                    <a:pt x="f21" y="f4"/>
                    <a:pt x="f22" y="f4"/>
                  </a:cubicBezTo>
                  <a:cubicBezTo>
                    <a:pt x="f23" y="f4"/>
                    <a:pt x="f24" y="f25"/>
                    <a:pt x="f26" y="f27"/>
                  </a:cubicBezTo>
                  <a:lnTo>
                    <a:pt x="f28" y="f11"/>
                  </a:lnTo>
                  <a:lnTo>
                    <a:pt x="f29" y="f11"/>
                  </a:lnTo>
                  <a:lnTo>
                    <a:pt x="f30" y="f27"/>
                  </a:lnTo>
                  <a:cubicBezTo>
                    <a:pt x="f31" y="f25"/>
                    <a:pt x="f32" y="f4"/>
                    <a:pt x="f33" y="f4"/>
                  </a:cubicBezTo>
                  <a:cubicBezTo>
                    <a:pt x="f34" y="f4"/>
                    <a:pt x="f35" y="f20"/>
                    <a:pt x="f36" y="f18"/>
                  </a:cubicBezTo>
                  <a:cubicBezTo>
                    <a:pt x="f37" y="f38"/>
                    <a:pt x="f39" y="f40"/>
                    <a:pt x="f39" y="f13"/>
                  </a:cubicBezTo>
                  <a:lnTo>
                    <a:pt x="f39" y="f11"/>
                  </a:lnTo>
                  <a:lnTo>
                    <a:pt x="f41" y="f11"/>
                  </a:lnTo>
                  <a:cubicBezTo>
                    <a:pt x="f42" y="f11"/>
                    <a:pt x="f43" y="f10"/>
                    <a:pt x="f43" y="f9"/>
                  </a:cubicBezTo>
                  <a:lnTo>
                    <a:pt x="f43" y="f8"/>
                  </a:lnTo>
                  <a:cubicBezTo>
                    <a:pt x="f43" y="f44"/>
                    <a:pt x="f42" y="f2"/>
                    <a:pt x="f4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6" name="Google Shape;6802;p88">
              <a:extLst>
                <a:ext uri="{FF2B5EF4-FFF2-40B4-BE49-F238E27FC236}">
                  <a16:creationId xmlns:a16="http://schemas.microsoft.com/office/drawing/2014/main" id="{0CB6F64A-6A7E-E642-7D38-3ABDB1A0E660}"/>
                </a:ext>
              </a:extLst>
            </p:cNvPr>
            <p:cNvSpPr/>
            <p:nvPr/>
          </p:nvSpPr>
          <p:spPr>
            <a:xfrm>
              <a:off x="7544266" y="1923833"/>
              <a:ext cx="97127" cy="98261"/>
            </a:xfrm>
            <a:custGeom>
              <a:avLst/>
              <a:gdLst>
                <a:gd name="f0" fmla="val w"/>
                <a:gd name="f1" fmla="val h"/>
                <a:gd name="f2" fmla="val 0"/>
                <a:gd name="f3" fmla="val 2742"/>
                <a:gd name="f4" fmla="val 2774"/>
                <a:gd name="f5" fmla="val 1387"/>
                <a:gd name="f6" fmla="val 1"/>
                <a:gd name="f7" fmla="val 599"/>
                <a:gd name="f8" fmla="val 631"/>
                <a:gd name="f9" fmla="val 2143"/>
                <a:gd name="f10" fmla="val 2773"/>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8"/>
                    <a:pt x="f6" y="f5"/>
                  </a:cubicBezTo>
                  <a:cubicBezTo>
                    <a:pt x="f6" y="f9"/>
                    <a:pt x="f7" y="f10"/>
                    <a:pt x="f5" y="f10"/>
                  </a:cubicBezTo>
                  <a:cubicBezTo>
                    <a:pt x="f9" y="f10"/>
                    <a:pt x="f3" y="f9"/>
                    <a:pt x="f3" y="f5"/>
                  </a:cubicBezTo>
                  <a:cubicBezTo>
                    <a:pt x="f3" y="f8"/>
                    <a:pt x="f9"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7" name="Google Shape;6803;p88">
              <a:extLst>
                <a:ext uri="{FF2B5EF4-FFF2-40B4-BE49-F238E27FC236}">
                  <a16:creationId xmlns:a16="http://schemas.microsoft.com/office/drawing/2014/main" id="{AB61A995-109A-EBB8-0C87-4582853535FF}"/>
                </a:ext>
              </a:extLst>
            </p:cNvPr>
            <p:cNvSpPr/>
            <p:nvPr/>
          </p:nvSpPr>
          <p:spPr>
            <a:xfrm>
              <a:off x="7495163" y="2045476"/>
              <a:ext cx="194227" cy="96030"/>
            </a:xfrm>
            <a:custGeom>
              <a:avLst/>
              <a:gdLst>
                <a:gd name="f0" fmla="val w"/>
                <a:gd name="f1" fmla="val h"/>
                <a:gd name="f2" fmla="val 0"/>
                <a:gd name="f3" fmla="val 5483"/>
                <a:gd name="f4" fmla="val 2711"/>
                <a:gd name="f5" fmla="val 2741"/>
                <a:gd name="f6" fmla="val 1"/>
                <a:gd name="f7" fmla="val 1387"/>
                <a:gd name="f8" fmla="val 221"/>
                <a:gd name="f9" fmla="val 1040"/>
                <a:gd name="f10" fmla="val 32"/>
                <a:gd name="f11" fmla="val 2332"/>
                <a:gd name="f12" fmla="val 2521"/>
                <a:gd name="f13" fmla="val 158"/>
                <a:gd name="f14" fmla="val 2710"/>
                <a:gd name="f15" fmla="val 378"/>
                <a:gd name="f16" fmla="val 5104"/>
                <a:gd name="f17" fmla="val 5325"/>
                <a:gd name="f18" fmla="val 5482"/>
                <a:gd name="f19" fmla="val 5262"/>
                <a:gd name="f20" fmla="val 977"/>
                <a:gd name="f21" fmla="val 4128"/>
                <a:gd name="f22" fmla="*/ f0 1 5483"/>
                <a:gd name="f23" fmla="*/ f1 1 2711"/>
                <a:gd name="f24" fmla="val f2"/>
                <a:gd name="f25" fmla="val f3"/>
                <a:gd name="f26" fmla="val f4"/>
                <a:gd name="f27" fmla="+- f26 0 f24"/>
                <a:gd name="f28" fmla="+- f25 0 f24"/>
                <a:gd name="f29" fmla="*/ f28 1 5483"/>
                <a:gd name="f30" fmla="*/ f27 1 2711"/>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5483" h="2711">
                  <a:moveTo>
                    <a:pt x="f5" y="f6"/>
                  </a:moveTo>
                  <a:cubicBezTo>
                    <a:pt x="f7" y="f6"/>
                    <a:pt x="f8" y="f9"/>
                    <a:pt x="f10" y="f11"/>
                  </a:cubicBezTo>
                  <a:cubicBezTo>
                    <a:pt x="f2" y="f12"/>
                    <a:pt x="f13" y="f14"/>
                    <a:pt x="f15" y="f14"/>
                  </a:cubicBezTo>
                  <a:lnTo>
                    <a:pt x="f16" y="f14"/>
                  </a:lnTo>
                  <a:cubicBezTo>
                    <a:pt x="f17" y="f14"/>
                    <a:pt x="f18" y="f12"/>
                    <a:pt x="f18" y="f11"/>
                  </a:cubicBezTo>
                  <a:cubicBezTo>
                    <a:pt x="f19" y="f20"/>
                    <a:pt x="f21"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8" name="Google Shape;6804;p88">
              <a:extLst>
                <a:ext uri="{FF2B5EF4-FFF2-40B4-BE49-F238E27FC236}">
                  <a16:creationId xmlns:a16="http://schemas.microsoft.com/office/drawing/2014/main" id="{C25AB2F0-99B0-F195-D306-E5484F172D58}"/>
                </a:ext>
              </a:extLst>
            </p:cNvPr>
            <p:cNvSpPr/>
            <p:nvPr/>
          </p:nvSpPr>
          <p:spPr>
            <a:xfrm>
              <a:off x="7762999" y="1923833"/>
              <a:ext cx="97127" cy="98261"/>
            </a:xfrm>
            <a:custGeom>
              <a:avLst/>
              <a:gdLst>
                <a:gd name="f0" fmla="val w"/>
                <a:gd name="f1" fmla="val h"/>
                <a:gd name="f2" fmla="val 0"/>
                <a:gd name="f3" fmla="val 2742"/>
                <a:gd name="f4" fmla="val 2774"/>
                <a:gd name="f5" fmla="val 1387"/>
                <a:gd name="f6" fmla="val 1"/>
                <a:gd name="f7" fmla="val 631"/>
                <a:gd name="f8" fmla="val 2143"/>
                <a:gd name="f9" fmla="val 2773"/>
                <a:gd name="f10" fmla="val 2111"/>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7"/>
                    <a:pt x="f6" y="f5"/>
                  </a:cubicBezTo>
                  <a:cubicBezTo>
                    <a:pt x="f6" y="f8"/>
                    <a:pt x="f7" y="f9"/>
                    <a:pt x="f5" y="f9"/>
                  </a:cubicBezTo>
                  <a:cubicBezTo>
                    <a:pt x="f10" y="f9"/>
                    <a:pt x="f3" y="f8"/>
                    <a:pt x="f3" y="f5"/>
                  </a:cubicBezTo>
                  <a:cubicBezTo>
                    <a:pt x="f3" y="f7"/>
                    <a:pt x="f1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9" name="Google Shape;6805;p88">
              <a:extLst>
                <a:ext uri="{FF2B5EF4-FFF2-40B4-BE49-F238E27FC236}">
                  <a16:creationId xmlns:a16="http://schemas.microsoft.com/office/drawing/2014/main" id="{3760E735-22A3-B963-D47C-D94F5AFE76F8}"/>
                </a:ext>
              </a:extLst>
            </p:cNvPr>
            <p:cNvSpPr/>
            <p:nvPr/>
          </p:nvSpPr>
          <p:spPr>
            <a:xfrm>
              <a:off x="7713905" y="2045476"/>
              <a:ext cx="195324" cy="96030"/>
            </a:xfrm>
            <a:custGeom>
              <a:avLst/>
              <a:gdLst>
                <a:gd name="f0" fmla="val w"/>
                <a:gd name="f1" fmla="val h"/>
                <a:gd name="f2" fmla="val 0"/>
                <a:gd name="f3" fmla="val 5514"/>
                <a:gd name="f4" fmla="val 2711"/>
                <a:gd name="f5" fmla="val 2773"/>
                <a:gd name="f6" fmla="val 1"/>
                <a:gd name="f7" fmla="val 1387"/>
                <a:gd name="f8" fmla="val 252"/>
                <a:gd name="f9" fmla="val 1040"/>
                <a:gd name="f10" fmla="val 32"/>
                <a:gd name="f11" fmla="val 2332"/>
                <a:gd name="f12" fmla="val 2521"/>
                <a:gd name="f13" fmla="val 158"/>
                <a:gd name="f14" fmla="val 2710"/>
                <a:gd name="f15" fmla="val 410"/>
                <a:gd name="f16" fmla="val 5167"/>
                <a:gd name="f17" fmla="val 5356"/>
                <a:gd name="f18" fmla="val 5293"/>
                <a:gd name="f19" fmla="val 977"/>
                <a:gd name="f20" fmla="val 4128"/>
                <a:gd name="f21" fmla="*/ f0 1 5514"/>
                <a:gd name="f22" fmla="*/ f1 1 2711"/>
                <a:gd name="f23" fmla="val f2"/>
                <a:gd name="f24" fmla="val f3"/>
                <a:gd name="f25" fmla="val f4"/>
                <a:gd name="f26" fmla="+- f25 0 f23"/>
                <a:gd name="f27" fmla="+- f24 0 f23"/>
                <a:gd name="f28" fmla="*/ f27 1 5514"/>
                <a:gd name="f29" fmla="*/ f26 1 271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514" h="2711">
                  <a:moveTo>
                    <a:pt x="f5" y="f6"/>
                  </a:moveTo>
                  <a:cubicBezTo>
                    <a:pt x="f7" y="f6"/>
                    <a:pt x="f8" y="f9"/>
                    <a:pt x="f10" y="f11"/>
                  </a:cubicBezTo>
                  <a:cubicBezTo>
                    <a:pt x="f2" y="f12"/>
                    <a:pt x="f13" y="f14"/>
                    <a:pt x="f15" y="f14"/>
                  </a:cubicBezTo>
                  <a:lnTo>
                    <a:pt x="f16" y="f14"/>
                  </a:lnTo>
                  <a:cubicBezTo>
                    <a:pt x="f17" y="f14"/>
                    <a:pt x="f3" y="f12"/>
                    <a:pt x="f3" y="f11"/>
                  </a:cubicBezTo>
                  <a:cubicBezTo>
                    <a:pt x="f18" y="f19"/>
                    <a:pt x="f2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0" name="Google Shape;6866;p88">
            <a:extLst>
              <a:ext uri="{FF2B5EF4-FFF2-40B4-BE49-F238E27FC236}">
                <a16:creationId xmlns:a16="http://schemas.microsoft.com/office/drawing/2014/main" id="{DF3D858B-1848-5C07-B7B8-402365C19A5E}"/>
              </a:ext>
            </a:extLst>
          </p:cNvPr>
          <p:cNvGrpSpPr/>
          <p:nvPr/>
        </p:nvGrpSpPr>
        <p:grpSpPr>
          <a:xfrm>
            <a:off x="4435187" y="3483022"/>
            <a:ext cx="381642" cy="422306"/>
            <a:chOff x="4435187" y="3483022"/>
            <a:chExt cx="381642" cy="422306"/>
          </a:xfrm>
        </p:grpSpPr>
        <p:sp>
          <p:nvSpPr>
            <p:cNvPr id="31" name="Google Shape;6867;p88">
              <a:extLst>
                <a:ext uri="{FF2B5EF4-FFF2-40B4-BE49-F238E27FC236}">
                  <a16:creationId xmlns:a16="http://schemas.microsoft.com/office/drawing/2014/main" id="{92CB6BD6-D7C7-DE22-39B4-42DDE71FB28E}"/>
                </a:ext>
              </a:extLst>
            </p:cNvPr>
            <p:cNvSpPr/>
            <p:nvPr/>
          </p:nvSpPr>
          <p:spPr>
            <a:xfrm>
              <a:off x="4435187" y="3534256"/>
              <a:ext cx="180045" cy="369947"/>
            </a:xfrm>
            <a:custGeom>
              <a:avLst/>
              <a:gdLst>
                <a:gd name="f0" fmla="val w"/>
                <a:gd name="f1" fmla="val h"/>
                <a:gd name="f2" fmla="val 0"/>
                <a:gd name="f3" fmla="val 5515"/>
                <a:gd name="f4" fmla="val 10240"/>
                <a:gd name="f5" fmla="val 662"/>
                <a:gd name="f6" fmla="val 284"/>
                <a:gd name="f7" fmla="val 1"/>
                <a:gd name="f8" fmla="val 315"/>
                <a:gd name="f9" fmla="val 4411"/>
                <a:gd name="f10" fmla="val 4632"/>
                <a:gd name="f11" fmla="val 64"/>
                <a:gd name="f12" fmla="val 4884"/>
                <a:gd name="f13" fmla="val 190"/>
                <a:gd name="f14" fmla="val 5073"/>
                <a:gd name="f15" fmla="val 1639"/>
                <a:gd name="f16" fmla="val 7467"/>
                <a:gd name="f17" fmla="val 1891"/>
                <a:gd name="f18" fmla="val 7877"/>
                <a:gd name="f19" fmla="val 2049"/>
                <a:gd name="f20" fmla="val 8097"/>
                <a:gd name="f21" fmla="val 8538"/>
                <a:gd name="f22" fmla="val 9861"/>
                <a:gd name="f23" fmla="val 10082"/>
                <a:gd name="f24" fmla="val 2206"/>
                <a:gd name="f25" fmla="val 10239"/>
                <a:gd name="f26" fmla="val 2395"/>
                <a:gd name="f27" fmla="val 5514"/>
                <a:gd name="f28" fmla="val 6364"/>
                <a:gd name="f29" fmla="val 5986"/>
                <a:gd name="f30" fmla="val 5357"/>
                <a:gd name="f31" fmla="val 5671"/>
                <a:gd name="f32" fmla="val 5168"/>
                <a:gd name="f33" fmla="val 5419"/>
                <a:gd name="f34" fmla="val 5167"/>
                <a:gd name="f35" fmla="val 5420"/>
                <a:gd name="f36" fmla="val 5165"/>
                <a:gd name="f37" fmla="val 5421"/>
                <a:gd name="f38" fmla="val 5163"/>
                <a:gd name="f39" fmla="val 5042"/>
                <a:gd name="f40" fmla="val 3214"/>
                <a:gd name="f41" fmla="val 3623"/>
                <a:gd name="f42" fmla="val 3183"/>
                <a:gd name="f43" fmla="val 3592"/>
                <a:gd name="f44" fmla="val 3041"/>
                <a:gd name="f45" fmla="val 3432"/>
                <a:gd name="f46" fmla="val 2828"/>
                <a:gd name="f47" fmla="val 3332"/>
                <a:gd name="f48" fmla="val 2613"/>
                <a:gd name="f49" fmla="val 2448"/>
                <a:gd name="f50" fmla="val 2280"/>
                <a:gd name="f51" fmla="val 3392"/>
                <a:gd name="f52" fmla="val 2143"/>
                <a:gd name="f53" fmla="val 3529"/>
                <a:gd name="f54" fmla="val 3812"/>
                <a:gd name="f55" fmla="val 1923"/>
                <a:gd name="f56" fmla="val 4285"/>
                <a:gd name="f57" fmla="val 2112"/>
                <a:gd name="f58" fmla="val 4442"/>
                <a:gd name="f59" fmla="val 3970"/>
                <a:gd name="f60" fmla="val 6301"/>
                <a:gd name="f61" fmla="val 4097"/>
                <a:gd name="f62" fmla="val 6427"/>
                <a:gd name="f63" fmla="val 6648"/>
                <a:gd name="f64" fmla="val 6774"/>
                <a:gd name="f65" fmla="val 3907"/>
                <a:gd name="f66" fmla="val 6821"/>
                <a:gd name="f67" fmla="val 3821"/>
                <a:gd name="f68" fmla="val 6845"/>
                <a:gd name="f69" fmla="val 3734"/>
                <a:gd name="f70" fmla="val 3648"/>
                <a:gd name="f71" fmla="val 3561"/>
                <a:gd name="f72" fmla="val 3498"/>
                <a:gd name="f73" fmla="val 4915"/>
                <a:gd name="f74" fmla="val 1450"/>
                <a:gd name="f75" fmla="val 4726"/>
                <a:gd name="f76" fmla="val 1324"/>
                <a:gd name="f77" fmla="val 4190"/>
                <a:gd name="f78" fmla="val 252"/>
                <a:gd name="f79" fmla="val 1009"/>
                <a:gd name="f80" fmla="*/ f0 1 5515"/>
                <a:gd name="f81" fmla="*/ f1 1 10240"/>
                <a:gd name="f82" fmla="val f2"/>
                <a:gd name="f83" fmla="val f3"/>
                <a:gd name="f84" fmla="val f4"/>
                <a:gd name="f85" fmla="+- f84 0 f82"/>
                <a:gd name="f86" fmla="+- f83 0 f82"/>
                <a:gd name="f87" fmla="*/ f86 1 5515"/>
                <a:gd name="f88" fmla="*/ f85 1 10240"/>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5515" h="10240">
                  <a:moveTo>
                    <a:pt x="f5" y="f2"/>
                  </a:moveTo>
                  <a:cubicBezTo>
                    <a:pt x="f6" y="f2"/>
                    <a:pt x="f7" y="f8"/>
                    <a:pt x="f7" y="f5"/>
                  </a:cubicBezTo>
                  <a:lnTo>
                    <a:pt x="f7" y="f9"/>
                  </a:lnTo>
                  <a:cubicBezTo>
                    <a:pt x="f7" y="f10"/>
                    <a:pt x="f11" y="f12"/>
                    <a:pt x="f13" y="f14"/>
                  </a:cubicBezTo>
                  <a:lnTo>
                    <a:pt x="f15" y="f16"/>
                  </a:lnTo>
                  <a:cubicBezTo>
                    <a:pt x="f17" y="f18"/>
                    <a:pt x="f19" y="f20"/>
                    <a:pt x="f19" y="f21"/>
                  </a:cubicBezTo>
                  <a:lnTo>
                    <a:pt x="f19" y="f22"/>
                  </a:lnTo>
                  <a:cubicBezTo>
                    <a:pt x="f19" y="f23"/>
                    <a:pt x="f24" y="f25"/>
                    <a:pt x="f26" y="f25"/>
                  </a:cubicBezTo>
                  <a:lnTo>
                    <a:pt x="f27" y="f25"/>
                  </a:lnTo>
                  <a:lnTo>
                    <a:pt x="f27" y="f28"/>
                  </a:lnTo>
                  <a:cubicBezTo>
                    <a:pt x="f27" y="f29"/>
                    <a:pt x="f30" y="f31"/>
                    <a:pt x="f32" y="f33"/>
                  </a:cubicBezTo>
                  <a:cubicBezTo>
                    <a:pt x="f34" y="f35"/>
                    <a:pt x="f36" y="f37"/>
                    <a:pt x="f38" y="f37"/>
                  </a:cubicBezTo>
                  <a:cubicBezTo>
                    <a:pt x="f39" y="f37"/>
                    <a:pt x="f40" y="f41"/>
                    <a:pt x="f42" y="f43"/>
                  </a:cubicBezTo>
                  <a:cubicBezTo>
                    <a:pt x="f44" y="f45"/>
                    <a:pt x="f46" y="f47"/>
                    <a:pt x="f48" y="f47"/>
                  </a:cubicBezTo>
                  <a:cubicBezTo>
                    <a:pt x="f49" y="f47"/>
                    <a:pt x="f50" y="f51"/>
                    <a:pt x="f52" y="f53"/>
                  </a:cubicBezTo>
                  <a:cubicBezTo>
                    <a:pt x="f17" y="f54"/>
                    <a:pt x="f55" y="f56"/>
                    <a:pt x="f57" y="f58"/>
                  </a:cubicBezTo>
                  <a:lnTo>
                    <a:pt x="f59" y="f60"/>
                  </a:lnTo>
                  <a:cubicBezTo>
                    <a:pt x="f61" y="f62"/>
                    <a:pt x="f61" y="f63"/>
                    <a:pt x="f59" y="f64"/>
                  </a:cubicBezTo>
                  <a:cubicBezTo>
                    <a:pt x="f65" y="f66"/>
                    <a:pt x="f67" y="f68"/>
                    <a:pt x="f69" y="f68"/>
                  </a:cubicBezTo>
                  <a:cubicBezTo>
                    <a:pt x="f70" y="f68"/>
                    <a:pt x="f71" y="f66"/>
                    <a:pt x="f72" y="f64"/>
                  </a:cubicBezTo>
                  <a:lnTo>
                    <a:pt x="f15" y="f73"/>
                  </a:lnTo>
                  <a:cubicBezTo>
                    <a:pt x="f74" y="f75"/>
                    <a:pt x="f76" y="f58"/>
                    <a:pt x="f76" y="f77"/>
                  </a:cubicBezTo>
                  <a:lnTo>
                    <a:pt x="f76" y="f5"/>
                  </a:lnTo>
                  <a:cubicBezTo>
                    <a:pt x="f76" y="f78"/>
                    <a:pt x="f79"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2" name="Google Shape;6868;p88">
              <a:extLst>
                <a:ext uri="{FF2B5EF4-FFF2-40B4-BE49-F238E27FC236}">
                  <a16:creationId xmlns:a16="http://schemas.microsoft.com/office/drawing/2014/main" id="{9BD17564-FD6F-920D-EB04-BE87C3CD55E1}"/>
                </a:ext>
              </a:extLst>
            </p:cNvPr>
            <p:cNvSpPr/>
            <p:nvPr/>
          </p:nvSpPr>
          <p:spPr>
            <a:xfrm>
              <a:off x="4637827" y="3534256"/>
              <a:ext cx="179002" cy="371072"/>
            </a:xfrm>
            <a:custGeom>
              <a:avLst/>
              <a:gdLst>
                <a:gd name="f0" fmla="val w"/>
                <a:gd name="f1" fmla="val h"/>
                <a:gd name="f2" fmla="val 0"/>
                <a:gd name="f3" fmla="val 5483"/>
                <a:gd name="f4" fmla="val 10271"/>
                <a:gd name="f5" fmla="val 4758"/>
                <a:gd name="f6" fmla="val 4380"/>
                <a:gd name="f7" fmla="val 4096"/>
                <a:gd name="f8" fmla="val 315"/>
                <a:gd name="f9" fmla="val 662"/>
                <a:gd name="f10" fmla="val 4190"/>
                <a:gd name="f11" fmla="val 4474"/>
                <a:gd name="f12" fmla="val 3970"/>
                <a:gd name="f13" fmla="val 3781"/>
                <a:gd name="f14" fmla="val 4915"/>
                <a:gd name="f15" fmla="val 1922"/>
                <a:gd name="f16" fmla="val 6774"/>
                <a:gd name="f17" fmla="val 1875"/>
                <a:gd name="f18" fmla="val 6821"/>
                <a:gd name="f19" fmla="val 1788"/>
                <a:gd name="f20" fmla="val 6845"/>
                <a:gd name="f21" fmla="val 1698"/>
                <a:gd name="f22" fmla="val 1607"/>
                <a:gd name="f23" fmla="val 1513"/>
                <a:gd name="f24" fmla="val 1450"/>
                <a:gd name="f25" fmla="val 1355"/>
                <a:gd name="f26" fmla="val 6648"/>
                <a:gd name="f27" fmla="val 6427"/>
                <a:gd name="f28" fmla="val 6301"/>
                <a:gd name="f29" fmla="val 3308"/>
                <a:gd name="f30" fmla="val 4442"/>
                <a:gd name="f31" fmla="val 3497"/>
                <a:gd name="f32" fmla="val 4285"/>
                <a:gd name="f33" fmla="val 3560"/>
                <a:gd name="f34" fmla="val 3812"/>
                <a:gd name="f35" fmla="val 3277"/>
                <a:gd name="f36" fmla="val 3529"/>
                <a:gd name="f37" fmla="val 3140"/>
                <a:gd name="f38" fmla="val 3392"/>
                <a:gd name="f39" fmla="val 2972"/>
                <a:gd name="f40" fmla="val 3332"/>
                <a:gd name="f41" fmla="val 2807"/>
                <a:gd name="f42" fmla="val 2592"/>
                <a:gd name="f43" fmla="val 2379"/>
                <a:gd name="f44" fmla="val 3432"/>
                <a:gd name="f45" fmla="val 2237"/>
                <a:gd name="f46" fmla="val 3592"/>
                <a:gd name="f47" fmla="val 347"/>
                <a:gd name="f48" fmla="val 5419"/>
                <a:gd name="f49" fmla="val 5482"/>
                <a:gd name="f50" fmla="val 158"/>
                <a:gd name="f51" fmla="val 5671"/>
                <a:gd name="f52" fmla="val 6018"/>
                <a:gd name="f53" fmla="val 8129"/>
                <a:gd name="f54" fmla="val 8412"/>
                <a:gd name="f55" fmla="val 3088"/>
                <a:gd name="f56" fmla="val 3434"/>
                <a:gd name="f57" fmla="val 10113"/>
                <a:gd name="f58" fmla="val 9924"/>
                <a:gd name="f59" fmla="val 8570"/>
                <a:gd name="f60" fmla="val 3623"/>
                <a:gd name="f61" fmla="val 7908"/>
                <a:gd name="f62" fmla="val 7530"/>
                <a:gd name="f63" fmla="val 5293"/>
                <a:gd name="f64" fmla="val 5104"/>
                <a:gd name="f65" fmla="val 5388"/>
                <a:gd name="f66" fmla="val 4663"/>
                <a:gd name="f67" fmla="val 4411"/>
                <a:gd name="f68" fmla="val 5451"/>
                <a:gd name="f69" fmla="val 284"/>
                <a:gd name="f70" fmla="val 5136"/>
                <a:gd name="f71" fmla="*/ f0 1 5483"/>
                <a:gd name="f72" fmla="*/ f1 1 10271"/>
                <a:gd name="f73" fmla="val f2"/>
                <a:gd name="f74" fmla="val f3"/>
                <a:gd name="f75" fmla="val f4"/>
                <a:gd name="f76" fmla="+- f75 0 f73"/>
                <a:gd name="f77" fmla="+- f74 0 f73"/>
                <a:gd name="f78" fmla="*/ f77 1 5483"/>
                <a:gd name="f79" fmla="*/ f76 1 10271"/>
                <a:gd name="f80" fmla="*/ f73 1 f78"/>
                <a:gd name="f81" fmla="*/ f74 1 f78"/>
                <a:gd name="f82" fmla="*/ f73 1 f79"/>
                <a:gd name="f83" fmla="*/ f75 1 f79"/>
                <a:gd name="f84" fmla="*/ f80 f71 1"/>
                <a:gd name="f85" fmla="*/ f81 f71 1"/>
                <a:gd name="f86" fmla="*/ f83 f72 1"/>
                <a:gd name="f87" fmla="*/ f82 f72 1"/>
              </a:gdLst>
              <a:ahLst/>
              <a:cxnLst>
                <a:cxn ang="3cd4">
                  <a:pos x="hc" y="t"/>
                </a:cxn>
                <a:cxn ang="0">
                  <a:pos x="r" y="vc"/>
                </a:cxn>
                <a:cxn ang="cd4">
                  <a:pos x="hc" y="b"/>
                </a:cxn>
                <a:cxn ang="cd2">
                  <a:pos x="l" y="vc"/>
                </a:cxn>
              </a:cxnLst>
              <a:rect l="f84" t="f87" r="f85" b="f86"/>
              <a:pathLst>
                <a:path w="5483" h="10271">
                  <a:moveTo>
                    <a:pt x="f5" y="f2"/>
                  </a:moveTo>
                  <a:cubicBezTo>
                    <a:pt x="f6" y="f2"/>
                    <a:pt x="f7" y="f8"/>
                    <a:pt x="f7" y="f9"/>
                  </a:cubicBezTo>
                  <a:lnTo>
                    <a:pt x="f7" y="f10"/>
                  </a:lnTo>
                  <a:cubicBezTo>
                    <a:pt x="f7" y="f11"/>
                    <a:pt x="f12" y="f5"/>
                    <a:pt x="f13" y="f14"/>
                  </a:cubicBezTo>
                  <a:lnTo>
                    <a:pt x="f15" y="f16"/>
                  </a:lnTo>
                  <a:cubicBezTo>
                    <a:pt x="f17" y="f18"/>
                    <a:pt x="f19" y="f20"/>
                    <a:pt x="f21" y="f20"/>
                  </a:cubicBezTo>
                  <a:cubicBezTo>
                    <a:pt x="f22" y="f20"/>
                    <a:pt x="f23" y="f18"/>
                    <a:pt x="f24" y="f16"/>
                  </a:cubicBezTo>
                  <a:cubicBezTo>
                    <a:pt x="f25" y="f26"/>
                    <a:pt x="f25" y="f27"/>
                    <a:pt x="f24" y="f28"/>
                  </a:cubicBezTo>
                  <a:lnTo>
                    <a:pt x="f29" y="f30"/>
                  </a:lnTo>
                  <a:cubicBezTo>
                    <a:pt x="f31" y="f32"/>
                    <a:pt x="f33" y="f34"/>
                    <a:pt x="f35" y="f36"/>
                  </a:cubicBezTo>
                  <a:cubicBezTo>
                    <a:pt x="f37" y="f38"/>
                    <a:pt x="f39" y="f40"/>
                    <a:pt x="f41" y="f40"/>
                  </a:cubicBezTo>
                  <a:cubicBezTo>
                    <a:pt x="f42" y="f40"/>
                    <a:pt x="f43" y="f44"/>
                    <a:pt x="f45" y="f46"/>
                  </a:cubicBezTo>
                  <a:cubicBezTo>
                    <a:pt x="f45" y="f46"/>
                    <a:pt x="f47" y="f48"/>
                    <a:pt x="f47" y="f49"/>
                  </a:cubicBezTo>
                  <a:cubicBezTo>
                    <a:pt x="f50" y="f51"/>
                    <a:pt x="f2" y="f52"/>
                    <a:pt x="f2" y="f27"/>
                  </a:cubicBezTo>
                  <a:lnTo>
                    <a:pt x="f2" y="f53"/>
                  </a:lnTo>
                  <a:lnTo>
                    <a:pt x="f2" y="f54"/>
                  </a:lnTo>
                  <a:lnTo>
                    <a:pt x="f2" y="f4"/>
                  </a:lnTo>
                  <a:lnTo>
                    <a:pt x="f55" y="f4"/>
                  </a:lnTo>
                  <a:cubicBezTo>
                    <a:pt x="f35" y="f4"/>
                    <a:pt x="f56" y="f57"/>
                    <a:pt x="f56" y="f58"/>
                  </a:cubicBezTo>
                  <a:lnTo>
                    <a:pt x="f56" y="f59"/>
                  </a:lnTo>
                  <a:cubicBezTo>
                    <a:pt x="f56" y="f53"/>
                    <a:pt x="f60" y="f61"/>
                    <a:pt x="f34" y="f62"/>
                  </a:cubicBezTo>
                  <a:lnTo>
                    <a:pt x="f63" y="f64"/>
                  </a:lnTo>
                  <a:cubicBezTo>
                    <a:pt x="f65" y="f14"/>
                    <a:pt x="f49" y="f66"/>
                    <a:pt x="f49" y="f67"/>
                  </a:cubicBezTo>
                  <a:lnTo>
                    <a:pt x="f49" y="f9"/>
                  </a:lnTo>
                  <a:cubicBezTo>
                    <a:pt x="f68" y="f69"/>
                    <a:pt x="f7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3" name="Google Shape;6869;p88">
              <a:extLst>
                <a:ext uri="{FF2B5EF4-FFF2-40B4-BE49-F238E27FC236}">
                  <a16:creationId xmlns:a16="http://schemas.microsoft.com/office/drawing/2014/main" id="{03D2E367-F8EA-D92E-BF5A-963FB71A38CC}"/>
                </a:ext>
              </a:extLst>
            </p:cNvPr>
            <p:cNvSpPr/>
            <p:nvPr/>
          </p:nvSpPr>
          <p:spPr>
            <a:xfrm>
              <a:off x="4714966" y="3580927"/>
              <a:ext cx="33951" cy="54662"/>
            </a:xfrm>
            <a:custGeom>
              <a:avLst/>
              <a:gdLst>
                <a:gd name="f0" fmla="val w"/>
                <a:gd name="f1" fmla="val h"/>
                <a:gd name="f2" fmla="val 0"/>
                <a:gd name="f3" fmla="val 1040"/>
                <a:gd name="f4" fmla="val 1513"/>
                <a:gd name="f5" fmla="val 504"/>
                <a:gd name="f6" fmla="val 252"/>
                <a:gd name="f7" fmla="val 32"/>
                <a:gd name="f8" fmla="val 284"/>
                <a:gd name="f9" fmla="val 567"/>
                <a:gd name="f10" fmla="val 1418"/>
                <a:gd name="f11" fmla="val 126"/>
                <a:gd name="f12" fmla="val 1386"/>
                <a:gd name="f13" fmla="val 1355"/>
                <a:gd name="f14" fmla="val 410"/>
                <a:gd name="f15" fmla="val 630"/>
                <a:gd name="f16" fmla="val 819"/>
                <a:gd name="f17" fmla="val 1512"/>
                <a:gd name="f18" fmla="val 788"/>
                <a:gd name="f19" fmla="*/ f0 1 1040"/>
                <a:gd name="f20" fmla="*/ f1 1 1513"/>
                <a:gd name="f21" fmla="val f2"/>
                <a:gd name="f22" fmla="val f3"/>
                <a:gd name="f23" fmla="val f4"/>
                <a:gd name="f24" fmla="+- f23 0 f21"/>
                <a:gd name="f25" fmla="+- f22 0 f21"/>
                <a:gd name="f26" fmla="*/ f25 1 1040"/>
                <a:gd name="f27" fmla="*/ f24 1 151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040" h="1513">
                  <a:moveTo>
                    <a:pt x="f5" y="f2"/>
                  </a:moveTo>
                  <a:cubicBezTo>
                    <a:pt x="f6" y="f7"/>
                    <a:pt x="f2" y="f8"/>
                    <a:pt x="f2" y="f9"/>
                  </a:cubicBezTo>
                  <a:lnTo>
                    <a:pt x="f2" y="f10"/>
                  </a:lnTo>
                  <a:cubicBezTo>
                    <a:pt x="f11" y="f12"/>
                    <a:pt x="f6" y="f13"/>
                    <a:pt x="f14" y="f13"/>
                  </a:cubicBezTo>
                  <a:cubicBezTo>
                    <a:pt x="f15" y="f13"/>
                    <a:pt x="f16" y="f12"/>
                    <a:pt x="f3" y="f17"/>
                  </a:cubicBezTo>
                  <a:lnTo>
                    <a:pt x="f3" y="f5"/>
                  </a:lnTo>
                  <a:cubicBezTo>
                    <a:pt x="f3" y="f6"/>
                    <a:pt x="f18"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4" name="Google Shape;6870;p88">
              <a:extLst>
                <a:ext uri="{FF2B5EF4-FFF2-40B4-BE49-F238E27FC236}">
                  <a16:creationId xmlns:a16="http://schemas.microsoft.com/office/drawing/2014/main" id="{D7D76C71-5DDF-A090-078F-B659015BBB10}"/>
                </a:ext>
              </a:extLst>
            </p:cNvPr>
            <p:cNvSpPr/>
            <p:nvPr/>
          </p:nvSpPr>
          <p:spPr>
            <a:xfrm>
              <a:off x="4502048" y="3583963"/>
              <a:ext cx="32936" cy="52742"/>
            </a:xfrm>
            <a:custGeom>
              <a:avLst/>
              <a:gdLst>
                <a:gd name="f0" fmla="val w"/>
                <a:gd name="f1" fmla="val h"/>
                <a:gd name="f2" fmla="val 0"/>
                <a:gd name="f3" fmla="val 1009"/>
                <a:gd name="f4" fmla="val 1460"/>
                <a:gd name="f5" fmla="val 418"/>
                <a:gd name="f6" fmla="val 1"/>
                <a:gd name="f7" fmla="val 177"/>
                <a:gd name="f8" fmla="val 229"/>
                <a:gd name="f9" fmla="val 483"/>
                <a:gd name="f10" fmla="val 190"/>
                <a:gd name="f11" fmla="val 1334"/>
                <a:gd name="f12" fmla="val 379"/>
                <a:gd name="f13" fmla="val 1302"/>
                <a:gd name="f14" fmla="val 631"/>
                <a:gd name="f15" fmla="val 725"/>
                <a:gd name="f16" fmla="val 883"/>
                <a:gd name="f17" fmla="val 1365"/>
                <a:gd name="f18" fmla="val 515"/>
                <a:gd name="f19" fmla="val 231"/>
                <a:gd name="f20" fmla="val 788"/>
                <a:gd name="f21" fmla="val 11"/>
                <a:gd name="f22" fmla="val 505"/>
                <a:gd name="f23" fmla="val 475"/>
                <a:gd name="f24" fmla="val 4"/>
                <a:gd name="f25" fmla="val 446"/>
                <a:gd name="f26" fmla="*/ f0 1 1009"/>
                <a:gd name="f27" fmla="*/ f1 1 1460"/>
                <a:gd name="f28" fmla="val f2"/>
                <a:gd name="f29" fmla="val f3"/>
                <a:gd name="f30" fmla="val f4"/>
                <a:gd name="f31" fmla="+- f30 0 f28"/>
                <a:gd name="f32" fmla="+- f29 0 f28"/>
                <a:gd name="f33" fmla="*/ f32 1 1009"/>
                <a:gd name="f34" fmla="*/ f31 1 1460"/>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009" h="1460">
                  <a:moveTo>
                    <a:pt x="f5" y="f6"/>
                  </a:moveTo>
                  <a:cubicBezTo>
                    <a:pt x="f7" y="f6"/>
                    <a:pt x="f6" y="f8"/>
                    <a:pt x="f6" y="f9"/>
                  </a:cubicBezTo>
                  <a:lnTo>
                    <a:pt x="f6" y="f4"/>
                  </a:lnTo>
                  <a:cubicBezTo>
                    <a:pt x="f10" y="f11"/>
                    <a:pt x="f12" y="f13"/>
                    <a:pt x="f14" y="f13"/>
                  </a:cubicBezTo>
                  <a:cubicBezTo>
                    <a:pt x="f15" y="f13"/>
                    <a:pt x="f16" y="f11"/>
                    <a:pt x="f3" y="f17"/>
                  </a:cubicBezTo>
                  <a:lnTo>
                    <a:pt x="f3" y="f18"/>
                  </a:lnTo>
                  <a:cubicBezTo>
                    <a:pt x="f3" y="f19"/>
                    <a:pt x="f20" y="f21"/>
                    <a:pt x="f22" y="f21"/>
                  </a:cubicBezTo>
                  <a:cubicBezTo>
                    <a:pt x="f23" y="f24"/>
                    <a:pt x="f25"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5" name="Google Shape;6871;p88">
              <a:extLst>
                <a:ext uri="{FF2B5EF4-FFF2-40B4-BE49-F238E27FC236}">
                  <a16:creationId xmlns:a16="http://schemas.microsoft.com/office/drawing/2014/main" id="{016DD5D5-7027-CF2D-4094-0CACC2CB3F41}"/>
                </a:ext>
              </a:extLst>
            </p:cNvPr>
            <p:cNvSpPr/>
            <p:nvPr/>
          </p:nvSpPr>
          <p:spPr>
            <a:xfrm>
              <a:off x="4580238" y="3483022"/>
              <a:ext cx="89483" cy="99066"/>
            </a:xfrm>
            <a:custGeom>
              <a:avLst/>
              <a:gdLst>
                <a:gd name="f0" fmla="val w"/>
                <a:gd name="f1" fmla="val h"/>
                <a:gd name="f2" fmla="val 0"/>
                <a:gd name="f3" fmla="val 2741"/>
                <a:gd name="f4" fmla="val 2742"/>
                <a:gd name="f5" fmla="val 1386"/>
                <a:gd name="f6" fmla="val 1"/>
                <a:gd name="f7" fmla="val 630"/>
                <a:gd name="f8" fmla="val 631"/>
                <a:gd name="f9" fmla="val 1387"/>
                <a:gd name="f10" fmla="val 2174"/>
                <a:gd name="f11" fmla="val 2111"/>
                <a:gd name="f12" fmla="*/ f0 1 2741"/>
                <a:gd name="f13" fmla="*/ f1 1 2742"/>
                <a:gd name="f14" fmla="val f2"/>
                <a:gd name="f15" fmla="val f3"/>
                <a:gd name="f16" fmla="val f4"/>
                <a:gd name="f17" fmla="+- f16 0 f14"/>
                <a:gd name="f18" fmla="+- f15 0 f14"/>
                <a:gd name="f19" fmla="*/ f18 1 2741"/>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41" h="2742">
                  <a:moveTo>
                    <a:pt x="f5" y="f6"/>
                  </a:moveTo>
                  <a:cubicBezTo>
                    <a:pt x="f7" y="f6"/>
                    <a:pt x="f2" y="f8"/>
                    <a:pt x="f2" y="f9"/>
                  </a:cubicBezTo>
                  <a:cubicBezTo>
                    <a:pt x="f2" y="f10"/>
                    <a:pt x="f7" y="f4"/>
                    <a:pt x="f5" y="f4"/>
                  </a:cubicBezTo>
                  <a:cubicBezTo>
                    <a:pt x="f11" y="f4"/>
                    <a:pt x="f3" y="f11"/>
                    <a:pt x="f3" y="f9"/>
                  </a:cubicBezTo>
                  <a:cubicBezTo>
                    <a:pt x="f3" y="f8"/>
                    <a:pt x="f11"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6" name="Google Shape;6872;p88">
              <a:extLst>
                <a:ext uri="{FF2B5EF4-FFF2-40B4-BE49-F238E27FC236}">
                  <a16:creationId xmlns:a16="http://schemas.microsoft.com/office/drawing/2014/main" id="{71CF249F-0278-AEEB-C408-F685D4D7DFB6}"/>
                </a:ext>
              </a:extLst>
            </p:cNvPr>
            <p:cNvSpPr/>
            <p:nvPr/>
          </p:nvSpPr>
          <p:spPr>
            <a:xfrm>
              <a:off x="4554507" y="3607088"/>
              <a:ext cx="140936" cy="99066"/>
            </a:xfrm>
            <a:custGeom>
              <a:avLst/>
              <a:gdLst>
                <a:gd name="f0" fmla="val w"/>
                <a:gd name="f1" fmla="val h"/>
                <a:gd name="f2" fmla="val 0"/>
                <a:gd name="f3" fmla="val 4317"/>
                <a:gd name="f4" fmla="val 2742"/>
                <a:gd name="f5" fmla="val 2174"/>
                <a:gd name="f6" fmla="val 1"/>
                <a:gd name="f7" fmla="val 1292"/>
                <a:gd name="f8" fmla="val 505"/>
                <a:gd name="f9" fmla="val 379"/>
                <a:gd name="f10" fmla="val 1040"/>
                <a:gd name="f11" fmla="val 32"/>
                <a:gd name="f12" fmla="val 1103"/>
                <a:gd name="f13" fmla="val 946"/>
                <a:gd name="f14" fmla="val 1985"/>
                <a:gd name="f15" fmla="val 1450"/>
                <a:gd name="f16" fmla="val 2458"/>
                <a:gd name="f17" fmla="val 1702"/>
                <a:gd name="f18" fmla="val 2647"/>
                <a:gd name="f19" fmla="val 4254"/>
                <a:gd name="f20" fmla="val 1135"/>
                <a:gd name="f21" fmla="val 3813"/>
                <a:gd name="f22" fmla="val 410"/>
                <a:gd name="f23" fmla="val 3025"/>
                <a:gd name="f24" fmla="*/ f0 1 4317"/>
                <a:gd name="f25" fmla="*/ f1 1 2742"/>
                <a:gd name="f26" fmla="val f2"/>
                <a:gd name="f27" fmla="val f3"/>
                <a:gd name="f28" fmla="val f4"/>
                <a:gd name="f29" fmla="+- f28 0 f26"/>
                <a:gd name="f30" fmla="+- f27 0 f26"/>
                <a:gd name="f31" fmla="*/ f30 1 4317"/>
                <a:gd name="f32" fmla="*/ f29 1 274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317" h="2742">
                  <a:moveTo>
                    <a:pt x="f5" y="f6"/>
                  </a:moveTo>
                  <a:cubicBezTo>
                    <a:pt x="f7" y="f6"/>
                    <a:pt x="f8" y="f9"/>
                    <a:pt x="f2" y="f10"/>
                  </a:cubicBezTo>
                  <a:lnTo>
                    <a:pt x="f11" y="f12"/>
                  </a:lnTo>
                  <a:cubicBezTo>
                    <a:pt x="f13" y="f14"/>
                    <a:pt x="f15" y="f16"/>
                    <a:pt x="f17" y="f4"/>
                  </a:cubicBezTo>
                  <a:lnTo>
                    <a:pt x="f18" y="f4"/>
                  </a:lnTo>
                  <a:lnTo>
                    <a:pt x="f19" y="f20"/>
                  </a:lnTo>
                  <a:lnTo>
                    <a:pt x="f3" y="f10"/>
                  </a:lnTo>
                  <a:cubicBezTo>
                    <a:pt x="f21" y="f22"/>
                    <a:pt x="f23"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7" name="Google Shape;6957;p88">
            <a:extLst>
              <a:ext uri="{FF2B5EF4-FFF2-40B4-BE49-F238E27FC236}">
                <a16:creationId xmlns:a16="http://schemas.microsoft.com/office/drawing/2014/main" id="{4C7A00F3-9390-A02E-8993-8664D955F354}"/>
              </a:ext>
            </a:extLst>
          </p:cNvPr>
          <p:cNvGrpSpPr/>
          <p:nvPr/>
        </p:nvGrpSpPr>
        <p:grpSpPr>
          <a:xfrm>
            <a:off x="3730944" y="986052"/>
            <a:ext cx="373559" cy="372837"/>
            <a:chOff x="3730944" y="986052"/>
            <a:chExt cx="373559" cy="372837"/>
          </a:xfrm>
        </p:grpSpPr>
        <p:sp>
          <p:nvSpPr>
            <p:cNvPr id="38" name="Google Shape;6958;p88">
              <a:extLst>
                <a:ext uri="{FF2B5EF4-FFF2-40B4-BE49-F238E27FC236}">
                  <a16:creationId xmlns:a16="http://schemas.microsoft.com/office/drawing/2014/main" id="{0C044B29-95E4-F670-668E-00EF6B58E618}"/>
                </a:ext>
              </a:extLst>
            </p:cNvPr>
            <p:cNvSpPr/>
            <p:nvPr/>
          </p:nvSpPr>
          <p:spPr>
            <a:xfrm>
              <a:off x="3808475" y="986052"/>
              <a:ext cx="131929" cy="43589"/>
            </a:xfrm>
            <a:custGeom>
              <a:avLst/>
              <a:gdLst>
                <a:gd name="f0" fmla="val w"/>
                <a:gd name="f1" fmla="val h"/>
                <a:gd name="f2" fmla="val 0"/>
                <a:gd name="f3" fmla="val 4128"/>
                <a:gd name="f4" fmla="val 1364"/>
                <a:gd name="f5" fmla="val 645"/>
                <a:gd name="f6" fmla="val 263"/>
                <a:gd name="f7" fmla="val 296"/>
                <a:gd name="f8" fmla="val 670"/>
                <a:gd name="f9" fmla="val 1016"/>
                <a:gd name="f10" fmla="val 1205"/>
                <a:gd name="f11" fmla="val 158"/>
                <a:gd name="f12" fmla="val 1363"/>
                <a:gd name="f13" fmla="val 347"/>
                <a:gd name="f14" fmla="val 3781"/>
                <a:gd name="f15" fmla="val 3970"/>
                <a:gd name="f16" fmla="val 4127"/>
                <a:gd name="f17" fmla="val 260"/>
                <a:gd name="f18" fmla="val 3812"/>
                <a:gd name="f19" fmla="val 8"/>
                <a:gd name="f20" fmla="val 3466"/>
                <a:gd name="f21" fmla="val 756"/>
                <a:gd name="f22" fmla="val 718"/>
                <a:gd name="f23" fmla="val 3"/>
                <a:gd name="f24" fmla="val 681"/>
                <a:gd name="f25" fmla="*/ f0 1 4128"/>
                <a:gd name="f26" fmla="*/ f1 1 1364"/>
                <a:gd name="f27" fmla="val f2"/>
                <a:gd name="f28" fmla="val f3"/>
                <a:gd name="f29" fmla="val f4"/>
                <a:gd name="f30" fmla="+- f29 0 f27"/>
                <a:gd name="f31" fmla="+- f28 0 f27"/>
                <a:gd name="f32" fmla="*/ f31 1 4128"/>
                <a:gd name="f33" fmla="*/ f30 1 1364"/>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128" h="1364">
                  <a:moveTo>
                    <a:pt x="f5" y="f2"/>
                  </a:moveTo>
                  <a:cubicBezTo>
                    <a:pt x="f6" y="f2"/>
                    <a:pt x="f2" y="f7"/>
                    <a:pt x="f2" y="f8"/>
                  </a:cubicBezTo>
                  <a:lnTo>
                    <a:pt x="f2" y="f9"/>
                  </a:lnTo>
                  <a:cubicBezTo>
                    <a:pt x="f2" y="f10"/>
                    <a:pt x="f11" y="f12"/>
                    <a:pt x="f13" y="f12"/>
                  </a:cubicBezTo>
                  <a:lnTo>
                    <a:pt x="f14" y="f12"/>
                  </a:lnTo>
                  <a:cubicBezTo>
                    <a:pt x="f15" y="f12"/>
                    <a:pt x="f16" y="f10"/>
                    <a:pt x="f16" y="f9"/>
                  </a:cubicBezTo>
                  <a:lnTo>
                    <a:pt x="f16" y="f8"/>
                  </a:lnTo>
                  <a:cubicBezTo>
                    <a:pt x="f16" y="f17"/>
                    <a:pt x="f18" y="f19"/>
                    <a:pt x="f20" y="f19"/>
                  </a:cubicBezTo>
                  <a:lnTo>
                    <a:pt x="f21" y="f19"/>
                  </a:lnTo>
                  <a:cubicBezTo>
                    <a:pt x="f22" y="f23"/>
                    <a:pt x="f24"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9" name="Google Shape;6959;p88">
              <a:extLst>
                <a:ext uri="{FF2B5EF4-FFF2-40B4-BE49-F238E27FC236}">
                  <a16:creationId xmlns:a16="http://schemas.microsoft.com/office/drawing/2014/main" id="{FE859BB2-A337-136D-8178-932E8ECEAD0E}"/>
                </a:ext>
              </a:extLst>
            </p:cNvPr>
            <p:cNvSpPr/>
            <p:nvPr/>
          </p:nvSpPr>
          <p:spPr>
            <a:xfrm>
              <a:off x="3797384" y="1180618"/>
              <a:ext cx="21159" cy="23198"/>
            </a:xfrm>
            <a:custGeom>
              <a:avLst/>
              <a:gdLst>
                <a:gd name="f0" fmla="val w"/>
                <a:gd name="f1" fmla="val h"/>
                <a:gd name="f2" fmla="val 0"/>
                <a:gd name="f3" fmla="val 662"/>
                <a:gd name="f4" fmla="val 726"/>
                <a:gd name="f5" fmla="val 1"/>
                <a:gd name="f6" fmla="val 725"/>
                <a:gd name="f7" fmla="*/ f0 1 662"/>
                <a:gd name="f8" fmla="*/ f1 1 726"/>
                <a:gd name="f9" fmla="val f2"/>
                <a:gd name="f10" fmla="val f3"/>
                <a:gd name="f11" fmla="val f4"/>
                <a:gd name="f12" fmla="+- f11 0 f9"/>
                <a:gd name="f13" fmla="+- f10 0 f9"/>
                <a:gd name="f14" fmla="*/ f13 1 662"/>
                <a:gd name="f15" fmla="*/ f12 1 726"/>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62" h="726">
                  <a:moveTo>
                    <a:pt x="f5" y="f5"/>
                  </a:moveTo>
                  <a:lnTo>
                    <a:pt x="f5" y="f6"/>
                  </a:lnTo>
                  <a:lnTo>
                    <a:pt x="f3" y="f6"/>
                  </a:ln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0" name="Google Shape;6960;p88">
              <a:extLst>
                <a:ext uri="{FF2B5EF4-FFF2-40B4-BE49-F238E27FC236}">
                  <a16:creationId xmlns:a16="http://schemas.microsoft.com/office/drawing/2014/main" id="{67FD825B-1494-31A7-5A1F-B6A8B572FBF4}"/>
                </a:ext>
              </a:extLst>
            </p:cNvPr>
            <p:cNvSpPr/>
            <p:nvPr/>
          </p:nvSpPr>
          <p:spPr>
            <a:xfrm>
              <a:off x="3797384" y="1094043"/>
              <a:ext cx="21159" cy="21159"/>
            </a:xfrm>
            <a:custGeom>
              <a:avLst/>
              <a:gdLst>
                <a:gd name="f0" fmla="val w"/>
                <a:gd name="f1" fmla="val h"/>
                <a:gd name="f2" fmla="val 0"/>
                <a:gd name="f3" fmla="val 662"/>
                <a:gd name="f4" fmla="val 1"/>
                <a:gd name="f5" fmla="*/ f0 1 662"/>
                <a:gd name="f6" fmla="*/ f1 1 662"/>
                <a:gd name="f7" fmla="val f2"/>
                <a:gd name="f8" fmla="val f3"/>
                <a:gd name="f9" fmla="+- f8 0 f7"/>
                <a:gd name="f10" fmla="*/ f9 1 662"/>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662" h="662">
                  <a:moveTo>
                    <a:pt x="f4" y="f2"/>
                  </a:moveTo>
                  <a:lnTo>
                    <a:pt x="f4" y="f3"/>
                  </a:lnTo>
                  <a:lnTo>
                    <a:pt x="f3" y="f3"/>
                  </a:ln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1" name="Google Shape;6961;p88">
              <a:extLst>
                <a:ext uri="{FF2B5EF4-FFF2-40B4-BE49-F238E27FC236}">
                  <a16:creationId xmlns:a16="http://schemas.microsoft.com/office/drawing/2014/main" id="{EEAA7F95-CE51-0B1A-594F-3F3D40547C3D}"/>
                </a:ext>
              </a:extLst>
            </p:cNvPr>
            <p:cNvSpPr/>
            <p:nvPr/>
          </p:nvSpPr>
          <p:spPr>
            <a:xfrm>
              <a:off x="3797384" y="1270229"/>
              <a:ext cx="21159" cy="21186"/>
            </a:xfrm>
            <a:custGeom>
              <a:avLst/>
              <a:gdLst>
                <a:gd name="f0" fmla="val w"/>
                <a:gd name="f1" fmla="val h"/>
                <a:gd name="f2" fmla="val 0"/>
                <a:gd name="f3" fmla="val 662"/>
                <a:gd name="f4" fmla="val 663"/>
                <a:gd name="f5" fmla="val 1"/>
                <a:gd name="f6" fmla="*/ f0 1 662"/>
                <a:gd name="f7" fmla="*/ f1 1 663"/>
                <a:gd name="f8" fmla="val f2"/>
                <a:gd name="f9" fmla="val f3"/>
                <a:gd name="f10" fmla="val f4"/>
                <a:gd name="f11" fmla="+- f10 0 f8"/>
                <a:gd name="f12" fmla="+- f9 0 f8"/>
                <a:gd name="f13" fmla="*/ f12 1 662"/>
                <a:gd name="f14" fmla="*/ f11 1 66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62" h="663">
                  <a:moveTo>
                    <a:pt x="f5" y="f5"/>
                  </a:moveTo>
                  <a:lnTo>
                    <a:pt x="f5" y="f3"/>
                  </a:lnTo>
                  <a:lnTo>
                    <a:pt x="f3" y="f3"/>
                  </a:ln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2" name="Google Shape;6962;p88">
              <a:extLst>
                <a:ext uri="{FF2B5EF4-FFF2-40B4-BE49-F238E27FC236}">
                  <a16:creationId xmlns:a16="http://schemas.microsoft.com/office/drawing/2014/main" id="{DBB2EE71-BF9F-CADC-A2AF-3377E3E10EAF}"/>
                </a:ext>
              </a:extLst>
            </p:cNvPr>
            <p:cNvSpPr/>
            <p:nvPr/>
          </p:nvSpPr>
          <p:spPr>
            <a:xfrm>
              <a:off x="3730944" y="1007440"/>
              <a:ext cx="284945" cy="351449"/>
            </a:xfrm>
            <a:custGeom>
              <a:avLst/>
              <a:gdLst>
                <a:gd name="f0" fmla="val w"/>
                <a:gd name="f1" fmla="val h"/>
                <a:gd name="f2" fmla="val 0"/>
                <a:gd name="f3" fmla="val 8916"/>
                <a:gd name="f4" fmla="val 10997"/>
                <a:gd name="f5" fmla="val 7183"/>
                <a:gd name="f6" fmla="val 2049"/>
                <a:gd name="f7" fmla="val 7404"/>
                <a:gd name="f8" fmla="val 7561"/>
                <a:gd name="f9" fmla="val 2206"/>
                <a:gd name="f10" fmla="val 2395"/>
                <a:gd name="f11" fmla="val 2584"/>
                <a:gd name="f12" fmla="val 2742"/>
                <a:gd name="f13" fmla="val 4474"/>
                <a:gd name="f14" fmla="val 4285"/>
                <a:gd name="f15" fmla="val 4127"/>
                <a:gd name="f16" fmla="val 3151"/>
                <a:gd name="f17" fmla="val 2017"/>
                <a:gd name="f18" fmla="val 3340"/>
                <a:gd name="f19" fmla="val 3497"/>
                <a:gd name="f20" fmla="val 2175"/>
                <a:gd name="f21" fmla="val 2364"/>
                <a:gd name="f22" fmla="val 3750"/>
                <a:gd name="f23" fmla="val 3939"/>
                <a:gd name="f24" fmla="val 4097"/>
                <a:gd name="f25" fmla="val 1764"/>
                <a:gd name="f26" fmla="val 1575"/>
                <a:gd name="f27" fmla="val 1418"/>
                <a:gd name="f28" fmla="val 5860"/>
                <a:gd name="f29" fmla="val 3372"/>
                <a:gd name="f30" fmla="val 6049"/>
                <a:gd name="f31" fmla="val 6207"/>
                <a:gd name="f32" fmla="val 3529"/>
                <a:gd name="f33" fmla="val 4758"/>
                <a:gd name="f34" fmla="val 4916"/>
                <a:gd name="f35" fmla="val 5105"/>
                <a:gd name="f36" fmla="val 5325"/>
                <a:gd name="f37" fmla="val 5483"/>
                <a:gd name="f38" fmla="val 6491"/>
                <a:gd name="f39" fmla="val 6680"/>
                <a:gd name="f40" fmla="val 6837"/>
                <a:gd name="f41" fmla="val 6144"/>
                <a:gd name="f42" fmla="val 6302"/>
                <a:gd name="f43" fmla="val 7562"/>
                <a:gd name="f44" fmla="val 7720"/>
                <a:gd name="f45" fmla="val 7909"/>
                <a:gd name="f46" fmla="val 8098"/>
                <a:gd name="f47" fmla="val 8255"/>
                <a:gd name="f48" fmla="val 7531"/>
                <a:gd name="f49" fmla="val 7657"/>
                <a:gd name="f50" fmla="val 7877"/>
                <a:gd name="f51" fmla="val 9232"/>
                <a:gd name="f52" fmla="val 9452"/>
                <a:gd name="f53" fmla="val 9610"/>
                <a:gd name="f54" fmla="val 8885"/>
                <a:gd name="f55" fmla="val 9043"/>
                <a:gd name="f56" fmla="val 1040"/>
                <a:gd name="f57" fmla="val 1"/>
                <a:gd name="f58" fmla="val 504"/>
                <a:gd name="f59" fmla="val 473"/>
                <a:gd name="f60" fmla="val 1009"/>
                <a:gd name="f61" fmla="val 9956"/>
                <a:gd name="f62" fmla="val 32"/>
                <a:gd name="f63" fmla="val 10524"/>
                <a:gd name="f64" fmla="val 10996"/>
                <a:gd name="f65" fmla="val 7908"/>
                <a:gd name="f66" fmla="val 8444"/>
                <a:gd name="f67" fmla="val 347"/>
                <a:gd name="f68" fmla="val 915"/>
                <a:gd name="f69" fmla="val 6711"/>
                <a:gd name="f70" fmla="val 1387"/>
                <a:gd name="f71" fmla="val 6175"/>
                <a:gd name="f72" fmla="val 2741"/>
                <a:gd name="f73" fmla="val 1733"/>
                <a:gd name="f74" fmla="*/ f0 1 8916"/>
                <a:gd name="f75" fmla="*/ f1 1 10997"/>
                <a:gd name="f76" fmla="val f2"/>
                <a:gd name="f77" fmla="val f3"/>
                <a:gd name="f78" fmla="val f4"/>
                <a:gd name="f79" fmla="+- f78 0 f76"/>
                <a:gd name="f80" fmla="+- f77 0 f76"/>
                <a:gd name="f81" fmla="*/ f80 1 8916"/>
                <a:gd name="f82" fmla="*/ f79 1 10997"/>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8916" h="10997">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lnTo>
                    <a:pt x="f19" y="f22"/>
                  </a:lnTo>
                  <a:cubicBezTo>
                    <a:pt x="f19" y="f23"/>
                    <a:pt x="f18" y="f24"/>
                    <a:pt x="f16" y="f24"/>
                  </a:cubicBezTo>
                  <a:lnTo>
                    <a:pt x="f25" y="f24"/>
                  </a:lnTo>
                  <a:cubicBezTo>
                    <a:pt x="f26" y="f24"/>
                    <a:pt x="f27" y="f23"/>
                    <a:pt x="f27" y="f22"/>
                  </a:cubicBezTo>
                  <a:lnTo>
                    <a:pt x="f27" y="f21"/>
                  </a:lnTo>
                  <a:cubicBezTo>
                    <a:pt x="f27" y="f20"/>
                    <a:pt x="f26" y="f17"/>
                    <a:pt x="f25" y="f17"/>
                  </a:cubicBezTo>
                  <a:close/>
                  <a:moveTo>
                    <a:pt x="f28" y="f29"/>
                  </a:moveTo>
                  <a:cubicBezTo>
                    <a:pt x="f30" y="f29"/>
                    <a:pt x="f31" y="f32"/>
                    <a:pt x="f31" y="f22"/>
                  </a:cubicBezTo>
                  <a:cubicBezTo>
                    <a:pt x="f31" y="f23"/>
                    <a:pt x="f30" y="f24"/>
                    <a:pt x="f28" y="f24"/>
                  </a:cubicBezTo>
                  <a:lnTo>
                    <a:pt x="f13" y="f24"/>
                  </a:lnTo>
                  <a:cubicBezTo>
                    <a:pt x="f14" y="f24"/>
                    <a:pt x="f15" y="f23"/>
                    <a:pt x="f15" y="f22"/>
                  </a:cubicBezTo>
                  <a:cubicBezTo>
                    <a:pt x="f15" y="f32"/>
                    <a:pt x="f14" y="f29"/>
                    <a:pt x="f13" y="f29"/>
                  </a:cubicBezTo>
                  <a:close/>
                  <a:moveTo>
                    <a:pt x="f5" y="f33"/>
                  </a:moveTo>
                  <a:cubicBezTo>
                    <a:pt x="f7" y="f33"/>
                    <a:pt x="f8" y="f34"/>
                    <a:pt x="f8" y="f35"/>
                  </a:cubicBezTo>
                  <a:cubicBezTo>
                    <a:pt x="f8" y="f36"/>
                    <a:pt x="f7" y="f37"/>
                    <a:pt x="f5" y="f37"/>
                  </a:cubicBezTo>
                  <a:lnTo>
                    <a:pt x="f13" y="f37"/>
                  </a:lnTo>
                  <a:cubicBezTo>
                    <a:pt x="f14" y="f37"/>
                    <a:pt x="f15" y="f36"/>
                    <a:pt x="f15" y="f35"/>
                  </a:cubicBezTo>
                  <a:cubicBezTo>
                    <a:pt x="f15" y="f34"/>
                    <a:pt x="f14" y="f33"/>
                    <a:pt x="f13" y="f33"/>
                  </a:cubicBezTo>
                  <a:close/>
                  <a:moveTo>
                    <a:pt x="f16" y="f33"/>
                  </a:moveTo>
                  <a:cubicBezTo>
                    <a:pt x="f18" y="f33"/>
                    <a:pt x="f19" y="f34"/>
                    <a:pt x="f19" y="f35"/>
                  </a:cubicBezTo>
                  <a:lnTo>
                    <a:pt x="f19" y="f38"/>
                  </a:lnTo>
                  <a:cubicBezTo>
                    <a:pt x="f19" y="f39"/>
                    <a:pt x="f18" y="f40"/>
                    <a:pt x="f16" y="f40"/>
                  </a:cubicBezTo>
                  <a:lnTo>
                    <a:pt x="f25" y="f40"/>
                  </a:lnTo>
                  <a:cubicBezTo>
                    <a:pt x="f26" y="f40"/>
                    <a:pt x="f27" y="f39"/>
                    <a:pt x="f27" y="f38"/>
                  </a:cubicBezTo>
                  <a:lnTo>
                    <a:pt x="f27" y="f35"/>
                  </a:lnTo>
                  <a:cubicBezTo>
                    <a:pt x="f27" y="f34"/>
                    <a:pt x="f26" y="f33"/>
                    <a:pt x="f25" y="f33"/>
                  </a:cubicBezTo>
                  <a:close/>
                  <a:moveTo>
                    <a:pt x="f28" y="f41"/>
                  </a:moveTo>
                  <a:cubicBezTo>
                    <a:pt x="f30" y="f41"/>
                    <a:pt x="f31" y="f42"/>
                    <a:pt x="f31" y="f38"/>
                  </a:cubicBezTo>
                  <a:cubicBezTo>
                    <a:pt x="f31" y="f39"/>
                    <a:pt x="f30" y="f40"/>
                    <a:pt x="f28" y="f40"/>
                  </a:cubicBezTo>
                  <a:lnTo>
                    <a:pt x="f13" y="f40"/>
                  </a:lnTo>
                  <a:cubicBezTo>
                    <a:pt x="f14" y="f40"/>
                    <a:pt x="f15" y="f39"/>
                    <a:pt x="f15" y="f38"/>
                  </a:cubicBezTo>
                  <a:cubicBezTo>
                    <a:pt x="f15" y="f42"/>
                    <a:pt x="f14" y="f41"/>
                    <a:pt x="f13" y="f41"/>
                  </a:cubicBezTo>
                  <a:close/>
                  <a:moveTo>
                    <a:pt x="f5" y="f43"/>
                  </a:moveTo>
                  <a:cubicBezTo>
                    <a:pt x="f7" y="f43"/>
                    <a:pt x="f8" y="f44"/>
                    <a:pt x="f8" y="f45"/>
                  </a:cubicBezTo>
                  <a:cubicBezTo>
                    <a:pt x="f8" y="f46"/>
                    <a:pt x="f7" y="f47"/>
                    <a:pt x="f5" y="f47"/>
                  </a:cubicBezTo>
                  <a:lnTo>
                    <a:pt x="f13" y="f47"/>
                  </a:lnTo>
                  <a:cubicBezTo>
                    <a:pt x="f14" y="f47"/>
                    <a:pt x="f15" y="f46"/>
                    <a:pt x="f15" y="f45"/>
                  </a:cubicBezTo>
                  <a:cubicBezTo>
                    <a:pt x="f15" y="f44"/>
                    <a:pt x="f14" y="f43"/>
                    <a:pt x="f13" y="f43"/>
                  </a:cubicBezTo>
                  <a:close/>
                  <a:moveTo>
                    <a:pt x="f16" y="f48"/>
                  </a:moveTo>
                  <a:cubicBezTo>
                    <a:pt x="f18" y="f48"/>
                    <a:pt x="f19" y="f49"/>
                    <a:pt x="f19" y="f50"/>
                  </a:cubicBezTo>
                  <a:lnTo>
                    <a:pt x="f19" y="f51"/>
                  </a:lnTo>
                  <a:cubicBezTo>
                    <a:pt x="f19" y="f52"/>
                    <a:pt x="f18" y="f53"/>
                    <a:pt x="f16" y="f53"/>
                  </a:cubicBezTo>
                  <a:lnTo>
                    <a:pt x="f25" y="f53"/>
                  </a:lnTo>
                  <a:cubicBezTo>
                    <a:pt x="f26" y="f53"/>
                    <a:pt x="f27" y="f52"/>
                    <a:pt x="f27" y="f51"/>
                  </a:cubicBezTo>
                  <a:lnTo>
                    <a:pt x="f27" y="f50"/>
                  </a:lnTo>
                  <a:cubicBezTo>
                    <a:pt x="f27" y="f49"/>
                    <a:pt x="f26" y="f48"/>
                    <a:pt x="f25" y="f48"/>
                  </a:cubicBezTo>
                  <a:close/>
                  <a:moveTo>
                    <a:pt x="f28" y="f54"/>
                  </a:moveTo>
                  <a:cubicBezTo>
                    <a:pt x="f30" y="f54"/>
                    <a:pt x="f31" y="f55"/>
                    <a:pt x="f31" y="f51"/>
                  </a:cubicBezTo>
                  <a:cubicBezTo>
                    <a:pt x="f31" y="f52"/>
                    <a:pt x="f30" y="f53"/>
                    <a:pt x="f28" y="f53"/>
                  </a:cubicBezTo>
                  <a:lnTo>
                    <a:pt x="f13" y="f53"/>
                  </a:lnTo>
                  <a:cubicBezTo>
                    <a:pt x="f14" y="f53"/>
                    <a:pt x="f15" y="f52"/>
                    <a:pt x="f15" y="f51"/>
                  </a:cubicBezTo>
                  <a:cubicBezTo>
                    <a:pt x="f15" y="f55"/>
                    <a:pt x="f14" y="f54"/>
                    <a:pt x="f13" y="f54"/>
                  </a:cubicBezTo>
                  <a:close/>
                  <a:moveTo>
                    <a:pt x="f56" y="f57"/>
                  </a:moveTo>
                  <a:cubicBezTo>
                    <a:pt x="f58" y="f57"/>
                    <a:pt x="f2" y="f59"/>
                    <a:pt x="f2" y="f60"/>
                  </a:cubicBezTo>
                  <a:lnTo>
                    <a:pt x="f2" y="f61"/>
                  </a:lnTo>
                  <a:cubicBezTo>
                    <a:pt x="f62" y="f63"/>
                    <a:pt x="f58" y="f64"/>
                    <a:pt x="f56" y="f64"/>
                  </a:cubicBezTo>
                  <a:lnTo>
                    <a:pt x="f65" y="f64"/>
                  </a:lnTo>
                  <a:cubicBezTo>
                    <a:pt x="f66" y="f64"/>
                    <a:pt x="f3" y="f63"/>
                    <a:pt x="f3" y="f61"/>
                  </a:cubicBezTo>
                  <a:lnTo>
                    <a:pt x="f3" y="f60"/>
                  </a:lnTo>
                  <a:cubicBezTo>
                    <a:pt x="f3" y="f59"/>
                    <a:pt x="f66" y="f57"/>
                    <a:pt x="f65" y="f57"/>
                  </a:cubicBezTo>
                  <a:lnTo>
                    <a:pt x="f5" y="f57"/>
                  </a:lnTo>
                  <a:lnTo>
                    <a:pt x="f5" y="f67"/>
                  </a:lnTo>
                  <a:cubicBezTo>
                    <a:pt x="f5" y="f68"/>
                    <a:pt x="f69" y="f70"/>
                    <a:pt x="f71" y="f70"/>
                  </a:cubicBezTo>
                  <a:lnTo>
                    <a:pt x="f72" y="f70"/>
                  </a:lnTo>
                  <a:cubicBezTo>
                    <a:pt x="f9" y="f70"/>
                    <a:pt x="f73" y="f68"/>
                    <a:pt x="f73" y="f67"/>
                  </a:cubicBezTo>
                  <a:lnTo>
                    <a:pt x="f73" y="f57"/>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3" name="Google Shape;6963;p88">
              <a:extLst>
                <a:ext uri="{FF2B5EF4-FFF2-40B4-BE49-F238E27FC236}">
                  <a16:creationId xmlns:a16="http://schemas.microsoft.com/office/drawing/2014/main" id="{32AA7AE0-AA91-D946-0E87-7F945AD92AD8}"/>
                </a:ext>
              </a:extLst>
            </p:cNvPr>
            <p:cNvSpPr/>
            <p:nvPr/>
          </p:nvSpPr>
          <p:spPr>
            <a:xfrm>
              <a:off x="4039023" y="1115165"/>
              <a:ext cx="65480" cy="132944"/>
            </a:xfrm>
            <a:custGeom>
              <a:avLst/>
              <a:gdLst>
                <a:gd name="f0" fmla="val w"/>
                <a:gd name="f1" fmla="val h"/>
                <a:gd name="f2" fmla="val 0"/>
                <a:gd name="f3" fmla="val 2049"/>
                <a:gd name="f4" fmla="val 4160"/>
                <a:gd name="f5" fmla="val 1"/>
                <a:gd name="f6" fmla="*/ f0 1 2049"/>
                <a:gd name="f7" fmla="*/ f1 1 4160"/>
                <a:gd name="f8" fmla="val f2"/>
                <a:gd name="f9" fmla="val f3"/>
                <a:gd name="f10" fmla="val f4"/>
                <a:gd name="f11" fmla="+- f10 0 f8"/>
                <a:gd name="f12" fmla="+- f9 0 f8"/>
                <a:gd name="f13" fmla="*/ f12 1 2049"/>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049" h="4160">
                  <a:moveTo>
                    <a:pt x="f5" y="f5"/>
                  </a:moveTo>
                  <a:lnTo>
                    <a:pt x="f5" y="f4"/>
                  </a:lnTo>
                  <a:lnTo>
                    <a:pt x="f3" y="f4"/>
                  </a:ln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4" name="Google Shape;6964;p88">
              <a:extLst>
                <a:ext uri="{FF2B5EF4-FFF2-40B4-BE49-F238E27FC236}">
                  <a16:creationId xmlns:a16="http://schemas.microsoft.com/office/drawing/2014/main" id="{AE55D6A8-86D5-3019-1429-B397D6DCE1B8}"/>
                </a:ext>
              </a:extLst>
            </p:cNvPr>
            <p:cNvSpPr/>
            <p:nvPr/>
          </p:nvSpPr>
          <p:spPr>
            <a:xfrm>
              <a:off x="4039023" y="1028590"/>
              <a:ext cx="65480" cy="65480"/>
            </a:xfrm>
            <a:custGeom>
              <a:avLst/>
              <a:gdLst>
                <a:gd name="f0" fmla="val w"/>
                <a:gd name="f1" fmla="val h"/>
                <a:gd name="f2" fmla="val 0"/>
                <a:gd name="f3" fmla="val 2049"/>
                <a:gd name="f4" fmla="val 1009"/>
                <a:gd name="f5" fmla="val 1"/>
                <a:gd name="f6" fmla="val 473"/>
                <a:gd name="f7" fmla="val 1040"/>
                <a:gd name="f8" fmla="val 2048"/>
                <a:gd name="f9" fmla="val 1576"/>
                <a:gd name="f10" fmla="*/ f0 1 2049"/>
                <a:gd name="f11" fmla="*/ f1 1 2049"/>
                <a:gd name="f12" fmla="val f2"/>
                <a:gd name="f13" fmla="val f3"/>
                <a:gd name="f14" fmla="+- f13 0 f12"/>
                <a:gd name="f15" fmla="*/ f14 1 204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2049" h="2049">
                  <a:moveTo>
                    <a:pt x="f4" y="f5"/>
                  </a:moveTo>
                  <a:cubicBezTo>
                    <a:pt x="f6" y="f5"/>
                    <a:pt x="f5" y="f6"/>
                    <a:pt x="f5" y="f7"/>
                  </a:cubicBezTo>
                  <a:lnTo>
                    <a:pt x="f5" y="f8"/>
                  </a:lnTo>
                  <a:lnTo>
                    <a:pt x="f3" y="f8"/>
                  </a:lnTo>
                  <a:lnTo>
                    <a:pt x="f3" y="f7"/>
                  </a:lnTo>
                  <a:cubicBezTo>
                    <a:pt x="f3" y="f6"/>
                    <a:pt x="f9" y="f5"/>
                    <a:pt x="f4"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5" name="Google Shape;6965;p88">
              <a:extLst>
                <a:ext uri="{FF2B5EF4-FFF2-40B4-BE49-F238E27FC236}">
                  <a16:creationId xmlns:a16="http://schemas.microsoft.com/office/drawing/2014/main" id="{F9E97DD6-FFD5-234F-F75C-B5986D145FFC}"/>
                </a:ext>
              </a:extLst>
            </p:cNvPr>
            <p:cNvSpPr/>
            <p:nvPr/>
          </p:nvSpPr>
          <p:spPr>
            <a:xfrm>
              <a:off x="4041044" y="1270229"/>
              <a:ext cx="59445" cy="65480"/>
            </a:xfrm>
            <a:custGeom>
              <a:avLst/>
              <a:gdLst>
                <a:gd name="f0" fmla="val w"/>
                <a:gd name="f1" fmla="val h"/>
                <a:gd name="f2" fmla="val 0"/>
                <a:gd name="f3" fmla="val 1860"/>
                <a:gd name="f4" fmla="val 2049"/>
                <a:gd name="f5" fmla="val 1"/>
                <a:gd name="f6" fmla="val 599"/>
                <a:gd name="f7" fmla="val 1796"/>
                <a:gd name="f8" fmla="val 694"/>
                <a:gd name="f9" fmla="val 1985"/>
                <a:gd name="f10" fmla="val 788"/>
                <a:gd name="f11" fmla="val 2048"/>
                <a:gd name="f12" fmla="val 946"/>
                <a:gd name="f13" fmla="val 1103"/>
                <a:gd name="f14" fmla="val 1229"/>
                <a:gd name="f15" fmla="val 1261"/>
                <a:gd name="f16" fmla="*/ f0 1 1860"/>
                <a:gd name="f17" fmla="*/ f1 1 2049"/>
                <a:gd name="f18" fmla="val f2"/>
                <a:gd name="f19" fmla="val f3"/>
                <a:gd name="f20" fmla="val f4"/>
                <a:gd name="f21" fmla="+- f20 0 f18"/>
                <a:gd name="f22" fmla="+- f19 0 f18"/>
                <a:gd name="f23" fmla="*/ f22 1 1860"/>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860" h="2049">
                  <a:moveTo>
                    <a:pt x="f5" y="f5"/>
                  </a:moveTo>
                  <a:lnTo>
                    <a:pt x="f6" y="f7"/>
                  </a:lnTo>
                  <a:cubicBezTo>
                    <a:pt x="f8" y="f9"/>
                    <a:pt x="f10" y="f11"/>
                    <a:pt x="f12" y="f11"/>
                  </a:cubicBezTo>
                  <a:cubicBezTo>
                    <a:pt x="f13" y="f11"/>
                    <a:pt x="f14" y="f9"/>
                    <a:pt x="f15" y="f7"/>
                  </a:cubicBez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6" name="Google Shape;6966;p88">
            <a:extLst>
              <a:ext uri="{FF2B5EF4-FFF2-40B4-BE49-F238E27FC236}">
                <a16:creationId xmlns:a16="http://schemas.microsoft.com/office/drawing/2014/main" id="{216D2594-26B5-94D3-468B-0883A93EC481}"/>
              </a:ext>
            </a:extLst>
          </p:cNvPr>
          <p:cNvGrpSpPr/>
          <p:nvPr/>
        </p:nvGrpSpPr>
        <p:grpSpPr>
          <a:xfrm>
            <a:off x="8189640" y="2558381"/>
            <a:ext cx="453661" cy="454356"/>
            <a:chOff x="8189640" y="2558381"/>
            <a:chExt cx="453661" cy="454356"/>
          </a:xfrm>
        </p:grpSpPr>
        <p:sp>
          <p:nvSpPr>
            <p:cNvPr id="47" name="Google Shape;6967;p88">
              <a:extLst>
                <a:ext uri="{FF2B5EF4-FFF2-40B4-BE49-F238E27FC236}">
                  <a16:creationId xmlns:a16="http://schemas.microsoft.com/office/drawing/2014/main" id="{E737FC3D-F73B-FF91-851C-6FEC55F16514}"/>
                </a:ext>
              </a:extLst>
            </p:cNvPr>
            <p:cNvSpPr/>
            <p:nvPr/>
          </p:nvSpPr>
          <p:spPr>
            <a:xfrm>
              <a:off x="8317162" y="2858761"/>
              <a:ext cx="12298" cy="19650"/>
            </a:xfrm>
            <a:custGeom>
              <a:avLst/>
              <a:gdLst>
                <a:gd name="f0" fmla="val w"/>
                <a:gd name="f1" fmla="val h"/>
                <a:gd name="f2" fmla="val 0"/>
                <a:gd name="f3" fmla="val 316"/>
                <a:gd name="f4" fmla="val 505"/>
                <a:gd name="f5" fmla="val 158"/>
                <a:gd name="f6" fmla="val 1"/>
                <a:gd name="f7" fmla="val 315"/>
                <a:gd name="f8" fmla="*/ f0 1 316"/>
                <a:gd name="f9" fmla="*/ f1 1 505"/>
                <a:gd name="f10" fmla="val f2"/>
                <a:gd name="f11" fmla="val f3"/>
                <a:gd name="f12" fmla="val f4"/>
                <a:gd name="f13" fmla="+- f12 0 f10"/>
                <a:gd name="f14" fmla="+- f11 0 f10"/>
                <a:gd name="f15" fmla="*/ f14 1 316"/>
                <a:gd name="f16" fmla="*/ f13 1 505"/>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16" h="505">
                  <a:moveTo>
                    <a:pt x="f5" y="f6"/>
                  </a:moveTo>
                  <a:lnTo>
                    <a:pt x="f2" y="f4"/>
                  </a:lnTo>
                  <a:lnTo>
                    <a:pt x="f7" y="f4"/>
                  </a:ln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8" name="Google Shape;6968;p88">
              <a:extLst>
                <a:ext uri="{FF2B5EF4-FFF2-40B4-BE49-F238E27FC236}">
                  <a16:creationId xmlns:a16="http://schemas.microsoft.com/office/drawing/2014/main" id="{ED829513-AFB3-9F72-A0A6-925CD5047DA3}"/>
                </a:ext>
              </a:extLst>
            </p:cNvPr>
            <p:cNvSpPr/>
            <p:nvPr/>
          </p:nvSpPr>
          <p:spPr>
            <a:xfrm>
              <a:off x="8189640" y="2743529"/>
              <a:ext cx="267297" cy="269208"/>
            </a:xfrm>
            <a:custGeom>
              <a:avLst/>
              <a:gdLst>
                <a:gd name="f0" fmla="val w"/>
                <a:gd name="f1" fmla="val h"/>
                <a:gd name="f2" fmla="val 0"/>
                <a:gd name="f3" fmla="val 6869"/>
                <a:gd name="f4" fmla="val 6918"/>
                <a:gd name="f5" fmla="val 3427"/>
                <a:gd name="f6" fmla="val 1449"/>
                <a:gd name="f7" fmla="val 3569"/>
                <a:gd name="f8" fmla="val 3718"/>
                <a:gd name="f9" fmla="val 1512"/>
                <a:gd name="f10" fmla="val 3781"/>
                <a:gd name="f11" fmla="val 1638"/>
                <a:gd name="f12" fmla="val 4317"/>
                <a:gd name="f13" fmla="val 3466"/>
                <a:gd name="f14" fmla="val 4474"/>
                <a:gd name="f15" fmla="val 4695"/>
                <a:gd name="f16" fmla="val 4852"/>
                <a:gd name="f17" fmla="val 3623"/>
                <a:gd name="f18" fmla="val 3812"/>
                <a:gd name="f19" fmla="val 3970"/>
                <a:gd name="f20" fmla="val 4726"/>
                <a:gd name="f21" fmla="val 4127"/>
                <a:gd name="f22" fmla="val 4537"/>
                <a:gd name="f23" fmla="val 4789"/>
                <a:gd name="f24" fmla="val 5072"/>
                <a:gd name="f25" fmla="val 5262"/>
                <a:gd name="f26" fmla="val 4758"/>
                <a:gd name="f27" fmla="val 5419"/>
                <a:gd name="f28" fmla="val 4569"/>
                <a:gd name="f29" fmla="val 5514"/>
                <a:gd name="f30" fmla="val 4545"/>
                <a:gd name="f31" fmla="val 5518"/>
                <a:gd name="f32" fmla="val 4521"/>
                <a:gd name="f33" fmla="val 5520"/>
                <a:gd name="f34" fmla="val 4498"/>
                <a:gd name="f35" fmla="val 4341"/>
                <a:gd name="f36" fmla="val 4210"/>
                <a:gd name="f37" fmla="val 5427"/>
                <a:gd name="f38" fmla="val 4128"/>
                <a:gd name="f39" fmla="val 3057"/>
                <a:gd name="f40" fmla="val 2710"/>
                <a:gd name="f41" fmla="val 2683"/>
                <a:gd name="f42" fmla="val 2535"/>
                <a:gd name="f43" fmla="val 2351"/>
                <a:gd name="f44" fmla="val 2325"/>
                <a:gd name="f45" fmla="val 2297"/>
                <a:gd name="f46" fmla="val 2269"/>
                <a:gd name="f47" fmla="val 2080"/>
                <a:gd name="f48" fmla="val 5451"/>
                <a:gd name="f49" fmla="val 2017"/>
                <a:gd name="f50" fmla="val 2049"/>
                <a:gd name="f51" fmla="val 2332"/>
                <a:gd name="f52" fmla="val 2175"/>
                <a:gd name="f53" fmla="val 4096"/>
                <a:gd name="f54" fmla="val 2206"/>
                <a:gd name="f55" fmla="val 2395"/>
                <a:gd name="f56" fmla="val 2553"/>
                <a:gd name="f57" fmla="val 3120"/>
                <a:gd name="f58" fmla="val 3151"/>
                <a:gd name="f59" fmla="val 3285"/>
                <a:gd name="f60" fmla="val 3435"/>
                <a:gd name="f61" fmla="val 1544"/>
                <a:gd name="f62" fmla="val 1"/>
                <a:gd name="f63" fmla="val 3434"/>
                <a:gd name="f64" fmla="val 5356"/>
                <a:gd name="f65" fmla="val 6900"/>
                <a:gd name="f66" fmla="val 4065"/>
                <a:gd name="f67" fmla="val 4632"/>
                <a:gd name="f68" fmla="val 6742"/>
                <a:gd name="f69" fmla="val 5168"/>
                <a:gd name="f70" fmla="val 6427"/>
                <a:gd name="f71" fmla="val 6365"/>
                <a:gd name="f72" fmla="val 6407"/>
                <a:gd name="f73" fmla="val 6910"/>
                <a:gd name="f74" fmla="val 6449"/>
                <a:gd name="f75" fmla="val 6917"/>
                <a:gd name="f76" fmla="val 6491"/>
                <a:gd name="f77" fmla="val 6575"/>
                <a:gd name="f78" fmla="val 6659"/>
                <a:gd name="f79" fmla="val 6889"/>
                <a:gd name="f80" fmla="val 6743"/>
                <a:gd name="f81" fmla="val 6805"/>
                <a:gd name="f82" fmla="val 6806"/>
                <a:gd name="f83" fmla="val 6616"/>
                <a:gd name="f84" fmla="val 6459"/>
                <a:gd name="f85" fmla="val 5009"/>
                <a:gd name="f86" fmla="val 4001"/>
                <a:gd name="f87" fmla="val 3119"/>
                <a:gd name="f88" fmla="val 6774"/>
                <a:gd name="f89" fmla="val 2804"/>
                <a:gd name="f90" fmla="val 6711"/>
                <a:gd name="f91" fmla="val 2489"/>
                <a:gd name="f92" fmla="val 6617"/>
                <a:gd name="f93" fmla="val 2426"/>
                <a:gd name="f94" fmla="val 6428"/>
                <a:gd name="f95" fmla="val 2363"/>
                <a:gd name="f96" fmla="val 5389"/>
                <a:gd name="f97" fmla="val 2755"/>
                <a:gd name="f98" fmla="val 5256"/>
                <a:gd name="f99" fmla="val 2780"/>
                <a:gd name="f100" fmla="val 5125"/>
                <a:gd name="f101" fmla="val 4892"/>
                <a:gd name="f102" fmla="val 4667"/>
                <a:gd name="f103" fmla="val 2702"/>
                <a:gd name="f104" fmla="val 4506"/>
                <a:gd name="f105" fmla="val 2521"/>
                <a:gd name="f106" fmla="val 4222"/>
                <a:gd name="f107" fmla="val 1891"/>
                <a:gd name="f108" fmla="val 4159"/>
                <a:gd name="f109" fmla="val 1481"/>
                <a:gd name="f110" fmla="val 4443"/>
                <a:gd name="f111" fmla="val 221"/>
                <a:gd name="f112" fmla="val 189"/>
                <a:gd name="f113" fmla="val 4411"/>
                <a:gd name="f114" fmla="val 158"/>
                <a:gd name="f115" fmla="val 63"/>
                <a:gd name="f116" fmla="*/ f0 1 6869"/>
                <a:gd name="f117" fmla="*/ f1 1 6918"/>
                <a:gd name="f118" fmla="val f2"/>
                <a:gd name="f119" fmla="val f3"/>
                <a:gd name="f120" fmla="val f4"/>
                <a:gd name="f121" fmla="+- f120 0 f118"/>
                <a:gd name="f122" fmla="+- f119 0 f118"/>
                <a:gd name="f123" fmla="*/ f122 1 6869"/>
                <a:gd name="f124" fmla="*/ f121 1 6918"/>
                <a:gd name="f125" fmla="*/ f118 1 f123"/>
                <a:gd name="f126" fmla="*/ f119 1 f123"/>
                <a:gd name="f127" fmla="*/ f118 1 f124"/>
                <a:gd name="f128" fmla="*/ f120 1 f124"/>
                <a:gd name="f129" fmla="*/ f125 f116 1"/>
                <a:gd name="f130" fmla="*/ f126 f116 1"/>
                <a:gd name="f131" fmla="*/ f128 f117 1"/>
                <a:gd name="f132" fmla="*/ f127 f117 1"/>
              </a:gdLst>
              <a:ahLst/>
              <a:cxnLst>
                <a:cxn ang="3cd4">
                  <a:pos x="hc" y="t"/>
                </a:cxn>
                <a:cxn ang="0">
                  <a:pos x="r" y="vc"/>
                </a:cxn>
                <a:cxn ang="cd4">
                  <a:pos x="hc" y="b"/>
                </a:cxn>
                <a:cxn ang="cd2">
                  <a:pos x="l" y="vc"/>
                </a:cxn>
              </a:cxnLst>
              <a:rect l="f129" t="f132" r="f130" b="f131"/>
              <a:pathLst>
                <a:path w="6869" h="6918">
                  <a:moveTo>
                    <a:pt x="f5" y="f6"/>
                  </a:moveTo>
                  <a:cubicBezTo>
                    <a:pt x="f7" y="f6"/>
                    <a:pt x="f8" y="f9"/>
                    <a:pt x="f10" y="f11"/>
                  </a:cubicBezTo>
                  <a:lnTo>
                    <a:pt x="f12" y="f13"/>
                  </a:lnTo>
                  <a:lnTo>
                    <a:pt x="f14" y="f13"/>
                  </a:lnTo>
                  <a:cubicBezTo>
                    <a:pt x="f15" y="f13"/>
                    <a:pt x="f16" y="f17"/>
                    <a:pt x="f16" y="f18"/>
                  </a:cubicBezTo>
                  <a:cubicBezTo>
                    <a:pt x="f16" y="f19"/>
                    <a:pt x="f20" y="f21"/>
                    <a:pt x="f22" y="f21"/>
                  </a:cubicBezTo>
                  <a:lnTo>
                    <a:pt x="f23" y="f24"/>
                  </a:lnTo>
                  <a:cubicBezTo>
                    <a:pt x="f16" y="f25"/>
                    <a:pt x="f26" y="f27"/>
                    <a:pt x="f28" y="f29"/>
                  </a:cubicBezTo>
                  <a:cubicBezTo>
                    <a:pt x="f30" y="f31"/>
                    <a:pt x="f32" y="f33"/>
                    <a:pt x="f34" y="f33"/>
                  </a:cubicBezTo>
                  <a:cubicBezTo>
                    <a:pt x="f35" y="f33"/>
                    <a:pt x="f36" y="f37"/>
                    <a:pt x="f38" y="f25"/>
                  </a:cubicBezTo>
                  <a:lnTo>
                    <a:pt x="f10" y="f21"/>
                  </a:lnTo>
                  <a:lnTo>
                    <a:pt x="f39" y="f21"/>
                  </a:lnTo>
                  <a:lnTo>
                    <a:pt x="f40" y="f25"/>
                  </a:lnTo>
                  <a:cubicBezTo>
                    <a:pt x="f41" y="f37"/>
                    <a:pt x="f42" y="f33"/>
                    <a:pt x="f43" y="f33"/>
                  </a:cubicBezTo>
                  <a:cubicBezTo>
                    <a:pt x="f44" y="f33"/>
                    <a:pt x="f45" y="f31"/>
                    <a:pt x="f46" y="f29"/>
                  </a:cubicBezTo>
                  <a:cubicBezTo>
                    <a:pt x="f47" y="f48"/>
                    <a:pt x="f49" y="f25"/>
                    <a:pt x="f50" y="f24"/>
                  </a:cubicBezTo>
                  <a:lnTo>
                    <a:pt x="f51" y="f21"/>
                  </a:lnTo>
                  <a:cubicBezTo>
                    <a:pt x="f52" y="f53"/>
                    <a:pt x="f49" y="f19"/>
                    <a:pt x="f49" y="f18"/>
                  </a:cubicBezTo>
                  <a:cubicBezTo>
                    <a:pt x="f50" y="f17"/>
                    <a:pt x="f54" y="f13"/>
                    <a:pt x="f55" y="f13"/>
                  </a:cubicBezTo>
                  <a:lnTo>
                    <a:pt x="f56" y="f13"/>
                  </a:lnTo>
                  <a:lnTo>
                    <a:pt x="f57" y="f11"/>
                  </a:lnTo>
                  <a:cubicBezTo>
                    <a:pt x="f58" y="f9"/>
                    <a:pt x="f59" y="f6"/>
                    <a:pt x="f5" y="f6"/>
                  </a:cubicBezTo>
                  <a:close/>
                  <a:moveTo>
                    <a:pt x="f60" y="f2"/>
                  </a:moveTo>
                  <a:cubicBezTo>
                    <a:pt x="f61" y="f2"/>
                    <a:pt x="f62" y="f61"/>
                    <a:pt x="f62" y="f63"/>
                  </a:cubicBezTo>
                  <a:cubicBezTo>
                    <a:pt x="f62" y="f64"/>
                    <a:pt x="f61" y="f65"/>
                    <a:pt x="f60" y="f65"/>
                  </a:cubicBezTo>
                  <a:cubicBezTo>
                    <a:pt x="f66" y="f65"/>
                    <a:pt x="f67" y="f68"/>
                    <a:pt x="f69" y="f70"/>
                  </a:cubicBezTo>
                  <a:lnTo>
                    <a:pt x="f71" y="f65"/>
                  </a:lnTo>
                  <a:cubicBezTo>
                    <a:pt x="f72" y="f73"/>
                    <a:pt x="f74" y="f75"/>
                    <a:pt x="f76" y="f75"/>
                  </a:cubicBezTo>
                  <a:cubicBezTo>
                    <a:pt x="f77" y="f75"/>
                    <a:pt x="f78" y="f79"/>
                    <a:pt x="f80" y="f81"/>
                  </a:cubicBezTo>
                  <a:cubicBezTo>
                    <a:pt x="f82" y="f68"/>
                    <a:pt x="f3" y="f83"/>
                    <a:pt x="f3" y="f84"/>
                  </a:cubicBezTo>
                  <a:lnTo>
                    <a:pt x="f76" y="f85"/>
                  </a:lnTo>
                  <a:cubicBezTo>
                    <a:pt x="f80" y="f22"/>
                    <a:pt x="f3" y="f86"/>
                    <a:pt x="f3" y="f13"/>
                  </a:cubicBezTo>
                  <a:cubicBezTo>
                    <a:pt x="f3" y="f87"/>
                    <a:pt x="f88" y="f89"/>
                    <a:pt x="f90" y="f91"/>
                  </a:cubicBezTo>
                  <a:cubicBezTo>
                    <a:pt x="f92" y="f93"/>
                    <a:pt x="f76" y="f55"/>
                    <a:pt x="f94" y="f95"/>
                  </a:cubicBezTo>
                  <a:lnTo>
                    <a:pt x="f29" y="f40"/>
                  </a:lnTo>
                  <a:cubicBezTo>
                    <a:pt x="f96" y="f97"/>
                    <a:pt x="f98" y="f99"/>
                    <a:pt x="f100" y="f99"/>
                  </a:cubicBezTo>
                  <a:cubicBezTo>
                    <a:pt x="f101" y="f99"/>
                    <a:pt x="f102" y="f103"/>
                    <a:pt x="f104" y="f105"/>
                  </a:cubicBezTo>
                  <a:cubicBezTo>
                    <a:pt x="f106" y="f46"/>
                    <a:pt x="f53" y="f107"/>
                    <a:pt x="f108" y="f109"/>
                  </a:cubicBezTo>
                  <a:lnTo>
                    <a:pt x="f110" y="f111"/>
                  </a:lnTo>
                  <a:cubicBezTo>
                    <a:pt x="f110" y="f112"/>
                    <a:pt x="f110" y="f112"/>
                    <a:pt x="f113" y="f114"/>
                  </a:cubicBezTo>
                  <a:cubicBezTo>
                    <a:pt x="f53" y="f115"/>
                    <a:pt x="f10" y="f2"/>
                    <a:pt x="f60"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9" name="Google Shape;6969;p88">
              <a:extLst>
                <a:ext uri="{FF2B5EF4-FFF2-40B4-BE49-F238E27FC236}">
                  <a16:creationId xmlns:a16="http://schemas.microsoft.com/office/drawing/2014/main" id="{8B3F22D2-AD21-9DBA-ECDA-6A8D0731CE60}"/>
                </a:ext>
              </a:extLst>
            </p:cNvPr>
            <p:cNvSpPr/>
            <p:nvPr/>
          </p:nvSpPr>
          <p:spPr>
            <a:xfrm>
              <a:off x="8497372" y="2665046"/>
              <a:ext cx="24551" cy="40507"/>
            </a:xfrm>
            <a:custGeom>
              <a:avLst/>
              <a:gdLst>
                <a:gd name="f0" fmla="val w"/>
                <a:gd name="f1" fmla="val h"/>
                <a:gd name="f2" fmla="val 0"/>
                <a:gd name="f3" fmla="val 631"/>
                <a:gd name="f4" fmla="val 1041"/>
                <a:gd name="f5" fmla="val 1"/>
                <a:gd name="f6" fmla="val 32"/>
                <a:gd name="f7" fmla="val 410"/>
                <a:gd name="f8" fmla="val 126"/>
                <a:gd name="f9" fmla="val 694"/>
                <a:gd name="f10" fmla="val 315"/>
                <a:gd name="f11" fmla="val 473"/>
                <a:gd name="f12" fmla="val 599"/>
                <a:gd name="f13" fmla="val 347"/>
                <a:gd name="f14" fmla="*/ f0 1 631"/>
                <a:gd name="f15" fmla="*/ f1 1 1041"/>
                <a:gd name="f16" fmla="val f2"/>
                <a:gd name="f17" fmla="val f3"/>
                <a:gd name="f18" fmla="val f4"/>
                <a:gd name="f19" fmla="+- f18 0 f16"/>
                <a:gd name="f20" fmla="+- f17 0 f16"/>
                <a:gd name="f21" fmla="*/ f20 1 631"/>
                <a:gd name="f22" fmla="*/ f19 1 1041"/>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31" h="1041">
                  <a:moveTo>
                    <a:pt x="f2" y="f5"/>
                  </a:moveTo>
                  <a:cubicBezTo>
                    <a:pt x="f6" y="f7"/>
                    <a:pt x="f8" y="f9"/>
                    <a:pt x="f10" y="f4"/>
                  </a:cubicBezTo>
                  <a:cubicBezTo>
                    <a:pt x="f11" y="f9"/>
                    <a:pt x="f12" y="f13"/>
                    <a:pt x="f3"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0" name="Google Shape;6970;p88">
              <a:extLst>
                <a:ext uri="{FF2B5EF4-FFF2-40B4-BE49-F238E27FC236}">
                  <a16:creationId xmlns:a16="http://schemas.microsoft.com/office/drawing/2014/main" id="{04BCB13B-60D0-2742-5912-9A6C51D10EA6}"/>
                </a:ext>
              </a:extLst>
            </p:cNvPr>
            <p:cNvSpPr/>
            <p:nvPr/>
          </p:nvSpPr>
          <p:spPr>
            <a:xfrm>
              <a:off x="8374751" y="2558381"/>
              <a:ext cx="268550" cy="268348"/>
            </a:xfrm>
            <a:custGeom>
              <a:avLst/>
              <a:gdLst>
                <a:gd name="f0" fmla="val w"/>
                <a:gd name="f1" fmla="val h"/>
                <a:gd name="f2" fmla="val 0"/>
                <a:gd name="f3" fmla="val 6901"/>
                <a:gd name="f4" fmla="val 6896"/>
                <a:gd name="f5" fmla="val 3435"/>
                <a:gd name="f6" fmla="val 1356"/>
                <a:gd name="f7" fmla="val 3624"/>
                <a:gd name="f8" fmla="val 3782"/>
                <a:gd name="f9" fmla="val 1513"/>
                <a:gd name="f10" fmla="val 1734"/>
                <a:gd name="f11" fmla="val 2080"/>
                <a:gd name="f12" fmla="val 4821"/>
                <a:gd name="f13" fmla="val 5010"/>
                <a:gd name="f14" fmla="val 5168"/>
                <a:gd name="f15" fmla="val 2238"/>
                <a:gd name="f16" fmla="val 2427"/>
                <a:gd name="f17" fmla="val 2616"/>
                <a:gd name="f18" fmla="val 2742"/>
                <a:gd name="f19" fmla="val 4412"/>
                <a:gd name="f20" fmla="val 4380"/>
                <a:gd name="f21" fmla="val 3341"/>
                <a:gd name="f22" fmla="val 4191"/>
                <a:gd name="f23" fmla="val 3876"/>
                <a:gd name="f24" fmla="val 3908"/>
                <a:gd name="f25" fmla="val 4443"/>
                <a:gd name="f26" fmla="val 4475"/>
                <a:gd name="f27" fmla="val 3939"/>
                <a:gd name="f28" fmla="val 4506"/>
                <a:gd name="f29" fmla="val 4349"/>
                <a:gd name="f30" fmla="val 4916"/>
                <a:gd name="f31" fmla="val 5042"/>
                <a:gd name="f32" fmla="val 5262"/>
                <a:gd name="f33" fmla="val 5388"/>
                <a:gd name="f34" fmla="val 4286"/>
                <a:gd name="f35" fmla="val 5451"/>
                <a:gd name="f36" fmla="val 5483"/>
                <a:gd name="f37" fmla="val 4101"/>
                <a:gd name="f38" fmla="val 4010"/>
                <a:gd name="f39" fmla="val 3923"/>
                <a:gd name="f40" fmla="val 3466"/>
                <a:gd name="f41" fmla="val 4979"/>
                <a:gd name="f42" fmla="val 4947"/>
                <a:gd name="f43" fmla="val 3403"/>
                <a:gd name="f44" fmla="val 2994"/>
                <a:gd name="f45" fmla="val 2931"/>
                <a:gd name="f46" fmla="val 2844"/>
                <a:gd name="f47" fmla="val 2758"/>
                <a:gd name="f48" fmla="val 2671"/>
                <a:gd name="f49" fmla="val 2584"/>
                <a:gd name="f50" fmla="val 2521"/>
                <a:gd name="f51" fmla="val 2395"/>
                <a:gd name="f52" fmla="val 2962"/>
                <a:gd name="f53" fmla="val 2679"/>
                <a:gd name="f54" fmla="val 2490"/>
                <a:gd name="f55" fmla="val 2458"/>
                <a:gd name="f56" fmla="val 2049"/>
                <a:gd name="f57" fmla="val 1860"/>
                <a:gd name="f58" fmla="val 1702"/>
                <a:gd name="f59" fmla="val 2206"/>
                <a:gd name="f60" fmla="val 3088"/>
                <a:gd name="f61" fmla="val 3246"/>
                <a:gd name="f62" fmla="val 1"/>
                <a:gd name="f63" fmla="val 1576"/>
                <a:gd name="f64" fmla="val 32"/>
                <a:gd name="f65" fmla="val 3467"/>
                <a:gd name="f66" fmla="val 3971"/>
                <a:gd name="f67" fmla="val 158"/>
                <a:gd name="f68" fmla="val 411"/>
                <a:gd name="f69" fmla="val 6459"/>
                <a:gd name="f70" fmla="val 6554"/>
                <a:gd name="f71" fmla="val 6680"/>
                <a:gd name="f72" fmla="val 6806"/>
                <a:gd name="f73" fmla="val 225"/>
                <a:gd name="f74" fmla="val 6851"/>
                <a:gd name="f75" fmla="val 324"/>
                <a:gd name="f76" fmla="val 6895"/>
                <a:gd name="f77" fmla="val 420"/>
                <a:gd name="f78" fmla="val 460"/>
                <a:gd name="f79" fmla="val 500"/>
                <a:gd name="f80" fmla="val 6887"/>
                <a:gd name="f81" fmla="val 537"/>
                <a:gd name="f82" fmla="val 6869"/>
                <a:gd name="f83" fmla="val 6396"/>
                <a:gd name="f84" fmla="val 2269"/>
                <a:gd name="f85" fmla="val 6712"/>
                <a:gd name="f86" fmla="val 2899"/>
                <a:gd name="f87" fmla="val 5357"/>
                <a:gd name="f88" fmla="val 5325"/>
                <a:gd name="f89" fmla="*/ f0 1 6901"/>
                <a:gd name="f90" fmla="*/ f1 1 6896"/>
                <a:gd name="f91" fmla="val f2"/>
                <a:gd name="f92" fmla="val f3"/>
                <a:gd name="f93" fmla="val f4"/>
                <a:gd name="f94" fmla="+- f93 0 f91"/>
                <a:gd name="f95" fmla="+- f92 0 f91"/>
                <a:gd name="f96" fmla="*/ f95 1 6901"/>
                <a:gd name="f97" fmla="*/ f94 1 6896"/>
                <a:gd name="f98" fmla="*/ f91 1 f96"/>
                <a:gd name="f99" fmla="*/ f92 1 f96"/>
                <a:gd name="f100" fmla="*/ f91 1 f97"/>
                <a:gd name="f101" fmla="*/ f93 1 f97"/>
                <a:gd name="f102" fmla="*/ f98 f89 1"/>
                <a:gd name="f103" fmla="*/ f99 f89 1"/>
                <a:gd name="f104" fmla="*/ f101 f90 1"/>
                <a:gd name="f105" fmla="*/ f100 f90 1"/>
              </a:gdLst>
              <a:ahLst/>
              <a:cxnLst>
                <a:cxn ang="3cd4">
                  <a:pos x="hc" y="t"/>
                </a:cxn>
                <a:cxn ang="0">
                  <a:pos x="r" y="vc"/>
                </a:cxn>
                <a:cxn ang="cd4">
                  <a:pos x="hc" y="b"/>
                </a:cxn>
                <a:cxn ang="cd2">
                  <a:pos x="l" y="vc"/>
                </a:cxn>
              </a:cxnLst>
              <a:rect l="f102" t="f105" r="f103" b="f104"/>
              <a:pathLst>
                <a:path w="6901" h="6896">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cubicBezTo>
                    <a:pt x="f20" y="f21"/>
                    <a:pt x="f22" y="f23"/>
                    <a:pt x="f23" y="f19"/>
                  </a:cubicBezTo>
                  <a:cubicBezTo>
                    <a:pt x="f24" y="f25"/>
                    <a:pt x="f24" y="f26"/>
                    <a:pt x="f27" y="f28"/>
                  </a:cubicBezTo>
                  <a:lnTo>
                    <a:pt x="f29" y="f30"/>
                  </a:lnTo>
                  <a:cubicBezTo>
                    <a:pt x="f25" y="f31"/>
                    <a:pt x="f25" y="f32"/>
                    <a:pt x="f29" y="f33"/>
                  </a:cubicBezTo>
                  <a:cubicBezTo>
                    <a:pt x="f34" y="f35"/>
                    <a:pt x="f22" y="f36"/>
                    <a:pt x="f37" y="f36"/>
                  </a:cubicBezTo>
                  <a:cubicBezTo>
                    <a:pt x="f38" y="f36"/>
                    <a:pt x="f39" y="f35"/>
                    <a:pt x="f23" y="f33"/>
                  </a:cubicBezTo>
                  <a:lnTo>
                    <a:pt x="f40" y="f41"/>
                  </a:lnTo>
                  <a:lnTo>
                    <a:pt x="f5" y="f42"/>
                  </a:lnTo>
                  <a:lnTo>
                    <a:pt x="f43" y="f41"/>
                  </a:lnTo>
                  <a:lnTo>
                    <a:pt x="f44" y="f33"/>
                  </a:lnTo>
                  <a:cubicBezTo>
                    <a:pt x="f45" y="f35"/>
                    <a:pt x="f46" y="f36"/>
                    <a:pt x="f47" y="f36"/>
                  </a:cubicBezTo>
                  <a:cubicBezTo>
                    <a:pt x="f48" y="f36"/>
                    <a:pt x="f49" y="f35"/>
                    <a:pt x="f50" y="f33"/>
                  </a:cubicBezTo>
                  <a:cubicBezTo>
                    <a:pt x="f51" y="f32"/>
                    <a:pt x="f51" y="f31"/>
                    <a:pt x="f50" y="f30"/>
                  </a:cubicBezTo>
                  <a:lnTo>
                    <a:pt x="f45" y="f28"/>
                  </a:lnTo>
                  <a:cubicBezTo>
                    <a:pt x="f52" y="f26"/>
                    <a:pt x="f52" y="f25"/>
                    <a:pt x="f44" y="f19"/>
                  </a:cubicBezTo>
                  <a:cubicBezTo>
                    <a:pt x="f53" y="f27"/>
                    <a:pt x="f54" y="f21"/>
                    <a:pt x="f55" y="f18"/>
                  </a:cubicBezTo>
                  <a:lnTo>
                    <a:pt x="f56" y="f18"/>
                  </a:lnTo>
                  <a:cubicBezTo>
                    <a:pt x="f57" y="f18"/>
                    <a:pt x="f58" y="f49"/>
                    <a:pt x="f58" y="f51"/>
                  </a:cubicBezTo>
                  <a:cubicBezTo>
                    <a:pt x="f58" y="f59"/>
                    <a:pt x="f57" y="f56"/>
                    <a:pt x="f56" y="f56"/>
                  </a:cubicBezTo>
                  <a:lnTo>
                    <a:pt x="f60" y="f56"/>
                  </a:lnTo>
                  <a:lnTo>
                    <a:pt x="f60" y="f10"/>
                  </a:lnTo>
                  <a:cubicBezTo>
                    <a:pt x="f60" y="f9"/>
                    <a:pt x="f61" y="f6"/>
                    <a:pt x="f5" y="f6"/>
                  </a:cubicBezTo>
                  <a:close/>
                  <a:moveTo>
                    <a:pt x="f40" y="f62"/>
                  </a:moveTo>
                  <a:cubicBezTo>
                    <a:pt x="f63" y="f62"/>
                    <a:pt x="f64" y="f63"/>
                    <a:pt x="f64" y="f65"/>
                  </a:cubicBezTo>
                  <a:cubicBezTo>
                    <a:pt x="f64" y="f66"/>
                    <a:pt x="f67" y="f28"/>
                    <a:pt x="f68" y="f41"/>
                  </a:cubicBezTo>
                  <a:lnTo>
                    <a:pt x="f64" y="f69"/>
                  </a:lnTo>
                  <a:cubicBezTo>
                    <a:pt x="f62" y="f70"/>
                    <a:pt x="f64" y="f71"/>
                    <a:pt x="f67" y="f72"/>
                  </a:cubicBezTo>
                  <a:cubicBezTo>
                    <a:pt x="f73" y="f74"/>
                    <a:pt x="f75" y="f76"/>
                    <a:pt x="f77" y="f76"/>
                  </a:cubicBezTo>
                  <a:cubicBezTo>
                    <a:pt x="f78" y="f76"/>
                    <a:pt x="f79" y="f80"/>
                    <a:pt x="f81" y="f82"/>
                  </a:cubicBezTo>
                  <a:lnTo>
                    <a:pt x="f10" y="f83"/>
                  </a:lnTo>
                  <a:cubicBezTo>
                    <a:pt x="f84" y="f85"/>
                    <a:pt x="f86" y="f82"/>
                    <a:pt x="f40" y="f82"/>
                  </a:cubicBezTo>
                  <a:cubicBezTo>
                    <a:pt x="f87" y="f82"/>
                    <a:pt x="f3" y="f87"/>
                    <a:pt x="f3" y="f5"/>
                  </a:cubicBezTo>
                  <a:cubicBezTo>
                    <a:pt x="f3" y="f63"/>
                    <a:pt x="f88" y="f62"/>
                    <a:pt x="f40" y="f6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1" name="Google Shape;6760;p88">
            <a:extLst>
              <a:ext uri="{FF2B5EF4-FFF2-40B4-BE49-F238E27FC236}">
                <a16:creationId xmlns:a16="http://schemas.microsoft.com/office/drawing/2014/main" id="{A9599AF3-7E36-188C-8B9C-6DBBABCEA687}"/>
              </a:ext>
            </a:extLst>
          </p:cNvPr>
          <p:cNvGrpSpPr/>
          <p:nvPr/>
        </p:nvGrpSpPr>
        <p:grpSpPr>
          <a:xfrm>
            <a:off x="3152165" y="935257"/>
            <a:ext cx="374968" cy="450424"/>
            <a:chOff x="3152165" y="935257"/>
            <a:chExt cx="374968" cy="450424"/>
          </a:xfrm>
        </p:grpSpPr>
        <p:sp>
          <p:nvSpPr>
            <p:cNvPr id="52" name="Google Shape;6761;p88">
              <a:extLst>
                <a:ext uri="{FF2B5EF4-FFF2-40B4-BE49-F238E27FC236}">
                  <a16:creationId xmlns:a16="http://schemas.microsoft.com/office/drawing/2014/main" id="{0444E20C-88EA-8869-1E5E-960D0C61CE41}"/>
                </a:ext>
              </a:extLst>
            </p:cNvPr>
            <p:cNvSpPr/>
            <p:nvPr/>
          </p:nvSpPr>
          <p:spPr>
            <a:xfrm>
              <a:off x="3152165" y="935257"/>
              <a:ext cx="79168" cy="312880"/>
            </a:xfrm>
            <a:custGeom>
              <a:avLst/>
              <a:gdLst>
                <a:gd name="f0" fmla="val w"/>
                <a:gd name="f1" fmla="val h"/>
                <a:gd name="f2" fmla="val 0"/>
                <a:gd name="f3" fmla="val 2049"/>
                <a:gd name="f4" fmla="val 8098"/>
                <a:gd name="f5" fmla="val 1702"/>
                <a:gd name="f6" fmla="val 757"/>
                <a:gd name="f7" fmla="val 1"/>
                <a:gd name="f8" fmla="val 788"/>
                <a:gd name="f9" fmla="val 1733"/>
                <a:gd name="f10" fmla="val 8097"/>
                <a:gd name="f11" fmla="val 348"/>
                <a:gd name="f12" fmla="val 7782"/>
                <a:gd name="f13" fmla="val 820"/>
                <a:gd name="f14" fmla="val 7562"/>
                <a:gd name="f15" fmla="val 1387"/>
                <a:gd name="f16" fmla="*/ f0 1 2049"/>
                <a:gd name="f17" fmla="*/ f1 1 8098"/>
                <a:gd name="f18" fmla="val f2"/>
                <a:gd name="f19" fmla="val f3"/>
                <a:gd name="f20" fmla="val f4"/>
                <a:gd name="f21" fmla="+- f20 0 f18"/>
                <a:gd name="f22" fmla="+- f19 0 f18"/>
                <a:gd name="f23" fmla="*/ f22 1 2049"/>
                <a:gd name="f24" fmla="*/ f21 1 8098"/>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049" h="8098">
                  <a:moveTo>
                    <a:pt x="f5" y="f2"/>
                  </a:moveTo>
                  <a:cubicBezTo>
                    <a:pt x="f6" y="f2"/>
                    <a:pt x="f7" y="f8"/>
                    <a:pt x="f7" y="f9"/>
                  </a:cubicBezTo>
                  <a:lnTo>
                    <a:pt x="f7" y="f10"/>
                  </a:lnTo>
                  <a:cubicBezTo>
                    <a:pt x="f11" y="f12"/>
                    <a:pt x="f13" y="f14"/>
                    <a:pt x="f15" y="f14"/>
                  </a:cubicBezTo>
                  <a:lnTo>
                    <a:pt x="f3" y="f14"/>
                  </a:ln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3" name="Google Shape;6762;p88">
              <a:extLst>
                <a:ext uri="{FF2B5EF4-FFF2-40B4-BE49-F238E27FC236}">
                  <a16:creationId xmlns:a16="http://schemas.microsoft.com/office/drawing/2014/main" id="{57DE4002-D3CB-C381-BBA5-0F76F1D88AF5}"/>
                </a:ext>
              </a:extLst>
            </p:cNvPr>
            <p:cNvSpPr/>
            <p:nvPr/>
          </p:nvSpPr>
          <p:spPr>
            <a:xfrm>
              <a:off x="3152165" y="1252965"/>
              <a:ext cx="374968" cy="105942"/>
            </a:xfrm>
            <a:custGeom>
              <a:avLst/>
              <a:gdLst>
                <a:gd name="f0" fmla="val w"/>
                <a:gd name="f1" fmla="val h"/>
                <a:gd name="f2" fmla="val 0"/>
                <a:gd name="f3" fmla="val 9705"/>
                <a:gd name="f4" fmla="val 2742"/>
                <a:gd name="f5" fmla="val 1387"/>
                <a:gd name="f6" fmla="val 631"/>
                <a:gd name="f7" fmla="val 1"/>
                <a:gd name="f8" fmla="val 630"/>
                <a:gd name="f9" fmla="val 1386"/>
                <a:gd name="f10" fmla="val 2111"/>
                <a:gd name="f11" fmla="val 600"/>
                <a:gd name="f12" fmla="val 2741"/>
                <a:gd name="f13" fmla="val 1356"/>
                <a:gd name="f14" fmla="val 4758"/>
                <a:gd name="f15" fmla="val 1733"/>
                <a:gd name="f16" fmla="val 1702"/>
                <a:gd name="f17" fmla="val 1513"/>
                <a:gd name="f18" fmla="val 1575"/>
                <a:gd name="f19" fmla="val 1355"/>
                <a:gd name="f20" fmla="val 1166"/>
                <a:gd name="f21" fmla="val 1008"/>
                <a:gd name="f22" fmla="val 9232"/>
                <a:gd name="f23" fmla="val 9263"/>
                <a:gd name="f24" fmla="val 851"/>
                <a:gd name="f25" fmla="val 9326"/>
                <a:gd name="f26" fmla="val 662"/>
                <a:gd name="f27" fmla="val 9452"/>
                <a:gd name="f28" fmla="val 536"/>
                <a:gd name="f29" fmla="val 9704"/>
                <a:gd name="f30" fmla="val 221"/>
                <a:gd name="f31" fmla="val 9484"/>
                <a:gd name="f32" fmla="*/ f0 1 9705"/>
                <a:gd name="f33" fmla="*/ f1 1 2742"/>
                <a:gd name="f34" fmla="val f2"/>
                <a:gd name="f35" fmla="val f3"/>
                <a:gd name="f36" fmla="val f4"/>
                <a:gd name="f37" fmla="+- f36 0 f34"/>
                <a:gd name="f38" fmla="+- f35 0 f34"/>
                <a:gd name="f39" fmla="*/ f38 1 9705"/>
                <a:gd name="f40" fmla="*/ f37 1 2742"/>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9705" h="2742">
                  <a:moveTo>
                    <a:pt x="f5" y="f2"/>
                  </a:moveTo>
                  <a:cubicBezTo>
                    <a:pt x="f6" y="f2"/>
                    <a:pt x="f7" y="f8"/>
                    <a:pt x="f7" y="f9"/>
                  </a:cubicBezTo>
                  <a:cubicBezTo>
                    <a:pt x="f7" y="f10"/>
                    <a:pt x="f11" y="f12"/>
                    <a:pt x="f13" y="f12"/>
                  </a:cubicBezTo>
                  <a:lnTo>
                    <a:pt x="f14" y="f12"/>
                  </a:lnTo>
                  <a:lnTo>
                    <a:pt x="f14" y="f15"/>
                  </a:lnTo>
                  <a:lnTo>
                    <a:pt x="f16" y="f15"/>
                  </a:lnTo>
                  <a:cubicBezTo>
                    <a:pt x="f17" y="f15"/>
                    <a:pt x="f13" y="f18"/>
                    <a:pt x="f13" y="f19"/>
                  </a:cubicBezTo>
                  <a:cubicBezTo>
                    <a:pt x="f13" y="f20"/>
                    <a:pt x="f17" y="f21"/>
                    <a:pt x="f16" y="f21"/>
                  </a:cubicBezTo>
                  <a:lnTo>
                    <a:pt x="f22" y="f21"/>
                  </a:lnTo>
                  <a:cubicBezTo>
                    <a:pt x="f23" y="f24"/>
                    <a:pt x="f25" y="f26"/>
                    <a:pt x="f27" y="f28"/>
                  </a:cubicBezTo>
                  <a:cubicBezTo>
                    <a:pt x="f29" y="f30"/>
                    <a:pt x="f31" y="f2"/>
                    <a:pt x="f2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4" name="Google Shape;6763;p88">
              <a:extLst>
                <a:ext uri="{FF2B5EF4-FFF2-40B4-BE49-F238E27FC236}">
                  <a16:creationId xmlns:a16="http://schemas.microsoft.com/office/drawing/2014/main" id="{9A6206D5-D064-674C-F852-6D75BA15A393}"/>
                </a:ext>
              </a:extLst>
            </p:cNvPr>
            <p:cNvSpPr/>
            <p:nvPr/>
          </p:nvSpPr>
          <p:spPr>
            <a:xfrm>
              <a:off x="3441893" y="1319881"/>
              <a:ext cx="85231" cy="39026"/>
            </a:xfrm>
            <a:custGeom>
              <a:avLst/>
              <a:gdLst>
                <a:gd name="f0" fmla="val w"/>
                <a:gd name="f1" fmla="val h"/>
                <a:gd name="f2" fmla="val 0"/>
                <a:gd name="f3" fmla="val 2206"/>
                <a:gd name="f4" fmla="val 1010"/>
                <a:gd name="f5" fmla="val 1"/>
                <a:gd name="f6" fmla="val 1009"/>
                <a:gd name="f7" fmla="val 1670"/>
                <a:gd name="f8" fmla="val 1953"/>
                <a:gd name="f9" fmla="val 2205"/>
                <a:gd name="f10" fmla="val 788"/>
                <a:gd name="f11" fmla="val 505"/>
                <a:gd name="f12" fmla="val 1827"/>
                <a:gd name="f13" fmla="val 347"/>
                <a:gd name="f14" fmla="val 1764"/>
                <a:gd name="f15" fmla="val 190"/>
                <a:gd name="f16" fmla="*/ f0 1 2206"/>
                <a:gd name="f17" fmla="*/ f1 1 1010"/>
                <a:gd name="f18" fmla="val f2"/>
                <a:gd name="f19" fmla="val f3"/>
                <a:gd name="f20" fmla="val f4"/>
                <a:gd name="f21" fmla="+- f20 0 f18"/>
                <a:gd name="f22" fmla="+- f19 0 f18"/>
                <a:gd name="f23" fmla="*/ f22 1 2206"/>
                <a:gd name="f24" fmla="*/ f21 1 101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206" h="1010">
                  <a:moveTo>
                    <a:pt x="f2" y="f5"/>
                  </a:moveTo>
                  <a:lnTo>
                    <a:pt x="f2" y="f6"/>
                  </a:lnTo>
                  <a:lnTo>
                    <a:pt x="f7" y="f6"/>
                  </a:lnTo>
                  <a:cubicBezTo>
                    <a:pt x="f8" y="f6"/>
                    <a:pt x="f9" y="f10"/>
                    <a:pt x="f8" y="f11"/>
                  </a:cubicBezTo>
                  <a:cubicBezTo>
                    <a:pt x="f12" y="f13"/>
                    <a:pt x="f14" y="f15"/>
                    <a:pt x="f7"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5" name="Google Shape;6764;p88">
              <a:extLst>
                <a:ext uri="{FF2B5EF4-FFF2-40B4-BE49-F238E27FC236}">
                  <a16:creationId xmlns:a16="http://schemas.microsoft.com/office/drawing/2014/main" id="{3F58CA07-3E39-2DD2-D1AE-AA5201C2EB41}"/>
                </a:ext>
              </a:extLst>
            </p:cNvPr>
            <p:cNvSpPr/>
            <p:nvPr/>
          </p:nvSpPr>
          <p:spPr>
            <a:xfrm>
              <a:off x="3323825" y="1094710"/>
              <a:ext cx="130283" cy="53592"/>
            </a:xfrm>
            <a:custGeom>
              <a:avLst/>
              <a:gdLst>
                <a:gd name="f0" fmla="val w"/>
                <a:gd name="f1" fmla="val h"/>
                <a:gd name="f2" fmla="val 0"/>
                <a:gd name="f3" fmla="val 3372"/>
                <a:gd name="f4" fmla="val 1387"/>
                <a:gd name="f5" fmla="val 1701"/>
                <a:gd name="f6" fmla="val 882"/>
                <a:gd name="f7" fmla="val 221"/>
                <a:gd name="f8" fmla="val 599"/>
                <a:gd name="f9" fmla="val 3371"/>
                <a:gd name="f10" fmla="val 3214"/>
                <a:gd name="f11" fmla="val 2521"/>
                <a:gd name="f12" fmla="*/ f0 1 3372"/>
                <a:gd name="f13" fmla="*/ f1 1 1387"/>
                <a:gd name="f14" fmla="val f2"/>
                <a:gd name="f15" fmla="val f3"/>
                <a:gd name="f16" fmla="val f4"/>
                <a:gd name="f17" fmla="+- f16 0 f14"/>
                <a:gd name="f18" fmla="+- f15 0 f14"/>
                <a:gd name="f19" fmla="*/ f18 1 3372"/>
                <a:gd name="f20" fmla="*/ f17 1 1387"/>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372" h="1387">
                  <a:moveTo>
                    <a:pt x="f5" y="f2"/>
                  </a:moveTo>
                  <a:cubicBezTo>
                    <a:pt x="f6" y="f2"/>
                    <a:pt x="f7" y="f8"/>
                    <a:pt x="f2" y="f4"/>
                  </a:cubicBezTo>
                  <a:lnTo>
                    <a:pt x="f9" y="f4"/>
                  </a:lnTo>
                  <a:cubicBezTo>
                    <a:pt x="f10" y="f8"/>
                    <a:pt x="f11"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6" name="Google Shape;6765;p88">
              <a:extLst>
                <a:ext uri="{FF2B5EF4-FFF2-40B4-BE49-F238E27FC236}">
                  <a16:creationId xmlns:a16="http://schemas.microsoft.com/office/drawing/2014/main" id="{815B8026-18C1-8ECB-1918-CC54F6BAA1DB}"/>
                </a:ext>
              </a:extLst>
            </p:cNvPr>
            <p:cNvSpPr/>
            <p:nvPr/>
          </p:nvSpPr>
          <p:spPr>
            <a:xfrm>
              <a:off x="3363967" y="1015578"/>
              <a:ext cx="51151" cy="51151"/>
            </a:xfrm>
            <a:custGeom>
              <a:avLst/>
              <a:gdLst>
                <a:gd name="f0" fmla="val w"/>
                <a:gd name="f1" fmla="val h"/>
                <a:gd name="f2" fmla="val 0"/>
                <a:gd name="f3" fmla="val 1324"/>
                <a:gd name="f4" fmla="val 662"/>
                <a:gd name="f5" fmla="val 1"/>
                <a:gd name="f6" fmla="val 316"/>
                <a:gd name="f7" fmla="val 284"/>
                <a:gd name="f8" fmla="val 1040"/>
                <a:gd name="f9" fmla="*/ f0 1 1324"/>
                <a:gd name="f10" fmla="*/ f1 1 1324"/>
                <a:gd name="f11" fmla="val f2"/>
                <a:gd name="f12" fmla="val f3"/>
                <a:gd name="f13" fmla="+- f12 0 f11"/>
                <a:gd name="f14" fmla="*/ f13 1 1324"/>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1324" h="1324">
                  <a:moveTo>
                    <a:pt x="f4" y="f5"/>
                  </a:moveTo>
                  <a:cubicBezTo>
                    <a:pt x="f6" y="f5"/>
                    <a:pt x="f5" y="f7"/>
                    <a:pt x="f5" y="f4"/>
                  </a:cubicBezTo>
                  <a:cubicBezTo>
                    <a:pt x="f5" y="f8"/>
                    <a:pt x="f6" y="f3"/>
                    <a:pt x="f4" y="f3"/>
                  </a:cubicBezTo>
                  <a:cubicBezTo>
                    <a:pt x="f8" y="f3"/>
                    <a:pt x="f3" y="f8"/>
                    <a:pt x="f3" y="f4"/>
                  </a:cubicBezTo>
                  <a:cubicBezTo>
                    <a:pt x="f3" y="f7"/>
                    <a:pt x="f8" y="f5"/>
                    <a:pt x="f4"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7" name="Google Shape;6766;p88">
              <a:extLst>
                <a:ext uri="{FF2B5EF4-FFF2-40B4-BE49-F238E27FC236}">
                  <a16:creationId xmlns:a16="http://schemas.microsoft.com/office/drawing/2014/main" id="{C33F2AC5-9462-53A7-E449-A3742F2D1D0C}"/>
                </a:ext>
              </a:extLst>
            </p:cNvPr>
            <p:cNvSpPr/>
            <p:nvPr/>
          </p:nvSpPr>
          <p:spPr>
            <a:xfrm>
              <a:off x="3256864" y="935257"/>
              <a:ext cx="265395" cy="292169"/>
            </a:xfrm>
            <a:custGeom>
              <a:avLst/>
              <a:gdLst>
                <a:gd name="f0" fmla="val w"/>
                <a:gd name="f1" fmla="val h"/>
                <a:gd name="f2" fmla="val 0"/>
                <a:gd name="f3" fmla="val 6869"/>
                <a:gd name="f4" fmla="val 7562"/>
                <a:gd name="f5" fmla="val 3434"/>
                <a:gd name="f6" fmla="val 1355"/>
                <a:gd name="f7" fmla="val 4191"/>
                <a:gd name="f8" fmla="val 4821"/>
                <a:gd name="f9" fmla="val 1985"/>
                <a:gd name="f10" fmla="val 2741"/>
                <a:gd name="f11" fmla="val 3088"/>
                <a:gd name="f12" fmla="val 4663"/>
                <a:gd name="f13" fmla="val 3403"/>
                <a:gd name="f14" fmla="val 4474"/>
                <a:gd name="f15" fmla="val 3655"/>
                <a:gd name="f16" fmla="val 5293"/>
                <a:gd name="f17" fmla="val 4033"/>
                <a:gd name="f18" fmla="val 5829"/>
                <a:gd name="f19" fmla="val 4852"/>
                <a:gd name="f20" fmla="val 6018"/>
                <a:gd name="f21" fmla="val 5671"/>
                <a:gd name="f22" fmla="val 6175"/>
                <a:gd name="f23" fmla="val 5482"/>
                <a:gd name="f24" fmla="val 1387"/>
                <a:gd name="f25" fmla="val 1198"/>
                <a:gd name="f26" fmla="val 1040"/>
                <a:gd name="f27" fmla="val 1576"/>
                <a:gd name="f28" fmla="val 2426"/>
                <a:gd name="f29" fmla="val 2174"/>
                <a:gd name="f30" fmla="val 2048"/>
                <a:gd name="f31" fmla="val 2678"/>
                <a:gd name="f32" fmla="val 6868"/>
                <a:gd name="f33" fmla="val 1009"/>
                <a:gd name="f34" fmla="val 473"/>
                <a:gd name="f35" fmla="val 6396"/>
                <a:gd name="f36" fmla="*/ f0 1 6869"/>
                <a:gd name="f37" fmla="*/ f1 1 7562"/>
                <a:gd name="f38" fmla="val f2"/>
                <a:gd name="f39" fmla="val f3"/>
                <a:gd name="f40" fmla="val f4"/>
                <a:gd name="f41" fmla="+- f40 0 f38"/>
                <a:gd name="f42" fmla="+- f39 0 f38"/>
                <a:gd name="f43" fmla="*/ f42 1 6869"/>
                <a:gd name="f44" fmla="*/ f41 1 7562"/>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6869" h="7562">
                  <a:moveTo>
                    <a:pt x="f5" y="f6"/>
                  </a:moveTo>
                  <a:cubicBezTo>
                    <a:pt x="f7" y="f6"/>
                    <a:pt x="f8" y="f9"/>
                    <a:pt x="f8" y="f10"/>
                  </a:cubicBezTo>
                  <a:cubicBezTo>
                    <a:pt x="f8" y="f11"/>
                    <a:pt x="f12" y="f13"/>
                    <a:pt x="f14" y="f15"/>
                  </a:cubicBezTo>
                  <a:cubicBezTo>
                    <a:pt x="f16" y="f17"/>
                    <a:pt x="f18" y="f19"/>
                    <a:pt x="f18" y="f18"/>
                  </a:cubicBezTo>
                  <a:cubicBezTo>
                    <a:pt x="f18" y="f20"/>
                    <a:pt x="f21" y="f22"/>
                    <a:pt x="f23" y="f22"/>
                  </a:cubicBezTo>
                  <a:lnTo>
                    <a:pt x="f24" y="f22"/>
                  </a:lnTo>
                  <a:cubicBezTo>
                    <a:pt x="f25" y="f22"/>
                    <a:pt x="f26" y="f20"/>
                    <a:pt x="f26" y="f18"/>
                  </a:cubicBezTo>
                  <a:cubicBezTo>
                    <a:pt x="f26" y="f19"/>
                    <a:pt x="f27" y="f17"/>
                    <a:pt x="f28" y="f15"/>
                  </a:cubicBezTo>
                  <a:cubicBezTo>
                    <a:pt x="f29" y="f13"/>
                    <a:pt x="f30" y="f11"/>
                    <a:pt x="f30" y="f10"/>
                  </a:cubicBezTo>
                  <a:cubicBezTo>
                    <a:pt x="f30" y="f9"/>
                    <a:pt x="f31" y="f6"/>
                    <a:pt x="f5" y="f6"/>
                  </a:cubicBezTo>
                  <a:close/>
                  <a:moveTo>
                    <a:pt x="f2" y="f2"/>
                  </a:moveTo>
                  <a:lnTo>
                    <a:pt x="f2" y="f4"/>
                  </a:lnTo>
                  <a:lnTo>
                    <a:pt x="f32" y="f4"/>
                  </a:lnTo>
                  <a:lnTo>
                    <a:pt x="f32" y="f33"/>
                  </a:lnTo>
                  <a:cubicBezTo>
                    <a:pt x="f32" y="f34"/>
                    <a:pt x="f35" y="f2"/>
                    <a:pt x="f18"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8" name="Google Shape;6767;p88">
              <a:extLst>
                <a:ext uri="{FF2B5EF4-FFF2-40B4-BE49-F238E27FC236}">
                  <a16:creationId xmlns:a16="http://schemas.microsoft.com/office/drawing/2014/main" id="{369B75C7-CEC8-146E-C231-8B4A1240E37E}"/>
                </a:ext>
              </a:extLst>
            </p:cNvPr>
            <p:cNvSpPr/>
            <p:nvPr/>
          </p:nvSpPr>
          <p:spPr>
            <a:xfrm>
              <a:off x="3363967" y="1319881"/>
              <a:ext cx="53592" cy="65800"/>
            </a:xfrm>
            <a:custGeom>
              <a:avLst/>
              <a:gdLst>
                <a:gd name="f0" fmla="val w"/>
                <a:gd name="f1" fmla="val h"/>
                <a:gd name="f2" fmla="val 0"/>
                <a:gd name="f3" fmla="val 1387"/>
                <a:gd name="f4" fmla="val 1703"/>
                <a:gd name="f5" fmla="val 1"/>
                <a:gd name="f6" fmla="val 1702"/>
                <a:gd name="f7" fmla="val 505"/>
                <a:gd name="f8" fmla="val 536"/>
                <a:gd name="f9" fmla="val 1324"/>
                <a:gd name="f10" fmla="val 631"/>
                <a:gd name="f11" fmla="val 694"/>
                <a:gd name="f12" fmla="val 711"/>
                <a:gd name="f13" fmla="val 1316"/>
                <a:gd name="f14" fmla="val 725"/>
                <a:gd name="f15" fmla="val 1312"/>
                <a:gd name="f16" fmla="val 739"/>
                <a:gd name="f17" fmla="val 776"/>
                <a:gd name="f18" fmla="val 805"/>
                <a:gd name="f19" fmla="val 1341"/>
                <a:gd name="f20" fmla="val 851"/>
                <a:gd name="f21" fmla="*/ f0 1 1387"/>
                <a:gd name="f22" fmla="*/ f1 1 1703"/>
                <a:gd name="f23" fmla="val f2"/>
                <a:gd name="f24" fmla="val f3"/>
                <a:gd name="f25" fmla="val f4"/>
                <a:gd name="f26" fmla="+- f25 0 f23"/>
                <a:gd name="f27" fmla="+- f24 0 f23"/>
                <a:gd name="f28" fmla="*/ f27 1 1387"/>
                <a:gd name="f29" fmla="*/ f26 1 170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387" h="1703">
                  <a:moveTo>
                    <a:pt x="f5" y="f5"/>
                  </a:moveTo>
                  <a:lnTo>
                    <a:pt x="f5" y="f6"/>
                  </a:lnTo>
                  <a:lnTo>
                    <a:pt x="f7" y="f3"/>
                  </a:lnTo>
                  <a:cubicBezTo>
                    <a:pt x="f8" y="f9"/>
                    <a:pt x="f10" y="f9"/>
                    <a:pt x="f11" y="f9"/>
                  </a:cubicBezTo>
                  <a:cubicBezTo>
                    <a:pt x="f12" y="f13"/>
                    <a:pt x="f14" y="f15"/>
                    <a:pt x="f16" y="f15"/>
                  </a:cubicBezTo>
                  <a:cubicBezTo>
                    <a:pt x="f17" y="f15"/>
                    <a:pt x="f18" y="f19"/>
                    <a:pt x="f20" y="f3"/>
                  </a:cubicBezTo>
                  <a:lnTo>
                    <a:pt x="f3" y="f6"/>
                  </a:lnTo>
                  <a:lnTo>
                    <a:pt x="f3" y="f5"/>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9" name="Google Shape;6777;p88">
            <a:extLst>
              <a:ext uri="{FF2B5EF4-FFF2-40B4-BE49-F238E27FC236}">
                <a16:creationId xmlns:a16="http://schemas.microsoft.com/office/drawing/2014/main" id="{BDCADBAD-5C00-328C-09DB-1CE6D0093E1C}"/>
              </a:ext>
            </a:extLst>
          </p:cNvPr>
          <p:cNvGrpSpPr/>
          <p:nvPr/>
        </p:nvGrpSpPr>
        <p:grpSpPr>
          <a:xfrm>
            <a:off x="6127723" y="908465"/>
            <a:ext cx="450415" cy="450423"/>
            <a:chOff x="6127723" y="908465"/>
            <a:chExt cx="450415" cy="450423"/>
          </a:xfrm>
        </p:grpSpPr>
        <p:sp>
          <p:nvSpPr>
            <p:cNvPr id="60" name="Google Shape;6778;p88">
              <a:extLst>
                <a:ext uri="{FF2B5EF4-FFF2-40B4-BE49-F238E27FC236}">
                  <a16:creationId xmlns:a16="http://schemas.microsoft.com/office/drawing/2014/main" id="{55BBD0FD-8913-4576-65A8-4EA25079249D}"/>
                </a:ext>
              </a:extLst>
            </p:cNvPr>
            <p:cNvSpPr/>
            <p:nvPr/>
          </p:nvSpPr>
          <p:spPr>
            <a:xfrm>
              <a:off x="6361435" y="1042379"/>
              <a:ext cx="198470" cy="76690"/>
            </a:xfrm>
            <a:custGeom>
              <a:avLst/>
              <a:gdLst>
                <a:gd name="f0" fmla="val w"/>
                <a:gd name="f1" fmla="val h"/>
                <a:gd name="f2" fmla="val 0"/>
                <a:gd name="f3" fmla="val 5137"/>
                <a:gd name="f4" fmla="val 1985"/>
                <a:gd name="f5" fmla="val 473"/>
                <a:gd name="f6" fmla="val 316"/>
                <a:gd name="f7" fmla="val 158"/>
                <a:gd name="f8" fmla="val 32"/>
                <a:gd name="f9" fmla="val 1"/>
                <a:gd name="f10" fmla="val 126"/>
                <a:gd name="f11" fmla="val 2521"/>
                <a:gd name="f12" fmla="val 5136"/>
                <a:gd name="f13" fmla="val 4979"/>
                <a:gd name="f14" fmla="val 4790"/>
                <a:gd name="f15" fmla="val 4569"/>
                <a:gd name="f16" fmla="*/ f0 1 5137"/>
                <a:gd name="f17" fmla="*/ f1 1 1985"/>
                <a:gd name="f18" fmla="val f2"/>
                <a:gd name="f19" fmla="val f3"/>
                <a:gd name="f20" fmla="val f4"/>
                <a:gd name="f21" fmla="+- f20 0 f18"/>
                <a:gd name="f22" fmla="+- f19 0 f18"/>
                <a:gd name="f23" fmla="*/ f22 1 5137"/>
                <a:gd name="f24" fmla="*/ f21 1 198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137" h="1985">
                  <a:moveTo>
                    <a:pt x="f5" y="f2"/>
                  </a:moveTo>
                  <a:cubicBezTo>
                    <a:pt x="f6" y="f2"/>
                    <a:pt x="f7" y="f8"/>
                    <a:pt x="f9" y="f10"/>
                  </a:cubicBezTo>
                  <a:lnTo>
                    <a:pt x="f11" y="f4"/>
                  </a:lnTo>
                  <a:lnTo>
                    <a:pt x="f12" y="f7"/>
                  </a:lnTo>
                  <a:cubicBezTo>
                    <a:pt x="f13" y="f8"/>
                    <a:pt x="f14" y="f2"/>
                    <a:pt x="f1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1" name="Google Shape;6779;p88">
              <a:extLst>
                <a:ext uri="{FF2B5EF4-FFF2-40B4-BE49-F238E27FC236}">
                  <a16:creationId xmlns:a16="http://schemas.microsoft.com/office/drawing/2014/main" id="{4A662EFF-0223-01AA-6B5F-BF41432EE4B5}"/>
                </a:ext>
              </a:extLst>
            </p:cNvPr>
            <p:cNvSpPr/>
            <p:nvPr/>
          </p:nvSpPr>
          <p:spPr>
            <a:xfrm>
              <a:off x="6340760" y="1065486"/>
              <a:ext cx="237378" cy="159489"/>
            </a:xfrm>
            <a:custGeom>
              <a:avLst/>
              <a:gdLst>
                <a:gd name="f0" fmla="val w"/>
                <a:gd name="f1" fmla="val h"/>
                <a:gd name="f2" fmla="val 0"/>
                <a:gd name="f3" fmla="val 6144"/>
                <a:gd name="f4" fmla="val 4128"/>
                <a:gd name="f5" fmla="val 63"/>
                <a:gd name="f6" fmla="val 1"/>
                <a:gd name="f7" fmla="val 32"/>
                <a:gd name="f8" fmla="val 127"/>
                <a:gd name="f9" fmla="val 284"/>
                <a:gd name="f10" fmla="val 379"/>
                <a:gd name="f11" fmla="val 3120"/>
                <a:gd name="f12" fmla="val 3655"/>
                <a:gd name="f13" fmla="val 473"/>
                <a:gd name="f14" fmla="val 1040"/>
                <a:gd name="f15" fmla="val 5136"/>
                <a:gd name="f16" fmla="val 5671"/>
                <a:gd name="f17" fmla="val 6112"/>
                <a:gd name="f18" fmla="val 190"/>
                <a:gd name="f19" fmla="val 64"/>
                <a:gd name="f20" fmla="val 3277"/>
                <a:gd name="f21" fmla="val 2048"/>
                <a:gd name="f22" fmla="val 3214"/>
                <a:gd name="f23" fmla="val 2080"/>
                <a:gd name="f24" fmla="val 3151"/>
                <a:gd name="f25" fmla="val 3056"/>
                <a:gd name="f26" fmla="val 2993"/>
                <a:gd name="f27" fmla="val 2962"/>
                <a:gd name="f28" fmla="val 2867"/>
                <a:gd name="f29" fmla="*/ f0 1 6144"/>
                <a:gd name="f30" fmla="*/ f1 1 4128"/>
                <a:gd name="f31" fmla="val f2"/>
                <a:gd name="f32" fmla="val f3"/>
                <a:gd name="f33" fmla="val f4"/>
                <a:gd name="f34" fmla="+- f33 0 f31"/>
                <a:gd name="f35" fmla="+- f32 0 f31"/>
                <a:gd name="f36" fmla="*/ f35 1 6144"/>
                <a:gd name="f37" fmla="*/ f34 1 412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144" h="4128">
                  <a:moveTo>
                    <a:pt x="f5" y="f6"/>
                  </a:moveTo>
                  <a:cubicBezTo>
                    <a:pt x="f7" y="f8"/>
                    <a:pt x="f2" y="f9"/>
                    <a:pt x="f2" y="f10"/>
                  </a:cubicBezTo>
                  <a:lnTo>
                    <a:pt x="f2" y="f11"/>
                  </a:lnTo>
                  <a:cubicBezTo>
                    <a:pt x="f2" y="f12"/>
                    <a:pt x="f13" y="f4"/>
                    <a:pt x="f14" y="f4"/>
                  </a:cubicBezTo>
                  <a:lnTo>
                    <a:pt x="f15" y="f4"/>
                  </a:lnTo>
                  <a:cubicBezTo>
                    <a:pt x="f16" y="f4"/>
                    <a:pt x="f3" y="f12"/>
                    <a:pt x="f3" y="f11"/>
                  </a:cubicBezTo>
                  <a:lnTo>
                    <a:pt x="f3" y="f10"/>
                  </a:lnTo>
                  <a:cubicBezTo>
                    <a:pt x="f3" y="f9"/>
                    <a:pt x="f17" y="f18"/>
                    <a:pt x="f17" y="f19"/>
                  </a:cubicBezTo>
                  <a:lnTo>
                    <a:pt x="f20" y="f21"/>
                  </a:lnTo>
                  <a:cubicBezTo>
                    <a:pt x="f22" y="f23"/>
                    <a:pt x="f24" y="f23"/>
                    <a:pt x="f25" y="f23"/>
                  </a:cubicBezTo>
                  <a:cubicBezTo>
                    <a:pt x="f26" y="f23"/>
                    <a:pt x="f27" y="f23"/>
                    <a:pt x="f28" y="f21"/>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2" name="Google Shape;6780;p88">
              <a:extLst>
                <a:ext uri="{FF2B5EF4-FFF2-40B4-BE49-F238E27FC236}">
                  <a16:creationId xmlns:a16="http://schemas.microsoft.com/office/drawing/2014/main" id="{86271BBE-B883-A61E-416B-56BA39905096}"/>
                </a:ext>
              </a:extLst>
            </p:cNvPr>
            <p:cNvSpPr/>
            <p:nvPr/>
          </p:nvSpPr>
          <p:spPr>
            <a:xfrm>
              <a:off x="6127723" y="988786"/>
              <a:ext cx="292169" cy="290971"/>
            </a:xfrm>
            <a:custGeom>
              <a:avLst/>
              <a:gdLst>
                <a:gd name="f0" fmla="val w"/>
                <a:gd name="f1" fmla="val h"/>
                <a:gd name="f2" fmla="val 0"/>
                <a:gd name="f3" fmla="val 7562"/>
                <a:gd name="f4" fmla="val 7531"/>
                <a:gd name="f5" fmla="val 3781"/>
                <a:gd name="f6" fmla="val 2017"/>
                <a:gd name="f7" fmla="val 3970"/>
                <a:gd name="f8" fmla="val 4128"/>
                <a:gd name="f9" fmla="val 2175"/>
                <a:gd name="f10" fmla="val 2364"/>
                <a:gd name="f11" fmla="val 2584"/>
                <a:gd name="f12" fmla="val 2742"/>
                <a:gd name="f13" fmla="val 1702"/>
                <a:gd name="f14" fmla="val 1482"/>
                <a:gd name="f15" fmla="val 1324"/>
                <a:gd name="f16" fmla="val 3057"/>
                <a:gd name="f17" fmla="val 3403"/>
                <a:gd name="f18" fmla="val 3277"/>
                <a:gd name="f19" fmla="val 3435"/>
                <a:gd name="f20" fmla="val 3561"/>
                <a:gd name="f21" fmla="val 3750"/>
                <a:gd name="f22" fmla="val 3466"/>
                <a:gd name="f23" fmla="val 3939"/>
                <a:gd name="f24" fmla="val 4096"/>
                <a:gd name="f25" fmla="val 2395"/>
                <a:gd name="f26" fmla="val 4790"/>
                <a:gd name="f27" fmla="val 4947"/>
                <a:gd name="f28" fmla="val 5136"/>
                <a:gd name="f29" fmla="val 5325"/>
                <a:gd name="f30" fmla="val 5483"/>
                <a:gd name="f31" fmla="val 1"/>
                <a:gd name="f32" fmla="val 7530"/>
                <a:gd name="f33" fmla="val 6837"/>
                <a:gd name="f34" fmla="val 6522"/>
                <a:gd name="f35" fmla="val 5577"/>
                <a:gd name="f36" fmla="val 4853"/>
                <a:gd name="f37" fmla="val 6081"/>
                <a:gd name="f38" fmla="val 1450"/>
                <a:gd name="f39" fmla="val 725"/>
                <a:gd name="f40" fmla="*/ f0 1 7562"/>
                <a:gd name="f41" fmla="*/ f1 1 7531"/>
                <a:gd name="f42" fmla="val f2"/>
                <a:gd name="f43" fmla="val f3"/>
                <a:gd name="f44" fmla="val f4"/>
                <a:gd name="f45" fmla="+- f44 0 f42"/>
                <a:gd name="f46" fmla="+- f43 0 f42"/>
                <a:gd name="f47" fmla="*/ f46 1 7562"/>
                <a:gd name="f48" fmla="*/ f45 1 7531"/>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7562" h="7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cubicBezTo>
                    <a:pt x="f22" y="f23"/>
                    <a:pt x="f18" y="f24"/>
                    <a:pt x="f16" y="f24"/>
                  </a:cubicBezTo>
                  <a:lnTo>
                    <a:pt x="f13" y="f24"/>
                  </a:lnTo>
                  <a:cubicBezTo>
                    <a:pt x="f14" y="f24"/>
                    <a:pt x="f15" y="f23"/>
                    <a:pt x="f15" y="f21"/>
                  </a:cubicBezTo>
                  <a:cubicBezTo>
                    <a:pt x="f15" y="f20"/>
                    <a:pt x="f14" y="f17"/>
                    <a:pt x="f13" y="f17"/>
                  </a:cubicBezTo>
                  <a:close/>
                  <a:moveTo>
                    <a:pt x="f25" y="f26"/>
                  </a:moveTo>
                  <a:cubicBezTo>
                    <a:pt x="f11" y="f26"/>
                    <a:pt x="f12" y="f27"/>
                    <a:pt x="f12" y="f28"/>
                  </a:cubicBezTo>
                  <a:cubicBezTo>
                    <a:pt x="f12" y="f29"/>
                    <a:pt x="f11" y="f30"/>
                    <a:pt x="f25" y="f30"/>
                  </a:cubicBezTo>
                  <a:lnTo>
                    <a:pt x="f13" y="f30"/>
                  </a:lnTo>
                  <a:cubicBezTo>
                    <a:pt x="f14" y="f30"/>
                    <a:pt x="f15" y="f29"/>
                    <a:pt x="f15" y="f28"/>
                  </a:cubicBezTo>
                  <a:cubicBezTo>
                    <a:pt x="f15" y="f27"/>
                    <a:pt x="f14" y="f26"/>
                    <a:pt x="f13" y="f26"/>
                  </a:cubicBezTo>
                  <a:close/>
                  <a:moveTo>
                    <a:pt x="f31" y="f31"/>
                  </a:moveTo>
                  <a:lnTo>
                    <a:pt x="f31" y="f32"/>
                  </a:lnTo>
                  <a:lnTo>
                    <a:pt x="f3" y="f32"/>
                  </a:lnTo>
                  <a:lnTo>
                    <a:pt x="f3" y="f33"/>
                  </a:lnTo>
                  <a:lnTo>
                    <a:pt x="f34" y="f33"/>
                  </a:lnTo>
                  <a:cubicBezTo>
                    <a:pt x="f35" y="f33"/>
                    <a:pt x="f36" y="f37"/>
                    <a:pt x="f36" y="f28"/>
                  </a:cubicBezTo>
                  <a:lnTo>
                    <a:pt x="f36" y="f25"/>
                  </a:lnTo>
                  <a:cubicBezTo>
                    <a:pt x="f36" y="f38"/>
                    <a:pt x="f35" y="f39"/>
                    <a:pt x="f34" y="f39"/>
                  </a:cubicBezTo>
                  <a:lnTo>
                    <a:pt x="f3" y="f39"/>
                  </a:lnTo>
                  <a:lnTo>
                    <a:pt x="f3" y="f31"/>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3" name="Google Shape;6781;p88">
              <a:extLst>
                <a:ext uri="{FF2B5EF4-FFF2-40B4-BE49-F238E27FC236}">
                  <a16:creationId xmlns:a16="http://schemas.microsoft.com/office/drawing/2014/main" id="{5F49E999-0966-211E-A6F6-4F0B1C4FABEE}"/>
                </a:ext>
              </a:extLst>
            </p:cNvPr>
            <p:cNvSpPr/>
            <p:nvPr/>
          </p:nvSpPr>
          <p:spPr>
            <a:xfrm>
              <a:off x="6127723" y="908465"/>
              <a:ext cx="292169" cy="53592"/>
            </a:xfrm>
            <a:custGeom>
              <a:avLst/>
              <a:gdLst>
                <a:gd name="f0" fmla="val w"/>
                <a:gd name="f1" fmla="val h"/>
                <a:gd name="f2" fmla="val 0"/>
                <a:gd name="f3" fmla="val 7562"/>
                <a:gd name="f4" fmla="val 1387"/>
                <a:gd name="f5" fmla="val 1009"/>
                <a:gd name="f6" fmla="val 1"/>
                <a:gd name="f7" fmla="val 473"/>
                <a:gd name="f8" fmla="val 1040"/>
                <a:gd name="f9" fmla="val 7089"/>
                <a:gd name="f10" fmla="val 6522"/>
                <a:gd name="f11" fmla="*/ f0 1 7562"/>
                <a:gd name="f12" fmla="*/ f1 1 1387"/>
                <a:gd name="f13" fmla="val f2"/>
                <a:gd name="f14" fmla="val f3"/>
                <a:gd name="f15" fmla="val f4"/>
                <a:gd name="f16" fmla="+- f15 0 f13"/>
                <a:gd name="f17" fmla="+- f14 0 f13"/>
                <a:gd name="f18" fmla="*/ f17 1 7562"/>
                <a:gd name="f19" fmla="*/ f16 1 138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562" h="1387">
                  <a:moveTo>
                    <a:pt x="f5" y="f6"/>
                  </a:moveTo>
                  <a:cubicBezTo>
                    <a:pt x="f7" y="f6"/>
                    <a:pt x="f6" y="f7"/>
                    <a:pt x="f6" y="f8"/>
                  </a:cubicBezTo>
                  <a:lnTo>
                    <a:pt x="f6" y="f4"/>
                  </a:lnTo>
                  <a:lnTo>
                    <a:pt x="f3" y="f4"/>
                  </a:lnTo>
                  <a:lnTo>
                    <a:pt x="f3" y="f8"/>
                  </a:lnTo>
                  <a:cubicBezTo>
                    <a:pt x="f3" y="f7"/>
                    <a:pt x="f9" y="f6"/>
                    <a:pt x="f10"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4" name="Google Shape;6782;p88">
              <a:extLst>
                <a:ext uri="{FF2B5EF4-FFF2-40B4-BE49-F238E27FC236}">
                  <a16:creationId xmlns:a16="http://schemas.microsoft.com/office/drawing/2014/main" id="{74DFD87E-D1CF-9D2C-7929-A9011F713F1A}"/>
                </a:ext>
              </a:extLst>
            </p:cNvPr>
            <p:cNvSpPr/>
            <p:nvPr/>
          </p:nvSpPr>
          <p:spPr>
            <a:xfrm>
              <a:off x="6127723" y="1305296"/>
              <a:ext cx="292169" cy="53592"/>
            </a:xfrm>
            <a:custGeom>
              <a:avLst/>
              <a:gdLst>
                <a:gd name="f0" fmla="val w"/>
                <a:gd name="f1" fmla="val h"/>
                <a:gd name="f2" fmla="val 0"/>
                <a:gd name="f3" fmla="val 7562"/>
                <a:gd name="f4" fmla="val 1387"/>
                <a:gd name="f5" fmla="val 1"/>
                <a:gd name="f6" fmla="val 347"/>
                <a:gd name="f7" fmla="val 945"/>
                <a:gd name="f8" fmla="val 442"/>
                <a:gd name="f9" fmla="val 1386"/>
                <a:gd name="f10" fmla="val 1009"/>
                <a:gd name="f11" fmla="val 6522"/>
                <a:gd name="f12" fmla="val 7089"/>
                <a:gd name="f13" fmla="val 914"/>
                <a:gd name="f14" fmla="*/ f0 1 7562"/>
                <a:gd name="f15" fmla="*/ f1 1 1387"/>
                <a:gd name="f16" fmla="val f2"/>
                <a:gd name="f17" fmla="val f3"/>
                <a:gd name="f18" fmla="val f4"/>
                <a:gd name="f19" fmla="+- f18 0 f16"/>
                <a:gd name="f20" fmla="+- f17 0 f16"/>
                <a:gd name="f21" fmla="*/ f20 1 7562"/>
                <a:gd name="f22" fmla="*/ f19 1 1387"/>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562" h="1387">
                  <a:moveTo>
                    <a:pt x="f5" y="f2"/>
                  </a:moveTo>
                  <a:lnTo>
                    <a:pt x="f5" y="f6"/>
                  </a:lnTo>
                  <a:cubicBezTo>
                    <a:pt x="f5" y="f7"/>
                    <a:pt x="f8" y="f9"/>
                    <a:pt x="f10" y="f9"/>
                  </a:cubicBezTo>
                  <a:lnTo>
                    <a:pt x="f11" y="f9"/>
                  </a:lnTo>
                  <a:cubicBezTo>
                    <a:pt x="f12" y="f9"/>
                    <a:pt x="f3" y="f13"/>
                    <a:pt x="f3" y="f6"/>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65" name="Google Shape;6827;p88">
            <a:extLst>
              <a:ext uri="{FF2B5EF4-FFF2-40B4-BE49-F238E27FC236}">
                <a16:creationId xmlns:a16="http://schemas.microsoft.com/office/drawing/2014/main" id="{D24ECBEA-03EE-A572-A44C-CF0CEC6CE42E}"/>
              </a:ext>
            </a:extLst>
          </p:cNvPr>
          <p:cNvGrpSpPr/>
          <p:nvPr/>
        </p:nvGrpSpPr>
        <p:grpSpPr>
          <a:xfrm>
            <a:off x="6694944" y="916356"/>
            <a:ext cx="455278" cy="449190"/>
            <a:chOff x="6694944" y="916356"/>
            <a:chExt cx="455278" cy="449190"/>
          </a:xfrm>
        </p:grpSpPr>
        <p:sp>
          <p:nvSpPr>
            <p:cNvPr id="66" name="Google Shape;6828;p88">
              <a:extLst>
                <a:ext uri="{FF2B5EF4-FFF2-40B4-BE49-F238E27FC236}">
                  <a16:creationId xmlns:a16="http://schemas.microsoft.com/office/drawing/2014/main" id="{917BDC28-BED6-ABA4-B745-4139215721F1}"/>
                </a:ext>
              </a:extLst>
            </p:cNvPr>
            <p:cNvSpPr/>
            <p:nvPr/>
          </p:nvSpPr>
          <p:spPr>
            <a:xfrm>
              <a:off x="6987067" y="968669"/>
              <a:ext cx="130283" cy="131518"/>
            </a:xfrm>
            <a:custGeom>
              <a:avLst/>
              <a:gdLst>
                <a:gd name="f0" fmla="val w"/>
                <a:gd name="f1" fmla="val h"/>
                <a:gd name="f2" fmla="val 0"/>
                <a:gd name="f3" fmla="val 3372"/>
                <a:gd name="f4" fmla="val 3404"/>
                <a:gd name="f5" fmla="val 347"/>
                <a:gd name="f6" fmla="val 1"/>
                <a:gd name="f7" fmla="val 158"/>
                <a:gd name="f8" fmla="val 536"/>
                <a:gd name="f9" fmla="val 694"/>
                <a:gd name="f10" fmla="val 1009"/>
                <a:gd name="f11" fmla="val 1576"/>
                <a:gd name="f12" fmla="val 2049"/>
                <a:gd name="f13" fmla="val 1166"/>
                <a:gd name="f14" fmla="val 1733"/>
                <a:gd name="f15" fmla="val 2269"/>
                <a:gd name="f16" fmla="val 1923"/>
                <a:gd name="f17" fmla="val 2175"/>
                <a:gd name="f18" fmla="val 1860"/>
                <a:gd name="f19" fmla="val 2112"/>
                <a:gd name="f20" fmla="val 1773"/>
                <a:gd name="f21" fmla="val 2080"/>
                <a:gd name="f22" fmla="val 1686"/>
                <a:gd name="f23" fmla="val 1600"/>
                <a:gd name="f24" fmla="val 1513"/>
                <a:gd name="f25" fmla="val 1450"/>
                <a:gd name="f26" fmla="val 1324"/>
                <a:gd name="f27" fmla="val 2521"/>
                <a:gd name="f28" fmla="val 2647"/>
                <a:gd name="f29" fmla="val 3309"/>
                <a:gd name="f30" fmla="val 3403"/>
                <a:gd name="f31" fmla="val 2360"/>
                <a:gd name="f32" fmla="val 2450"/>
                <a:gd name="f33" fmla="val 2537"/>
                <a:gd name="f34" fmla="val 2584"/>
                <a:gd name="f35" fmla="val 3277"/>
                <a:gd name="f36" fmla="val 3214"/>
                <a:gd name="f37" fmla="val 3120"/>
                <a:gd name="f38" fmla="val 3029"/>
                <a:gd name="f39" fmla="val 2939"/>
                <a:gd name="f40" fmla="val 2852"/>
                <a:gd name="f41" fmla="val 2805"/>
                <a:gd name="f42" fmla="val 2679"/>
                <a:gd name="f43" fmla="val 2742"/>
                <a:gd name="f44" fmla="val 788"/>
                <a:gd name="f45" fmla="val 1954"/>
                <a:gd name="f46" fmla="*/ f0 1 3372"/>
                <a:gd name="f47" fmla="*/ f1 1 3404"/>
                <a:gd name="f48" fmla="val f2"/>
                <a:gd name="f49" fmla="val f3"/>
                <a:gd name="f50" fmla="val f4"/>
                <a:gd name="f51" fmla="+- f50 0 f48"/>
                <a:gd name="f52" fmla="+- f49 0 f48"/>
                <a:gd name="f53" fmla="*/ f52 1 3372"/>
                <a:gd name="f54" fmla="*/ f51 1 3404"/>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3372" h="3404">
                  <a:moveTo>
                    <a:pt x="f5" y="f6"/>
                  </a:moveTo>
                  <a:cubicBezTo>
                    <a:pt x="f7" y="f6"/>
                    <a:pt x="f6" y="f7"/>
                    <a:pt x="f6" y="f5"/>
                  </a:cubicBezTo>
                  <a:cubicBezTo>
                    <a:pt x="f6" y="f8"/>
                    <a:pt x="f7" y="f9"/>
                    <a:pt x="f5" y="f9"/>
                  </a:cubicBezTo>
                  <a:lnTo>
                    <a:pt x="f10" y="f9"/>
                  </a:lnTo>
                  <a:cubicBezTo>
                    <a:pt x="f11" y="f9"/>
                    <a:pt x="f12" y="f13"/>
                    <a:pt x="f12" y="f14"/>
                  </a:cubicBezTo>
                  <a:lnTo>
                    <a:pt x="f12" y="f15"/>
                  </a:lnTo>
                  <a:lnTo>
                    <a:pt x="f16" y="f17"/>
                  </a:lnTo>
                  <a:cubicBezTo>
                    <a:pt x="f18" y="f19"/>
                    <a:pt x="f20" y="f21"/>
                    <a:pt x="f22" y="f21"/>
                  </a:cubicBezTo>
                  <a:cubicBezTo>
                    <a:pt x="f23" y="f21"/>
                    <a:pt x="f24" y="f19"/>
                    <a:pt x="f25" y="f17"/>
                  </a:cubicBezTo>
                  <a:cubicBezTo>
                    <a:pt x="f26" y="f15"/>
                    <a:pt x="f26" y="f27"/>
                    <a:pt x="f25" y="f28"/>
                  </a:cubicBezTo>
                  <a:lnTo>
                    <a:pt x="f19" y="f29"/>
                  </a:lnTo>
                  <a:cubicBezTo>
                    <a:pt x="f17" y="f3"/>
                    <a:pt x="f15" y="f30"/>
                    <a:pt x="f31" y="f30"/>
                  </a:cubicBezTo>
                  <a:cubicBezTo>
                    <a:pt x="f32" y="f30"/>
                    <a:pt x="f33" y="f3"/>
                    <a:pt x="f34" y="f29"/>
                  </a:cubicBezTo>
                  <a:lnTo>
                    <a:pt x="f35" y="f28"/>
                  </a:lnTo>
                  <a:cubicBezTo>
                    <a:pt x="f3" y="f27"/>
                    <a:pt x="f3" y="f15"/>
                    <a:pt x="f35" y="f17"/>
                  </a:cubicBezTo>
                  <a:cubicBezTo>
                    <a:pt x="f36" y="f19"/>
                    <a:pt x="f37" y="f21"/>
                    <a:pt x="f38" y="f21"/>
                  </a:cubicBezTo>
                  <a:cubicBezTo>
                    <a:pt x="f39" y="f21"/>
                    <a:pt x="f40" y="f19"/>
                    <a:pt x="f41" y="f17"/>
                  </a:cubicBezTo>
                  <a:lnTo>
                    <a:pt x="f42" y="f15"/>
                  </a:lnTo>
                  <a:lnTo>
                    <a:pt x="f42" y="f14"/>
                  </a:lnTo>
                  <a:cubicBezTo>
                    <a:pt x="f43" y="f44"/>
                    <a:pt x="f45" y="f6"/>
                    <a:pt x="f10"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7" name="Google Shape;6829;p88">
              <a:extLst>
                <a:ext uri="{FF2B5EF4-FFF2-40B4-BE49-F238E27FC236}">
                  <a16:creationId xmlns:a16="http://schemas.microsoft.com/office/drawing/2014/main" id="{E6937AD6-8893-6B3F-8E6C-28BAD14ADD4F}"/>
                </a:ext>
              </a:extLst>
            </p:cNvPr>
            <p:cNvSpPr/>
            <p:nvPr/>
          </p:nvSpPr>
          <p:spPr>
            <a:xfrm>
              <a:off x="6803273" y="1234028"/>
              <a:ext cx="131481" cy="131518"/>
            </a:xfrm>
            <a:custGeom>
              <a:avLst/>
              <a:gdLst>
                <a:gd name="f0" fmla="val w"/>
                <a:gd name="f1" fmla="val h"/>
                <a:gd name="f2" fmla="val 0"/>
                <a:gd name="f3" fmla="val 3403"/>
                <a:gd name="f4" fmla="val 3404"/>
                <a:gd name="f5" fmla="val 1013"/>
                <a:gd name="f6" fmla="val 1"/>
                <a:gd name="f7" fmla="val 922"/>
                <a:gd name="f8" fmla="val 835"/>
                <a:gd name="f9" fmla="val 32"/>
                <a:gd name="f10" fmla="val 788"/>
                <a:gd name="f11" fmla="val 95"/>
                <a:gd name="f12" fmla="val 127"/>
                <a:gd name="f13" fmla="val 757"/>
                <a:gd name="f14" fmla="val 883"/>
                <a:gd name="f15" fmla="val 1135"/>
                <a:gd name="f16" fmla="val 1229"/>
                <a:gd name="f17" fmla="val 174"/>
                <a:gd name="f18" fmla="val 1292"/>
                <a:gd name="f19" fmla="val 260"/>
                <a:gd name="f20" fmla="val 1324"/>
                <a:gd name="f21" fmla="val 351"/>
                <a:gd name="f22" fmla="val 442"/>
                <a:gd name="f23" fmla="val 536"/>
                <a:gd name="f24" fmla="val 599"/>
                <a:gd name="f25" fmla="val 694"/>
                <a:gd name="f26" fmla="val 1671"/>
                <a:gd name="f27" fmla="val 2616"/>
                <a:gd name="f28" fmla="val 1450"/>
                <a:gd name="f29" fmla="val 3372"/>
                <a:gd name="f30" fmla="val 2395"/>
                <a:gd name="f31" fmla="val 3057"/>
                <a:gd name="f32" fmla="val 3246"/>
                <a:gd name="f33" fmla="val 2868"/>
                <a:gd name="f34" fmla="val 2710"/>
                <a:gd name="f35" fmla="val 2363"/>
                <a:gd name="f36" fmla="val 1796"/>
                <a:gd name="f37" fmla="val 2238"/>
                <a:gd name="f38" fmla="val 1513"/>
                <a:gd name="f39" fmla="val 1599"/>
                <a:gd name="f40" fmla="val 1686"/>
                <a:gd name="f41" fmla="val 1773"/>
                <a:gd name="f42" fmla="val 1859"/>
                <a:gd name="f43" fmla="val 1922"/>
                <a:gd name="f44" fmla="val 2048"/>
                <a:gd name="f45" fmla="val 1261"/>
                <a:gd name="f46" fmla="val 1198"/>
                <a:gd name="f47" fmla="val 1103"/>
                <a:gd name="f48" fmla="*/ f0 1 3403"/>
                <a:gd name="f49" fmla="*/ f1 1 3404"/>
                <a:gd name="f50" fmla="val f2"/>
                <a:gd name="f51" fmla="val f3"/>
                <a:gd name="f52" fmla="val f4"/>
                <a:gd name="f53" fmla="+- f52 0 f50"/>
                <a:gd name="f54" fmla="+- f51 0 f50"/>
                <a:gd name="f55" fmla="*/ f54 1 3403"/>
                <a:gd name="f56" fmla="*/ f53 1 3404"/>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3403" h="3404">
                  <a:moveTo>
                    <a:pt x="f5" y="f6"/>
                  </a:moveTo>
                  <a:cubicBezTo>
                    <a:pt x="f7" y="f6"/>
                    <a:pt x="f8" y="f9"/>
                    <a:pt x="f10" y="f11"/>
                  </a:cubicBezTo>
                  <a:lnTo>
                    <a:pt x="f12" y="f13"/>
                  </a:lnTo>
                  <a:cubicBezTo>
                    <a:pt x="f6" y="f14"/>
                    <a:pt x="f6" y="f15"/>
                    <a:pt x="f12"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lnTo>
                    <a:pt x="f31" y="f3"/>
                  </a:lnTo>
                  <a:cubicBezTo>
                    <a:pt x="f32" y="f3"/>
                    <a:pt x="f3" y="f32"/>
                    <a:pt x="f3" y="f31"/>
                  </a:cubicBezTo>
                  <a:cubicBezTo>
                    <a:pt x="f3" y="f33"/>
                    <a:pt x="f32" y="f34"/>
                    <a:pt x="f31" y="f34"/>
                  </a:cubicBezTo>
                  <a:lnTo>
                    <a:pt x="f35" y="f34"/>
                  </a:lnTo>
                  <a:cubicBezTo>
                    <a:pt x="f36" y="f34"/>
                    <a:pt x="f20" y="f37"/>
                    <a:pt x="f20" y="f26"/>
                  </a:cubicBezTo>
                  <a:lnTo>
                    <a:pt x="f20" y="f15"/>
                  </a:lnTo>
                  <a:lnTo>
                    <a:pt x="f28" y="f16"/>
                  </a:lnTo>
                  <a:cubicBezTo>
                    <a:pt x="f38" y="f18"/>
                    <a:pt x="f39" y="f20"/>
                    <a:pt x="f40" y="f20"/>
                  </a:cubicBezTo>
                  <a:cubicBezTo>
                    <a:pt x="f41" y="f20"/>
                    <a:pt x="f42" y="f18"/>
                    <a:pt x="f43" y="f16"/>
                  </a:cubicBezTo>
                  <a:cubicBezTo>
                    <a:pt x="f44" y="f15"/>
                    <a:pt x="f44" y="f14"/>
                    <a:pt x="f43" y="f13"/>
                  </a:cubicBezTo>
                  <a:lnTo>
                    <a:pt x="f45" y="f11"/>
                  </a:lnTo>
                  <a:cubicBezTo>
                    <a:pt x="f46" y="f9"/>
                    <a:pt x="f47"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8" name="Google Shape;6830;p88">
              <a:extLst>
                <a:ext uri="{FF2B5EF4-FFF2-40B4-BE49-F238E27FC236}">
                  <a16:creationId xmlns:a16="http://schemas.microsoft.com/office/drawing/2014/main" id="{5BD7A506-1C23-68E2-796E-19B723B8EDED}"/>
                </a:ext>
              </a:extLst>
            </p:cNvPr>
            <p:cNvSpPr/>
            <p:nvPr/>
          </p:nvSpPr>
          <p:spPr>
            <a:xfrm>
              <a:off x="6694944" y="916356"/>
              <a:ext cx="318942" cy="237378"/>
            </a:xfrm>
            <a:custGeom>
              <a:avLst/>
              <a:gdLst>
                <a:gd name="f0" fmla="val w"/>
                <a:gd name="f1" fmla="val h"/>
                <a:gd name="f2" fmla="val 0"/>
                <a:gd name="f3" fmla="val 8255"/>
                <a:gd name="f4" fmla="val 6144"/>
                <a:gd name="f5" fmla="val 4191"/>
                <a:gd name="f6" fmla="val 2300"/>
                <a:gd name="f7" fmla="val 757"/>
                <a:gd name="f8" fmla="val 1544"/>
                <a:gd name="f9" fmla="val 3434"/>
                <a:gd name="f10" fmla="val 3529"/>
                <a:gd name="f11" fmla="val 347"/>
                <a:gd name="f12" fmla="val 3686"/>
                <a:gd name="f13" fmla="val 95"/>
                <a:gd name="f14" fmla="val 4033"/>
                <a:gd name="f15" fmla="val 4474"/>
                <a:gd name="f16" fmla="val 5135"/>
                <a:gd name="f17" fmla="val 1"/>
                <a:gd name="f18" fmla="val 5671"/>
                <a:gd name="f19" fmla="val 473"/>
                <a:gd name="f20" fmla="val 6143"/>
                <a:gd name="f21" fmla="val 1009"/>
                <a:gd name="f22" fmla="val 1135"/>
                <a:gd name="f23" fmla="val 1261"/>
                <a:gd name="f24" fmla="val 6112"/>
                <a:gd name="f25" fmla="val 1387"/>
                <a:gd name="f26" fmla="val 6080"/>
                <a:gd name="f27" fmla="val 3403"/>
                <a:gd name="f28" fmla="val 1890"/>
                <a:gd name="f29" fmla="val 2647"/>
                <a:gd name="f30" fmla="val 630"/>
                <a:gd name="f31" fmla="val 4128"/>
                <a:gd name="f32" fmla="val 5640"/>
                <a:gd name="f33" fmla="val 6900"/>
                <a:gd name="f34" fmla="val 6995"/>
                <a:gd name="f35" fmla="val 7121"/>
                <a:gd name="f36" fmla="val 7247"/>
                <a:gd name="f37" fmla="val 7782"/>
                <a:gd name="f38" fmla="val 8003"/>
                <a:gd name="f39" fmla="val 3623"/>
                <a:gd name="f40" fmla="val 7593"/>
                <a:gd name="f41" fmla="val 6050"/>
                <a:gd name="f42" fmla="*/ f0 1 8255"/>
                <a:gd name="f43" fmla="*/ f1 1 6144"/>
                <a:gd name="f44" fmla="val f2"/>
                <a:gd name="f45" fmla="val f3"/>
                <a:gd name="f46" fmla="val f4"/>
                <a:gd name="f47" fmla="+- f46 0 f44"/>
                <a:gd name="f48" fmla="+- f45 0 f44"/>
                <a:gd name="f49" fmla="*/ f48 1 8255"/>
                <a:gd name="f50" fmla="*/ f47 1 6144"/>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8255" h="6144">
                  <a:moveTo>
                    <a:pt x="f5" y="f2"/>
                  </a:moveTo>
                  <a:cubicBezTo>
                    <a:pt x="f6" y="f2"/>
                    <a:pt x="f7" y="f8"/>
                    <a:pt x="f7" y="f9"/>
                  </a:cubicBezTo>
                  <a:lnTo>
                    <a:pt x="f7" y="f10"/>
                  </a:lnTo>
                  <a:cubicBezTo>
                    <a:pt x="f11" y="f12"/>
                    <a:pt x="f13" y="f14"/>
                    <a:pt x="f13" y="f15"/>
                  </a:cubicBezTo>
                  <a:lnTo>
                    <a:pt x="f13" y="f16"/>
                  </a:lnTo>
                  <a:cubicBezTo>
                    <a:pt x="f17" y="f18"/>
                    <a:pt x="f19" y="f20"/>
                    <a:pt x="f21" y="f20"/>
                  </a:cubicBezTo>
                  <a:cubicBezTo>
                    <a:pt x="f22" y="f20"/>
                    <a:pt x="f23" y="f24"/>
                    <a:pt x="f25" y="f26"/>
                  </a:cubicBezTo>
                  <a:lnTo>
                    <a:pt x="f25" y="f27"/>
                  </a:lnTo>
                  <a:cubicBezTo>
                    <a:pt x="f25" y="f28"/>
                    <a:pt x="f29" y="f30"/>
                    <a:pt x="f31" y="f30"/>
                  </a:cubicBezTo>
                  <a:cubicBezTo>
                    <a:pt x="f32" y="f30"/>
                    <a:pt x="f33" y="f28"/>
                    <a:pt x="f33" y="f27"/>
                  </a:cubicBezTo>
                  <a:lnTo>
                    <a:pt x="f33" y="f26"/>
                  </a:lnTo>
                  <a:cubicBezTo>
                    <a:pt x="f34" y="f24"/>
                    <a:pt x="f35" y="f20"/>
                    <a:pt x="f36" y="f20"/>
                  </a:cubicBezTo>
                  <a:cubicBezTo>
                    <a:pt x="f37" y="f20"/>
                    <a:pt x="f3" y="f18"/>
                    <a:pt x="f3" y="f16"/>
                  </a:cubicBezTo>
                  <a:lnTo>
                    <a:pt x="f3" y="f15"/>
                  </a:lnTo>
                  <a:cubicBezTo>
                    <a:pt x="f3" y="f14"/>
                    <a:pt x="f38" y="f39"/>
                    <a:pt x="f40" y="f10"/>
                  </a:cubicBezTo>
                  <a:lnTo>
                    <a:pt x="f40" y="f9"/>
                  </a:lnTo>
                  <a:cubicBezTo>
                    <a:pt x="f40" y="f8"/>
                    <a:pt x="f41"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9" name="Google Shape;6831;p88">
              <a:extLst>
                <a:ext uri="{FF2B5EF4-FFF2-40B4-BE49-F238E27FC236}">
                  <a16:creationId xmlns:a16="http://schemas.microsoft.com/office/drawing/2014/main" id="{9D8D8CB6-C470-28D6-ECA0-142906CBA174}"/>
                </a:ext>
              </a:extLst>
            </p:cNvPr>
            <p:cNvSpPr/>
            <p:nvPr/>
          </p:nvSpPr>
          <p:spPr>
            <a:xfrm>
              <a:off x="6775265" y="995443"/>
              <a:ext cx="161921" cy="80787"/>
            </a:xfrm>
            <a:custGeom>
              <a:avLst/>
              <a:gdLst>
                <a:gd name="f0" fmla="val w"/>
                <a:gd name="f1" fmla="val h"/>
                <a:gd name="f2" fmla="val 0"/>
                <a:gd name="f3" fmla="val 4191"/>
                <a:gd name="f4" fmla="val 2091"/>
                <a:gd name="f5" fmla="val 1734"/>
                <a:gd name="f6" fmla="val 1"/>
                <a:gd name="f7" fmla="val 789"/>
                <a:gd name="f8" fmla="val 757"/>
                <a:gd name="f9" fmla="val 1702"/>
                <a:gd name="f10" fmla="val 2049"/>
                <a:gd name="f11" fmla="val 1230"/>
                <a:gd name="f12" fmla="val 1545"/>
                <a:gd name="f13" fmla="val 1891"/>
                <a:gd name="f14" fmla="val 2017"/>
                <a:gd name="f15" fmla="val 1986"/>
                <a:gd name="f16" fmla="val 1954"/>
                <a:gd name="f17" fmla="val 2080"/>
                <a:gd name="f18" fmla="val 1828"/>
                <a:gd name="f19" fmla="val 2238"/>
                <a:gd name="f20" fmla="val 1387"/>
                <a:gd name="f21" fmla="val 2458"/>
                <a:gd name="f22" fmla="val 2647"/>
                <a:gd name="f23" fmla="val 2805"/>
                <a:gd name="f24" fmla="val 2868"/>
                <a:gd name="f25" fmla="val 2942"/>
                <a:gd name="f26" fmla="val 2059"/>
                <a:gd name="f27" fmla="val 3091"/>
                <a:gd name="f28" fmla="val 2090"/>
                <a:gd name="f29" fmla="val 3266"/>
                <a:gd name="f30" fmla="val 3389"/>
                <a:gd name="f31" fmla="val 3525"/>
                <a:gd name="f32" fmla="val 2075"/>
                <a:gd name="f33" fmla="val 3656"/>
                <a:gd name="f34" fmla="val 4128"/>
                <a:gd name="f35" fmla="val 3340"/>
                <a:gd name="f36" fmla="val 2395"/>
                <a:gd name="f37" fmla="*/ f0 1 4191"/>
                <a:gd name="f38" fmla="*/ f1 1 2091"/>
                <a:gd name="f39" fmla="val f2"/>
                <a:gd name="f40" fmla="val f3"/>
                <a:gd name="f41" fmla="val f4"/>
                <a:gd name="f42" fmla="+- f41 0 f39"/>
                <a:gd name="f43" fmla="+- f40 0 f39"/>
                <a:gd name="f44" fmla="*/ f43 1 4191"/>
                <a:gd name="f45" fmla="*/ f42 1 209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91" h="2091">
                  <a:moveTo>
                    <a:pt x="f5" y="f6"/>
                  </a:moveTo>
                  <a:cubicBezTo>
                    <a:pt x="f7" y="f6"/>
                    <a:pt x="f6" y="f8"/>
                    <a:pt x="f6" y="f9"/>
                  </a:cubicBezTo>
                  <a:lnTo>
                    <a:pt x="f6" y="f10"/>
                  </a:lnTo>
                  <a:lnTo>
                    <a:pt x="f11" y="f10"/>
                  </a:lnTo>
                  <a:cubicBezTo>
                    <a:pt x="f12" y="f10"/>
                    <a:pt x="f13" y="f10"/>
                    <a:pt x="f14" y="f15"/>
                  </a:cubicBezTo>
                  <a:cubicBezTo>
                    <a:pt x="f10" y="f16"/>
                    <a:pt x="f17" y="f18"/>
                    <a:pt x="f17" y="f5"/>
                  </a:cubicBezTo>
                  <a:cubicBezTo>
                    <a:pt x="f17" y="f12"/>
                    <a:pt x="f19" y="f20"/>
                    <a:pt x="f21" y="f20"/>
                  </a:cubicBezTo>
                  <a:cubicBezTo>
                    <a:pt x="f22" y="f20"/>
                    <a:pt x="f23" y="f12"/>
                    <a:pt x="f23" y="f5"/>
                  </a:cubicBezTo>
                  <a:cubicBezTo>
                    <a:pt x="f23" y="f18"/>
                    <a:pt x="f23" y="f16"/>
                    <a:pt x="f24" y="f15"/>
                  </a:cubicBezTo>
                  <a:cubicBezTo>
                    <a:pt x="f25" y="f26"/>
                    <a:pt x="f27" y="f28"/>
                    <a:pt x="f29" y="f28"/>
                  </a:cubicBezTo>
                  <a:cubicBezTo>
                    <a:pt x="f30" y="f28"/>
                    <a:pt x="f31" y="f32"/>
                    <a:pt x="f33" y="f10"/>
                  </a:cubicBezTo>
                  <a:lnTo>
                    <a:pt x="f3" y="f10"/>
                  </a:lnTo>
                  <a:lnTo>
                    <a:pt x="f3" y="f9"/>
                  </a:lnTo>
                  <a:lnTo>
                    <a:pt x="f34" y="f9"/>
                  </a:lnTo>
                  <a:cubicBezTo>
                    <a:pt x="f34" y="f8"/>
                    <a:pt x="f35" y="f6"/>
                    <a:pt x="f36"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0" name="Google Shape;6832;p88">
              <a:extLst>
                <a:ext uri="{FF2B5EF4-FFF2-40B4-BE49-F238E27FC236}">
                  <a16:creationId xmlns:a16="http://schemas.microsoft.com/office/drawing/2014/main" id="{20278689-3F68-C58F-15F5-63C5020D975C}"/>
                </a:ext>
              </a:extLst>
            </p:cNvPr>
            <p:cNvSpPr/>
            <p:nvPr/>
          </p:nvSpPr>
          <p:spPr>
            <a:xfrm>
              <a:off x="6775265" y="1091610"/>
              <a:ext cx="161921" cy="114482"/>
            </a:xfrm>
            <a:custGeom>
              <a:avLst/>
              <a:gdLst>
                <a:gd name="f0" fmla="val w"/>
                <a:gd name="f1" fmla="val h"/>
                <a:gd name="f2" fmla="val 0"/>
                <a:gd name="f3" fmla="val 4191"/>
                <a:gd name="f4" fmla="val 2963"/>
                <a:gd name="f5" fmla="val 2395"/>
                <a:gd name="f6" fmla="val 1"/>
                <a:gd name="f7" fmla="val 2080"/>
                <a:gd name="f8" fmla="val 253"/>
                <a:gd name="f9" fmla="val 1671"/>
                <a:gd name="f10" fmla="val 1230"/>
                <a:gd name="f11" fmla="val 914"/>
                <a:gd name="f12" fmla="val 2049"/>
                <a:gd name="f13" fmla="val 946"/>
                <a:gd name="f14" fmla="val 2962"/>
                <a:gd name="f15" fmla="val 2112"/>
                <a:gd name="f16" fmla="val 3246"/>
                <a:gd name="f17" fmla="val 3466"/>
                <a:gd name="f18" fmla="val 3088"/>
                <a:gd name="f19" fmla="val 2679"/>
                <a:gd name="f20" fmla="val 190"/>
                <a:gd name="f21" fmla="*/ f0 1 4191"/>
                <a:gd name="f22" fmla="*/ f1 1 2963"/>
                <a:gd name="f23" fmla="val f2"/>
                <a:gd name="f24" fmla="val f3"/>
                <a:gd name="f25" fmla="val f4"/>
                <a:gd name="f26" fmla="+- f25 0 f23"/>
                <a:gd name="f27" fmla="+- f24 0 f23"/>
                <a:gd name="f28" fmla="*/ f27 1 4191"/>
                <a:gd name="f29" fmla="*/ f26 1 296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191" h="2963">
                  <a:moveTo>
                    <a:pt x="f5" y="f6"/>
                  </a:moveTo>
                  <a:cubicBezTo>
                    <a:pt x="f7" y="f8"/>
                    <a:pt x="f9" y="f8"/>
                    <a:pt x="f10" y="f8"/>
                  </a:cubicBezTo>
                  <a:lnTo>
                    <a:pt x="f6" y="f8"/>
                  </a:lnTo>
                  <a:lnTo>
                    <a:pt x="f6" y="f11"/>
                  </a:lnTo>
                  <a:cubicBezTo>
                    <a:pt x="f6" y="f12"/>
                    <a:pt x="f13" y="f14"/>
                    <a:pt x="f15" y="f14"/>
                  </a:cubicBezTo>
                  <a:cubicBezTo>
                    <a:pt x="f16" y="f14"/>
                    <a:pt x="f3" y="f12"/>
                    <a:pt x="f3" y="f11"/>
                  </a:cubicBezTo>
                  <a:lnTo>
                    <a:pt x="f3" y="f8"/>
                  </a:lnTo>
                  <a:lnTo>
                    <a:pt x="f17" y="f8"/>
                  </a:lnTo>
                  <a:cubicBezTo>
                    <a:pt x="f18" y="f8"/>
                    <a:pt x="f19" y="f20"/>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1" name="Google Shape;6833;p88">
              <a:extLst>
                <a:ext uri="{FF2B5EF4-FFF2-40B4-BE49-F238E27FC236}">
                  <a16:creationId xmlns:a16="http://schemas.microsoft.com/office/drawing/2014/main" id="{EE9E3C54-42C1-02DB-14F3-3F946058A658}"/>
                </a:ext>
              </a:extLst>
            </p:cNvPr>
            <p:cNvSpPr/>
            <p:nvPr/>
          </p:nvSpPr>
          <p:spPr>
            <a:xfrm>
              <a:off x="6988301" y="1153698"/>
              <a:ext cx="161921" cy="80750"/>
            </a:xfrm>
            <a:custGeom>
              <a:avLst/>
              <a:gdLst>
                <a:gd name="f0" fmla="val w"/>
                <a:gd name="f1" fmla="val h"/>
                <a:gd name="f2" fmla="val 0"/>
                <a:gd name="f3" fmla="val 4191"/>
                <a:gd name="f4" fmla="val 2090"/>
                <a:gd name="f5" fmla="val 1702"/>
                <a:gd name="f6" fmla="val 756"/>
                <a:gd name="f7" fmla="val 757"/>
                <a:gd name="f8" fmla="val 2048"/>
                <a:gd name="f9" fmla="val 1229"/>
                <a:gd name="f10" fmla="val 1544"/>
                <a:gd name="f11" fmla="val 1891"/>
                <a:gd name="f12" fmla="val 2017"/>
                <a:gd name="f13" fmla="val 1985"/>
                <a:gd name="f14" fmla="val 1954"/>
                <a:gd name="f15" fmla="val 2080"/>
                <a:gd name="f16" fmla="val 1828"/>
                <a:gd name="f17" fmla="val 1733"/>
                <a:gd name="f18" fmla="val 2237"/>
                <a:gd name="f19" fmla="val 1387"/>
                <a:gd name="f20" fmla="val 2458"/>
                <a:gd name="f21" fmla="val 2647"/>
                <a:gd name="f22" fmla="val 2804"/>
                <a:gd name="f23" fmla="val 2867"/>
                <a:gd name="f24" fmla="val 2941"/>
                <a:gd name="f25" fmla="val 2059"/>
                <a:gd name="f26" fmla="val 3091"/>
                <a:gd name="f27" fmla="val 3265"/>
                <a:gd name="f28" fmla="val 3388"/>
                <a:gd name="f29" fmla="val 3524"/>
                <a:gd name="f30" fmla="val 2074"/>
                <a:gd name="f31" fmla="val 3655"/>
                <a:gd name="f32" fmla="val 4190"/>
                <a:gd name="f33" fmla="val 4096"/>
                <a:gd name="f34" fmla="val 3308"/>
                <a:gd name="f35" fmla="val 2363"/>
                <a:gd name="f36" fmla="*/ f0 1 4191"/>
                <a:gd name="f37" fmla="*/ f1 1 2090"/>
                <a:gd name="f38" fmla="val f2"/>
                <a:gd name="f39" fmla="val f3"/>
                <a:gd name="f40" fmla="val f4"/>
                <a:gd name="f41" fmla="+- f40 0 f38"/>
                <a:gd name="f42" fmla="+- f39 0 f38"/>
                <a:gd name="f43" fmla="*/ f42 1 4191"/>
                <a:gd name="f44" fmla="*/ f41 1 2090"/>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4191" h="2090">
                  <a:moveTo>
                    <a:pt x="f5" y="f2"/>
                  </a:moveTo>
                  <a:cubicBezTo>
                    <a:pt x="f6" y="f2"/>
                    <a:pt x="f2" y="f7"/>
                    <a:pt x="f2" y="f5"/>
                  </a:cubicBezTo>
                  <a:lnTo>
                    <a:pt x="f2" y="f8"/>
                  </a:lnTo>
                  <a:lnTo>
                    <a:pt x="f9" y="f8"/>
                  </a:lnTo>
                  <a:cubicBezTo>
                    <a:pt x="f10" y="f8"/>
                    <a:pt x="f11" y="f8"/>
                    <a:pt x="f12" y="f13"/>
                  </a:cubicBezTo>
                  <a:cubicBezTo>
                    <a:pt x="f8" y="f14"/>
                    <a:pt x="f15" y="f16"/>
                    <a:pt x="f15" y="f17"/>
                  </a:cubicBezTo>
                  <a:cubicBezTo>
                    <a:pt x="f15" y="f10"/>
                    <a:pt x="f18" y="f19"/>
                    <a:pt x="f20" y="f19"/>
                  </a:cubicBezTo>
                  <a:cubicBezTo>
                    <a:pt x="f21" y="f19"/>
                    <a:pt x="f22" y="f10"/>
                    <a:pt x="f22" y="f17"/>
                  </a:cubicBezTo>
                  <a:cubicBezTo>
                    <a:pt x="f22" y="f16"/>
                    <a:pt x="f22" y="f14"/>
                    <a:pt x="f23" y="f13"/>
                  </a:cubicBezTo>
                  <a:cubicBezTo>
                    <a:pt x="f24" y="f25"/>
                    <a:pt x="f26" y="f4"/>
                    <a:pt x="f27" y="f4"/>
                  </a:cubicBezTo>
                  <a:cubicBezTo>
                    <a:pt x="f28" y="f4"/>
                    <a:pt x="f29" y="f30"/>
                    <a:pt x="f31" y="f8"/>
                  </a:cubicBezTo>
                  <a:lnTo>
                    <a:pt x="f32" y="f8"/>
                  </a:lnTo>
                  <a:lnTo>
                    <a:pt x="f32" y="f5"/>
                  </a:lnTo>
                  <a:cubicBezTo>
                    <a:pt x="f33" y="f7"/>
                    <a:pt x="f34" y="f2"/>
                    <a:pt x="f3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2" name="Google Shape;6834;p88">
              <a:extLst>
                <a:ext uri="{FF2B5EF4-FFF2-40B4-BE49-F238E27FC236}">
                  <a16:creationId xmlns:a16="http://schemas.microsoft.com/office/drawing/2014/main" id="{EA94EE15-3E53-BA0A-C022-A4BDF5D43250}"/>
                </a:ext>
              </a:extLst>
            </p:cNvPr>
            <p:cNvSpPr/>
            <p:nvPr/>
          </p:nvSpPr>
          <p:spPr>
            <a:xfrm>
              <a:off x="6987067" y="1249865"/>
              <a:ext cx="158291" cy="115680"/>
            </a:xfrm>
            <a:custGeom>
              <a:avLst/>
              <a:gdLst>
                <a:gd name="f0" fmla="val w"/>
                <a:gd name="f1" fmla="val h"/>
                <a:gd name="f2" fmla="val 0"/>
                <a:gd name="f3" fmla="val 4097"/>
                <a:gd name="f4" fmla="val 2994"/>
                <a:gd name="f5" fmla="val 2395"/>
                <a:gd name="f6" fmla="val 2080"/>
                <a:gd name="f7" fmla="val 252"/>
                <a:gd name="f8" fmla="val 1639"/>
                <a:gd name="f9" fmla="val 1230"/>
                <a:gd name="f10" fmla="val 1"/>
                <a:gd name="f11" fmla="val 914"/>
                <a:gd name="f12" fmla="val 2048"/>
                <a:gd name="f13" fmla="val 2993"/>
                <a:gd name="f14" fmla="val 2049"/>
                <a:gd name="f15" fmla="val 3183"/>
                <a:gd name="f16" fmla="val 4096"/>
                <a:gd name="f17" fmla="val 3435"/>
                <a:gd name="f18" fmla="val 3025"/>
                <a:gd name="f19" fmla="val 2679"/>
                <a:gd name="f20" fmla="val 189"/>
                <a:gd name="f21" fmla="*/ f0 1 4097"/>
                <a:gd name="f22" fmla="*/ f1 1 2994"/>
                <a:gd name="f23" fmla="val f2"/>
                <a:gd name="f24" fmla="val f3"/>
                <a:gd name="f25" fmla="val f4"/>
                <a:gd name="f26" fmla="+- f25 0 f23"/>
                <a:gd name="f27" fmla="+- f24 0 f23"/>
                <a:gd name="f28" fmla="*/ f27 1 4097"/>
                <a:gd name="f29" fmla="*/ f26 1 299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097" h="2994">
                  <a:moveTo>
                    <a:pt x="f5" y="f2"/>
                  </a:moveTo>
                  <a:cubicBezTo>
                    <a:pt x="f6" y="f7"/>
                    <a:pt x="f8" y="f7"/>
                    <a:pt x="f9" y="f7"/>
                  </a:cubicBezTo>
                  <a:lnTo>
                    <a:pt x="f10" y="f7"/>
                  </a:lnTo>
                  <a:lnTo>
                    <a:pt x="f10" y="f11"/>
                  </a:lnTo>
                  <a:cubicBezTo>
                    <a:pt x="f10" y="f12"/>
                    <a:pt x="f11" y="f13"/>
                    <a:pt x="f14" y="f13"/>
                  </a:cubicBezTo>
                  <a:cubicBezTo>
                    <a:pt x="f15" y="f13"/>
                    <a:pt x="f16" y="f12"/>
                    <a:pt x="f16" y="f11"/>
                  </a:cubicBezTo>
                  <a:lnTo>
                    <a:pt x="f16" y="f7"/>
                  </a:lnTo>
                  <a:lnTo>
                    <a:pt x="f17" y="f7"/>
                  </a:lnTo>
                  <a:cubicBezTo>
                    <a:pt x="f18" y="f7"/>
                    <a:pt x="f19" y="f20"/>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3" name="Google Shape;6873;p88">
            <a:extLst>
              <a:ext uri="{FF2B5EF4-FFF2-40B4-BE49-F238E27FC236}">
                <a16:creationId xmlns:a16="http://schemas.microsoft.com/office/drawing/2014/main" id="{A28FDD89-902D-0D0E-C7BA-453A48C4B3EF}"/>
              </a:ext>
            </a:extLst>
          </p:cNvPr>
          <p:cNvGrpSpPr/>
          <p:nvPr/>
        </p:nvGrpSpPr>
        <p:grpSpPr>
          <a:xfrm>
            <a:off x="4395118" y="916887"/>
            <a:ext cx="435775" cy="450423"/>
            <a:chOff x="4395118" y="916887"/>
            <a:chExt cx="435775" cy="450423"/>
          </a:xfrm>
        </p:grpSpPr>
        <p:sp>
          <p:nvSpPr>
            <p:cNvPr id="74" name="Google Shape;6874;p88">
              <a:extLst>
                <a:ext uri="{FF2B5EF4-FFF2-40B4-BE49-F238E27FC236}">
                  <a16:creationId xmlns:a16="http://schemas.microsoft.com/office/drawing/2014/main" id="{B26BA18E-F721-E81A-502F-67865111513A}"/>
                </a:ext>
              </a:extLst>
            </p:cNvPr>
            <p:cNvSpPr/>
            <p:nvPr/>
          </p:nvSpPr>
          <p:spPr>
            <a:xfrm>
              <a:off x="4565544" y="916887"/>
              <a:ext cx="265349" cy="264654"/>
            </a:xfrm>
            <a:custGeom>
              <a:avLst/>
              <a:gdLst>
                <a:gd name="f0" fmla="val w"/>
                <a:gd name="f1" fmla="val h"/>
                <a:gd name="f2" fmla="val 0"/>
                <a:gd name="f3" fmla="val 6868"/>
                <a:gd name="f4" fmla="val 6850"/>
                <a:gd name="f5" fmla="val 3466"/>
                <a:gd name="f6" fmla="val 1355"/>
                <a:gd name="f7" fmla="val 4222"/>
                <a:gd name="f8" fmla="val 4852"/>
                <a:gd name="f9" fmla="val 1985"/>
                <a:gd name="f10" fmla="val 2741"/>
                <a:gd name="f11" fmla="val 4127"/>
                <a:gd name="f12" fmla="val 4348"/>
                <a:gd name="f13" fmla="val 4757"/>
                <a:gd name="f14" fmla="val 4600"/>
                <a:gd name="f15" fmla="val 4631"/>
                <a:gd name="f16" fmla="val 4821"/>
                <a:gd name="f17" fmla="val 4726"/>
                <a:gd name="f18" fmla="val 4915"/>
                <a:gd name="f19" fmla="val 5041"/>
                <a:gd name="f20" fmla="val 5262"/>
                <a:gd name="f21" fmla="val 5388"/>
                <a:gd name="f22" fmla="val 4663"/>
                <a:gd name="f23" fmla="val 5451"/>
                <a:gd name="f24" fmla="val 4576"/>
                <a:gd name="f25" fmla="val 5482"/>
                <a:gd name="f26" fmla="val 4489"/>
                <a:gd name="f27" fmla="val 4403"/>
                <a:gd name="f28" fmla="val 4316"/>
                <a:gd name="f29" fmla="val 4253"/>
                <a:gd name="f30" fmla="val 4190"/>
                <a:gd name="f31" fmla="val 5293"/>
                <a:gd name="f32" fmla="val 3970"/>
                <a:gd name="f33" fmla="val 5419"/>
                <a:gd name="f34" fmla="val 3749"/>
                <a:gd name="f35" fmla="val 5514"/>
                <a:gd name="f36" fmla="val 2709"/>
                <a:gd name="f37" fmla="val 2079"/>
                <a:gd name="f38" fmla="val 4884"/>
                <a:gd name="f39" fmla="val 1575"/>
                <a:gd name="f40" fmla="val 32"/>
                <a:gd name="f41" fmla="val 1576"/>
                <a:gd name="f42" fmla="val 3403"/>
                <a:gd name="f43" fmla="val 4001"/>
                <a:gd name="f44" fmla="val 189"/>
                <a:gd name="f45" fmla="val 4569"/>
                <a:gd name="f46" fmla="val 473"/>
                <a:gd name="f47" fmla="val 5104"/>
                <a:gd name="f48" fmla="val 6396"/>
                <a:gd name="f49" fmla="val 6522"/>
                <a:gd name="f50" fmla="val 6679"/>
                <a:gd name="f51" fmla="val 126"/>
                <a:gd name="f52" fmla="val 6774"/>
                <a:gd name="f53" fmla="val 172"/>
                <a:gd name="f54" fmla="val 6820"/>
                <a:gd name="f55" fmla="val 269"/>
                <a:gd name="f56" fmla="val 6849"/>
                <a:gd name="f57" fmla="val 367"/>
                <a:gd name="f58" fmla="val 403"/>
                <a:gd name="f59" fmla="val 439"/>
                <a:gd name="f60" fmla="val 6845"/>
                <a:gd name="f61" fmla="val 6837"/>
                <a:gd name="f62" fmla="val 1764"/>
                <a:gd name="f63" fmla="val 2300"/>
                <a:gd name="f64" fmla="val 2867"/>
                <a:gd name="f65" fmla="val 5356"/>
                <a:gd name="f66" fmla="val 1513"/>
                <a:gd name="f67" fmla="*/ f0 1 6868"/>
                <a:gd name="f68" fmla="*/ f1 1 6850"/>
                <a:gd name="f69" fmla="val f2"/>
                <a:gd name="f70" fmla="val f3"/>
                <a:gd name="f71" fmla="val f4"/>
                <a:gd name="f72" fmla="+- f71 0 f69"/>
                <a:gd name="f73" fmla="+- f70 0 f69"/>
                <a:gd name="f74" fmla="*/ f73 1 6868"/>
                <a:gd name="f75" fmla="*/ f72 1 6850"/>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6868" h="6850">
                  <a:moveTo>
                    <a:pt x="f5" y="f6"/>
                  </a:moveTo>
                  <a:cubicBezTo>
                    <a:pt x="f7" y="f6"/>
                    <a:pt x="f8" y="f9"/>
                    <a:pt x="f8" y="f10"/>
                  </a:cubicBezTo>
                  <a:lnTo>
                    <a:pt x="f8" y="f11"/>
                  </a:lnTo>
                  <a:cubicBezTo>
                    <a:pt x="f8" y="f12"/>
                    <a:pt x="f13" y="f14"/>
                    <a:pt x="f15" y="f16"/>
                  </a:cubicBezTo>
                  <a:lnTo>
                    <a:pt x="f17" y="f18"/>
                  </a:lnTo>
                  <a:cubicBezTo>
                    <a:pt x="f8" y="f19"/>
                    <a:pt x="f8" y="f20"/>
                    <a:pt x="f17" y="f21"/>
                  </a:cubicBezTo>
                  <a:cubicBezTo>
                    <a:pt x="f22" y="f23"/>
                    <a:pt x="f24" y="f25"/>
                    <a:pt x="f26" y="f25"/>
                  </a:cubicBezTo>
                  <a:cubicBezTo>
                    <a:pt x="f27" y="f25"/>
                    <a:pt x="f28" y="f23"/>
                    <a:pt x="f29" y="f21"/>
                  </a:cubicBezTo>
                  <a:lnTo>
                    <a:pt x="f30" y="f31"/>
                  </a:lnTo>
                  <a:cubicBezTo>
                    <a:pt x="f32" y="f33"/>
                    <a:pt x="f34" y="f35"/>
                    <a:pt x="f5" y="f35"/>
                  </a:cubicBezTo>
                  <a:cubicBezTo>
                    <a:pt x="f36" y="f35"/>
                    <a:pt x="f37" y="f38"/>
                    <a:pt x="f37" y="f11"/>
                  </a:cubicBezTo>
                  <a:lnTo>
                    <a:pt x="f37" y="f10"/>
                  </a:lnTo>
                  <a:cubicBezTo>
                    <a:pt x="f37" y="f9"/>
                    <a:pt x="f36" y="f6"/>
                    <a:pt x="f5" y="f6"/>
                  </a:cubicBezTo>
                  <a:close/>
                  <a:moveTo>
                    <a:pt x="f5" y="f2"/>
                  </a:moveTo>
                  <a:cubicBezTo>
                    <a:pt x="f39" y="f2"/>
                    <a:pt x="f40" y="f41"/>
                    <a:pt x="f40" y="f42"/>
                  </a:cubicBezTo>
                  <a:cubicBezTo>
                    <a:pt x="f40" y="f43"/>
                    <a:pt x="f44" y="f45"/>
                    <a:pt x="f46" y="f47"/>
                  </a:cubicBezTo>
                  <a:lnTo>
                    <a:pt x="f40" y="f48"/>
                  </a:lnTo>
                  <a:cubicBezTo>
                    <a:pt x="f2" y="f49"/>
                    <a:pt x="f40" y="f50"/>
                    <a:pt x="f51" y="f52"/>
                  </a:cubicBezTo>
                  <a:cubicBezTo>
                    <a:pt x="f53" y="f54"/>
                    <a:pt x="f55" y="f56"/>
                    <a:pt x="f57" y="f56"/>
                  </a:cubicBezTo>
                  <a:cubicBezTo>
                    <a:pt x="f58" y="f56"/>
                    <a:pt x="f59" y="f60"/>
                    <a:pt x="f46" y="f61"/>
                  </a:cubicBezTo>
                  <a:lnTo>
                    <a:pt x="f62" y="f48"/>
                  </a:lnTo>
                  <a:cubicBezTo>
                    <a:pt x="f63" y="f50"/>
                    <a:pt x="f64" y="f61"/>
                    <a:pt x="f5" y="f61"/>
                  </a:cubicBezTo>
                  <a:cubicBezTo>
                    <a:pt x="f65" y="f61"/>
                    <a:pt x="f3" y="f31"/>
                    <a:pt x="f3" y="f42"/>
                  </a:cubicBezTo>
                  <a:cubicBezTo>
                    <a:pt x="f3" y="f66"/>
                    <a:pt x="f65"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5" name="Google Shape;6875;p88">
              <a:extLst>
                <a:ext uri="{FF2B5EF4-FFF2-40B4-BE49-F238E27FC236}">
                  <a16:creationId xmlns:a16="http://schemas.microsoft.com/office/drawing/2014/main" id="{7767BB26-8812-7146-0B66-7E089B710736}"/>
                </a:ext>
              </a:extLst>
            </p:cNvPr>
            <p:cNvSpPr/>
            <p:nvPr/>
          </p:nvSpPr>
          <p:spPr>
            <a:xfrm>
              <a:off x="4673845" y="997217"/>
              <a:ext cx="51197" cy="104744"/>
            </a:xfrm>
            <a:custGeom>
              <a:avLst/>
              <a:gdLst>
                <a:gd name="f0" fmla="val w"/>
                <a:gd name="f1" fmla="val h"/>
                <a:gd name="f2" fmla="val 0"/>
                <a:gd name="f3" fmla="val 1325"/>
                <a:gd name="f4" fmla="val 2711"/>
                <a:gd name="f5" fmla="val 663"/>
                <a:gd name="f6" fmla="val 1"/>
                <a:gd name="f7" fmla="val 253"/>
                <a:gd name="f8" fmla="val 316"/>
                <a:gd name="f9" fmla="val 662"/>
                <a:gd name="f10" fmla="val 2048"/>
                <a:gd name="f11" fmla="val 2427"/>
                <a:gd name="f12" fmla="val 2710"/>
                <a:gd name="f13" fmla="val 694"/>
                <a:gd name="f14" fmla="val 789"/>
                <a:gd name="f15" fmla="val 820"/>
                <a:gd name="f16" fmla="val 2679"/>
                <a:gd name="f17" fmla="val 757"/>
                <a:gd name="f18" fmla="val 2584"/>
                <a:gd name="f19" fmla="val 631"/>
                <a:gd name="f20" fmla="val 2490"/>
                <a:gd name="f21" fmla="val 2238"/>
                <a:gd name="f22" fmla="val 2111"/>
                <a:gd name="f23" fmla="val 804"/>
                <a:gd name="f24" fmla="val 2064"/>
                <a:gd name="f25" fmla="val 891"/>
                <a:gd name="f26" fmla="val 2041"/>
                <a:gd name="f27" fmla="val 978"/>
                <a:gd name="f28" fmla="val 1064"/>
                <a:gd name="f29" fmla="val 1151"/>
                <a:gd name="f30" fmla="val 1198"/>
                <a:gd name="f31" fmla="val 1293"/>
                <a:gd name="f32" fmla="val 2206"/>
                <a:gd name="f33" fmla="val 2175"/>
                <a:gd name="f34" fmla="val 1324"/>
                <a:gd name="f35" fmla="val 2080"/>
                <a:gd name="f36" fmla="val 284"/>
                <a:gd name="f37" fmla="val 1041"/>
                <a:gd name="f38" fmla="*/ f0 1 1325"/>
                <a:gd name="f39" fmla="*/ f1 1 2711"/>
                <a:gd name="f40" fmla="val f2"/>
                <a:gd name="f41" fmla="val f3"/>
                <a:gd name="f42" fmla="val f4"/>
                <a:gd name="f43" fmla="+- f42 0 f40"/>
                <a:gd name="f44" fmla="+- f41 0 f40"/>
                <a:gd name="f45" fmla="*/ f44 1 1325"/>
                <a:gd name="f46" fmla="*/ f43 1 2711"/>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325" h="2711">
                  <a:moveTo>
                    <a:pt x="f5" y="f6"/>
                  </a:moveTo>
                  <a:cubicBezTo>
                    <a:pt x="f7" y="f6"/>
                    <a:pt x="f6" y="f8"/>
                    <a:pt x="f6" y="f9"/>
                  </a:cubicBezTo>
                  <a:lnTo>
                    <a:pt x="f6" y="f10"/>
                  </a:lnTo>
                  <a:cubicBezTo>
                    <a:pt x="f6" y="f11"/>
                    <a:pt x="f8" y="f12"/>
                    <a:pt x="f5" y="f12"/>
                  </a:cubicBezTo>
                  <a:cubicBezTo>
                    <a:pt x="f13" y="f12"/>
                    <a:pt x="f14" y="f12"/>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1" y="f33"/>
                    <a:pt x="f34" y="f35"/>
                    <a:pt x="f34" y="f10"/>
                  </a:cubicBezTo>
                  <a:lnTo>
                    <a:pt x="f34" y="f9"/>
                  </a:lnTo>
                  <a:cubicBezTo>
                    <a:pt x="f34" y="f36"/>
                    <a:pt x="f37"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6" name="Google Shape;6876;p88">
              <a:extLst>
                <a:ext uri="{FF2B5EF4-FFF2-40B4-BE49-F238E27FC236}">
                  <a16:creationId xmlns:a16="http://schemas.microsoft.com/office/drawing/2014/main" id="{67E9D1A5-E7E9-0798-A7C4-6354849B2523}"/>
                </a:ext>
              </a:extLst>
            </p:cNvPr>
            <p:cNvSpPr/>
            <p:nvPr/>
          </p:nvSpPr>
          <p:spPr>
            <a:xfrm>
              <a:off x="4446233" y="1127455"/>
              <a:ext cx="107140" cy="107176"/>
            </a:xfrm>
            <a:custGeom>
              <a:avLst/>
              <a:gdLst>
                <a:gd name="f0" fmla="val w"/>
                <a:gd name="f1" fmla="val h"/>
                <a:gd name="f2" fmla="val 0"/>
                <a:gd name="f3" fmla="val 2773"/>
                <a:gd name="f4" fmla="val 2774"/>
                <a:gd name="f5" fmla="val 1387"/>
                <a:gd name="f6" fmla="val 1"/>
                <a:gd name="f7" fmla="val 631"/>
                <a:gd name="f8" fmla="val 64"/>
                <a:gd name="f9" fmla="val 2143"/>
                <a:gd name="f10" fmla="*/ f0 1 2773"/>
                <a:gd name="f11" fmla="*/ f1 1 2774"/>
                <a:gd name="f12" fmla="val f2"/>
                <a:gd name="f13" fmla="val f3"/>
                <a:gd name="f14" fmla="val f4"/>
                <a:gd name="f15" fmla="+- f14 0 f12"/>
                <a:gd name="f16" fmla="+- f13 0 f12"/>
                <a:gd name="f17" fmla="*/ f16 1 2773"/>
                <a:gd name="f18" fmla="*/ f15 1 2774"/>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3" h="2774">
                  <a:moveTo>
                    <a:pt x="f5" y="f6"/>
                  </a:moveTo>
                  <a:cubicBezTo>
                    <a:pt x="f7" y="f6"/>
                    <a:pt x="f6" y="f7"/>
                    <a:pt x="f6" y="f5"/>
                  </a:cubicBezTo>
                  <a:cubicBezTo>
                    <a:pt x="f8" y="f9"/>
                    <a:pt x="f7" y="f3"/>
                    <a:pt x="f5" y="f3"/>
                  </a:cubicBezTo>
                  <a:cubicBezTo>
                    <a:pt x="f9" y="f3"/>
                    <a:pt x="f3" y="f9"/>
                    <a:pt x="f3" y="f5"/>
                  </a:cubicBezTo>
                  <a:cubicBezTo>
                    <a:pt x="f3" y="f7"/>
                    <a:pt x="f9"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7" name="Google Shape;6877;p88">
              <a:extLst>
                <a:ext uri="{FF2B5EF4-FFF2-40B4-BE49-F238E27FC236}">
                  <a16:creationId xmlns:a16="http://schemas.microsoft.com/office/drawing/2014/main" id="{9C51E5C6-C9FE-CBBE-71C9-53B7EFD22AEE}"/>
                </a:ext>
              </a:extLst>
            </p:cNvPr>
            <p:cNvSpPr/>
            <p:nvPr/>
          </p:nvSpPr>
          <p:spPr>
            <a:xfrm>
              <a:off x="4395118" y="1260134"/>
              <a:ext cx="211839" cy="107176"/>
            </a:xfrm>
            <a:custGeom>
              <a:avLst/>
              <a:gdLst>
                <a:gd name="f0" fmla="val w"/>
                <a:gd name="f1" fmla="val h"/>
                <a:gd name="f2" fmla="val 0"/>
                <a:gd name="f3" fmla="val 5483"/>
                <a:gd name="f4" fmla="val 2774"/>
                <a:gd name="f5" fmla="val 2741"/>
                <a:gd name="f6" fmla="val 1"/>
                <a:gd name="f7" fmla="val 1387"/>
                <a:gd name="f8" fmla="val 221"/>
                <a:gd name="f9" fmla="val 1040"/>
                <a:gd name="f10" fmla="val 32"/>
                <a:gd name="f11" fmla="val 2364"/>
                <a:gd name="f12" fmla="val 2553"/>
                <a:gd name="f13" fmla="val 158"/>
                <a:gd name="f14" fmla="val 2773"/>
                <a:gd name="f15" fmla="val 347"/>
                <a:gd name="f16" fmla="val 5104"/>
                <a:gd name="f17" fmla="val 5325"/>
                <a:gd name="f18" fmla="val 5482"/>
                <a:gd name="f19" fmla="val 5262"/>
                <a:gd name="f20" fmla="val 4127"/>
                <a:gd name="f21" fmla="*/ f0 1 5483"/>
                <a:gd name="f22" fmla="*/ f1 1 2774"/>
                <a:gd name="f23" fmla="val f2"/>
                <a:gd name="f24" fmla="val f3"/>
                <a:gd name="f25" fmla="val f4"/>
                <a:gd name="f26" fmla="+- f25 0 f23"/>
                <a:gd name="f27" fmla="+- f24 0 f23"/>
                <a:gd name="f28" fmla="*/ f27 1 5483"/>
                <a:gd name="f29" fmla="*/ f26 1 277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483" h="2774">
                  <a:moveTo>
                    <a:pt x="f5" y="f6"/>
                  </a:moveTo>
                  <a:cubicBezTo>
                    <a:pt x="f7" y="f6"/>
                    <a:pt x="f8" y="f9"/>
                    <a:pt x="f10" y="f11"/>
                  </a:cubicBezTo>
                  <a:cubicBezTo>
                    <a:pt x="f2" y="f12"/>
                    <a:pt x="f13" y="f14"/>
                    <a:pt x="f15" y="f14"/>
                  </a:cubicBezTo>
                  <a:lnTo>
                    <a:pt x="f16" y="f14"/>
                  </a:lnTo>
                  <a:cubicBezTo>
                    <a:pt x="f17" y="f14"/>
                    <a:pt x="f18" y="f12"/>
                    <a:pt x="f18" y="f11"/>
                  </a:cubicBezTo>
                  <a:cubicBezTo>
                    <a:pt x="f19" y="f9"/>
                    <a:pt x="f2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8" name="Google Shape;6884;p88">
            <a:extLst>
              <a:ext uri="{FF2B5EF4-FFF2-40B4-BE49-F238E27FC236}">
                <a16:creationId xmlns:a16="http://schemas.microsoft.com/office/drawing/2014/main" id="{2AB66AFF-92F8-632A-D0A0-94A579CF2390}"/>
              </a:ext>
            </a:extLst>
          </p:cNvPr>
          <p:cNvGrpSpPr/>
          <p:nvPr/>
        </p:nvGrpSpPr>
        <p:grpSpPr>
          <a:xfrm>
            <a:off x="7495163" y="916356"/>
            <a:ext cx="428515" cy="451036"/>
            <a:chOff x="7495163" y="916356"/>
            <a:chExt cx="428515" cy="451036"/>
          </a:xfrm>
        </p:grpSpPr>
        <p:sp>
          <p:nvSpPr>
            <p:cNvPr id="79" name="Google Shape;6885;p88">
              <a:extLst>
                <a:ext uri="{FF2B5EF4-FFF2-40B4-BE49-F238E27FC236}">
                  <a16:creationId xmlns:a16="http://schemas.microsoft.com/office/drawing/2014/main" id="{936567AA-C3D6-67A9-D8FA-F1439216D9D3}"/>
                </a:ext>
              </a:extLst>
            </p:cNvPr>
            <p:cNvSpPr/>
            <p:nvPr/>
          </p:nvSpPr>
          <p:spPr>
            <a:xfrm>
              <a:off x="7814069" y="1246848"/>
              <a:ext cx="51151" cy="52395"/>
            </a:xfrm>
            <a:custGeom>
              <a:avLst/>
              <a:gdLst>
                <a:gd name="f0" fmla="val w"/>
                <a:gd name="f1" fmla="val h"/>
                <a:gd name="f2" fmla="val 0"/>
                <a:gd name="f3" fmla="val 1324"/>
                <a:gd name="f4" fmla="val 1356"/>
                <a:gd name="f5" fmla="val 662"/>
                <a:gd name="f6" fmla="val 284"/>
                <a:gd name="f7" fmla="val 1"/>
                <a:gd name="f8" fmla="val 315"/>
                <a:gd name="f9" fmla="val 693"/>
                <a:gd name="f10" fmla="val 1040"/>
                <a:gd name="f11" fmla="val 1355"/>
                <a:gd name="f12" fmla="*/ f0 1 1324"/>
                <a:gd name="f13" fmla="*/ f1 1 1356"/>
                <a:gd name="f14" fmla="val f2"/>
                <a:gd name="f15" fmla="val f3"/>
                <a:gd name="f16" fmla="val f4"/>
                <a:gd name="f17" fmla="+- f16 0 f14"/>
                <a:gd name="f18" fmla="+- f15 0 f14"/>
                <a:gd name="f19" fmla="*/ f18 1 1324"/>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324" h="1356">
                  <a:moveTo>
                    <a:pt x="f5" y="f2"/>
                  </a:moveTo>
                  <a:cubicBezTo>
                    <a:pt x="f6" y="f2"/>
                    <a:pt x="f7" y="f8"/>
                    <a:pt x="f7" y="f9"/>
                  </a:cubicBezTo>
                  <a:cubicBezTo>
                    <a:pt x="f7" y="f10"/>
                    <a:pt x="f6" y="f11"/>
                    <a:pt x="f5" y="f11"/>
                  </a:cubicBezTo>
                  <a:cubicBezTo>
                    <a:pt x="f10" y="f11"/>
                    <a:pt x="f3" y="f10"/>
                    <a:pt x="f3" y="f9"/>
                  </a:cubicBezTo>
                  <a:cubicBezTo>
                    <a:pt x="f3" y="f8"/>
                    <a:pt x="f1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0" name="Google Shape;6886;p88">
              <a:extLst>
                <a:ext uri="{FF2B5EF4-FFF2-40B4-BE49-F238E27FC236}">
                  <a16:creationId xmlns:a16="http://schemas.microsoft.com/office/drawing/2014/main" id="{E77B1B59-756B-552A-9C07-19CBB48E5EB2}"/>
                </a:ext>
              </a:extLst>
            </p:cNvPr>
            <p:cNvSpPr/>
            <p:nvPr/>
          </p:nvSpPr>
          <p:spPr>
            <a:xfrm>
              <a:off x="7680191" y="916978"/>
              <a:ext cx="26810" cy="159489"/>
            </a:xfrm>
            <a:custGeom>
              <a:avLst/>
              <a:gdLst>
                <a:gd name="f0" fmla="val w"/>
                <a:gd name="f1" fmla="val h"/>
                <a:gd name="f2" fmla="val 0"/>
                <a:gd name="f3" fmla="val 694"/>
                <a:gd name="f4" fmla="val 4128"/>
                <a:gd name="f5" fmla="val 347"/>
                <a:gd name="f6" fmla="val 1"/>
                <a:gd name="f7" fmla="val 158"/>
                <a:gd name="f8" fmla="val 95"/>
                <a:gd name="f9" fmla="val 4096"/>
                <a:gd name="f10" fmla="val 221"/>
                <a:gd name="f11" fmla="val 473"/>
                <a:gd name="f12" fmla="val 567"/>
                <a:gd name="f13" fmla="val 693"/>
                <a:gd name="f14" fmla="val 536"/>
                <a:gd name="f15" fmla="*/ f0 1 694"/>
                <a:gd name="f16" fmla="*/ f1 1 4128"/>
                <a:gd name="f17" fmla="val f2"/>
                <a:gd name="f18" fmla="val f3"/>
                <a:gd name="f19" fmla="val f4"/>
                <a:gd name="f20" fmla="+- f19 0 f17"/>
                <a:gd name="f21" fmla="+- f18 0 f17"/>
                <a:gd name="f22" fmla="*/ f21 1 694"/>
                <a:gd name="f23" fmla="*/ f20 1 412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94" h="4128">
                  <a:moveTo>
                    <a:pt x="f5" y="f6"/>
                  </a:moveTo>
                  <a:cubicBezTo>
                    <a:pt x="f7" y="f6"/>
                    <a:pt x="f2" y="f7"/>
                    <a:pt x="f2" y="f5"/>
                  </a:cubicBezTo>
                  <a:lnTo>
                    <a:pt x="f2" y="f4"/>
                  </a:lnTo>
                  <a:cubicBezTo>
                    <a:pt x="f8" y="f9"/>
                    <a:pt x="f10" y="f9"/>
                    <a:pt x="f5" y="f9"/>
                  </a:cubicBezTo>
                  <a:cubicBezTo>
                    <a:pt x="f11" y="f9"/>
                    <a:pt x="f12" y="f9"/>
                    <a:pt x="f13" y="f4"/>
                  </a:cubicBezTo>
                  <a:lnTo>
                    <a:pt x="f13" y="f5"/>
                  </a:lnTo>
                  <a:cubicBezTo>
                    <a:pt x="f13" y="f7"/>
                    <a:pt x="f14"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1" name="Google Shape;6887;p88">
              <a:extLst>
                <a:ext uri="{FF2B5EF4-FFF2-40B4-BE49-F238E27FC236}">
                  <a16:creationId xmlns:a16="http://schemas.microsoft.com/office/drawing/2014/main" id="{8B4F3549-85DD-9AE8-4E71-05D100FE9AD0}"/>
                </a:ext>
              </a:extLst>
            </p:cNvPr>
            <p:cNvSpPr/>
            <p:nvPr/>
          </p:nvSpPr>
          <p:spPr>
            <a:xfrm>
              <a:off x="7653418" y="1103013"/>
              <a:ext cx="79123" cy="79360"/>
            </a:xfrm>
            <a:custGeom>
              <a:avLst/>
              <a:gdLst>
                <a:gd name="f0" fmla="val w"/>
                <a:gd name="f1" fmla="val h"/>
                <a:gd name="f2" fmla="val 0"/>
                <a:gd name="f3" fmla="val 2048"/>
                <a:gd name="f4" fmla="val 2054"/>
                <a:gd name="f5" fmla="val 938"/>
                <a:gd name="f6" fmla="val 417"/>
                <a:gd name="f7" fmla="val 451"/>
                <a:gd name="f8" fmla="val 1014"/>
                <a:gd name="f9" fmla="val 1549"/>
                <a:gd name="f10" fmla="val 473"/>
                <a:gd name="f11" fmla="val 1040"/>
                <a:gd name="f12" fmla="val 1575"/>
                <a:gd name="f13" fmla="val 1581"/>
                <a:gd name="f14" fmla="val 447"/>
                <a:gd name="f15" fmla="val 6"/>
                <a:gd name="f16" fmla="val 1006"/>
                <a:gd name="f17" fmla="val 2"/>
                <a:gd name="f18" fmla="val 972"/>
                <a:gd name="f19" fmla="*/ f0 1 2048"/>
                <a:gd name="f20" fmla="*/ f1 1 2054"/>
                <a:gd name="f21" fmla="val f2"/>
                <a:gd name="f22" fmla="val f3"/>
                <a:gd name="f23" fmla="val f4"/>
                <a:gd name="f24" fmla="+- f23 0 f21"/>
                <a:gd name="f25" fmla="+- f22 0 f21"/>
                <a:gd name="f26" fmla="*/ f25 1 2048"/>
                <a:gd name="f27" fmla="*/ f24 1 20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048" h="2054">
                  <a:moveTo>
                    <a:pt x="f5" y="f2"/>
                  </a:moveTo>
                  <a:cubicBezTo>
                    <a:pt x="f6" y="f2"/>
                    <a:pt x="f2" y="f7"/>
                    <a:pt x="f2" y="f8"/>
                  </a:cubicBezTo>
                  <a:cubicBezTo>
                    <a:pt x="f2" y="f9"/>
                    <a:pt x="f10" y="f4"/>
                    <a:pt x="f11" y="f4"/>
                  </a:cubicBezTo>
                  <a:cubicBezTo>
                    <a:pt x="f12" y="f4"/>
                    <a:pt x="f3" y="f13"/>
                    <a:pt x="f3" y="f8"/>
                  </a:cubicBezTo>
                  <a:cubicBezTo>
                    <a:pt x="f3" y="f14"/>
                    <a:pt x="f12" y="f15"/>
                    <a:pt x="f11" y="f15"/>
                  </a:cubicBezTo>
                  <a:cubicBezTo>
                    <a:pt x="f16" y="f17"/>
                    <a:pt x="f18"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2" name="Google Shape;6888;p88">
              <a:extLst>
                <a:ext uri="{FF2B5EF4-FFF2-40B4-BE49-F238E27FC236}">
                  <a16:creationId xmlns:a16="http://schemas.microsoft.com/office/drawing/2014/main" id="{2649C053-6B49-9804-2F09-72E212F4326D}"/>
                </a:ext>
              </a:extLst>
            </p:cNvPr>
            <p:cNvSpPr/>
            <p:nvPr/>
          </p:nvSpPr>
          <p:spPr>
            <a:xfrm>
              <a:off x="7576727" y="1190868"/>
              <a:ext cx="247116" cy="176524"/>
            </a:xfrm>
            <a:custGeom>
              <a:avLst/>
              <a:gdLst>
                <a:gd name="f0" fmla="val w"/>
                <a:gd name="f1" fmla="val h"/>
                <a:gd name="f2" fmla="val 0"/>
                <a:gd name="f3" fmla="val 6396"/>
                <a:gd name="f4" fmla="val 4569"/>
                <a:gd name="f5" fmla="val 1954"/>
                <a:gd name="f6" fmla="val 2520"/>
                <a:gd name="f7" fmla="val 4222"/>
                <a:gd name="f8" fmla="val 4411"/>
                <a:gd name="f9" fmla="val 158"/>
                <a:gd name="f10" fmla="val 4568"/>
                <a:gd name="f11" fmla="val 347"/>
                <a:gd name="f12" fmla="val 3781"/>
                <a:gd name="f13" fmla="val 3970"/>
                <a:gd name="f14" fmla="val 4127"/>
                <a:gd name="f15" fmla="val 3875"/>
                <a:gd name="f16" fmla="val 5136"/>
                <a:gd name="f17" fmla="val 5577"/>
                <a:gd name="f18" fmla="val 3844"/>
                <a:gd name="f19" fmla="val 6018"/>
                <a:gd name="f20" fmla="val 3718"/>
                <a:gd name="f21" fmla="val 3434"/>
                <a:gd name="f22" fmla="val 5986"/>
                <a:gd name="f23" fmla="val 3277"/>
                <a:gd name="f24" fmla="val 5608"/>
                <a:gd name="f25" fmla="val 2930"/>
                <a:gd name="f26" fmla="val 5514"/>
                <a:gd name="f27" fmla="val 2489"/>
                <a:gd name="f28" fmla="val 4442"/>
                <a:gd name="f29" fmla="val 3497"/>
                <a:gd name="f30" fmla="val 2741"/>
                <a:gd name="f31" fmla="val 1733"/>
                <a:gd name="f32" fmla="val 788"/>
                <a:gd name="f33" fmla="val 410"/>
                <a:gd name="f34" fmla="val 2426"/>
                <a:gd name="f35" fmla="val 315"/>
                <a:gd name="f36" fmla="val 2206"/>
                <a:gd name="f37" fmla="val 189"/>
                <a:gd name="f38" fmla="*/ f0 1 6396"/>
                <a:gd name="f39" fmla="*/ f1 1 4569"/>
                <a:gd name="f40" fmla="val f2"/>
                <a:gd name="f41" fmla="val f3"/>
                <a:gd name="f42" fmla="val f4"/>
                <a:gd name="f43" fmla="+- f42 0 f40"/>
                <a:gd name="f44" fmla="+- f41 0 f40"/>
                <a:gd name="f45" fmla="*/ f44 1 6396"/>
                <a:gd name="f46" fmla="*/ f43 1 4569"/>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6396" h="4569">
                  <a:moveTo>
                    <a:pt x="f5" y="f2"/>
                  </a:moveTo>
                  <a:lnTo>
                    <a:pt x="f2" y="f6"/>
                  </a:lnTo>
                  <a:lnTo>
                    <a:pt x="f2" y="f7"/>
                  </a:lnTo>
                  <a:cubicBezTo>
                    <a:pt x="f2" y="f8"/>
                    <a:pt x="f9" y="f10"/>
                    <a:pt x="f11" y="f10"/>
                  </a:cubicBezTo>
                  <a:lnTo>
                    <a:pt x="f12" y="f10"/>
                  </a:lnTo>
                  <a:cubicBezTo>
                    <a:pt x="f13" y="f10"/>
                    <a:pt x="f14" y="f8"/>
                    <a:pt x="f14" y="f7"/>
                  </a:cubicBezTo>
                  <a:lnTo>
                    <a:pt x="f14" y="f15"/>
                  </a:lnTo>
                  <a:lnTo>
                    <a:pt x="f16" y="f15"/>
                  </a:lnTo>
                  <a:cubicBezTo>
                    <a:pt x="f17" y="f18"/>
                    <a:pt x="f19" y="f20"/>
                    <a:pt x="f3" y="f21"/>
                  </a:cubicBezTo>
                  <a:cubicBezTo>
                    <a:pt x="f22" y="f23"/>
                    <a:pt x="f24" y="f25"/>
                    <a:pt x="f26" y="f27"/>
                  </a:cubicBezTo>
                  <a:lnTo>
                    <a:pt x="f28" y="f27"/>
                  </a:lnTo>
                  <a:cubicBezTo>
                    <a:pt x="f29" y="f27"/>
                    <a:pt x="f30" y="f31"/>
                    <a:pt x="f30" y="f32"/>
                  </a:cubicBezTo>
                  <a:lnTo>
                    <a:pt x="f30" y="f33"/>
                  </a:lnTo>
                  <a:cubicBezTo>
                    <a:pt x="f34" y="f35"/>
                    <a:pt x="f36" y="f37"/>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3" name="Google Shape;6889;p88">
              <a:extLst>
                <a:ext uri="{FF2B5EF4-FFF2-40B4-BE49-F238E27FC236}">
                  <a16:creationId xmlns:a16="http://schemas.microsoft.com/office/drawing/2014/main" id="{D0F92D9F-D770-8425-7DAB-D4DA68A28AAC}"/>
                </a:ext>
              </a:extLst>
            </p:cNvPr>
            <p:cNvSpPr/>
            <p:nvPr/>
          </p:nvSpPr>
          <p:spPr>
            <a:xfrm>
              <a:off x="7705731" y="1048451"/>
              <a:ext cx="197236" cy="214234"/>
            </a:xfrm>
            <a:custGeom>
              <a:avLst/>
              <a:gdLst>
                <a:gd name="f0" fmla="val w"/>
                <a:gd name="f1" fmla="val h"/>
                <a:gd name="f2" fmla="val 0"/>
                <a:gd name="f3" fmla="val 5105"/>
                <a:gd name="f4" fmla="val 5545"/>
                <a:gd name="f5" fmla="val 4128"/>
                <a:gd name="f6" fmla="val 694"/>
                <a:gd name="f7" fmla="val 662"/>
                <a:gd name="f8" fmla="val 1040"/>
                <a:gd name="f9" fmla="val 1103"/>
                <a:gd name="f10" fmla="val 1355"/>
                <a:gd name="f11" fmla="val 1387"/>
                <a:gd name="f12" fmla="val 1827"/>
                <a:gd name="f13" fmla="val 2426"/>
                <a:gd name="f14" fmla="val 3245"/>
                <a:gd name="f15" fmla="val 788"/>
                <a:gd name="f16" fmla="val 3938"/>
                <a:gd name="f17" fmla="val 1"/>
                <a:gd name="f18" fmla="val 4127"/>
                <a:gd name="f19" fmla="val 4505"/>
                <a:gd name="f20" fmla="val 5072"/>
                <a:gd name="f21" fmla="val 473"/>
                <a:gd name="f22" fmla="val 1009"/>
                <a:gd name="f23" fmla="val 2080"/>
                <a:gd name="f24" fmla="val 2238"/>
                <a:gd name="f25" fmla="val 4946"/>
                <a:gd name="f26" fmla="val 2742"/>
                <a:gd name="f27" fmla="val 3372"/>
                <a:gd name="f28" fmla="val 3624"/>
                <a:gd name="f29" fmla="val 3844"/>
                <a:gd name="f30" fmla="val 4600"/>
                <a:gd name="f31" fmla="val 4065"/>
                <a:gd name="f32" fmla="val 4726"/>
                <a:gd name="f33" fmla="val 4443"/>
                <a:gd name="f34" fmla="val 4064"/>
                <a:gd name="f35" fmla="val 4758"/>
                <a:gd name="f36" fmla="val 4916"/>
                <a:gd name="f37" fmla="val 3655"/>
                <a:gd name="f38" fmla="val 3340"/>
                <a:gd name="f39" fmla="val 2993"/>
                <a:gd name="f40" fmla="val 4947"/>
                <a:gd name="f41" fmla="val 2678"/>
                <a:gd name="f42" fmla="val 1008"/>
                <a:gd name="f43" fmla="*/ f0 1 5105"/>
                <a:gd name="f44" fmla="*/ f1 1 5545"/>
                <a:gd name="f45" fmla="val f2"/>
                <a:gd name="f46" fmla="val f3"/>
                <a:gd name="f47" fmla="val f4"/>
                <a:gd name="f48" fmla="+- f47 0 f45"/>
                <a:gd name="f49" fmla="+- f46 0 f45"/>
                <a:gd name="f50" fmla="*/ f49 1 5105"/>
                <a:gd name="f51" fmla="*/ f48 1 5545"/>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5105" h="5545">
                  <a:moveTo>
                    <a:pt x="f5" y="f2"/>
                  </a:moveTo>
                  <a:lnTo>
                    <a:pt x="f6" y="f7"/>
                  </a:lnTo>
                  <a:lnTo>
                    <a:pt x="f6" y="f8"/>
                  </a:lnTo>
                  <a:cubicBezTo>
                    <a:pt x="f9" y="f10"/>
                    <a:pt x="f11" y="f12"/>
                    <a:pt x="f11" y="f13"/>
                  </a:cubicBezTo>
                  <a:cubicBezTo>
                    <a:pt x="f11" y="f14"/>
                    <a:pt x="f15" y="f16"/>
                    <a:pt x="f17" y="f18"/>
                  </a:cubicBezTo>
                  <a:lnTo>
                    <a:pt x="f17" y="f19"/>
                  </a:lnTo>
                  <a:cubicBezTo>
                    <a:pt x="f17" y="f20"/>
                    <a:pt x="f21" y="f4"/>
                    <a:pt x="f22" y="f4"/>
                  </a:cubicBezTo>
                  <a:lnTo>
                    <a:pt x="f23" y="f4"/>
                  </a:lnTo>
                  <a:cubicBezTo>
                    <a:pt x="f24" y="f25"/>
                    <a:pt x="f26" y="f19"/>
                    <a:pt x="f27" y="f19"/>
                  </a:cubicBezTo>
                  <a:cubicBezTo>
                    <a:pt x="f28" y="f19"/>
                    <a:pt x="f29" y="f30"/>
                    <a:pt x="f31" y="f32"/>
                  </a:cubicBezTo>
                  <a:lnTo>
                    <a:pt x="f31" y="f18"/>
                  </a:lnTo>
                  <a:lnTo>
                    <a:pt x="f5" y="f18"/>
                  </a:lnTo>
                  <a:cubicBezTo>
                    <a:pt x="f33" y="f34"/>
                    <a:pt x="f35" y="f16"/>
                    <a:pt x="f36" y="f37"/>
                  </a:cubicBezTo>
                  <a:cubicBezTo>
                    <a:pt x="f3" y="f38"/>
                    <a:pt x="f3" y="f39"/>
                    <a:pt x="f40" y="f41"/>
                  </a:cubicBezTo>
                  <a:lnTo>
                    <a:pt x="f5" y="f42"/>
                  </a:ln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4" name="Google Shape;6890;p88">
              <a:extLst>
                <a:ext uri="{FF2B5EF4-FFF2-40B4-BE49-F238E27FC236}">
                  <a16:creationId xmlns:a16="http://schemas.microsoft.com/office/drawing/2014/main" id="{F5538A37-C84D-9784-49BB-8A4F26DFD1B2}"/>
                </a:ext>
              </a:extLst>
            </p:cNvPr>
            <p:cNvSpPr/>
            <p:nvPr/>
          </p:nvSpPr>
          <p:spPr>
            <a:xfrm>
              <a:off x="7734937" y="916356"/>
              <a:ext cx="188741" cy="129698"/>
            </a:xfrm>
            <a:custGeom>
              <a:avLst/>
              <a:gdLst>
                <a:gd name="f0" fmla="val w"/>
                <a:gd name="f1" fmla="val h"/>
                <a:gd name="f2" fmla="val 0"/>
                <a:gd name="f3" fmla="val 4885"/>
                <a:gd name="f4" fmla="val 3357"/>
                <a:gd name="f5" fmla="val 3376"/>
                <a:gd name="f6" fmla="val 1"/>
                <a:gd name="f7" fmla="val 3025"/>
                <a:gd name="f8" fmla="val 2679"/>
                <a:gd name="f9" fmla="val 143"/>
                <a:gd name="f10" fmla="val 2427"/>
                <a:gd name="f11" fmla="val 426"/>
                <a:gd name="f12" fmla="val 2143"/>
                <a:gd name="f13" fmla="val 678"/>
                <a:gd name="f14" fmla="val 3356"/>
                <a:gd name="f15" fmla="val 4191"/>
                <a:gd name="f16" fmla="val 2537"/>
                <a:gd name="f17" fmla="val 4349"/>
                <a:gd name="f18" fmla="val 2379"/>
                <a:gd name="f19" fmla="val 4884"/>
                <a:gd name="f20" fmla="val 1844"/>
                <a:gd name="f21" fmla="val 962"/>
                <a:gd name="f22" fmla="val 4081"/>
                <a:gd name="f23" fmla="val 3726"/>
                <a:gd name="f24" fmla="*/ f0 1 4885"/>
                <a:gd name="f25" fmla="*/ f1 1 3357"/>
                <a:gd name="f26" fmla="val f2"/>
                <a:gd name="f27" fmla="val f3"/>
                <a:gd name="f28" fmla="val f4"/>
                <a:gd name="f29" fmla="+- f28 0 f26"/>
                <a:gd name="f30" fmla="+- f27 0 f26"/>
                <a:gd name="f31" fmla="*/ f30 1 4885"/>
                <a:gd name="f32" fmla="*/ f29 1 3357"/>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5" h="3357">
                  <a:moveTo>
                    <a:pt x="f5" y="f6"/>
                  </a:moveTo>
                  <a:cubicBezTo>
                    <a:pt x="f7" y="f6"/>
                    <a:pt x="f8" y="f9"/>
                    <a:pt x="f10" y="f11"/>
                  </a:cubicBezTo>
                  <a:lnTo>
                    <a:pt x="f12" y="f13"/>
                  </a:lnTo>
                  <a:lnTo>
                    <a:pt x="f6" y="f13"/>
                  </a:lnTo>
                  <a:lnTo>
                    <a:pt x="f6" y="f14"/>
                  </a:lnTo>
                  <a:lnTo>
                    <a:pt x="f15" y="f16"/>
                  </a:lnTo>
                  <a:lnTo>
                    <a:pt x="f17" y="f18"/>
                  </a:lnTo>
                  <a:cubicBezTo>
                    <a:pt x="f19" y="f20"/>
                    <a:pt x="f19" y="f21"/>
                    <a:pt x="f17" y="f11"/>
                  </a:cubicBezTo>
                  <a:cubicBezTo>
                    <a:pt x="f22" y="f9"/>
                    <a:pt x="f23"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5" name="Google Shape;6891;p88">
              <a:extLst>
                <a:ext uri="{FF2B5EF4-FFF2-40B4-BE49-F238E27FC236}">
                  <a16:creationId xmlns:a16="http://schemas.microsoft.com/office/drawing/2014/main" id="{4EC0CCB3-7391-C97F-C841-9076B58D3D37}"/>
                </a:ext>
              </a:extLst>
            </p:cNvPr>
            <p:cNvSpPr/>
            <p:nvPr/>
          </p:nvSpPr>
          <p:spPr>
            <a:xfrm>
              <a:off x="7495163" y="944986"/>
              <a:ext cx="158255" cy="306772"/>
            </a:xfrm>
            <a:custGeom>
              <a:avLst/>
              <a:gdLst>
                <a:gd name="f0" fmla="val w"/>
                <a:gd name="f1" fmla="val h"/>
                <a:gd name="f2" fmla="val 0"/>
                <a:gd name="f3" fmla="val 4096"/>
                <a:gd name="f4" fmla="val 7940"/>
                <a:gd name="f5" fmla="val 1828"/>
                <a:gd name="f6" fmla="val 95"/>
                <a:gd name="f7" fmla="val 1985"/>
                <a:gd name="f8" fmla="val 4316"/>
                <a:gd name="f9" fmla="val 5766"/>
                <a:gd name="f10" fmla="val 757"/>
                <a:gd name="f11" fmla="val 7120"/>
                <a:gd name="f12" fmla="val 1954"/>
                <a:gd name="f13" fmla="val 7939"/>
                <a:gd name="f14" fmla="val 3592"/>
                <a:gd name="f15" fmla="val 5829"/>
                <a:gd name="f16" fmla="val 3466"/>
                <a:gd name="f17" fmla="val 5576"/>
                <a:gd name="f18" fmla="val 3434"/>
                <a:gd name="f19" fmla="val 5356"/>
                <a:gd name="f20" fmla="val 5104"/>
                <a:gd name="f21" fmla="val 4568"/>
                <a:gd name="f22" fmla="val 3718"/>
                <a:gd name="f23" fmla="val 4033"/>
                <a:gd name="f24" fmla="*/ f0 1 4096"/>
                <a:gd name="f25" fmla="*/ f1 1 7940"/>
                <a:gd name="f26" fmla="val f2"/>
                <a:gd name="f27" fmla="val f3"/>
                <a:gd name="f28" fmla="val f4"/>
                <a:gd name="f29" fmla="+- f28 0 f26"/>
                <a:gd name="f30" fmla="+- f27 0 f26"/>
                <a:gd name="f31" fmla="*/ f30 1 4096"/>
                <a:gd name="f32" fmla="*/ f29 1 794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096" h="7940">
                  <a:moveTo>
                    <a:pt x="f3" y="f2"/>
                  </a:moveTo>
                  <a:cubicBezTo>
                    <a:pt x="f5" y="f6"/>
                    <a:pt x="f2" y="f7"/>
                    <a:pt x="f2" y="f8"/>
                  </a:cubicBezTo>
                  <a:cubicBezTo>
                    <a:pt x="f2" y="f9"/>
                    <a:pt x="f10" y="f11"/>
                    <a:pt x="f12" y="f13"/>
                  </a:cubicBezTo>
                  <a:lnTo>
                    <a:pt x="f14" y="f15"/>
                  </a:lnTo>
                  <a:cubicBezTo>
                    <a:pt x="f16" y="f17"/>
                    <a:pt x="f18" y="f19"/>
                    <a:pt x="f18" y="f20"/>
                  </a:cubicBezTo>
                  <a:cubicBezTo>
                    <a:pt x="f18" y="f21"/>
                    <a:pt x="f22" y="f23"/>
                    <a:pt x="f3" y="f22"/>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86" name="Google Shape;6922;p88">
            <a:extLst>
              <a:ext uri="{FF2B5EF4-FFF2-40B4-BE49-F238E27FC236}">
                <a16:creationId xmlns:a16="http://schemas.microsoft.com/office/drawing/2014/main" id="{AB4DF0DD-F8C3-EC59-90F7-13943309B4CC}"/>
              </a:ext>
            </a:extLst>
          </p:cNvPr>
          <p:cNvGrpSpPr/>
          <p:nvPr/>
        </p:nvGrpSpPr>
        <p:grpSpPr>
          <a:xfrm>
            <a:off x="4970687" y="916887"/>
            <a:ext cx="423596" cy="450424"/>
            <a:chOff x="4970687" y="916887"/>
            <a:chExt cx="423596" cy="450424"/>
          </a:xfrm>
        </p:grpSpPr>
        <p:sp>
          <p:nvSpPr>
            <p:cNvPr id="87" name="Google Shape;6923;p88">
              <a:extLst>
                <a:ext uri="{FF2B5EF4-FFF2-40B4-BE49-F238E27FC236}">
                  <a16:creationId xmlns:a16="http://schemas.microsoft.com/office/drawing/2014/main" id="{E23D150F-EF8A-EF78-5AC4-1AB0B666FB59}"/>
                </a:ext>
              </a:extLst>
            </p:cNvPr>
            <p:cNvSpPr/>
            <p:nvPr/>
          </p:nvSpPr>
          <p:spPr>
            <a:xfrm>
              <a:off x="5051008" y="1206587"/>
              <a:ext cx="130283" cy="53592"/>
            </a:xfrm>
            <a:custGeom>
              <a:avLst/>
              <a:gdLst>
                <a:gd name="f0" fmla="val w"/>
                <a:gd name="f1" fmla="val h"/>
                <a:gd name="f2" fmla="val 0"/>
                <a:gd name="f3" fmla="val 3372"/>
                <a:gd name="f4" fmla="val 1387"/>
                <a:gd name="f5" fmla="val 1670"/>
                <a:gd name="f6" fmla="val 1"/>
                <a:gd name="f7" fmla="val 883"/>
                <a:gd name="f8" fmla="val 158"/>
                <a:gd name="f9" fmla="val 599"/>
                <a:gd name="f10" fmla="val 3371"/>
                <a:gd name="f11" fmla="val 3214"/>
                <a:gd name="f12" fmla="val 2489"/>
                <a:gd name="f13" fmla="*/ f0 1 3372"/>
                <a:gd name="f14" fmla="*/ f1 1 1387"/>
                <a:gd name="f15" fmla="val f2"/>
                <a:gd name="f16" fmla="val f3"/>
                <a:gd name="f17" fmla="val f4"/>
                <a:gd name="f18" fmla="+- f17 0 f15"/>
                <a:gd name="f19" fmla="+- f16 0 f15"/>
                <a:gd name="f20" fmla="*/ f19 1 3372"/>
                <a:gd name="f21" fmla="*/ f18 1 1387"/>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372" h="1387">
                  <a:moveTo>
                    <a:pt x="f5" y="f6"/>
                  </a:moveTo>
                  <a:cubicBezTo>
                    <a:pt x="f7" y="f6"/>
                    <a:pt x="f8" y="f9"/>
                    <a:pt x="f2" y="f4"/>
                  </a:cubicBezTo>
                  <a:lnTo>
                    <a:pt x="f10" y="f4"/>
                  </a:lnTo>
                  <a:cubicBezTo>
                    <a:pt x="f11" y="f9"/>
                    <a:pt x="f12"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8" name="Google Shape;6924;p88">
              <a:extLst>
                <a:ext uri="{FF2B5EF4-FFF2-40B4-BE49-F238E27FC236}">
                  <a16:creationId xmlns:a16="http://schemas.microsoft.com/office/drawing/2014/main" id="{9BD364EF-7E89-9FD6-65D7-14CEC8DCF1D6}"/>
                </a:ext>
              </a:extLst>
            </p:cNvPr>
            <p:cNvSpPr/>
            <p:nvPr/>
          </p:nvSpPr>
          <p:spPr>
            <a:xfrm>
              <a:off x="5154472" y="1143301"/>
              <a:ext cx="107140" cy="116878"/>
            </a:xfrm>
            <a:custGeom>
              <a:avLst/>
              <a:gdLst>
                <a:gd name="f0" fmla="val w"/>
                <a:gd name="f1" fmla="val h"/>
                <a:gd name="f2" fmla="val 0"/>
                <a:gd name="f3" fmla="val 2773"/>
                <a:gd name="f4" fmla="val 3025"/>
                <a:gd name="f5" fmla="val 2111"/>
                <a:gd name="f6" fmla="val 1387"/>
                <a:gd name="f7" fmla="val 221"/>
                <a:gd name="f8" fmla="val 1298"/>
                <a:gd name="f9" fmla="val 265"/>
                <a:gd name="f10" fmla="val 1179"/>
                <a:gd name="f11" fmla="val 290"/>
                <a:gd name="f12" fmla="val 1049"/>
                <a:gd name="f13" fmla="val 808"/>
                <a:gd name="f14" fmla="val 531"/>
                <a:gd name="f15" fmla="val 205"/>
                <a:gd name="f16" fmla="val 347"/>
                <a:gd name="f17" fmla="val 378"/>
                <a:gd name="f18" fmla="val 63"/>
                <a:gd name="f19" fmla="val 189"/>
                <a:gd name="f20" fmla="val 315"/>
                <a:gd name="f21" fmla="val 662"/>
                <a:gd name="f22" fmla="val 977"/>
                <a:gd name="f23" fmla="val 1229"/>
                <a:gd name="f24" fmla="val 725"/>
                <a:gd name="f25" fmla="val 1575"/>
                <a:gd name="f26" fmla="val 2237"/>
                <a:gd name="f27" fmla="val 1355"/>
                <a:gd name="f28" fmla="val 2521"/>
                <a:gd name="f29" fmla="val 2300"/>
                <a:gd name="f30" fmla="val 126"/>
                <a:gd name="f31" fmla="*/ f0 1 2773"/>
                <a:gd name="f32" fmla="*/ f1 1 3025"/>
                <a:gd name="f33" fmla="val f2"/>
                <a:gd name="f34" fmla="val f3"/>
                <a:gd name="f35" fmla="val f4"/>
                <a:gd name="f36" fmla="+- f35 0 f33"/>
                <a:gd name="f37" fmla="+- f34 0 f33"/>
                <a:gd name="f38" fmla="*/ f37 1 2773"/>
                <a:gd name="f39" fmla="*/ f36 1 3025"/>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3025">
                  <a:moveTo>
                    <a:pt x="f5" y="f2"/>
                  </a:moveTo>
                  <a:lnTo>
                    <a:pt x="f6" y="f7"/>
                  </a:lnTo>
                  <a:cubicBezTo>
                    <a:pt x="f8" y="f9"/>
                    <a:pt x="f10" y="f11"/>
                    <a:pt x="f12" y="f11"/>
                  </a:cubicBezTo>
                  <a:cubicBezTo>
                    <a:pt x="f13" y="f11"/>
                    <a:pt x="f14" y="f15"/>
                    <a:pt x="f16" y="f2"/>
                  </a:cubicBezTo>
                  <a:lnTo>
                    <a:pt x="f16" y="f2"/>
                  </a:lnTo>
                  <a:cubicBezTo>
                    <a:pt x="f17" y="f18"/>
                    <a:pt x="f17" y="f19"/>
                    <a:pt x="f17" y="f20"/>
                  </a:cubicBezTo>
                  <a:cubicBezTo>
                    <a:pt x="f17" y="f21"/>
                    <a:pt x="f7" y="f22"/>
                    <a:pt x="f2" y="f23"/>
                  </a:cubicBezTo>
                  <a:cubicBezTo>
                    <a:pt x="f24" y="f25"/>
                    <a:pt x="f23" y="f26"/>
                    <a:pt x="f27" y="f4"/>
                  </a:cubicBezTo>
                  <a:lnTo>
                    <a:pt x="f3" y="f4"/>
                  </a:lnTo>
                  <a:lnTo>
                    <a:pt x="f3" y="f7"/>
                  </a:lnTo>
                  <a:cubicBezTo>
                    <a:pt x="f28" y="f19"/>
                    <a:pt x="f29" y="f30"/>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9" name="Google Shape;6925;p88">
              <a:extLst>
                <a:ext uri="{FF2B5EF4-FFF2-40B4-BE49-F238E27FC236}">
                  <a16:creationId xmlns:a16="http://schemas.microsoft.com/office/drawing/2014/main" id="{F572CA5A-9DCD-58D7-679C-2115ABF2C02B}"/>
                </a:ext>
              </a:extLst>
            </p:cNvPr>
            <p:cNvSpPr/>
            <p:nvPr/>
          </p:nvSpPr>
          <p:spPr>
            <a:xfrm>
              <a:off x="4974317" y="996019"/>
              <a:ext cx="194803" cy="264151"/>
            </a:xfrm>
            <a:custGeom>
              <a:avLst/>
              <a:gdLst>
                <a:gd name="f0" fmla="val w"/>
                <a:gd name="f1" fmla="val h"/>
                <a:gd name="f2" fmla="val 0"/>
                <a:gd name="f3" fmla="val 5042"/>
                <a:gd name="f4" fmla="val 6837"/>
                <a:gd name="f5" fmla="val 1"/>
                <a:gd name="f6" fmla="val 1418"/>
                <a:gd name="f7" fmla="val 1450"/>
                <a:gd name="f8" fmla="val 6018"/>
                <a:gd name="f9" fmla="val 1954"/>
                <a:gd name="f10" fmla="val 5356"/>
                <a:gd name="f11" fmla="val 2679"/>
                <a:gd name="f12" fmla="val 4978"/>
                <a:gd name="f13" fmla="val 2427"/>
                <a:gd name="f14" fmla="val 4757"/>
                <a:gd name="f15" fmla="val 2301"/>
                <a:gd name="f16" fmla="val 4442"/>
                <a:gd name="f17" fmla="val 4064"/>
                <a:gd name="f18" fmla="val 3340"/>
                <a:gd name="f19" fmla="val 2931"/>
                <a:gd name="f20" fmla="val 2710"/>
                <a:gd name="f21" fmla="val 3687"/>
                <a:gd name="f22" fmla="val 4128"/>
                <a:gd name="f23" fmla="val 4474"/>
                <a:gd name="f24" fmla="val 2899"/>
                <a:gd name="f25" fmla="val 4758"/>
                <a:gd name="f26" fmla="val 3214"/>
                <a:gd name="f27" fmla="val 4726"/>
                <a:gd name="f28" fmla="val 3056"/>
                <a:gd name="f29" fmla="val 4789"/>
                <a:gd name="f30" fmla="val 2741"/>
                <a:gd name="f31" fmla="val 5041"/>
                <a:gd name="f32" fmla="val 2016"/>
                <a:gd name="f33" fmla="val 4821"/>
                <a:gd name="f34" fmla="val 1607"/>
                <a:gd name="f35" fmla="val 1134"/>
                <a:gd name="f36" fmla="val 662"/>
                <a:gd name="f37" fmla="val 410"/>
                <a:gd name="f38" fmla="val 189"/>
                <a:gd name="f39" fmla="*/ f0 1 5042"/>
                <a:gd name="f40" fmla="*/ f1 1 6837"/>
                <a:gd name="f41" fmla="val f2"/>
                <a:gd name="f42" fmla="val f3"/>
                <a:gd name="f43" fmla="val f4"/>
                <a:gd name="f44" fmla="+- f43 0 f41"/>
                <a:gd name="f45" fmla="+- f42 0 f41"/>
                <a:gd name="f46" fmla="*/ f45 1 5042"/>
                <a:gd name="f47" fmla="*/ f44 1 6837"/>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5042" h="6837">
                  <a:moveTo>
                    <a:pt x="f5" y="f2"/>
                  </a:moveTo>
                  <a:lnTo>
                    <a:pt x="f5" y="f4"/>
                  </a:lnTo>
                  <a:lnTo>
                    <a:pt x="f6" y="f4"/>
                  </a:lnTo>
                  <a:cubicBezTo>
                    <a:pt x="f7" y="f8"/>
                    <a:pt x="f9" y="f10"/>
                    <a:pt x="f11" y="f12"/>
                  </a:cubicBezTo>
                  <a:cubicBezTo>
                    <a:pt x="f13" y="f14"/>
                    <a:pt x="f15" y="f16"/>
                    <a:pt x="f15" y="f17"/>
                  </a:cubicBezTo>
                  <a:cubicBezTo>
                    <a:pt x="f15" y="f18"/>
                    <a:pt x="f19" y="f20"/>
                    <a:pt x="f21" y="f20"/>
                  </a:cubicBezTo>
                  <a:cubicBezTo>
                    <a:pt x="f22" y="f20"/>
                    <a:pt x="f23" y="f24"/>
                    <a:pt x="f25" y="f26"/>
                  </a:cubicBezTo>
                  <a:cubicBezTo>
                    <a:pt x="f27" y="f28"/>
                    <a:pt x="f25" y="f24"/>
                    <a:pt x="f29" y="f30"/>
                  </a:cubicBezTo>
                  <a:lnTo>
                    <a:pt x="f31" y="f32"/>
                  </a:lnTo>
                  <a:cubicBezTo>
                    <a:pt x="f33" y="f34"/>
                    <a:pt x="f25" y="f35"/>
                    <a:pt x="f25" y="f36"/>
                  </a:cubicBezTo>
                  <a:cubicBezTo>
                    <a:pt x="f25" y="f37"/>
                    <a:pt x="f29" y="f38"/>
                    <a:pt x="f3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0" name="Google Shape;6926;p88">
              <a:extLst>
                <a:ext uri="{FF2B5EF4-FFF2-40B4-BE49-F238E27FC236}">
                  <a16:creationId xmlns:a16="http://schemas.microsoft.com/office/drawing/2014/main" id="{4094357A-CDB7-2755-6CE8-418AA09D8DCC}"/>
                </a:ext>
              </a:extLst>
            </p:cNvPr>
            <p:cNvSpPr/>
            <p:nvPr/>
          </p:nvSpPr>
          <p:spPr>
            <a:xfrm>
              <a:off x="5091187" y="1127455"/>
              <a:ext cx="52349" cy="52395"/>
            </a:xfrm>
            <a:custGeom>
              <a:avLst/>
              <a:gdLst>
                <a:gd name="f0" fmla="val w"/>
                <a:gd name="f1" fmla="val h"/>
                <a:gd name="f2" fmla="val 0"/>
                <a:gd name="f3" fmla="val 1355"/>
                <a:gd name="f4" fmla="val 1356"/>
                <a:gd name="f5" fmla="val 662"/>
                <a:gd name="f6" fmla="val 1"/>
                <a:gd name="f7" fmla="val 315"/>
                <a:gd name="f8" fmla="val 316"/>
                <a:gd name="f9" fmla="val 694"/>
                <a:gd name="f10" fmla="val 1040"/>
                <a:gd name="f11" fmla="*/ f0 1 1355"/>
                <a:gd name="f12" fmla="*/ f1 1 1356"/>
                <a:gd name="f13" fmla="val f2"/>
                <a:gd name="f14" fmla="val f3"/>
                <a:gd name="f15" fmla="val f4"/>
                <a:gd name="f16" fmla="+- f15 0 f13"/>
                <a:gd name="f17" fmla="+- f14 0 f13"/>
                <a:gd name="f18" fmla="*/ f17 1 1355"/>
                <a:gd name="f19" fmla="*/ f16 1 135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355" h="1356">
                  <a:moveTo>
                    <a:pt x="f5" y="f6"/>
                  </a:moveTo>
                  <a:cubicBezTo>
                    <a:pt x="f7" y="f6"/>
                    <a:pt x="f2" y="f8"/>
                    <a:pt x="f2" y="f9"/>
                  </a:cubicBezTo>
                  <a:cubicBezTo>
                    <a:pt x="f2" y="f10"/>
                    <a:pt x="f7" y="f3"/>
                    <a:pt x="f5" y="f3"/>
                  </a:cubicBezTo>
                  <a:cubicBezTo>
                    <a:pt x="f10" y="f3"/>
                    <a:pt x="f3" y="f10"/>
                    <a:pt x="f3" y="f9"/>
                  </a:cubicBezTo>
                  <a:cubicBezTo>
                    <a:pt x="f3" y="f8"/>
                    <a:pt x="f10"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1" name="Google Shape;6927;p88">
              <a:extLst>
                <a:ext uri="{FF2B5EF4-FFF2-40B4-BE49-F238E27FC236}">
                  <a16:creationId xmlns:a16="http://schemas.microsoft.com/office/drawing/2014/main" id="{838BC310-AEC5-43D0-4550-C61DFC91FA4B}"/>
                </a:ext>
              </a:extLst>
            </p:cNvPr>
            <p:cNvSpPr/>
            <p:nvPr/>
          </p:nvSpPr>
          <p:spPr>
            <a:xfrm>
              <a:off x="5182444" y="917545"/>
              <a:ext cx="211839" cy="209946"/>
            </a:xfrm>
            <a:custGeom>
              <a:avLst/>
              <a:gdLst>
                <a:gd name="f0" fmla="val w"/>
                <a:gd name="f1" fmla="val h"/>
                <a:gd name="f2" fmla="val 0"/>
                <a:gd name="f3" fmla="val 5483"/>
                <a:gd name="f4" fmla="val 5434"/>
                <a:gd name="f5" fmla="val 2710"/>
                <a:gd name="f6" fmla="val 992"/>
                <a:gd name="f7" fmla="val 2899"/>
                <a:gd name="f8" fmla="val 3057"/>
                <a:gd name="f9" fmla="val 1149"/>
                <a:gd name="f10" fmla="val 1338"/>
                <a:gd name="f11" fmla="val 1559"/>
                <a:gd name="f12" fmla="val 1716"/>
                <a:gd name="f13" fmla="val 2521"/>
                <a:gd name="f14" fmla="val 2364"/>
                <a:gd name="f15" fmla="val 2395"/>
                <a:gd name="f16" fmla="val 2553"/>
                <a:gd name="f17" fmla="val 2742"/>
                <a:gd name="f18" fmla="val 2346"/>
                <a:gd name="f19" fmla="val 2962"/>
                <a:gd name="f20" fmla="val 3120"/>
                <a:gd name="f21" fmla="val 2504"/>
                <a:gd name="f22" fmla="val 2693"/>
                <a:gd name="f23" fmla="val 4079"/>
                <a:gd name="f24" fmla="val 4268"/>
                <a:gd name="f25" fmla="val 4426"/>
                <a:gd name="f26" fmla="val 2646"/>
                <a:gd name="f27" fmla="val 1359"/>
                <a:gd name="f28" fmla="val 1"/>
                <a:gd name="f29" fmla="val 1099"/>
                <a:gd name="f30" fmla="val 2724"/>
                <a:gd name="f31" fmla="val 3197"/>
                <a:gd name="f32" fmla="val 127"/>
                <a:gd name="f33" fmla="val 3638"/>
                <a:gd name="f34" fmla="val 348"/>
                <a:gd name="f35" fmla="val 4016"/>
                <a:gd name="f36" fmla="val 33"/>
                <a:gd name="f37" fmla="val 4961"/>
                <a:gd name="f38" fmla="val 5087"/>
                <a:gd name="f39" fmla="val 5245"/>
                <a:gd name="f40" fmla="val 5339"/>
                <a:gd name="f41" fmla="val 167"/>
                <a:gd name="f42" fmla="val 5399"/>
                <a:gd name="f43" fmla="val 245"/>
                <a:gd name="f44" fmla="val 5421"/>
                <a:gd name="f45" fmla="val 329"/>
                <a:gd name="f46" fmla="val 377"/>
                <a:gd name="f47" fmla="val 427"/>
                <a:gd name="f48" fmla="val 5414"/>
                <a:gd name="f49" fmla="val 474"/>
                <a:gd name="f50" fmla="val 5402"/>
                <a:gd name="f51" fmla="val 1419"/>
                <a:gd name="f52" fmla="val 1797"/>
                <a:gd name="f53" fmla="val 2238"/>
                <a:gd name="f54" fmla="val 4254"/>
                <a:gd name="f55" fmla="val 4237"/>
                <a:gd name="f56" fmla="val 1275"/>
                <a:gd name="f57" fmla="val 4317"/>
                <a:gd name="f58" fmla="val 78"/>
                <a:gd name="f59" fmla="val 15"/>
                <a:gd name="f60" fmla="val 2815"/>
                <a:gd name="f61" fmla="val 5"/>
                <a:gd name="f62" fmla="val 2731"/>
                <a:gd name="f63" fmla="*/ f0 1 5483"/>
                <a:gd name="f64" fmla="*/ f1 1 5434"/>
                <a:gd name="f65" fmla="val f2"/>
                <a:gd name="f66" fmla="val f3"/>
                <a:gd name="f67" fmla="val f4"/>
                <a:gd name="f68" fmla="+- f67 0 f65"/>
                <a:gd name="f69" fmla="+- f66 0 f65"/>
                <a:gd name="f70" fmla="*/ f69 1 5483"/>
                <a:gd name="f71" fmla="*/ f68 1 5434"/>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5483" h="5434">
                  <a:moveTo>
                    <a:pt x="f5" y="f6"/>
                  </a:moveTo>
                  <a:cubicBezTo>
                    <a:pt x="f7" y="f6"/>
                    <a:pt x="f8" y="f9"/>
                    <a:pt x="f8" y="f10"/>
                  </a:cubicBezTo>
                  <a:cubicBezTo>
                    <a:pt x="f8" y="f11"/>
                    <a:pt x="f7" y="f12"/>
                    <a:pt x="f5" y="f12"/>
                  </a:cubicBezTo>
                  <a:cubicBezTo>
                    <a:pt x="f13" y="f12"/>
                    <a:pt x="f14" y="f11"/>
                    <a:pt x="f14" y="f10"/>
                  </a:cubicBezTo>
                  <a:cubicBezTo>
                    <a:pt x="f15" y="f9"/>
                    <a:pt x="f16" y="f6"/>
                    <a:pt x="f5" y="f6"/>
                  </a:cubicBezTo>
                  <a:close/>
                  <a:moveTo>
                    <a:pt x="f17" y="f18"/>
                  </a:moveTo>
                  <a:cubicBezTo>
                    <a:pt x="f19" y="f18"/>
                    <a:pt x="f20" y="f21"/>
                    <a:pt x="f20" y="f22"/>
                  </a:cubicBezTo>
                  <a:lnTo>
                    <a:pt x="f20" y="f23"/>
                  </a:lnTo>
                  <a:cubicBezTo>
                    <a:pt x="f20" y="f24"/>
                    <a:pt x="f19" y="f25"/>
                    <a:pt x="f17" y="f25"/>
                  </a:cubicBezTo>
                  <a:cubicBezTo>
                    <a:pt x="f16" y="f25"/>
                    <a:pt x="f15" y="f24"/>
                    <a:pt x="f15" y="f23"/>
                  </a:cubicBezTo>
                  <a:lnTo>
                    <a:pt x="f15" y="f22"/>
                  </a:lnTo>
                  <a:cubicBezTo>
                    <a:pt x="f15" y="f21"/>
                    <a:pt x="f16" y="f18"/>
                    <a:pt x="f17" y="f18"/>
                  </a:cubicBezTo>
                  <a:close/>
                  <a:moveTo>
                    <a:pt x="f26" y="f2"/>
                  </a:moveTo>
                  <a:cubicBezTo>
                    <a:pt x="f27" y="f2"/>
                    <a:pt x="f28" y="f29"/>
                    <a:pt x="f28" y="f30"/>
                  </a:cubicBezTo>
                  <a:cubicBezTo>
                    <a:pt x="f28" y="f31"/>
                    <a:pt x="f32" y="f33"/>
                    <a:pt x="f34" y="f35"/>
                  </a:cubicBezTo>
                  <a:lnTo>
                    <a:pt x="f36" y="f37"/>
                  </a:lnTo>
                  <a:cubicBezTo>
                    <a:pt x="f28" y="f38"/>
                    <a:pt x="f36" y="f39"/>
                    <a:pt x="f32" y="f40"/>
                  </a:cubicBezTo>
                  <a:cubicBezTo>
                    <a:pt x="f41" y="f42"/>
                    <a:pt x="f43" y="f44"/>
                    <a:pt x="f45" y="f44"/>
                  </a:cubicBezTo>
                  <a:cubicBezTo>
                    <a:pt x="f46" y="f44"/>
                    <a:pt x="f47" y="f48"/>
                    <a:pt x="f49" y="f50"/>
                  </a:cubicBezTo>
                  <a:lnTo>
                    <a:pt x="f51" y="f38"/>
                  </a:lnTo>
                  <a:cubicBezTo>
                    <a:pt x="f52" y="f40"/>
                    <a:pt x="f53" y="f4"/>
                    <a:pt x="f17" y="f4"/>
                  </a:cubicBezTo>
                  <a:cubicBezTo>
                    <a:pt x="f54" y="f4"/>
                    <a:pt x="f3" y="f55"/>
                    <a:pt x="f3" y="f30"/>
                  </a:cubicBezTo>
                  <a:cubicBezTo>
                    <a:pt x="f3" y="f56"/>
                    <a:pt x="f57" y="f58"/>
                    <a:pt x="f7" y="f59"/>
                  </a:cubicBezTo>
                  <a:cubicBezTo>
                    <a:pt x="f60" y="f61"/>
                    <a:pt x="f62" y="f2"/>
                    <a:pt x="f26"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2" name="Google Shape;6928;p88">
              <a:extLst>
                <a:ext uri="{FF2B5EF4-FFF2-40B4-BE49-F238E27FC236}">
                  <a16:creationId xmlns:a16="http://schemas.microsoft.com/office/drawing/2014/main" id="{BF1FC95A-A544-A647-4A9D-0D707C117CBB}"/>
                </a:ext>
              </a:extLst>
            </p:cNvPr>
            <p:cNvSpPr/>
            <p:nvPr/>
          </p:nvSpPr>
          <p:spPr>
            <a:xfrm>
              <a:off x="4970687" y="1285710"/>
              <a:ext cx="290934" cy="81601"/>
            </a:xfrm>
            <a:custGeom>
              <a:avLst/>
              <a:gdLst>
                <a:gd name="f0" fmla="val w"/>
                <a:gd name="f1" fmla="val h"/>
                <a:gd name="f2" fmla="val 0"/>
                <a:gd name="f3" fmla="val 7530"/>
                <a:gd name="f4" fmla="val 2112"/>
                <a:gd name="f5" fmla="val 1071"/>
                <a:gd name="f6" fmla="val 1670"/>
                <a:gd name="f7" fmla="val 473"/>
                <a:gd name="f8" fmla="val 2111"/>
                <a:gd name="f9" fmla="val 1040"/>
                <a:gd name="f10" fmla="val 6490"/>
                <a:gd name="f11" fmla="val 7057"/>
                <a:gd name="f12" fmla="val 1639"/>
                <a:gd name="f13" fmla="*/ f0 1 7530"/>
                <a:gd name="f14" fmla="*/ f1 1 2112"/>
                <a:gd name="f15" fmla="val f2"/>
                <a:gd name="f16" fmla="val f3"/>
                <a:gd name="f17" fmla="val f4"/>
                <a:gd name="f18" fmla="+- f17 0 f15"/>
                <a:gd name="f19" fmla="+- f16 0 f15"/>
                <a:gd name="f20" fmla="*/ f19 1 7530"/>
                <a:gd name="f21" fmla="*/ f18 1 2112"/>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530" h="2112">
                  <a:moveTo>
                    <a:pt x="f2" y="f2"/>
                  </a:moveTo>
                  <a:lnTo>
                    <a:pt x="f2" y="f5"/>
                  </a:lnTo>
                  <a:cubicBezTo>
                    <a:pt x="f2" y="f6"/>
                    <a:pt x="f7" y="f8"/>
                    <a:pt x="f9" y="f8"/>
                  </a:cubicBezTo>
                  <a:lnTo>
                    <a:pt x="f10" y="f8"/>
                  </a:lnTo>
                  <a:cubicBezTo>
                    <a:pt x="f11" y="f8"/>
                    <a:pt x="f3" y="f12"/>
                    <a:pt x="f3" y="f5"/>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3" name="Google Shape;6929;p88">
              <a:extLst>
                <a:ext uri="{FF2B5EF4-FFF2-40B4-BE49-F238E27FC236}">
                  <a16:creationId xmlns:a16="http://schemas.microsoft.com/office/drawing/2014/main" id="{92E1810F-B10B-12BE-B8CD-F7E44280EA49}"/>
                </a:ext>
              </a:extLst>
            </p:cNvPr>
            <p:cNvSpPr/>
            <p:nvPr/>
          </p:nvSpPr>
          <p:spPr>
            <a:xfrm>
              <a:off x="4971885" y="916887"/>
              <a:ext cx="237378" cy="52395"/>
            </a:xfrm>
            <a:custGeom>
              <a:avLst/>
              <a:gdLst>
                <a:gd name="f0" fmla="val w"/>
                <a:gd name="f1" fmla="val h"/>
                <a:gd name="f2" fmla="val 0"/>
                <a:gd name="f3" fmla="val 6144"/>
                <a:gd name="f4" fmla="val 1356"/>
                <a:gd name="f5" fmla="val 1040"/>
                <a:gd name="f6" fmla="val 473"/>
                <a:gd name="f7" fmla="val 1"/>
                <a:gd name="f8" fmla="val 1009"/>
                <a:gd name="f9" fmla="val 1355"/>
                <a:gd name="f10" fmla="val 5104"/>
                <a:gd name="f11" fmla="val 5293"/>
                <a:gd name="f12" fmla="val 819"/>
                <a:gd name="f13" fmla="val 5672"/>
                <a:gd name="f14" fmla="val 347"/>
                <a:gd name="f15" fmla="*/ f0 1 6144"/>
                <a:gd name="f16" fmla="*/ f1 1 1356"/>
                <a:gd name="f17" fmla="val f2"/>
                <a:gd name="f18" fmla="val f3"/>
                <a:gd name="f19" fmla="val f4"/>
                <a:gd name="f20" fmla="+- f19 0 f17"/>
                <a:gd name="f21" fmla="+- f18 0 f17"/>
                <a:gd name="f22" fmla="*/ f21 1 6144"/>
                <a:gd name="f23" fmla="*/ f20 1 135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144" h="1356">
                  <a:moveTo>
                    <a:pt x="f5" y="f2"/>
                  </a:moveTo>
                  <a:cubicBezTo>
                    <a:pt x="f6" y="f2"/>
                    <a:pt x="f7" y="f6"/>
                    <a:pt x="f7" y="f8"/>
                  </a:cubicBezTo>
                  <a:lnTo>
                    <a:pt x="f7" y="f9"/>
                  </a:lnTo>
                  <a:lnTo>
                    <a:pt x="f10" y="f9"/>
                  </a:lnTo>
                  <a:cubicBezTo>
                    <a:pt x="f11" y="f12"/>
                    <a:pt x="f13" y="f14"/>
                    <a:pt x="f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4" name="Google Shape;6981;p88">
            <a:extLst>
              <a:ext uri="{FF2B5EF4-FFF2-40B4-BE49-F238E27FC236}">
                <a16:creationId xmlns:a16="http://schemas.microsoft.com/office/drawing/2014/main" id="{448D5F01-17C1-1709-FD95-586523A3690A}"/>
              </a:ext>
            </a:extLst>
          </p:cNvPr>
          <p:cNvGrpSpPr/>
          <p:nvPr/>
        </p:nvGrpSpPr>
        <p:grpSpPr>
          <a:xfrm>
            <a:off x="5515285" y="916567"/>
            <a:ext cx="456486" cy="451082"/>
            <a:chOff x="5515285" y="916567"/>
            <a:chExt cx="456486" cy="451082"/>
          </a:xfrm>
        </p:grpSpPr>
        <p:sp>
          <p:nvSpPr>
            <p:cNvPr id="95" name="Google Shape;6982;p88">
              <a:extLst>
                <a:ext uri="{FF2B5EF4-FFF2-40B4-BE49-F238E27FC236}">
                  <a16:creationId xmlns:a16="http://schemas.microsoft.com/office/drawing/2014/main" id="{3822F084-E369-E787-8BE6-C9A9034173EF}"/>
                </a:ext>
              </a:extLst>
            </p:cNvPr>
            <p:cNvSpPr/>
            <p:nvPr/>
          </p:nvSpPr>
          <p:spPr>
            <a:xfrm>
              <a:off x="5722223" y="916567"/>
              <a:ext cx="249548" cy="249548"/>
            </a:xfrm>
            <a:custGeom>
              <a:avLst/>
              <a:gdLst>
                <a:gd name="f0" fmla="val w"/>
                <a:gd name="f1" fmla="val h"/>
                <a:gd name="f2" fmla="val 0"/>
                <a:gd name="f3" fmla="val 6459"/>
                <a:gd name="f4" fmla="val 3718"/>
                <a:gd name="f5" fmla="val 3560"/>
                <a:gd name="f6" fmla="val 3434"/>
                <a:gd name="f7" fmla="val 63"/>
                <a:gd name="f8" fmla="val 3403"/>
                <a:gd name="f9" fmla="val 189"/>
                <a:gd name="f10" fmla="val 3340"/>
                <a:gd name="f11" fmla="val 315"/>
                <a:gd name="f12" fmla="val 473"/>
                <a:gd name="f13" fmla="val 3466"/>
                <a:gd name="f14" fmla="val 536"/>
                <a:gd name="f15" fmla="val 4190"/>
                <a:gd name="f16" fmla="val 1261"/>
                <a:gd name="f17" fmla="val 1260"/>
                <a:gd name="f18" fmla="val 4159"/>
                <a:gd name="f19" fmla="val 567"/>
                <a:gd name="f20" fmla="val 496"/>
                <a:gd name="f21" fmla="val 3395"/>
                <a:gd name="f22" fmla="val 390"/>
                <a:gd name="f23" fmla="val 3360"/>
                <a:gd name="f24" fmla="val 288"/>
                <a:gd name="f25" fmla="val 254"/>
                <a:gd name="f26" fmla="val 221"/>
                <a:gd name="f27" fmla="val 3363"/>
                <a:gd name="f28" fmla="val 3371"/>
                <a:gd name="f29" fmla="val 95"/>
                <a:gd name="f30" fmla="val 3686"/>
                <a:gd name="f31" fmla="val 6081"/>
                <a:gd name="f32" fmla="val 6301"/>
                <a:gd name="f33" fmla="val 158"/>
                <a:gd name="f34" fmla="val 347"/>
                <a:gd name="f35" fmla="val 2773"/>
                <a:gd name="f36" fmla="val 2930"/>
                <a:gd name="f37" fmla="val 3025"/>
                <a:gd name="f38" fmla="val 6364"/>
                <a:gd name="f39" fmla="val 3088"/>
                <a:gd name="f40" fmla="val 6238"/>
                <a:gd name="f41" fmla="val 3119"/>
                <a:gd name="f42" fmla="val 6144"/>
                <a:gd name="f43" fmla="val 5986"/>
                <a:gd name="f44" fmla="val 2993"/>
                <a:gd name="f45" fmla="val 5892"/>
                <a:gd name="f46" fmla="val 2300"/>
                <a:gd name="f47" fmla="val 5199"/>
                <a:gd name="f48" fmla="val 5198"/>
                <a:gd name="f49" fmla="val 2269"/>
                <a:gd name="f50" fmla="val 5923"/>
                <a:gd name="f51" fmla="val 5969"/>
                <a:gd name="f52" fmla="val 3039"/>
                <a:gd name="f53" fmla="val 6066"/>
                <a:gd name="f54" fmla="val 3069"/>
                <a:gd name="f55" fmla="val 6164"/>
                <a:gd name="f56" fmla="val 6200"/>
                <a:gd name="f57" fmla="val 6236"/>
                <a:gd name="f58" fmla="val 3065"/>
                <a:gd name="f59" fmla="val 6270"/>
                <a:gd name="f60" fmla="val 3056"/>
                <a:gd name="f61" fmla="val 6396"/>
                <a:gd name="f62" fmla="val 2867"/>
                <a:gd name="f63" fmla="val 2741"/>
                <a:gd name="f64" fmla="val 6112"/>
                <a:gd name="f65" fmla="*/ f0 1 6459"/>
                <a:gd name="f66" fmla="*/ f1 1 6459"/>
                <a:gd name="f67" fmla="val f2"/>
                <a:gd name="f68" fmla="val f3"/>
                <a:gd name="f69" fmla="+- f68 0 f67"/>
                <a:gd name="f70" fmla="*/ f69 1 6459"/>
                <a:gd name="f71" fmla="*/ f67 1 f70"/>
                <a:gd name="f72" fmla="*/ f68 1 f70"/>
                <a:gd name="f73" fmla="*/ f71 f65 1"/>
                <a:gd name="f74" fmla="*/ f72 f65 1"/>
                <a:gd name="f75" fmla="*/ f72 f66 1"/>
                <a:gd name="f76" fmla="*/ f71 f66 1"/>
              </a:gdLst>
              <a:ahLst/>
              <a:cxnLst>
                <a:cxn ang="3cd4">
                  <a:pos x="hc" y="t"/>
                </a:cxn>
                <a:cxn ang="0">
                  <a:pos x="r" y="vc"/>
                </a:cxn>
                <a:cxn ang="cd4">
                  <a:pos x="hc" y="b"/>
                </a:cxn>
                <a:cxn ang="cd2">
                  <a:pos x="l" y="vc"/>
                </a:cxn>
              </a:cxnLst>
              <a:rect l="f73" t="f76" r="f74" b="f75"/>
              <a:pathLst>
                <a:path w="6459" h="6459">
                  <a:moveTo>
                    <a:pt x="f4" y="f2"/>
                  </a:moveTo>
                  <a:cubicBezTo>
                    <a:pt x="f5" y="f2"/>
                    <a:pt x="f6" y="f7"/>
                    <a:pt x="f8" y="f9"/>
                  </a:cubicBezTo>
                  <a:cubicBezTo>
                    <a:pt x="f10" y="f11"/>
                    <a:pt x="f10" y="f12"/>
                    <a:pt x="f13" y="f14"/>
                  </a:cubicBezTo>
                  <a:lnTo>
                    <a:pt x="f15" y="f16"/>
                  </a:lnTo>
                  <a:lnTo>
                    <a:pt x="f17" y="f18"/>
                  </a:lnTo>
                  <a:lnTo>
                    <a:pt x="f19" y="f13"/>
                  </a:lnTo>
                  <a:cubicBezTo>
                    <a:pt x="f20" y="f21"/>
                    <a:pt x="f22" y="f23"/>
                    <a:pt x="f24" y="f23"/>
                  </a:cubicBezTo>
                  <a:cubicBezTo>
                    <a:pt x="f25" y="f23"/>
                    <a:pt x="f26" y="f27"/>
                    <a:pt x="f9" y="f28"/>
                  </a:cubicBezTo>
                  <a:cubicBezTo>
                    <a:pt x="f29" y="f8"/>
                    <a:pt x="f2" y="f5"/>
                    <a:pt x="f2" y="f30"/>
                  </a:cubicBezTo>
                  <a:lnTo>
                    <a:pt x="f2" y="f31"/>
                  </a:lnTo>
                  <a:cubicBezTo>
                    <a:pt x="f2" y="f32"/>
                    <a:pt x="f33" y="f3"/>
                    <a:pt x="f34" y="f3"/>
                  </a:cubicBezTo>
                  <a:lnTo>
                    <a:pt x="f35" y="f3"/>
                  </a:lnTo>
                  <a:cubicBezTo>
                    <a:pt x="f36" y="f3"/>
                    <a:pt x="f37" y="f38"/>
                    <a:pt x="f39" y="f40"/>
                  </a:cubicBezTo>
                  <a:cubicBezTo>
                    <a:pt x="f41" y="f42"/>
                    <a:pt x="f41" y="f43"/>
                    <a:pt x="f44" y="f45"/>
                  </a:cubicBezTo>
                  <a:lnTo>
                    <a:pt x="f46" y="f47"/>
                  </a:lnTo>
                  <a:lnTo>
                    <a:pt x="f48" y="f49"/>
                  </a:lnTo>
                  <a:lnTo>
                    <a:pt x="f50" y="f44"/>
                  </a:lnTo>
                  <a:cubicBezTo>
                    <a:pt x="f51" y="f52"/>
                    <a:pt x="f53" y="f54"/>
                    <a:pt x="f55" y="f54"/>
                  </a:cubicBezTo>
                  <a:cubicBezTo>
                    <a:pt x="f56" y="f54"/>
                    <a:pt x="f57" y="f58"/>
                    <a:pt x="f59" y="f60"/>
                  </a:cubicBezTo>
                  <a:cubicBezTo>
                    <a:pt x="f61" y="f37"/>
                    <a:pt x="f3" y="f62"/>
                    <a:pt x="f3" y="f63"/>
                  </a:cubicBezTo>
                  <a:lnTo>
                    <a:pt x="f3" y="f34"/>
                  </a:lnTo>
                  <a:cubicBezTo>
                    <a:pt x="f3" y="f33"/>
                    <a:pt x="f32" y="f2"/>
                    <a:pt x="f6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6" name="Google Shape;6983;p88">
              <a:extLst>
                <a:ext uri="{FF2B5EF4-FFF2-40B4-BE49-F238E27FC236}">
                  <a16:creationId xmlns:a16="http://schemas.microsoft.com/office/drawing/2014/main" id="{427D96BF-71C9-B21A-E76B-23223793829C}"/>
                </a:ext>
              </a:extLst>
            </p:cNvPr>
            <p:cNvSpPr/>
            <p:nvPr/>
          </p:nvSpPr>
          <p:spPr>
            <a:xfrm>
              <a:off x="5561536" y="1010997"/>
              <a:ext cx="118113" cy="113742"/>
            </a:xfrm>
            <a:custGeom>
              <a:avLst/>
              <a:gdLst>
                <a:gd name="f0" fmla="val w"/>
                <a:gd name="f1" fmla="val h"/>
                <a:gd name="f2" fmla="val 0"/>
                <a:gd name="f3" fmla="val 3057"/>
                <a:gd name="f4" fmla="val 2944"/>
                <a:gd name="f5" fmla="val 970"/>
                <a:gd name="f6" fmla="val 1"/>
                <a:gd name="f7" fmla="val 685"/>
                <a:gd name="f8" fmla="val 405"/>
                <a:gd name="f9" fmla="val 114"/>
                <a:gd name="f10" fmla="val 221"/>
                <a:gd name="f11" fmla="val 297"/>
                <a:gd name="f12" fmla="val 549"/>
                <a:gd name="f13" fmla="val 2395"/>
                <a:gd name="f14" fmla="val 2678"/>
                <a:gd name="f15" fmla="val 2755"/>
                <a:gd name="f16" fmla="val 3056"/>
                <a:gd name="f17" fmla="val 2345"/>
                <a:gd name="f18" fmla="val 1683"/>
                <a:gd name="f19" fmla="val 1274"/>
                <a:gd name="f20" fmla="val 1670"/>
                <a:gd name="f21" fmla="val 1478"/>
                <a:gd name="f22" fmla="val 90"/>
                <a:gd name="f23" fmla="val 1222"/>
                <a:gd name="f24" fmla="*/ f0 1 3057"/>
                <a:gd name="f25" fmla="*/ f1 1 2944"/>
                <a:gd name="f26" fmla="val f2"/>
                <a:gd name="f27" fmla="val f3"/>
                <a:gd name="f28" fmla="val f4"/>
                <a:gd name="f29" fmla="+- f28 0 f26"/>
                <a:gd name="f30" fmla="+- f27 0 f26"/>
                <a:gd name="f31" fmla="*/ f30 1 3057"/>
                <a:gd name="f32" fmla="*/ f29 1 2944"/>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057" h="2944">
                  <a:moveTo>
                    <a:pt x="f5" y="f6"/>
                  </a:moveTo>
                  <a:cubicBezTo>
                    <a:pt x="f7" y="f6"/>
                    <a:pt x="f8" y="f9"/>
                    <a:pt x="f10" y="f11"/>
                  </a:cubicBezTo>
                  <a:lnTo>
                    <a:pt x="f6" y="f12"/>
                  </a:lnTo>
                  <a:lnTo>
                    <a:pt x="f13" y="f4"/>
                  </a:lnTo>
                  <a:lnTo>
                    <a:pt x="f14" y="f15"/>
                  </a:lnTo>
                  <a:cubicBezTo>
                    <a:pt x="f16" y="f17"/>
                    <a:pt x="f16" y="f18"/>
                    <a:pt x="f14" y="f19"/>
                  </a:cubicBezTo>
                  <a:lnTo>
                    <a:pt x="f20" y="f11"/>
                  </a:lnTo>
                  <a:cubicBezTo>
                    <a:pt x="f21" y="f22"/>
                    <a:pt x="f23"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7" name="Google Shape;6984;p88">
              <a:extLst>
                <a:ext uri="{FF2B5EF4-FFF2-40B4-BE49-F238E27FC236}">
                  <a16:creationId xmlns:a16="http://schemas.microsoft.com/office/drawing/2014/main" id="{90E71C0B-ECC1-0FA9-6AFA-3E0B87B765CD}"/>
                </a:ext>
              </a:extLst>
            </p:cNvPr>
            <p:cNvSpPr/>
            <p:nvPr/>
          </p:nvSpPr>
          <p:spPr>
            <a:xfrm>
              <a:off x="5759933" y="1210546"/>
              <a:ext cx="119347" cy="115022"/>
            </a:xfrm>
            <a:custGeom>
              <a:avLst/>
              <a:gdLst>
                <a:gd name="f0" fmla="val w"/>
                <a:gd name="f1" fmla="val h"/>
                <a:gd name="f2" fmla="val 0"/>
                <a:gd name="f3" fmla="val 3089"/>
                <a:gd name="f4" fmla="val 2977"/>
                <a:gd name="f5" fmla="val 999"/>
                <a:gd name="f6" fmla="val 787"/>
                <a:gd name="f7" fmla="val 577"/>
                <a:gd name="f8" fmla="val 66"/>
                <a:gd name="f9" fmla="val 410"/>
                <a:gd name="f10" fmla="val 205"/>
                <a:gd name="f11" fmla="val 379"/>
                <a:gd name="f12" fmla="val 316"/>
                <a:gd name="f13" fmla="val 268"/>
                <a:gd name="f14" fmla="val 284"/>
                <a:gd name="f15" fmla="val 299"/>
                <a:gd name="f16" fmla="val 1"/>
                <a:gd name="f17" fmla="val 583"/>
                <a:gd name="f18" fmla="val 2427"/>
                <a:gd name="f19" fmla="val 2679"/>
                <a:gd name="f20" fmla="val 2693"/>
                <a:gd name="f21" fmla="val 3088"/>
                <a:gd name="f22" fmla="val 2315"/>
                <a:gd name="f23" fmla="val 1622"/>
                <a:gd name="f24" fmla="val 1244"/>
                <a:gd name="f25" fmla="val 1734"/>
                <a:gd name="f26" fmla="val 1540"/>
                <a:gd name="f27" fmla="val 105"/>
                <a:gd name="f28" fmla="val 1267"/>
                <a:gd name="f29" fmla="*/ f0 1 3089"/>
                <a:gd name="f30" fmla="*/ f1 1 2977"/>
                <a:gd name="f31" fmla="val f2"/>
                <a:gd name="f32" fmla="val f3"/>
                <a:gd name="f33" fmla="val f4"/>
                <a:gd name="f34" fmla="+- f33 0 f31"/>
                <a:gd name="f35" fmla="+- f32 0 f31"/>
                <a:gd name="f36" fmla="*/ f35 1 3089"/>
                <a:gd name="f37" fmla="*/ f34 1 297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3089" h="2977">
                  <a:moveTo>
                    <a:pt x="f5" y="f2"/>
                  </a:moveTo>
                  <a:cubicBezTo>
                    <a:pt x="f6" y="f2"/>
                    <a:pt x="f7" y="f8"/>
                    <a:pt x="f9" y="f10"/>
                  </a:cubicBezTo>
                  <a:cubicBezTo>
                    <a:pt x="f11" y="f10"/>
                    <a:pt x="f12" y="f13"/>
                    <a:pt x="f14" y="f15"/>
                  </a:cubicBezTo>
                  <a:lnTo>
                    <a:pt x="f16" y="f17"/>
                  </a:lnTo>
                  <a:lnTo>
                    <a:pt x="f18" y="f4"/>
                  </a:lnTo>
                  <a:lnTo>
                    <a:pt x="f19" y="f20"/>
                  </a:lnTo>
                  <a:cubicBezTo>
                    <a:pt x="f21" y="f22"/>
                    <a:pt x="f21" y="f23"/>
                    <a:pt x="f19" y="f24"/>
                  </a:cubicBezTo>
                  <a:lnTo>
                    <a:pt x="f25" y="f15"/>
                  </a:lnTo>
                  <a:cubicBezTo>
                    <a:pt x="f26" y="f27"/>
                    <a:pt x="f28"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8" name="Google Shape;6985;p88">
              <a:extLst>
                <a:ext uri="{FF2B5EF4-FFF2-40B4-BE49-F238E27FC236}">
                  <a16:creationId xmlns:a16="http://schemas.microsoft.com/office/drawing/2014/main" id="{256DE55F-295C-98D7-BC46-881BA0775BA0}"/>
                </a:ext>
              </a:extLst>
            </p:cNvPr>
            <p:cNvSpPr/>
            <p:nvPr/>
          </p:nvSpPr>
          <p:spPr>
            <a:xfrm>
              <a:off x="5515285" y="1052876"/>
              <a:ext cx="320140" cy="314773"/>
            </a:xfrm>
            <a:custGeom>
              <a:avLst/>
              <a:gdLst>
                <a:gd name="f0" fmla="val w"/>
                <a:gd name="f1" fmla="val h"/>
                <a:gd name="f2" fmla="val 0"/>
                <a:gd name="f3" fmla="val 8286"/>
                <a:gd name="f4" fmla="val 8147"/>
                <a:gd name="f5" fmla="val 725"/>
                <a:gd name="f6" fmla="val 1"/>
                <a:gd name="f7" fmla="val 95"/>
                <a:gd name="f8" fmla="val 631"/>
                <a:gd name="f9" fmla="val 1387"/>
                <a:gd name="f10" fmla="val 284"/>
                <a:gd name="f11" fmla="val 2017"/>
                <a:gd name="f12" fmla="val 4223"/>
                <a:gd name="f13" fmla="val 3938"/>
                <a:gd name="f14" fmla="val 6774"/>
                <a:gd name="f15" fmla="val 6270"/>
                <a:gd name="f16" fmla="val 7972"/>
                <a:gd name="f17" fmla="val 6499"/>
                <a:gd name="f18" fmla="val 8086"/>
                <a:gd name="f19" fmla="val 6745"/>
                <a:gd name="f20" fmla="val 6996"/>
                <a:gd name="f21" fmla="val 7434"/>
                <a:gd name="f22" fmla="val 7886"/>
                <a:gd name="f23" fmla="val 7963"/>
                <a:gd name="f24" fmla="val 7562"/>
                <a:gd name="f25" fmla="*/ f0 1 8286"/>
                <a:gd name="f26" fmla="*/ f1 1 8147"/>
                <a:gd name="f27" fmla="val f2"/>
                <a:gd name="f28" fmla="val f3"/>
                <a:gd name="f29" fmla="val f4"/>
                <a:gd name="f30" fmla="+- f29 0 f27"/>
                <a:gd name="f31" fmla="+- f28 0 f27"/>
                <a:gd name="f32" fmla="*/ f31 1 8286"/>
                <a:gd name="f33" fmla="*/ f30 1 8147"/>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8286" h="8147">
                  <a:moveTo>
                    <a:pt x="f5" y="f6"/>
                  </a:moveTo>
                  <a:cubicBezTo>
                    <a:pt x="f7" y="f8"/>
                    <a:pt x="f2" y="f9"/>
                    <a:pt x="f10" y="f11"/>
                  </a:cubicBezTo>
                  <a:cubicBezTo>
                    <a:pt x="f9" y="f12"/>
                    <a:pt x="f13" y="f14"/>
                    <a:pt x="f15" y="f16"/>
                  </a:cubicBezTo>
                  <a:cubicBezTo>
                    <a:pt x="f17" y="f18"/>
                    <a:pt x="f19" y="f4"/>
                    <a:pt x="f20" y="f4"/>
                  </a:cubicBezTo>
                  <a:cubicBezTo>
                    <a:pt x="f21" y="f4"/>
                    <a:pt x="f22" y="f23"/>
                    <a:pt x="f3" y="f24"/>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9" name="Google Shape;7015;p88">
            <a:extLst>
              <a:ext uri="{FF2B5EF4-FFF2-40B4-BE49-F238E27FC236}">
                <a16:creationId xmlns:a16="http://schemas.microsoft.com/office/drawing/2014/main" id="{9DCD7BF9-F6EF-3FA4-5523-C27EAA400CA5}"/>
              </a:ext>
            </a:extLst>
          </p:cNvPr>
          <p:cNvGrpSpPr/>
          <p:nvPr/>
        </p:nvGrpSpPr>
        <p:grpSpPr>
          <a:xfrm>
            <a:off x="8170804" y="1679597"/>
            <a:ext cx="498603" cy="496391"/>
            <a:chOff x="8170804" y="1679597"/>
            <a:chExt cx="498603" cy="496391"/>
          </a:xfrm>
        </p:grpSpPr>
        <p:sp>
          <p:nvSpPr>
            <p:cNvPr id="100" name="Google Shape;7016;p88">
              <a:extLst>
                <a:ext uri="{FF2B5EF4-FFF2-40B4-BE49-F238E27FC236}">
                  <a16:creationId xmlns:a16="http://schemas.microsoft.com/office/drawing/2014/main" id="{BE52734A-4085-C1AF-3CDE-5592675F87E4}"/>
                </a:ext>
              </a:extLst>
            </p:cNvPr>
            <p:cNvSpPr/>
            <p:nvPr/>
          </p:nvSpPr>
          <p:spPr>
            <a:xfrm>
              <a:off x="8377769" y="1855683"/>
              <a:ext cx="291638" cy="320305"/>
            </a:xfrm>
            <a:custGeom>
              <a:avLst/>
              <a:gdLst>
                <a:gd name="f0" fmla="val w"/>
                <a:gd name="f1" fmla="val h"/>
                <a:gd name="f2" fmla="val 0"/>
                <a:gd name="f3" fmla="val 6837"/>
                <a:gd name="f4" fmla="val 7509"/>
                <a:gd name="f5" fmla="val 5120"/>
                <a:gd name="f6" fmla="val 2079"/>
                <a:gd name="f7" fmla="val 5206"/>
                <a:gd name="f8" fmla="val 5293"/>
                <a:gd name="f9" fmla="val 2111"/>
                <a:gd name="f10" fmla="val 5356"/>
                <a:gd name="f11" fmla="val 2174"/>
                <a:gd name="f12" fmla="val 5451"/>
                <a:gd name="f13" fmla="val 2268"/>
                <a:gd name="f14" fmla="val 2458"/>
                <a:gd name="f15" fmla="val 2647"/>
                <a:gd name="f16" fmla="val 3308"/>
                <a:gd name="f17" fmla="val 4694"/>
                <a:gd name="f18" fmla="val 3214"/>
                <a:gd name="f19" fmla="val 4757"/>
                <a:gd name="f20" fmla="val 3151"/>
                <a:gd name="f21" fmla="val 4789"/>
                <a:gd name="f22" fmla="val 3056"/>
                <a:gd name="f23" fmla="val 2993"/>
                <a:gd name="f24" fmla="val 2899"/>
                <a:gd name="f25" fmla="val 2836"/>
                <a:gd name="f26" fmla="val 4001"/>
                <a:gd name="f27" fmla="val 2048"/>
                <a:gd name="f28" fmla="val 3907"/>
                <a:gd name="f29" fmla="val 3655"/>
                <a:gd name="f30" fmla="val 3529"/>
                <a:gd name="f31" fmla="val 2221"/>
                <a:gd name="f32" fmla="val 3481"/>
                <a:gd name="f33" fmla="val 2308"/>
                <a:gd name="f34" fmla="val 3458"/>
                <a:gd name="f35" fmla="val 2399"/>
                <a:gd name="f36" fmla="val 2489"/>
                <a:gd name="f37" fmla="val 2584"/>
                <a:gd name="f38" fmla="val 3970"/>
                <a:gd name="f39" fmla="val 4883"/>
                <a:gd name="f40" fmla="val 4946"/>
                <a:gd name="f41" fmla="val 5033"/>
                <a:gd name="f42" fmla="val 1701"/>
                <a:gd name="f43" fmla="val 725"/>
                <a:gd name="f44" fmla="val 756"/>
                <a:gd name="f45" fmla="val 4411"/>
                <a:gd name="f46" fmla="val 6112"/>
                <a:gd name="f47" fmla="val 7152"/>
                <a:gd name="f48" fmla="val 7309"/>
                <a:gd name="f49" fmla="val 7435"/>
                <a:gd name="f50" fmla="val 2237"/>
                <a:gd name="f51" fmla="val 7467"/>
                <a:gd name="f52" fmla="val 2289"/>
                <a:gd name="f53" fmla="val 7493"/>
                <a:gd name="f54" fmla="val 2347"/>
                <a:gd name="f55" fmla="val 7508"/>
                <a:gd name="f56" fmla="val 2401"/>
                <a:gd name="f57" fmla="val 2477"/>
                <a:gd name="f58" fmla="val 2547"/>
                <a:gd name="f59" fmla="val 7478"/>
                <a:gd name="f60" fmla="val 7404"/>
                <a:gd name="f61" fmla="val 3844"/>
                <a:gd name="f62" fmla="val 5073"/>
                <a:gd name="f63" fmla="val 6018"/>
                <a:gd name="f64" fmla="val 6805"/>
                <a:gd name="f65" fmla="val 6049"/>
                <a:gd name="f66" fmla="val 5104"/>
                <a:gd name="f67" fmla="*/ f0 1 6837"/>
                <a:gd name="f68" fmla="*/ f1 1 7509"/>
                <a:gd name="f69" fmla="val f2"/>
                <a:gd name="f70" fmla="val f3"/>
                <a:gd name="f71" fmla="val f4"/>
                <a:gd name="f72" fmla="+- f71 0 f69"/>
                <a:gd name="f73" fmla="+- f70 0 f69"/>
                <a:gd name="f74" fmla="*/ f73 1 6837"/>
                <a:gd name="f75" fmla="*/ f72 1 7509"/>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6837" h="7509">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lnTo>
                    <a:pt x="f11" y="f26"/>
                  </a:lnTo>
                  <a:cubicBezTo>
                    <a:pt x="f27" y="f28"/>
                    <a:pt x="f27" y="f29"/>
                    <a:pt x="f11" y="f30"/>
                  </a:cubicBezTo>
                  <a:cubicBezTo>
                    <a:pt x="f31" y="f32"/>
                    <a:pt x="f33" y="f34"/>
                    <a:pt x="f35" y="f34"/>
                  </a:cubicBezTo>
                  <a:cubicBezTo>
                    <a:pt x="f36" y="f34"/>
                    <a:pt x="f37" y="f32"/>
                    <a:pt x="f15" y="f30"/>
                  </a:cubicBezTo>
                  <a:lnTo>
                    <a:pt x="f22" y="f38"/>
                  </a:lnTo>
                  <a:lnTo>
                    <a:pt x="f39" y="f11"/>
                  </a:lnTo>
                  <a:cubicBezTo>
                    <a:pt x="f40" y="f9"/>
                    <a:pt x="f41" y="f6"/>
                    <a:pt x="f5" y="f6"/>
                  </a:cubicBezTo>
                  <a:close/>
                  <a:moveTo>
                    <a:pt x="f42" y="f2"/>
                  </a:moveTo>
                  <a:cubicBezTo>
                    <a:pt x="f43" y="f2"/>
                    <a:pt x="f2" y="f44"/>
                    <a:pt x="f2" y="f42"/>
                  </a:cubicBezTo>
                  <a:lnTo>
                    <a:pt x="f2" y="f45"/>
                  </a:lnTo>
                  <a:cubicBezTo>
                    <a:pt x="f2" y="f10"/>
                    <a:pt x="f43" y="f46"/>
                    <a:pt x="f42" y="f46"/>
                  </a:cubicBezTo>
                  <a:lnTo>
                    <a:pt x="f27" y="f46"/>
                  </a:lnTo>
                  <a:lnTo>
                    <a:pt x="f27" y="f47"/>
                  </a:lnTo>
                  <a:cubicBezTo>
                    <a:pt x="f27" y="f48"/>
                    <a:pt x="f9" y="f49"/>
                    <a:pt x="f50" y="f51"/>
                  </a:cubicBezTo>
                  <a:cubicBezTo>
                    <a:pt x="f52" y="f53"/>
                    <a:pt x="f54" y="f55"/>
                    <a:pt x="f56" y="f55"/>
                  </a:cubicBezTo>
                  <a:cubicBezTo>
                    <a:pt x="f57" y="f55"/>
                    <a:pt x="f58" y="f59"/>
                    <a:pt x="f37" y="f60"/>
                  </a:cubicBezTo>
                  <a:lnTo>
                    <a:pt x="f61" y="f46"/>
                  </a:lnTo>
                  <a:lnTo>
                    <a:pt x="f62" y="f46"/>
                  </a:lnTo>
                  <a:cubicBezTo>
                    <a:pt x="f63" y="f46"/>
                    <a:pt x="f64" y="f10"/>
                    <a:pt x="f64" y="f45"/>
                  </a:cubicBezTo>
                  <a:lnTo>
                    <a:pt x="f64" y="f42"/>
                  </a:lnTo>
                  <a:cubicBezTo>
                    <a:pt x="f3" y="f44"/>
                    <a:pt x="f65" y="f2"/>
                    <a:pt x="f66"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1" name="Google Shape;7017;p88">
              <a:extLst>
                <a:ext uri="{FF2B5EF4-FFF2-40B4-BE49-F238E27FC236}">
                  <a16:creationId xmlns:a16="http://schemas.microsoft.com/office/drawing/2014/main" id="{903F7252-C15A-5ADF-7B18-129BB79A8147}"/>
                </a:ext>
              </a:extLst>
            </p:cNvPr>
            <p:cNvSpPr/>
            <p:nvPr/>
          </p:nvSpPr>
          <p:spPr>
            <a:xfrm>
              <a:off x="8170804" y="1679597"/>
              <a:ext cx="321247" cy="349913"/>
            </a:xfrm>
            <a:custGeom>
              <a:avLst/>
              <a:gdLst>
                <a:gd name="f0" fmla="val w"/>
                <a:gd name="f1" fmla="val h"/>
                <a:gd name="f2" fmla="val 0"/>
                <a:gd name="f3" fmla="val 7531"/>
                <a:gd name="f4" fmla="val 8203"/>
                <a:gd name="f5" fmla="val 3781"/>
                <a:gd name="f6" fmla="val 1356"/>
                <a:gd name="f7" fmla="val 4317"/>
                <a:gd name="f8" fmla="val 4789"/>
                <a:gd name="f9" fmla="val 1828"/>
                <a:gd name="f10" fmla="val 2395"/>
                <a:gd name="f11" fmla="val 2710"/>
                <a:gd name="f12" fmla="val 4632"/>
                <a:gd name="f13" fmla="val 3025"/>
                <a:gd name="f14" fmla="val 4411"/>
                <a:gd name="f15" fmla="val 3214"/>
                <a:gd name="f16" fmla="val 4254"/>
                <a:gd name="f17" fmla="val 3341"/>
                <a:gd name="f18" fmla="val 4128"/>
                <a:gd name="f19" fmla="val 3530"/>
                <a:gd name="f20" fmla="val 3782"/>
                <a:gd name="f21" fmla="val 3971"/>
                <a:gd name="f22" fmla="val 3970"/>
                <a:gd name="f23" fmla="val 3592"/>
                <a:gd name="f24" fmla="val 3434"/>
                <a:gd name="f25" fmla="val 3624"/>
                <a:gd name="f26" fmla="val 2931"/>
                <a:gd name="f27" fmla="val 2679"/>
                <a:gd name="f28" fmla="val 4065"/>
                <a:gd name="f29" fmla="val 2584"/>
                <a:gd name="f30" fmla="val 4096"/>
                <a:gd name="f31" fmla="val 2521"/>
                <a:gd name="f32" fmla="val 2206"/>
                <a:gd name="f33" fmla="val 3939"/>
                <a:gd name="f34" fmla="val 2049"/>
                <a:gd name="f35" fmla="val 3750"/>
                <a:gd name="f36" fmla="val 3529"/>
                <a:gd name="f37" fmla="val 3371"/>
                <a:gd name="f38" fmla="val 2742"/>
                <a:gd name="f39" fmla="val 2836"/>
                <a:gd name="f40" fmla="val 2678"/>
                <a:gd name="f41" fmla="val 2741"/>
                <a:gd name="f42" fmla="val 4758"/>
                <a:gd name="f43" fmla="val 4916"/>
                <a:gd name="f44" fmla="val 5105"/>
                <a:gd name="f45" fmla="val 5294"/>
                <a:gd name="f46" fmla="val 5451"/>
                <a:gd name="f47" fmla="val 1733"/>
                <a:gd name="f48" fmla="val 1"/>
                <a:gd name="f49" fmla="val 788"/>
                <a:gd name="f50" fmla="val 789"/>
                <a:gd name="f51" fmla="val 1734"/>
                <a:gd name="f52" fmla="val 5136"/>
                <a:gd name="f53" fmla="val 5987"/>
                <a:gd name="f54" fmla="val 631"/>
                <a:gd name="f55" fmla="val 6649"/>
                <a:gd name="f56" fmla="val 1418"/>
                <a:gd name="f57" fmla="val 6806"/>
                <a:gd name="f58" fmla="val 7846"/>
                <a:gd name="f59" fmla="val 8003"/>
                <a:gd name="f60" fmla="val 1481"/>
                <a:gd name="f61" fmla="val 8129"/>
                <a:gd name="f62" fmla="val 1607"/>
                <a:gd name="f63" fmla="val 8161"/>
                <a:gd name="f64" fmla="val 1659"/>
                <a:gd name="f65" fmla="val 8187"/>
                <a:gd name="f66" fmla="val 1717"/>
                <a:gd name="f67" fmla="val 8202"/>
                <a:gd name="f68" fmla="val 1771"/>
                <a:gd name="f69" fmla="val 1848"/>
                <a:gd name="f70" fmla="val 1917"/>
                <a:gd name="f71" fmla="val 8172"/>
                <a:gd name="f72" fmla="val 1954"/>
                <a:gd name="f73" fmla="val 8098"/>
                <a:gd name="f74" fmla="val 6838"/>
                <a:gd name="f75" fmla="val 5798"/>
                <a:gd name="f76" fmla="val 4475"/>
                <a:gd name="f77" fmla="val 5167"/>
                <a:gd name="f78" fmla="val 3404"/>
                <a:gd name="f79" fmla="val 6490"/>
                <a:gd name="f80" fmla="val 7530"/>
                <a:gd name="f81" fmla="val 6774"/>
                <a:gd name="f82" fmla="val 5829"/>
                <a:gd name="f83" fmla="*/ f0 1 7531"/>
                <a:gd name="f84" fmla="*/ f1 1 8203"/>
                <a:gd name="f85" fmla="val f2"/>
                <a:gd name="f86" fmla="val f3"/>
                <a:gd name="f87" fmla="val f4"/>
                <a:gd name="f88" fmla="+- f87 0 f85"/>
                <a:gd name="f89" fmla="+- f86 0 f85"/>
                <a:gd name="f90" fmla="*/ f89 1 7531"/>
                <a:gd name="f91" fmla="*/ f88 1 8203"/>
                <a:gd name="f92" fmla="*/ f85 1 f90"/>
                <a:gd name="f93" fmla="*/ f86 1 f90"/>
                <a:gd name="f94" fmla="*/ f85 1 f91"/>
                <a:gd name="f95" fmla="*/ f87 1 f91"/>
                <a:gd name="f96" fmla="*/ f92 f83 1"/>
                <a:gd name="f97" fmla="*/ f93 f83 1"/>
                <a:gd name="f98" fmla="*/ f95 f84 1"/>
                <a:gd name="f99" fmla="*/ f94 f84 1"/>
              </a:gdLst>
              <a:ahLst/>
              <a:cxnLst>
                <a:cxn ang="3cd4">
                  <a:pos x="hc" y="t"/>
                </a:cxn>
                <a:cxn ang="0">
                  <a:pos x="r" y="vc"/>
                </a:cxn>
                <a:cxn ang="cd4">
                  <a:pos x="hc" y="b"/>
                </a:cxn>
                <a:cxn ang="cd2">
                  <a:pos x="l" y="vc"/>
                </a:cxn>
              </a:cxnLst>
              <a:rect l="f96" t="f99" r="f97" b="f98"/>
              <a:pathLst>
                <a:path w="7531" h="8203">
                  <a:moveTo>
                    <a:pt x="f5" y="f6"/>
                  </a:moveTo>
                  <a:cubicBezTo>
                    <a:pt x="f7" y="f6"/>
                    <a:pt x="f8" y="f9"/>
                    <a:pt x="f8" y="f10"/>
                  </a:cubicBezTo>
                  <a:cubicBezTo>
                    <a:pt x="f8" y="f11"/>
                    <a:pt x="f12" y="f13"/>
                    <a:pt x="f14" y="f15"/>
                  </a:cubicBezTo>
                  <a:cubicBezTo>
                    <a:pt x="f16" y="f17"/>
                    <a:pt x="f18" y="f19"/>
                    <a:pt x="f18" y="f20"/>
                  </a:cubicBezTo>
                  <a:cubicBezTo>
                    <a:pt x="f18" y="f21"/>
                    <a:pt x="f22" y="f18"/>
                    <a:pt x="f5" y="f18"/>
                  </a:cubicBezTo>
                  <a:cubicBezTo>
                    <a:pt x="f23" y="f18"/>
                    <a:pt x="f24" y="f21"/>
                    <a:pt x="f24" y="f20"/>
                  </a:cubicBezTo>
                  <a:cubicBezTo>
                    <a:pt x="f24" y="f17"/>
                    <a:pt x="f25" y="f26"/>
                    <a:pt x="f22" y="f27"/>
                  </a:cubicBezTo>
                  <a:cubicBezTo>
                    <a:pt x="f28" y="f29"/>
                    <a:pt x="f30" y="f31"/>
                    <a:pt x="f30" y="f10"/>
                  </a:cubicBezTo>
                  <a:cubicBezTo>
                    <a:pt x="f30" y="f32"/>
                    <a:pt x="f33" y="f34"/>
                    <a:pt x="f35" y="f34"/>
                  </a:cubicBezTo>
                  <a:cubicBezTo>
                    <a:pt x="f36" y="f34"/>
                    <a:pt x="f37" y="f32"/>
                    <a:pt x="f37" y="f10"/>
                  </a:cubicBezTo>
                  <a:cubicBezTo>
                    <a:pt x="f37" y="f29"/>
                    <a:pt x="f15" y="f38"/>
                    <a:pt x="f13" y="f38"/>
                  </a:cubicBezTo>
                  <a:cubicBezTo>
                    <a:pt x="f39" y="f38"/>
                    <a:pt x="f40" y="f29"/>
                    <a:pt x="f40" y="f10"/>
                  </a:cubicBezTo>
                  <a:cubicBezTo>
                    <a:pt x="f41" y="f9"/>
                    <a:pt x="f15" y="f6"/>
                    <a:pt x="f5" y="f6"/>
                  </a:cubicBezTo>
                  <a:close/>
                  <a:moveTo>
                    <a:pt x="f5" y="f42"/>
                  </a:moveTo>
                  <a:cubicBezTo>
                    <a:pt x="f22" y="f42"/>
                    <a:pt x="f18" y="f43"/>
                    <a:pt x="f18" y="f44"/>
                  </a:cubicBezTo>
                  <a:cubicBezTo>
                    <a:pt x="f18" y="f45"/>
                    <a:pt x="f22" y="f46"/>
                    <a:pt x="f5" y="f46"/>
                  </a:cubicBezTo>
                  <a:cubicBezTo>
                    <a:pt x="f23" y="f46"/>
                    <a:pt x="f24" y="f45"/>
                    <a:pt x="f24" y="f44"/>
                  </a:cubicBezTo>
                  <a:cubicBezTo>
                    <a:pt x="f24" y="f43"/>
                    <a:pt x="f23" y="f42"/>
                    <a:pt x="f5" y="f42"/>
                  </a:cubicBezTo>
                  <a:close/>
                  <a:moveTo>
                    <a:pt x="f47" y="f48"/>
                  </a:moveTo>
                  <a:cubicBezTo>
                    <a:pt x="f49" y="f48"/>
                    <a:pt x="f2" y="f50"/>
                    <a:pt x="f2" y="f51"/>
                  </a:cubicBezTo>
                  <a:lnTo>
                    <a:pt x="f2" y="f52"/>
                  </a:lnTo>
                  <a:cubicBezTo>
                    <a:pt x="f2" y="f53"/>
                    <a:pt x="f54" y="f55"/>
                    <a:pt x="f56" y="f57"/>
                  </a:cubicBezTo>
                  <a:lnTo>
                    <a:pt x="f56" y="f58"/>
                  </a:lnTo>
                  <a:cubicBezTo>
                    <a:pt x="f56" y="f59"/>
                    <a:pt x="f60" y="f61"/>
                    <a:pt x="f62" y="f63"/>
                  </a:cubicBezTo>
                  <a:cubicBezTo>
                    <a:pt x="f64" y="f65"/>
                    <a:pt x="f66" y="f67"/>
                    <a:pt x="f68" y="f67"/>
                  </a:cubicBezTo>
                  <a:cubicBezTo>
                    <a:pt x="f69" y="f67"/>
                    <a:pt x="f70" y="f71"/>
                    <a:pt x="f72" y="f73"/>
                  </a:cubicBezTo>
                  <a:lnTo>
                    <a:pt x="f15" y="f74"/>
                  </a:lnTo>
                  <a:lnTo>
                    <a:pt x="f30" y="f74"/>
                  </a:lnTo>
                  <a:lnTo>
                    <a:pt x="f30" y="f75"/>
                  </a:lnTo>
                  <a:cubicBezTo>
                    <a:pt x="f30" y="f76"/>
                    <a:pt x="f77" y="f78"/>
                    <a:pt x="f79" y="f78"/>
                  </a:cubicBezTo>
                  <a:lnTo>
                    <a:pt x="f80" y="f78"/>
                  </a:lnTo>
                  <a:lnTo>
                    <a:pt x="f80" y="f51"/>
                  </a:lnTo>
                  <a:cubicBezTo>
                    <a:pt x="f80" y="f50"/>
                    <a:pt x="f81" y="f48"/>
                    <a:pt x="f82" y="f48"/>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102" name="Google Shape;6799;p88">
            <a:extLst>
              <a:ext uri="{FF2B5EF4-FFF2-40B4-BE49-F238E27FC236}">
                <a16:creationId xmlns:a16="http://schemas.microsoft.com/office/drawing/2014/main" id="{1D353A3A-8D6D-F9D3-B79D-7344501547FE}"/>
              </a:ext>
            </a:extLst>
          </p:cNvPr>
          <p:cNvSpPr/>
          <p:nvPr/>
        </p:nvSpPr>
        <p:spPr>
          <a:xfrm>
            <a:off x="4346600" y="1707907"/>
            <a:ext cx="445212" cy="446400"/>
          </a:xfrm>
          <a:custGeom>
            <a:avLst/>
            <a:gdLst>
              <a:gd name="f0" fmla="val w"/>
              <a:gd name="f1" fmla="val h"/>
              <a:gd name="f2" fmla="val 0"/>
              <a:gd name="f3" fmla="val 11658"/>
              <a:gd name="f4" fmla="val 11689"/>
              <a:gd name="f5" fmla="val 7877"/>
              <a:gd name="f6" fmla="val 1386"/>
              <a:gd name="f7" fmla="val 9232"/>
              <a:gd name="f8" fmla="val 10303"/>
              <a:gd name="f9" fmla="val 2458"/>
              <a:gd name="f10" fmla="val 3781"/>
              <a:gd name="f11" fmla="val 4883"/>
              <a:gd name="f12" fmla="val 10240"/>
              <a:gd name="f13" fmla="val 10209"/>
              <a:gd name="f14" fmla="val 4946"/>
              <a:gd name="f15" fmla="val 10177"/>
              <a:gd name="f16" fmla="val 10019"/>
              <a:gd name="f17" fmla="val 4190"/>
              <a:gd name="f18" fmla="val 9704"/>
              <a:gd name="f19" fmla="val 3529"/>
              <a:gd name="f20" fmla="val 9200"/>
              <a:gd name="f21" fmla="val 2962"/>
              <a:gd name="f22" fmla="val 7720"/>
              <a:gd name="f23" fmla="val 4442"/>
              <a:gd name="f24" fmla="val 8192"/>
              <a:gd name="f25" fmla="val 5072"/>
              <a:gd name="f26" fmla="val 8318"/>
              <a:gd name="f27" fmla="val 5860"/>
              <a:gd name="f28" fmla="val 8098"/>
              <a:gd name="f29" fmla="val 6648"/>
              <a:gd name="f30" fmla="val 8003"/>
              <a:gd name="f31" fmla="val 6868"/>
              <a:gd name="f32" fmla="val 7057"/>
              <a:gd name="f33" fmla="val 7278"/>
              <a:gd name="f34" fmla="val 8727"/>
              <a:gd name="f35" fmla="val 9673"/>
              <a:gd name="f36" fmla="val 8160"/>
              <a:gd name="f37" fmla="val 7498"/>
              <a:gd name="f38" fmla="val 6742"/>
              <a:gd name="f39" fmla="val 6805"/>
              <a:gd name="f40" fmla="val 7908"/>
              <a:gd name="f41" fmla="val 9231"/>
              <a:gd name="f42" fmla="val 10302"/>
              <a:gd name="f43" fmla="val 6774"/>
              <a:gd name="f44" fmla="val 10271"/>
              <a:gd name="f45" fmla="val 6743"/>
              <a:gd name="f46" fmla="val 10208"/>
              <a:gd name="f47" fmla="val 10176"/>
              <a:gd name="f48" fmla="val 7499"/>
              <a:gd name="f49" fmla="val 8161"/>
              <a:gd name="f50" fmla="val 8728"/>
              <a:gd name="f51" fmla="val 7279"/>
              <a:gd name="f52" fmla="val 7750"/>
              <a:gd name="f53" fmla="val 7058"/>
              <a:gd name="f54" fmla="val 6869"/>
              <a:gd name="f55" fmla="val 8002"/>
              <a:gd name="f56" fmla="val 8097"/>
              <a:gd name="f57" fmla="val 6365"/>
              <a:gd name="f58" fmla="val 6081"/>
              <a:gd name="f59" fmla="val 8223"/>
              <a:gd name="f60" fmla="val 5861"/>
              <a:gd name="f61" fmla="val 5325"/>
              <a:gd name="f62" fmla="val 4821"/>
              <a:gd name="f63" fmla="val 8065"/>
              <a:gd name="f64" fmla="val 4443"/>
              <a:gd name="f65" fmla="val 9672"/>
              <a:gd name="f66" fmla="val 4191"/>
              <a:gd name="f67" fmla="val 4947"/>
              <a:gd name="f68" fmla="val 4916"/>
              <a:gd name="f69" fmla="val 3813"/>
              <a:gd name="f70" fmla="val 1387"/>
              <a:gd name="f71" fmla="val 1450"/>
              <a:gd name="f72" fmla="val 1482"/>
              <a:gd name="f73" fmla="val 1513"/>
              <a:gd name="f74" fmla="val 1671"/>
              <a:gd name="f75" fmla="val 1986"/>
              <a:gd name="f76" fmla="val 2490"/>
              <a:gd name="f77" fmla="val 3971"/>
              <a:gd name="f78" fmla="val 3498"/>
              <a:gd name="f79" fmla="val 3372"/>
              <a:gd name="f80" fmla="val 3592"/>
              <a:gd name="f81" fmla="val 3687"/>
              <a:gd name="f82" fmla="val 4820"/>
              <a:gd name="f83" fmla="val 4631"/>
              <a:gd name="f84" fmla="val 2017"/>
              <a:gd name="f85" fmla="val 1418"/>
              <a:gd name="f86" fmla="val 1481"/>
              <a:gd name="f87" fmla="val 1512"/>
              <a:gd name="f88" fmla="val 1670"/>
              <a:gd name="f89" fmla="val 1985"/>
              <a:gd name="f90" fmla="val 2489"/>
              <a:gd name="f91" fmla="val 3938"/>
              <a:gd name="f92" fmla="val 4632"/>
              <a:gd name="f93" fmla="val 3686"/>
              <a:gd name="f94" fmla="val 5073"/>
              <a:gd name="f95" fmla="val 5339"/>
              <a:gd name="f96" fmla="val 3496"/>
              <a:gd name="f97" fmla="val 5605"/>
              <a:gd name="f98" fmla="val 3451"/>
              <a:gd name="f99" fmla="val 5865"/>
              <a:gd name="f100" fmla="val 6375"/>
              <a:gd name="f101" fmla="val 6861"/>
              <a:gd name="f102" fmla="val 3625"/>
              <a:gd name="f103" fmla="val 2016"/>
              <a:gd name="f104" fmla="val 5829"/>
              <a:gd name="f105" fmla="val 5420"/>
              <a:gd name="f106" fmla="val 5010"/>
              <a:gd name="f107" fmla="val 315"/>
              <a:gd name="f108" fmla="val 4884"/>
              <a:gd name="f109" fmla="val 725"/>
              <a:gd name="f110" fmla="val 3782"/>
              <a:gd name="f111" fmla="val 2112"/>
              <a:gd name="f112" fmla="val 726"/>
              <a:gd name="f113" fmla="val 2111"/>
              <a:gd name="f114" fmla="val 316"/>
              <a:gd name="f115" fmla="val 5041"/>
              <a:gd name="f116" fmla="val 1"/>
              <a:gd name="f117" fmla="val 5419"/>
              <a:gd name="f118" fmla="val 6270"/>
              <a:gd name="f119" fmla="val 6679"/>
              <a:gd name="f120" fmla="val 7876"/>
              <a:gd name="f121" fmla="val 9578"/>
              <a:gd name="f122" fmla="val 10964"/>
              <a:gd name="f123" fmla="val 5042"/>
              <a:gd name="f124" fmla="val 11342"/>
              <a:gd name="f125" fmla="val 11688"/>
              <a:gd name="f126" fmla="val 6680"/>
              <a:gd name="f127" fmla="val 10965"/>
              <a:gd name="f128" fmla="val 11343"/>
              <a:gd name="f129" fmla="val 6616"/>
              <a:gd name="f130" fmla="val 6617"/>
              <a:gd name="f131" fmla="*/ f0 1 11658"/>
              <a:gd name="f132" fmla="*/ f1 1 11689"/>
              <a:gd name="f133" fmla="val f2"/>
              <a:gd name="f134" fmla="val f3"/>
              <a:gd name="f135" fmla="val f4"/>
              <a:gd name="f136" fmla="+- f135 0 f133"/>
              <a:gd name="f137" fmla="+- f134 0 f133"/>
              <a:gd name="f138" fmla="*/ f137 1 11658"/>
              <a:gd name="f139" fmla="*/ f136 1 11689"/>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11658" h="11689">
                <a:moveTo>
                  <a:pt x="f5" y="f6"/>
                </a:moveTo>
                <a:cubicBezTo>
                  <a:pt x="f7" y="f6"/>
                  <a:pt x="f8" y="f9"/>
                  <a:pt x="f8" y="f10"/>
                </a:cubicBezTo>
                <a:lnTo>
                  <a:pt x="f8" y="f11"/>
                </a:lnTo>
                <a:cubicBezTo>
                  <a:pt x="f12" y="f11"/>
                  <a:pt x="f13" y="f14"/>
                  <a:pt x="f15" y="f14"/>
                </a:cubicBezTo>
                <a:cubicBezTo>
                  <a:pt x="f16" y="f17"/>
                  <a:pt x="f18" y="f19"/>
                  <a:pt x="f20" y="f21"/>
                </a:cubicBezTo>
                <a:lnTo>
                  <a:pt x="f22" y="f23"/>
                </a:lnTo>
                <a:cubicBezTo>
                  <a:pt x="f24" y="f25"/>
                  <a:pt x="f26" y="f27"/>
                  <a:pt x="f28" y="f29"/>
                </a:cubicBezTo>
                <a:cubicBezTo>
                  <a:pt x="f30" y="f31"/>
                  <a:pt x="f5" y="f32"/>
                  <a:pt x="f22" y="f33"/>
                </a:cubicBezTo>
                <a:lnTo>
                  <a:pt x="f20" y="f34"/>
                </a:lnTo>
                <a:cubicBezTo>
                  <a:pt x="f35" y="f36"/>
                  <a:pt x="f16" y="f37"/>
                  <a:pt x="f15" y="f38"/>
                </a:cubicBezTo>
                <a:cubicBezTo>
                  <a:pt x="f13" y="f38"/>
                  <a:pt x="f12" y="f39"/>
                  <a:pt x="f8" y="f39"/>
                </a:cubicBezTo>
                <a:lnTo>
                  <a:pt x="f8" y="f40"/>
                </a:lnTo>
                <a:cubicBezTo>
                  <a:pt x="f8" y="f41"/>
                  <a:pt x="f7" y="f42"/>
                  <a:pt x="f5" y="f42"/>
                </a:cubicBezTo>
                <a:lnTo>
                  <a:pt x="f43" y="f42"/>
                </a:lnTo>
                <a:cubicBezTo>
                  <a:pt x="f43" y="f44"/>
                  <a:pt x="f45" y="f46"/>
                  <a:pt x="f45" y="f47"/>
                </a:cubicBezTo>
                <a:cubicBezTo>
                  <a:pt x="f48" y="f16"/>
                  <a:pt x="f49" y="f18"/>
                  <a:pt x="f50" y="f20"/>
                </a:cubicBezTo>
                <a:lnTo>
                  <a:pt x="f51" y="f52"/>
                </a:lnTo>
                <a:cubicBezTo>
                  <a:pt x="f53" y="f40"/>
                  <a:pt x="f54" y="f55"/>
                  <a:pt x="f29" y="f56"/>
                </a:cubicBezTo>
                <a:cubicBezTo>
                  <a:pt x="f57" y="f36"/>
                  <a:pt x="f58" y="f59"/>
                  <a:pt x="f60" y="f59"/>
                </a:cubicBezTo>
                <a:cubicBezTo>
                  <a:pt x="f61" y="f59"/>
                  <a:pt x="f62" y="f63"/>
                  <a:pt x="f64" y="f52"/>
                </a:cubicBezTo>
                <a:lnTo>
                  <a:pt x="f21" y="f20"/>
                </a:lnTo>
                <a:cubicBezTo>
                  <a:pt x="f19" y="f65"/>
                  <a:pt x="f66" y="f16"/>
                  <a:pt x="f67" y="f47"/>
                </a:cubicBezTo>
                <a:cubicBezTo>
                  <a:pt x="f67" y="f46"/>
                  <a:pt x="f68" y="f44"/>
                  <a:pt x="f68" y="f42"/>
                </a:cubicBezTo>
                <a:lnTo>
                  <a:pt x="f69" y="f42"/>
                </a:lnTo>
                <a:cubicBezTo>
                  <a:pt x="f9" y="f42"/>
                  <a:pt x="f70" y="f41"/>
                  <a:pt x="f70" y="f40"/>
                </a:cubicBezTo>
                <a:lnTo>
                  <a:pt x="f70" y="f39"/>
                </a:lnTo>
                <a:cubicBezTo>
                  <a:pt x="f71" y="f39"/>
                  <a:pt x="f72" y="f38"/>
                  <a:pt x="f73" y="f38"/>
                </a:cubicBezTo>
                <a:cubicBezTo>
                  <a:pt x="f74" y="f37"/>
                  <a:pt x="f75" y="f36"/>
                  <a:pt x="f76" y="f34"/>
                </a:cubicBezTo>
                <a:lnTo>
                  <a:pt x="f77" y="f33"/>
                </a:lnTo>
                <a:cubicBezTo>
                  <a:pt x="f78" y="f29"/>
                  <a:pt x="f79" y="f27"/>
                  <a:pt x="f80" y="f25"/>
                </a:cubicBezTo>
                <a:cubicBezTo>
                  <a:pt x="f81" y="f82"/>
                  <a:pt x="f69" y="f83"/>
                  <a:pt x="f77" y="f23"/>
                </a:cubicBezTo>
                <a:lnTo>
                  <a:pt x="f76" y="f21"/>
                </a:lnTo>
                <a:cubicBezTo>
                  <a:pt x="f84" y="f19"/>
                  <a:pt x="f74" y="f17"/>
                  <a:pt x="f73" y="f14"/>
                </a:cubicBezTo>
                <a:cubicBezTo>
                  <a:pt x="f72" y="f14"/>
                  <a:pt x="f71" y="f11"/>
                  <a:pt x="f70" y="f11"/>
                </a:cubicBezTo>
                <a:lnTo>
                  <a:pt x="f70" y="f10"/>
                </a:lnTo>
                <a:cubicBezTo>
                  <a:pt x="f70" y="f9"/>
                  <a:pt x="f9" y="f6"/>
                  <a:pt x="f69" y="f6"/>
                </a:cubicBezTo>
                <a:lnTo>
                  <a:pt x="f68" y="f6"/>
                </a:lnTo>
                <a:cubicBezTo>
                  <a:pt x="f68" y="f85"/>
                  <a:pt x="f67" y="f86"/>
                  <a:pt x="f67" y="f87"/>
                </a:cubicBezTo>
                <a:cubicBezTo>
                  <a:pt x="f66" y="f88"/>
                  <a:pt x="f19" y="f89"/>
                  <a:pt x="f21" y="f90"/>
                </a:cubicBezTo>
                <a:lnTo>
                  <a:pt x="f64" y="f91"/>
                </a:lnTo>
                <a:cubicBezTo>
                  <a:pt x="f92" y="f10"/>
                  <a:pt x="f62" y="f93"/>
                  <a:pt x="f94" y="f80"/>
                </a:cubicBezTo>
                <a:cubicBezTo>
                  <a:pt x="f95" y="f96"/>
                  <a:pt x="f97" y="f98"/>
                  <a:pt x="f99" y="f98"/>
                </a:cubicBezTo>
                <a:cubicBezTo>
                  <a:pt x="f100" y="f98"/>
                  <a:pt x="f101" y="f102"/>
                  <a:pt x="f51" y="f91"/>
                </a:cubicBezTo>
                <a:lnTo>
                  <a:pt x="f50" y="f90"/>
                </a:lnTo>
                <a:cubicBezTo>
                  <a:pt x="f49" y="f103"/>
                  <a:pt x="f48" y="f88"/>
                  <a:pt x="f45" y="f87"/>
                </a:cubicBezTo>
                <a:cubicBezTo>
                  <a:pt x="f45" y="f86"/>
                  <a:pt x="f43" y="f85"/>
                  <a:pt x="f43" y="f6"/>
                </a:cubicBezTo>
                <a:close/>
                <a:moveTo>
                  <a:pt x="f104" y="f2"/>
                </a:moveTo>
                <a:cubicBezTo>
                  <a:pt x="f105" y="f2"/>
                  <a:pt x="f106" y="f107"/>
                  <a:pt x="f108" y="f109"/>
                </a:cubicBezTo>
                <a:lnTo>
                  <a:pt x="f110" y="f109"/>
                </a:lnTo>
                <a:cubicBezTo>
                  <a:pt x="f111" y="f109"/>
                  <a:pt x="f112" y="f113"/>
                  <a:pt x="f112" y="f10"/>
                </a:cubicBezTo>
                <a:lnTo>
                  <a:pt x="f112" y="f11"/>
                </a:lnTo>
                <a:cubicBezTo>
                  <a:pt x="f114" y="f115"/>
                  <a:pt x="f116" y="f117"/>
                  <a:pt x="f116" y="f104"/>
                </a:cubicBezTo>
                <a:cubicBezTo>
                  <a:pt x="f116" y="f118"/>
                  <a:pt x="f114" y="f119"/>
                  <a:pt x="f112" y="f43"/>
                </a:cubicBezTo>
                <a:lnTo>
                  <a:pt x="f112" y="f120"/>
                </a:lnTo>
                <a:cubicBezTo>
                  <a:pt x="f112" y="f121"/>
                  <a:pt x="f111" y="f122"/>
                  <a:pt x="f110" y="f122"/>
                </a:cubicBezTo>
                <a:lnTo>
                  <a:pt x="f108" y="f122"/>
                </a:lnTo>
                <a:cubicBezTo>
                  <a:pt x="f123" y="f124"/>
                  <a:pt x="f105" y="f125"/>
                  <a:pt x="f104" y="f125"/>
                </a:cubicBezTo>
                <a:cubicBezTo>
                  <a:pt x="f118" y="f125"/>
                  <a:pt x="f126" y="f124"/>
                  <a:pt x="f43" y="f122"/>
                </a:cubicBezTo>
                <a:lnTo>
                  <a:pt x="f5" y="f122"/>
                </a:lnTo>
                <a:cubicBezTo>
                  <a:pt x="f121" y="f122"/>
                  <a:pt x="f127" y="f121"/>
                  <a:pt x="f127" y="f120"/>
                </a:cubicBezTo>
                <a:lnTo>
                  <a:pt x="f127" y="f43"/>
                </a:lnTo>
                <a:cubicBezTo>
                  <a:pt x="f128" y="f129"/>
                  <a:pt x="f3" y="f118"/>
                  <a:pt x="f3" y="f104"/>
                </a:cubicBezTo>
                <a:cubicBezTo>
                  <a:pt x="f3" y="f117"/>
                  <a:pt x="f128" y="f25"/>
                  <a:pt x="f127" y="f11"/>
                </a:cubicBezTo>
                <a:lnTo>
                  <a:pt x="f127" y="f10"/>
                </a:lnTo>
                <a:cubicBezTo>
                  <a:pt x="f127" y="f113"/>
                  <a:pt x="f121" y="f109"/>
                  <a:pt x="f5" y="f109"/>
                </a:cubicBezTo>
                <a:lnTo>
                  <a:pt x="f43" y="f109"/>
                </a:lnTo>
                <a:cubicBezTo>
                  <a:pt x="f130" y="f107"/>
                  <a:pt x="f118" y="f2"/>
                  <a:pt x="f10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103" name="Google Shape;6862;p88">
            <a:extLst>
              <a:ext uri="{FF2B5EF4-FFF2-40B4-BE49-F238E27FC236}">
                <a16:creationId xmlns:a16="http://schemas.microsoft.com/office/drawing/2014/main" id="{9293EA0B-6690-0E30-D37A-5B2F1C923A1F}"/>
              </a:ext>
            </a:extLst>
          </p:cNvPr>
          <p:cNvGrpSpPr/>
          <p:nvPr/>
        </p:nvGrpSpPr>
        <p:grpSpPr>
          <a:xfrm>
            <a:off x="4907685" y="1706389"/>
            <a:ext cx="460830" cy="449225"/>
            <a:chOff x="4907685" y="1706389"/>
            <a:chExt cx="460830" cy="449225"/>
          </a:xfrm>
        </p:grpSpPr>
        <p:sp>
          <p:nvSpPr>
            <p:cNvPr id="104" name="Google Shape;6863;p88">
              <a:extLst>
                <a:ext uri="{FF2B5EF4-FFF2-40B4-BE49-F238E27FC236}">
                  <a16:creationId xmlns:a16="http://schemas.microsoft.com/office/drawing/2014/main" id="{99E5ACDA-80F2-D7AC-6E67-DF79DB7E7506}"/>
                </a:ext>
              </a:extLst>
            </p:cNvPr>
            <p:cNvSpPr/>
            <p:nvPr/>
          </p:nvSpPr>
          <p:spPr>
            <a:xfrm>
              <a:off x="4907685" y="1708720"/>
              <a:ext cx="460830" cy="446894"/>
            </a:xfrm>
            <a:custGeom>
              <a:avLst/>
              <a:gdLst>
                <a:gd name="f0" fmla="val w"/>
                <a:gd name="f1" fmla="val h"/>
                <a:gd name="f2" fmla="val 0"/>
                <a:gd name="f3" fmla="val 12067"/>
                <a:gd name="f4" fmla="val 11702"/>
                <a:gd name="f5" fmla="val 2558"/>
                <a:gd name="f6" fmla="val 2357"/>
                <a:gd name="f7" fmla="val 2155"/>
                <a:gd name="f8" fmla="val 24"/>
                <a:gd name="f9" fmla="val 1954"/>
                <a:gd name="f10" fmla="val 70"/>
                <a:gd name="f11" fmla="val 1828"/>
                <a:gd name="f12" fmla="val 102"/>
                <a:gd name="f13" fmla="val 1733"/>
                <a:gd name="f14" fmla="val 196"/>
                <a:gd name="f15" fmla="val 1702"/>
                <a:gd name="f16" fmla="val 322"/>
                <a:gd name="f17" fmla="val 1670"/>
                <a:gd name="f18" fmla="val 448"/>
                <a:gd name="f19" fmla="val 543"/>
                <a:gd name="f20" fmla="val 1796"/>
                <a:gd name="f21" fmla="val 637"/>
                <a:gd name="f22" fmla="val 2679"/>
                <a:gd name="f23" fmla="val 1551"/>
                <a:gd name="f24" fmla="val 2962"/>
                <a:gd name="f25" fmla="val 1803"/>
                <a:gd name="f26" fmla="val 2244"/>
                <a:gd name="f27" fmla="val 2528"/>
                <a:gd name="f28" fmla="val 2553"/>
                <a:gd name="f29" fmla="val 2669"/>
                <a:gd name="f30" fmla="val 2379"/>
                <a:gd name="f31" fmla="val 2740"/>
                <a:gd name="f32" fmla="val 2202"/>
                <a:gd name="f33" fmla="val 2025"/>
                <a:gd name="f34" fmla="val 1844"/>
                <a:gd name="f35" fmla="val 788"/>
                <a:gd name="f36" fmla="val 1614"/>
                <a:gd name="f37" fmla="val 744"/>
                <a:gd name="f38" fmla="val 1569"/>
                <a:gd name="f39" fmla="val 668"/>
                <a:gd name="f40" fmla="val 1525"/>
                <a:gd name="f41" fmla="val 582"/>
                <a:gd name="f42" fmla="val 547"/>
                <a:gd name="f43" fmla="val 510"/>
                <a:gd name="f44" fmla="val 1532"/>
                <a:gd name="f45" fmla="val 473"/>
                <a:gd name="f46" fmla="val 347"/>
                <a:gd name="f47" fmla="val 1582"/>
                <a:gd name="f48" fmla="val 284"/>
                <a:gd name="f49" fmla="val 1645"/>
                <a:gd name="f50" fmla="val 253"/>
                <a:gd name="f51" fmla="val 1771"/>
                <a:gd name="f52" fmla="val 1"/>
                <a:gd name="f53" fmla="val 2591"/>
                <a:gd name="f54" fmla="val 3473"/>
                <a:gd name="f55" fmla="val 883"/>
                <a:gd name="f56" fmla="val 4103"/>
                <a:gd name="f57" fmla="val 1366"/>
                <a:gd name="f58" fmla="val 4494"/>
                <a:gd name="f59" fmla="val 1932"/>
                <a:gd name="f60" fmla="val 4750"/>
                <a:gd name="f61" fmla="val 2619"/>
                <a:gd name="f62" fmla="val 2874"/>
                <a:gd name="f63" fmla="val 3145"/>
                <a:gd name="f64" fmla="val 4715"/>
                <a:gd name="f65" fmla="val 3435"/>
                <a:gd name="f66" fmla="val 4638"/>
                <a:gd name="f67" fmla="val 7247"/>
                <a:gd name="f68" fmla="val 8482"/>
                <a:gd name="f69" fmla="val 6963"/>
                <a:gd name="f70" fmla="val 9522"/>
                <a:gd name="f71" fmla="val 7215"/>
                <a:gd name="f72" fmla="val 10372"/>
                <a:gd name="f73" fmla="val 7814"/>
                <a:gd name="f74" fmla="val 10971"/>
                <a:gd name="f75" fmla="val 8291"/>
                <a:gd name="f76" fmla="val 11472"/>
                <a:gd name="f77" fmla="val 8895"/>
                <a:gd name="f78" fmla="val 9516"/>
                <a:gd name="f79" fmla="val 9714"/>
                <a:gd name="f80" fmla="val 9915"/>
                <a:gd name="f81" fmla="val 11678"/>
                <a:gd name="f82" fmla="val 10114"/>
                <a:gd name="f83" fmla="val 11632"/>
                <a:gd name="f84" fmla="val 10240"/>
                <a:gd name="f85" fmla="val 11569"/>
                <a:gd name="f86" fmla="val 10334"/>
                <a:gd name="f87" fmla="val 11506"/>
                <a:gd name="f88" fmla="val 10366"/>
                <a:gd name="f89" fmla="val 11380"/>
                <a:gd name="f90" fmla="val 10397"/>
                <a:gd name="f91" fmla="val 11254"/>
                <a:gd name="f92" fmla="val 11128"/>
                <a:gd name="f93" fmla="val 10271"/>
                <a:gd name="f94" fmla="val 11065"/>
                <a:gd name="f95" fmla="val 9389"/>
                <a:gd name="f96" fmla="val 10152"/>
                <a:gd name="f97" fmla="val 9106"/>
                <a:gd name="f98" fmla="val 9868"/>
                <a:gd name="f99" fmla="val 9459"/>
                <a:gd name="f100" fmla="val 9175"/>
                <a:gd name="f101" fmla="val 9515"/>
                <a:gd name="f102" fmla="val 9033"/>
                <a:gd name="f103" fmla="val 9688"/>
                <a:gd name="f104" fmla="val 8962"/>
                <a:gd name="f105" fmla="val 9866"/>
                <a:gd name="f106" fmla="val 10043"/>
                <a:gd name="f107" fmla="val 10224"/>
                <a:gd name="f108" fmla="val 11279"/>
                <a:gd name="f109" fmla="val 10089"/>
                <a:gd name="f110" fmla="val 11326"/>
                <a:gd name="f111" fmla="val 10135"/>
                <a:gd name="f112" fmla="val 11405"/>
                <a:gd name="f113" fmla="val 10164"/>
                <a:gd name="f114" fmla="val 11494"/>
                <a:gd name="f115" fmla="val 11527"/>
                <a:gd name="f116" fmla="val 11561"/>
                <a:gd name="f117" fmla="val 10160"/>
                <a:gd name="f118" fmla="val 11594"/>
                <a:gd name="f119" fmla="val 11720"/>
                <a:gd name="f120" fmla="val 10120"/>
                <a:gd name="f121" fmla="val 11783"/>
                <a:gd name="f122" fmla="val 10026"/>
                <a:gd name="f123" fmla="val 11815"/>
                <a:gd name="f124" fmla="val 9931"/>
                <a:gd name="f125" fmla="val 9081"/>
                <a:gd name="f126" fmla="val 8230"/>
                <a:gd name="f127" fmla="val 11185"/>
                <a:gd name="f128" fmla="val 7600"/>
                <a:gd name="f129" fmla="val 10778"/>
                <a:gd name="f130" fmla="val 7170"/>
                <a:gd name="f131" fmla="val 6903"/>
                <a:gd name="f132" fmla="val 9537"/>
                <a:gd name="f133" fmla="val 9266"/>
                <a:gd name="f134" fmla="val 8975"/>
                <a:gd name="f135" fmla="val 6944"/>
                <a:gd name="f136" fmla="val 8665"/>
                <a:gd name="f137" fmla="val 7033"/>
                <a:gd name="f138" fmla="val 4852"/>
                <a:gd name="f139" fmla="val 3221"/>
                <a:gd name="f140" fmla="val 4884"/>
                <a:gd name="f141" fmla="val 3032"/>
                <a:gd name="f142" fmla="val 5136"/>
                <a:gd name="f143" fmla="val 2213"/>
                <a:gd name="f144" fmla="val 1330"/>
                <a:gd name="f145" fmla="val 4254"/>
                <a:gd name="f146" fmla="val 700"/>
                <a:gd name="f147" fmla="val 3778"/>
                <a:gd name="f148" fmla="val 225"/>
                <a:gd name="f149" fmla="val 3177"/>
                <a:gd name="f150" fmla="*/ f0 1 12067"/>
                <a:gd name="f151" fmla="*/ f1 1 11702"/>
                <a:gd name="f152" fmla="val f2"/>
                <a:gd name="f153" fmla="val f3"/>
                <a:gd name="f154" fmla="val f4"/>
                <a:gd name="f155" fmla="+- f154 0 f152"/>
                <a:gd name="f156" fmla="+- f153 0 f152"/>
                <a:gd name="f157" fmla="*/ f156 1 12067"/>
                <a:gd name="f158" fmla="*/ f155 1 11702"/>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2067" h="11702">
                  <a:moveTo>
                    <a:pt x="f5" y="f2"/>
                  </a:moveTo>
                  <a:cubicBezTo>
                    <a:pt x="f6" y="f2"/>
                    <a:pt x="f7" y="f8"/>
                    <a:pt x="f9" y="f10"/>
                  </a:cubicBezTo>
                  <a:cubicBezTo>
                    <a:pt x="f11" y="f12"/>
                    <a:pt x="f13" y="f14"/>
                    <a:pt x="f15" y="f16"/>
                  </a:cubicBezTo>
                  <a:cubicBezTo>
                    <a:pt x="f17" y="f18"/>
                    <a:pt x="f15" y="f19"/>
                    <a:pt x="f20" y="f21"/>
                  </a:cubicBezTo>
                  <a:lnTo>
                    <a:pt x="f22" y="f23"/>
                  </a:lnTo>
                  <a:cubicBezTo>
                    <a:pt x="f24" y="f25"/>
                    <a:pt x="f24" y="f26"/>
                    <a:pt x="f22" y="f27"/>
                  </a:cubicBezTo>
                  <a:cubicBezTo>
                    <a:pt x="f28" y="f29"/>
                    <a:pt x="f30" y="f31"/>
                    <a:pt x="f32" y="f31"/>
                  </a:cubicBezTo>
                  <a:cubicBezTo>
                    <a:pt x="f33" y="f31"/>
                    <a:pt x="f34" y="f29"/>
                    <a:pt x="f15" y="f27"/>
                  </a:cubicBezTo>
                  <a:lnTo>
                    <a:pt x="f35" y="f36"/>
                  </a:lnTo>
                  <a:cubicBezTo>
                    <a:pt x="f37" y="f38"/>
                    <a:pt x="f39" y="f40"/>
                    <a:pt x="f41" y="f40"/>
                  </a:cubicBezTo>
                  <a:cubicBezTo>
                    <a:pt x="f42" y="f40"/>
                    <a:pt x="f43" y="f44"/>
                    <a:pt x="f45" y="f23"/>
                  </a:cubicBezTo>
                  <a:cubicBezTo>
                    <a:pt x="f46" y="f47"/>
                    <a:pt x="f48" y="f49"/>
                    <a:pt x="f50" y="f51"/>
                  </a:cubicBezTo>
                  <a:cubicBezTo>
                    <a:pt x="f52" y="f53"/>
                    <a:pt x="f50" y="f54"/>
                    <a:pt x="f55" y="f56"/>
                  </a:cubicBezTo>
                  <a:cubicBezTo>
                    <a:pt x="f57" y="f58"/>
                    <a:pt x="f59" y="f60"/>
                    <a:pt x="f61" y="f60"/>
                  </a:cubicBezTo>
                  <a:cubicBezTo>
                    <a:pt x="f62" y="f60"/>
                    <a:pt x="f63" y="f64"/>
                    <a:pt x="f65" y="f66"/>
                  </a:cubicBezTo>
                  <a:lnTo>
                    <a:pt x="f67" y="f68"/>
                  </a:lnTo>
                  <a:cubicBezTo>
                    <a:pt x="f69" y="f70"/>
                    <a:pt x="f71" y="f72"/>
                    <a:pt x="f73" y="f74"/>
                  </a:cubicBezTo>
                  <a:cubicBezTo>
                    <a:pt x="f75" y="f76"/>
                    <a:pt x="f77" y="f4"/>
                    <a:pt x="f78" y="f4"/>
                  </a:cubicBezTo>
                  <a:cubicBezTo>
                    <a:pt x="f79" y="f4"/>
                    <a:pt x="f80" y="f81"/>
                    <a:pt x="f82" y="f83"/>
                  </a:cubicBezTo>
                  <a:cubicBezTo>
                    <a:pt x="f84" y="f85"/>
                    <a:pt x="f86" y="f87"/>
                    <a:pt x="f88" y="f89"/>
                  </a:cubicBezTo>
                  <a:cubicBezTo>
                    <a:pt x="f90" y="f91"/>
                    <a:pt x="f88" y="f92"/>
                    <a:pt x="f93" y="f94"/>
                  </a:cubicBezTo>
                  <a:lnTo>
                    <a:pt x="f95" y="f96"/>
                  </a:lnTo>
                  <a:cubicBezTo>
                    <a:pt x="f97" y="f98"/>
                    <a:pt x="f97" y="f99"/>
                    <a:pt x="f95" y="f100"/>
                  </a:cubicBezTo>
                  <a:cubicBezTo>
                    <a:pt x="f101" y="f102"/>
                    <a:pt x="f103" y="f104"/>
                    <a:pt x="f105" y="f104"/>
                  </a:cubicBezTo>
                  <a:cubicBezTo>
                    <a:pt x="f106" y="f104"/>
                    <a:pt x="f107" y="f102"/>
                    <a:pt x="f88" y="f100"/>
                  </a:cubicBezTo>
                  <a:lnTo>
                    <a:pt x="f108" y="f109"/>
                  </a:lnTo>
                  <a:cubicBezTo>
                    <a:pt x="f110" y="f111"/>
                    <a:pt x="f112" y="f113"/>
                    <a:pt x="f114" y="f113"/>
                  </a:cubicBezTo>
                  <a:cubicBezTo>
                    <a:pt x="f115" y="f113"/>
                    <a:pt x="f116" y="f117"/>
                    <a:pt x="f118" y="f96"/>
                  </a:cubicBezTo>
                  <a:cubicBezTo>
                    <a:pt x="f119" y="f120"/>
                    <a:pt x="f121" y="f122"/>
                    <a:pt x="f123" y="f124"/>
                  </a:cubicBezTo>
                  <a:cubicBezTo>
                    <a:pt x="f3" y="f125"/>
                    <a:pt x="f123" y="f126"/>
                    <a:pt x="f127" y="f128"/>
                  </a:cubicBezTo>
                  <a:cubicBezTo>
                    <a:pt x="f129" y="f130"/>
                    <a:pt x="f107" y="f131"/>
                    <a:pt x="f132" y="f131"/>
                  </a:cubicBezTo>
                  <a:cubicBezTo>
                    <a:pt x="f133" y="f131"/>
                    <a:pt x="f134" y="f135"/>
                    <a:pt x="f136" y="f137"/>
                  </a:cubicBezTo>
                  <a:lnTo>
                    <a:pt x="f138" y="f139"/>
                  </a:lnTo>
                  <a:lnTo>
                    <a:pt x="f140" y="f141"/>
                  </a:lnTo>
                  <a:cubicBezTo>
                    <a:pt x="f142" y="f143"/>
                    <a:pt x="f140" y="f144"/>
                    <a:pt x="f145" y="f146"/>
                  </a:cubicBezTo>
                  <a:cubicBezTo>
                    <a:pt x="f147" y="f148"/>
                    <a:pt x="f149"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5" name="Google Shape;6864;p88">
              <a:extLst>
                <a:ext uri="{FF2B5EF4-FFF2-40B4-BE49-F238E27FC236}">
                  <a16:creationId xmlns:a16="http://schemas.microsoft.com/office/drawing/2014/main" id="{DA3BC774-C19E-80F3-2905-94FB0E85DF7D}"/>
                </a:ext>
              </a:extLst>
            </p:cNvPr>
            <p:cNvSpPr/>
            <p:nvPr/>
          </p:nvSpPr>
          <p:spPr>
            <a:xfrm>
              <a:off x="4908901" y="1940000"/>
              <a:ext cx="220196" cy="214783"/>
            </a:xfrm>
            <a:custGeom>
              <a:avLst/>
              <a:gdLst>
                <a:gd name="f0" fmla="val w"/>
                <a:gd name="f1" fmla="val h"/>
                <a:gd name="f2" fmla="val 0"/>
                <a:gd name="f3" fmla="val 5766"/>
                <a:gd name="f4" fmla="val 5624"/>
                <a:gd name="f5" fmla="val 4080"/>
                <a:gd name="f6" fmla="val 1504"/>
                <a:gd name="f7" fmla="val 4167"/>
                <a:gd name="f8" fmla="val 4253"/>
                <a:gd name="f9" fmla="val 1528"/>
                <a:gd name="f10" fmla="val 4316"/>
                <a:gd name="f11" fmla="val 1575"/>
                <a:gd name="f12" fmla="val 4442"/>
                <a:gd name="f13" fmla="val 1701"/>
                <a:gd name="f14" fmla="val 1953"/>
                <a:gd name="f15" fmla="val 2048"/>
                <a:gd name="f16" fmla="val 2205"/>
                <a:gd name="f17" fmla="val 4159"/>
                <a:gd name="f18" fmla="val 2158"/>
                <a:gd name="f19" fmla="val 4206"/>
                <a:gd name="f20" fmla="val 2072"/>
                <a:gd name="f21" fmla="val 4230"/>
                <a:gd name="f22" fmla="val 1985"/>
                <a:gd name="f23" fmla="val 1898"/>
                <a:gd name="f24" fmla="val 1812"/>
                <a:gd name="f25" fmla="val 1764"/>
                <a:gd name="f26" fmla="val 1638"/>
                <a:gd name="f27" fmla="val 4033"/>
                <a:gd name="f28" fmla="val 3781"/>
                <a:gd name="f29" fmla="val 3686"/>
                <a:gd name="f30" fmla="val 3844"/>
                <a:gd name="f31" fmla="val 3907"/>
                <a:gd name="f32" fmla="val 3993"/>
                <a:gd name="f33" fmla="val 567"/>
                <a:gd name="f34" fmla="val 3277"/>
                <a:gd name="f35" fmla="val 4694"/>
                <a:gd name="f36" fmla="val 5198"/>
                <a:gd name="f37" fmla="val 835"/>
                <a:gd name="f38" fmla="val 5482"/>
                <a:gd name="f39" fmla="val 1189"/>
                <a:gd name="f40" fmla="val 1540"/>
                <a:gd name="f41" fmla="val 1890"/>
                <a:gd name="f42" fmla="val 2237"/>
                <a:gd name="f43" fmla="val 2489"/>
                <a:gd name="f44" fmla="*/ f0 1 5766"/>
                <a:gd name="f45" fmla="*/ f1 1 5624"/>
                <a:gd name="f46" fmla="val f2"/>
                <a:gd name="f47" fmla="val f3"/>
                <a:gd name="f48" fmla="val f4"/>
                <a:gd name="f49" fmla="+- f48 0 f46"/>
                <a:gd name="f50" fmla="+- f47 0 f46"/>
                <a:gd name="f51" fmla="*/ f50 1 5766"/>
                <a:gd name="f52" fmla="*/ f49 1 562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5766" h="5624">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0" y="f2"/>
                  </a:moveTo>
                  <a:lnTo>
                    <a:pt x="f33" y="f34"/>
                  </a:lnTo>
                  <a:cubicBezTo>
                    <a:pt x="f2" y="f30"/>
                    <a:pt x="f2" y="f35"/>
                    <a:pt x="f33" y="f36"/>
                  </a:cubicBezTo>
                  <a:cubicBezTo>
                    <a:pt x="f37" y="f38"/>
                    <a:pt x="f39" y="f4"/>
                    <a:pt x="f40" y="f4"/>
                  </a:cubicBezTo>
                  <a:cubicBezTo>
                    <a:pt x="f41" y="f4"/>
                    <a:pt x="f42" y="f38"/>
                    <a:pt x="f43" y="f36"/>
                  </a:cubicBezTo>
                  <a:lnTo>
                    <a:pt x="f3" y="f14"/>
                  </a:lnTo>
                  <a:lnTo>
                    <a:pt x="f30"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6" name="Google Shape;6865;p88">
              <a:extLst>
                <a:ext uri="{FF2B5EF4-FFF2-40B4-BE49-F238E27FC236}">
                  <a16:creationId xmlns:a16="http://schemas.microsoft.com/office/drawing/2014/main" id="{D23C8B27-C734-1DA8-3998-BE150B213404}"/>
                </a:ext>
              </a:extLst>
            </p:cNvPr>
            <p:cNvSpPr/>
            <p:nvPr/>
          </p:nvSpPr>
          <p:spPr>
            <a:xfrm>
              <a:off x="5166378" y="1706389"/>
              <a:ext cx="197327" cy="195114"/>
            </a:xfrm>
            <a:custGeom>
              <a:avLst/>
              <a:gdLst>
                <a:gd name="f0" fmla="val w"/>
                <a:gd name="f1" fmla="val h"/>
                <a:gd name="f2" fmla="val 0"/>
                <a:gd name="f3" fmla="val 5167"/>
                <a:gd name="f4" fmla="val 5109"/>
                <a:gd name="f5" fmla="val 4249"/>
                <a:gd name="f6" fmla="val 1"/>
                <a:gd name="f7" fmla="val 4179"/>
                <a:gd name="f8" fmla="val 4106"/>
                <a:gd name="f9" fmla="val 24"/>
                <a:gd name="f10" fmla="val 4033"/>
                <a:gd name="f11" fmla="val 68"/>
                <a:gd name="f12" fmla="val 2206"/>
                <a:gd name="f13" fmla="val 1171"/>
                <a:gd name="f14" fmla="val 2017"/>
                <a:gd name="f15" fmla="val 1265"/>
                <a:gd name="f16" fmla="val 1985"/>
                <a:gd name="f17" fmla="val 1549"/>
                <a:gd name="f18" fmla="val 2143"/>
                <a:gd name="f19" fmla="val 1706"/>
                <a:gd name="f20" fmla="val 2300"/>
                <a:gd name="f21" fmla="val 1864"/>
                <a:gd name="f22" fmla="val 4164"/>
                <a:gd name="f23" fmla="val 945"/>
                <a:gd name="f24" fmla="val 3245"/>
                <a:gd name="f25" fmla="val 2809"/>
                <a:gd name="f26" fmla="val 3434"/>
                <a:gd name="f27" fmla="val 2998"/>
                <a:gd name="f28" fmla="val 3502"/>
                <a:gd name="f29" fmla="val 3066"/>
                <a:gd name="f30" fmla="val 3594"/>
                <a:gd name="f31" fmla="val 3099"/>
                <a:gd name="f32" fmla="val 3684"/>
                <a:gd name="f33" fmla="val 3802"/>
                <a:gd name="f34" fmla="val 3916"/>
                <a:gd name="f35" fmla="val 3042"/>
                <a:gd name="f36" fmla="val 3970"/>
                <a:gd name="f37" fmla="val 2935"/>
                <a:gd name="f38" fmla="val 5073"/>
                <a:gd name="f39" fmla="val 1108"/>
                <a:gd name="f40" fmla="val 1013"/>
                <a:gd name="f41" fmla="val 793"/>
                <a:gd name="f42" fmla="val 5041"/>
                <a:gd name="f43" fmla="val 698"/>
                <a:gd name="f44" fmla="val 4474"/>
                <a:gd name="f45" fmla="val 100"/>
                <a:gd name="f46" fmla="val 4406"/>
                <a:gd name="f47" fmla="val 32"/>
                <a:gd name="f48" fmla="val 4330"/>
                <a:gd name="f49" fmla="*/ f0 1 5167"/>
                <a:gd name="f50" fmla="*/ f1 1 5109"/>
                <a:gd name="f51" fmla="val f2"/>
                <a:gd name="f52" fmla="val f3"/>
                <a:gd name="f53" fmla="val f4"/>
                <a:gd name="f54" fmla="+- f53 0 f51"/>
                <a:gd name="f55" fmla="+- f52 0 f51"/>
                <a:gd name="f56" fmla="*/ f55 1 5167"/>
                <a:gd name="f57" fmla="*/ f54 1 5109"/>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167" h="5109">
                  <a:moveTo>
                    <a:pt x="f5" y="f6"/>
                  </a:moveTo>
                  <a:cubicBezTo>
                    <a:pt x="f7" y="f6"/>
                    <a:pt x="f8" y="f9"/>
                    <a:pt x="f10" y="f11"/>
                  </a:cubicBezTo>
                  <a:lnTo>
                    <a:pt x="f12" y="f13"/>
                  </a:lnTo>
                  <a:cubicBezTo>
                    <a:pt x="f14" y="f15"/>
                    <a:pt x="f16" y="f17"/>
                    <a:pt x="f18" y="f19"/>
                  </a:cubicBezTo>
                  <a:lnTo>
                    <a:pt x="f20" y="f21"/>
                  </a:lnTo>
                  <a:lnTo>
                    <a:pt x="f2" y="f22"/>
                  </a:lnTo>
                  <a:lnTo>
                    <a:pt x="f23" y="f4"/>
                  </a:lnTo>
                  <a:lnTo>
                    <a:pt x="f24" y="f25"/>
                  </a:lnTo>
                  <a:lnTo>
                    <a:pt x="f26" y="f27"/>
                  </a:lnTo>
                  <a:cubicBezTo>
                    <a:pt x="f28" y="f29"/>
                    <a:pt x="f30" y="f31"/>
                    <a:pt x="f32" y="f31"/>
                  </a:cubicBezTo>
                  <a:cubicBezTo>
                    <a:pt x="f33" y="f31"/>
                    <a:pt x="f34" y="f35"/>
                    <a:pt x="f36" y="f37"/>
                  </a:cubicBezTo>
                  <a:lnTo>
                    <a:pt x="f38" y="f39"/>
                  </a:lnTo>
                  <a:cubicBezTo>
                    <a:pt x="f3" y="f40"/>
                    <a:pt x="f3" y="f41"/>
                    <a:pt x="f42" y="f43"/>
                  </a:cubicBezTo>
                  <a:lnTo>
                    <a:pt x="f44" y="f45"/>
                  </a:lnTo>
                  <a:cubicBezTo>
                    <a:pt x="f46" y="f47"/>
                    <a:pt x="f48"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07" name="Google Shape;6913;p88">
            <a:extLst>
              <a:ext uri="{FF2B5EF4-FFF2-40B4-BE49-F238E27FC236}">
                <a16:creationId xmlns:a16="http://schemas.microsoft.com/office/drawing/2014/main" id="{35A6CE68-43C7-F538-9C84-1E0E29EEB161}"/>
              </a:ext>
            </a:extLst>
          </p:cNvPr>
          <p:cNvGrpSpPr/>
          <p:nvPr/>
        </p:nvGrpSpPr>
        <p:grpSpPr>
          <a:xfrm>
            <a:off x="5475372" y="1706599"/>
            <a:ext cx="450021" cy="448805"/>
            <a:chOff x="5475372" y="1706599"/>
            <a:chExt cx="450021" cy="448805"/>
          </a:xfrm>
        </p:grpSpPr>
        <p:sp>
          <p:nvSpPr>
            <p:cNvPr id="108" name="Google Shape;6914;p88">
              <a:extLst>
                <a:ext uri="{FF2B5EF4-FFF2-40B4-BE49-F238E27FC236}">
                  <a16:creationId xmlns:a16="http://schemas.microsoft.com/office/drawing/2014/main" id="{9AB70E54-B39D-2B97-E283-6EC257E27BFF}"/>
                </a:ext>
              </a:extLst>
            </p:cNvPr>
            <p:cNvSpPr/>
            <p:nvPr/>
          </p:nvSpPr>
          <p:spPr>
            <a:xfrm>
              <a:off x="5475372" y="1706599"/>
              <a:ext cx="450021" cy="448805"/>
            </a:xfrm>
            <a:custGeom>
              <a:avLst/>
              <a:gdLst>
                <a:gd name="f0" fmla="val w"/>
                <a:gd name="f1" fmla="val h"/>
                <a:gd name="f2" fmla="val 0"/>
                <a:gd name="f3" fmla="val 11784"/>
                <a:gd name="f4" fmla="val 11752"/>
                <a:gd name="f5" fmla="val 5199"/>
                <a:gd name="f6" fmla="val 1"/>
                <a:gd name="f7" fmla="val 5042"/>
                <a:gd name="f8" fmla="val 4916"/>
                <a:gd name="f9" fmla="val 127"/>
                <a:gd name="f10" fmla="val 4884"/>
                <a:gd name="f11" fmla="val 284"/>
                <a:gd name="f12" fmla="val 4727"/>
                <a:gd name="f13" fmla="val 883"/>
                <a:gd name="f14" fmla="val 4191"/>
                <a:gd name="f15" fmla="val 977"/>
                <a:gd name="f16" fmla="val 3655"/>
                <a:gd name="f17" fmla="val 1229"/>
                <a:gd name="f18" fmla="val 3151"/>
                <a:gd name="f19" fmla="val 1513"/>
                <a:gd name="f20" fmla="val 2647"/>
                <a:gd name="f21" fmla="val 2599"/>
                <a:gd name="f22" fmla="val 1205"/>
                <a:gd name="f23" fmla="val 2542"/>
                <a:gd name="f24" fmla="val 1195"/>
                <a:gd name="f25" fmla="val 2482"/>
                <a:gd name="f26" fmla="val 2386"/>
                <a:gd name="f27" fmla="val 2284"/>
                <a:gd name="f28" fmla="val 1222"/>
                <a:gd name="f29" fmla="val 2206"/>
                <a:gd name="f30" fmla="val 1261"/>
                <a:gd name="f31" fmla="val 1135"/>
                <a:gd name="f32" fmla="val 2332"/>
                <a:gd name="f33" fmla="val 2490"/>
                <a:gd name="f34" fmla="val 1230"/>
                <a:gd name="f35" fmla="val 1198"/>
                <a:gd name="f36" fmla="val 3624"/>
                <a:gd name="f37" fmla="val 978"/>
                <a:gd name="f38" fmla="val 4726"/>
                <a:gd name="f39" fmla="val 4947"/>
                <a:gd name="f40" fmla="val 5041"/>
                <a:gd name="f41" fmla="val 6585"/>
                <a:gd name="f42" fmla="val 6743"/>
                <a:gd name="f43" fmla="val 6869"/>
                <a:gd name="f44" fmla="val 6900"/>
                <a:gd name="f45" fmla="val 7058"/>
                <a:gd name="f46" fmla="val 946"/>
                <a:gd name="f47" fmla="val 7404"/>
                <a:gd name="f48" fmla="val 1072"/>
                <a:gd name="f49" fmla="val 7782"/>
                <a:gd name="f50" fmla="val 8129"/>
                <a:gd name="f51" fmla="val 1504"/>
                <a:gd name="f52" fmla="val 7854"/>
                <a:gd name="f53" fmla="val 2843"/>
                <a:gd name="f54" fmla="val 6486"/>
                <a:gd name="f55" fmla="val 2841"/>
                <a:gd name="f56" fmla="val 2839"/>
                <a:gd name="f57" fmla="val 6488"/>
                <a:gd name="f58" fmla="val 2836"/>
                <a:gd name="f59" fmla="val 6491"/>
                <a:gd name="f60" fmla="val 6459"/>
                <a:gd name="f61" fmla="val 2805"/>
                <a:gd name="f62" fmla="val 6050"/>
                <a:gd name="f63" fmla="val 5955"/>
                <a:gd name="f64" fmla="val 2773"/>
                <a:gd name="f65" fmla="val 4222"/>
                <a:gd name="f66" fmla="val 5861"/>
                <a:gd name="f67" fmla="val 7562"/>
                <a:gd name="f68" fmla="val 8948"/>
                <a:gd name="f69" fmla="val 5924"/>
                <a:gd name="f70" fmla="val 7499"/>
                <a:gd name="f71" fmla="val 7751"/>
                <a:gd name="f72" fmla="val 8822"/>
                <a:gd name="f73" fmla="val 6113"/>
                <a:gd name="f74" fmla="val 6066"/>
                <a:gd name="f75" fmla="val 5963"/>
                <a:gd name="f76" fmla="val 8956"/>
                <a:gd name="f77" fmla="val 5821"/>
                <a:gd name="f78" fmla="val 5680"/>
                <a:gd name="f79" fmla="val 5499"/>
                <a:gd name="f80" fmla="val 5294"/>
                <a:gd name="f81" fmla="val 8917"/>
                <a:gd name="f82" fmla="val 10523"/>
                <a:gd name="f83" fmla="val 4034"/>
                <a:gd name="f84" fmla="val 10681"/>
                <a:gd name="f85" fmla="val 4349"/>
                <a:gd name="f86" fmla="val 10807"/>
                <a:gd name="f87" fmla="val 10870"/>
                <a:gd name="f88" fmla="val 11468"/>
                <a:gd name="f89" fmla="val 11626"/>
                <a:gd name="f90" fmla="val 6901"/>
                <a:gd name="f91" fmla="val 7594"/>
                <a:gd name="f92" fmla="val 10775"/>
                <a:gd name="f93" fmla="val 8633"/>
                <a:gd name="f94" fmla="val 10240"/>
                <a:gd name="f95" fmla="val 9137"/>
                <a:gd name="f96" fmla="val 9185"/>
                <a:gd name="f97" fmla="val 10547"/>
                <a:gd name="f98" fmla="val 9243"/>
                <a:gd name="f99" fmla="val 10558"/>
                <a:gd name="f100" fmla="val 9302"/>
                <a:gd name="f101" fmla="val 9399"/>
                <a:gd name="f102" fmla="val 9501"/>
                <a:gd name="f103" fmla="val 10531"/>
                <a:gd name="f104" fmla="val 9578"/>
                <a:gd name="f105" fmla="val 10492"/>
                <a:gd name="f106" fmla="val 10524"/>
                <a:gd name="f107" fmla="val 9547"/>
                <a:gd name="f108" fmla="val 10650"/>
                <a:gd name="f109" fmla="val 9421"/>
                <a:gd name="f110" fmla="val 9263"/>
                <a:gd name="f111" fmla="val 10555"/>
                <a:gd name="f112" fmla="val 9106"/>
                <a:gd name="f113" fmla="val 10303"/>
                <a:gd name="f114" fmla="val 8601"/>
                <a:gd name="f115" fmla="val 10618"/>
                <a:gd name="f116" fmla="val 10933"/>
                <a:gd name="f117" fmla="val 7026"/>
                <a:gd name="f118" fmla="val 11500"/>
                <a:gd name="f119" fmla="val 11658"/>
                <a:gd name="f120" fmla="val 6806"/>
                <a:gd name="f121" fmla="val 6711"/>
                <a:gd name="f122" fmla="val 6554"/>
                <a:gd name="f123" fmla="val 5167"/>
                <a:gd name="f124" fmla="val 4915"/>
                <a:gd name="f125" fmla="val 10902"/>
                <a:gd name="f126" fmla="val 3687"/>
                <a:gd name="f127" fmla="val 10272"/>
                <a:gd name="f128" fmla="val 2521"/>
                <a:gd name="f129" fmla="val 10587"/>
                <a:gd name="f130" fmla="val 9509"/>
                <a:gd name="f131" fmla="val 1209"/>
                <a:gd name="f132" fmla="val 9430"/>
                <a:gd name="f133" fmla="val 1185"/>
                <a:gd name="f134" fmla="val 9347"/>
                <a:gd name="f135" fmla="val 9279"/>
                <a:gd name="f136" fmla="val 9208"/>
                <a:gd name="f137" fmla="val 1201"/>
                <a:gd name="f138" fmla="val 8161"/>
                <a:gd name="f139" fmla="*/ f0 1 11784"/>
                <a:gd name="f140" fmla="*/ f1 1 11752"/>
                <a:gd name="f141" fmla="val f2"/>
                <a:gd name="f142" fmla="val f3"/>
                <a:gd name="f143" fmla="val f4"/>
                <a:gd name="f144" fmla="+- f143 0 f141"/>
                <a:gd name="f145" fmla="+- f142 0 f141"/>
                <a:gd name="f146" fmla="*/ f145 1 11784"/>
                <a:gd name="f147" fmla="*/ f144 1 11752"/>
                <a:gd name="f148" fmla="*/ f141 1 f146"/>
                <a:gd name="f149" fmla="*/ f142 1 f146"/>
                <a:gd name="f150" fmla="*/ f141 1 f147"/>
                <a:gd name="f151" fmla="*/ f143 1 f147"/>
                <a:gd name="f152" fmla="*/ f148 f139 1"/>
                <a:gd name="f153" fmla="*/ f149 f139 1"/>
                <a:gd name="f154" fmla="*/ f151 f140 1"/>
                <a:gd name="f155" fmla="*/ f150 f140 1"/>
              </a:gdLst>
              <a:ahLst/>
              <a:cxnLst>
                <a:cxn ang="3cd4">
                  <a:pos x="hc" y="t"/>
                </a:cxn>
                <a:cxn ang="0">
                  <a:pos x="r" y="vc"/>
                </a:cxn>
                <a:cxn ang="cd4">
                  <a:pos x="hc" y="b"/>
                </a:cxn>
                <a:cxn ang="cd2">
                  <a:pos x="l" y="vc"/>
                </a:cxn>
              </a:cxnLst>
              <a:rect l="f152" t="f155" r="f153" b="f154"/>
              <a:pathLst>
                <a:path w="11784" h="11752">
                  <a:moveTo>
                    <a:pt x="f5" y="f6"/>
                  </a:moveTo>
                  <a:cubicBezTo>
                    <a:pt x="f7" y="f6"/>
                    <a:pt x="f8" y="f9"/>
                    <a:pt x="f10" y="f11"/>
                  </a:cubicBezTo>
                  <a:lnTo>
                    <a:pt x="f12" y="f13"/>
                  </a:lnTo>
                  <a:cubicBezTo>
                    <a:pt x="f14" y="f15"/>
                    <a:pt x="f16" y="f17"/>
                    <a:pt x="f18" y="f19"/>
                  </a:cubicBezTo>
                  <a:lnTo>
                    <a:pt x="f20" y="f17"/>
                  </a:lnTo>
                  <a:cubicBezTo>
                    <a:pt x="f21" y="f22"/>
                    <a:pt x="f23" y="f24"/>
                    <a:pt x="f25" y="f24"/>
                  </a:cubicBezTo>
                  <a:cubicBezTo>
                    <a:pt x="f26" y="f24"/>
                    <a:pt x="f27" y="f28"/>
                    <a:pt x="f29" y="f30"/>
                  </a:cubicBezTo>
                  <a:lnTo>
                    <a:pt x="f30" y="f29"/>
                  </a:lnTo>
                  <a:cubicBezTo>
                    <a:pt x="f31" y="f32"/>
                    <a:pt x="f31" y="f33"/>
                    <a:pt x="f34" y="f20"/>
                  </a:cubicBezTo>
                  <a:lnTo>
                    <a:pt x="f19" y="f18"/>
                  </a:lnTo>
                  <a:cubicBezTo>
                    <a:pt x="f35" y="f36"/>
                    <a:pt x="f37" y="f14"/>
                    <a:pt x="f13" y="f38"/>
                  </a:cubicBezTo>
                  <a:lnTo>
                    <a:pt x="f11" y="f10"/>
                  </a:lnTo>
                  <a:cubicBezTo>
                    <a:pt x="f9" y="f39"/>
                    <a:pt x="f6" y="f40"/>
                    <a:pt x="f6" y="f5"/>
                  </a:cubicBezTo>
                  <a:lnTo>
                    <a:pt x="f6" y="f41"/>
                  </a:lnTo>
                  <a:cubicBezTo>
                    <a:pt x="f6" y="f42"/>
                    <a:pt x="f9" y="f43"/>
                    <a:pt x="f11" y="f44"/>
                  </a:cubicBezTo>
                  <a:lnTo>
                    <a:pt x="f13" y="f45"/>
                  </a:lnTo>
                  <a:cubicBezTo>
                    <a:pt x="f46" y="f47"/>
                    <a:pt x="f48" y="f49"/>
                    <a:pt x="f34" y="f50"/>
                  </a:cubicBezTo>
                  <a:cubicBezTo>
                    <a:pt x="f51" y="f52"/>
                    <a:pt x="f53" y="f54"/>
                    <a:pt x="f55" y="f54"/>
                  </a:cubicBezTo>
                  <a:lnTo>
                    <a:pt x="f55" y="f54"/>
                  </a:lnTo>
                  <a:cubicBezTo>
                    <a:pt x="f55" y="f54"/>
                    <a:pt x="f56" y="f57"/>
                    <a:pt x="f58" y="f59"/>
                  </a:cubicBezTo>
                  <a:cubicBezTo>
                    <a:pt x="f58" y="f60"/>
                    <a:pt x="f61" y="f62"/>
                    <a:pt x="f61" y="f63"/>
                  </a:cubicBezTo>
                  <a:cubicBezTo>
                    <a:pt x="f64" y="f65"/>
                    <a:pt x="f14" y="f58"/>
                    <a:pt x="f66" y="f58"/>
                  </a:cubicBezTo>
                  <a:cubicBezTo>
                    <a:pt x="f67" y="f58"/>
                    <a:pt x="f68" y="f65"/>
                    <a:pt x="f68" y="f69"/>
                  </a:cubicBezTo>
                  <a:cubicBezTo>
                    <a:pt x="f68" y="f70"/>
                    <a:pt x="f71" y="f72"/>
                    <a:pt x="f73" y="f68"/>
                  </a:cubicBezTo>
                  <a:cubicBezTo>
                    <a:pt x="f74" y="f68"/>
                    <a:pt x="f75" y="f76"/>
                    <a:pt x="f77" y="f76"/>
                  </a:cubicBezTo>
                  <a:cubicBezTo>
                    <a:pt x="f78" y="f76"/>
                    <a:pt x="f79" y="f68"/>
                    <a:pt x="f80" y="f81"/>
                  </a:cubicBezTo>
                  <a:lnTo>
                    <a:pt x="f16" y="f82"/>
                  </a:lnTo>
                  <a:cubicBezTo>
                    <a:pt x="f83" y="f84"/>
                    <a:pt x="f85" y="f86"/>
                    <a:pt x="f12" y="f87"/>
                  </a:cubicBezTo>
                  <a:lnTo>
                    <a:pt x="f10" y="f88"/>
                  </a:lnTo>
                  <a:cubicBezTo>
                    <a:pt x="f8" y="f89"/>
                    <a:pt x="f7" y="f4"/>
                    <a:pt x="f5" y="f4"/>
                  </a:cubicBezTo>
                  <a:lnTo>
                    <a:pt x="f41" y="f4"/>
                  </a:lnTo>
                  <a:cubicBezTo>
                    <a:pt x="f42" y="f4"/>
                    <a:pt x="f43" y="f89"/>
                    <a:pt x="f90" y="f88"/>
                  </a:cubicBezTo>
                  <a:lnTo>
                    <a:pt x="f45" y="f87"/>
                  </a:lnTo>
                  <a:cubicBezTo>
                    <a:pt x="f91" y="f92"/>
                    <a:pt x="f50" y="f82"/>
                    <a:pt x="f93" y="f94"/>
                  </a:cubicBezTo>
                  <a:lnTo>
                    <a:pt x="f95" y="f82"/>
                  </a:lnTo>
                  <a:cubicBezTo>
                    <a:pt x="f96" y="f97"/>
                    <a:pt x="f98" y="f99"/>
                    <a:pt x="f100" y="f99"/>
                  </a:cubicBezTo>
                  <a:cubicBezTo>
                    <a:pt x="f101" y="f99"/>
                    <a:pt x="f102" y="f103"/>
                    <a:pt x="f104" y="f105"/>
                  </a:cubicBezTo>
                  <a:lnTo>
                    <a:pt x="f106" y="f107"/>
                  </a:lnTo>
                  <a:cubicBezTo>
                    <a:pt x="f108" y="f109"/>
                    <a:pt x="f108" y="f110"/>
                    <a:pt x="f111" y="f112"/>
                  </a:cubicBezTo>
                  <a:lnTo>
                    <a:pt x="f113" y="f114"/>
                  </a:lnTo>
                  <a:cubicBezTo>
                    <a:pt x="f115" y="f50"/>
                    <a:pt x="f86" y="f67"/>
                    <a:pt x="f116" y="f117"/>
                  </a:cubicBezTo>
                  <a:lnTo>
                    <a:pt x="f118" y="f43"/>
                  </a:lnTo>
                  <a:cubicBezTo>
                    <a:pt x="f119" y="f120"/>
                    <a:pt x="f3" y="f121"/>
                    <a:pt x="f3" y="f122"/>
                  </a:cubicBezTo>
                  <a:lnTo>
                    <a:pt x="f3" y="f123"/>
                  </a:lnTo>
                  <a:cubicBezTo>
                    <a:pt x="f4" y="f40"/>
                    <a:pt x="f119" y="f124"/>
                    <a:pt x="f118" y="f10"/>
                  </a:cubicBezTo>
                  <a:lnTo>
                    <a:pt x="f125" y="f38"/>
                  </a:lnTo>
                  <a:cubicBezTo>
                    <a:pt x="f86" y="f14"/>
                    <a:pt x="f111" y="f126"/>
                    <a:pt x="f127" y="f18"/>
                  </a:cubicBezTo>
                  <a:lnTo>
                    <a:pt x="f111" y="f20"/>
                  </a:lnTo>
                  <a:cubicBezTo>
                    <a:pt x="f108" y="f128"/>
                    <a:pt x="f129" y="f32"/>
                    <a:pt x="f106" y="f29"/>
                  </a:cubicBezTo>
                  <a:lnTo>
                    <a:pt x="f104" y="f30"/>
                  </a:lnTo>
                  <a:cubicBezTo>
                    <a:pt x="f130" y="f131"/>
                    <a:pt x="f132" y="f133"/>
                    <a:pt x="f134" y="f133"/>
                  </a:cubicBezTo>
                  <a:cubicBezTo>
                    <a:pt x="f135" y="f133"/>
                    <a:pt x="f136" y="f137"/>
                    <a:pt x="f95" y="f17"/>
                  </a:cubicBezTo>
                  <a:lnTo>
                    <a:pt x="f93" y="f19"/>
                  </a:lnTo>
                  <a:cubicBezTo>
                    <a:pt x="f138" y="f35"/>
                    <a:pt x="f91" y="f15"/>
                    <a:pt x="f45" y="f13"/>
                  </a:cubicBezTo>
                  <a:lnTo>
                    <a:pt x="f90" y="f11"/>
                  </a:lnTo>
                  <a:cubicBezTo>
                    <a:pt x="f43" y="f9"/>
                    <a:pt x="f42" y="f6"/>
                    <a:pt x="f41"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9" name="Google Shape;6915;p88">
              <a:extLst>
                <a:ext uri="{FF2B5EF4-FFF2-40B4-BE49-F238E27FC236}">
                  <a16:creationId xmlns:a16="http://schemas.microsoft.com/office/drawing/2014/main" id="{EF6E0EEC-E3F6-1EB4-C134-D00CF7841055}"/>
                </a:ext>
              </a:extLst>
            </p:cNvPr>
            <p:cNvSpPr/>
            <p:nvPr/>
          </p:nvSpPr>
          <p:spPr>
            <a:xfrm>
              <a:off x="5475372" y="1841025"/>
              <a:ext cx="328507" cy="313191"/>
            </a:xfrm>
            <a:custGeom>
              <a:avLst/>
              <a:gdLst>
                <a:gd name="f0" fmla="val w"/>
                <a:gd name="f1" fmla="val h"/>
                <a:gd name="f2" fmla="val 0"/>
                <a:gd name="f3" fmla="val 8602"/>
                <a:gd name="f4" fmla="val 8201"/>
                <a:gd name="f5" fmla="val 5939"/>
                <a:gd name="f6" fmla="val 4729"/>
                <a:gd name="f7" fmla="val 3750"/>
                <a:gd name="f8" fmla="val 854"/>
                <a:gd name="f9" fmla="val 3561"/>
                <a:gd name="f10" fmla="val 1963"/>
                <a:gd name="f11" fmla="val 3466"/>
                <a:gd name="f12" fmla="val 2404"/>
                <a:gd name="f13" fmla="val 3498"/>
                <a:gd name="f14" fmla="val 2813"/>
                <a:gd name="f15" fmla="val 3624"/>
                <a:gd name="f16" fmla="val 3223"/>
                <a:gd name="f17" fmla="val 410"/>
                <a:gd name="f18" fmla="val 6468"/>
                <a:gd name="f19" fmla="val 1"/>
                <a:gd name="f20" fmla="val 6846"/>
                <a:gd name="f21" fmla="val 7507"/>
                <a:gd name="f22" fmla="val 7917"/>
                <a:gd name="f23" fmla="val 600"/>
                <a:gd name="f24" fmla="val 8106"/>
                <a:gd name="f25" fmla="val 852"/>
                <a:gd name="f26" fmla="val 8200"/>
                <a:gd name="f27" fmla="val 1111"/>
                <a:gd name="f28" fmla="val 1371"/>
                <a:gd name="f29" fmla="val 1639"/>
                <a:gd name="f30" fmla="val 1860"/>
                <a:gd name="f31" fmla="val 5136"/>
                <a:gd name="f32" fmla="val 4640"/>
                <a:gd name="f33" fmla="val 5388"/>
                <a:gd name="f34" fmla="val 4735"/>
                <a:gd name="f35" fmla="val 5664"/>
                <a:gd name="f36" fmla="val 4782"/>
                <a:gd name="f37" fmla="val 5947"/>
                <a:gd name="f38" fmla="val 6231"/>
                <a:gd name="f39" fmla="val 6522"/>
                <a:gd name="f40" fmla="val 6806"/>
                <a:gd name="f41" fmla="val 7846"/>
                <a:gd name="f42" fmla="val 4294"/>
                <a:gd name="f43" fmla="val 3065"/>
                <a:gd name="f44" fmla="val 8224"/>
                <a:gd name="f45" fmla="val 1773"/>
                <a:gd name="f46" fmla="val 8192"/>
                <a:gd name="f47" fmla="val 1647"/>
                <a:gd name="f48" fmla="val 8129"/>
                <a:gd name="f49" fmla="val 1553"/>
                <a:gd name="f50" fmla="val 8003"/>
                <a:gd name="f51" fmla="val 1521"/>
                <a:gd name="f52" fmla="val 7972"/>
                <a:gd name="f53" fmla="val 1514"/>
                <a:gd name="f54" fmla="val 7942"/>
                <a:gd name="f55" fmla="val 1510"/>
                <a:gd name="f56" fmla="val 7914"/>
                <a:gd name="f57" fmla="val 7830"/>
                <a:gd name="f58" fmla="val 7759"/>
                <a:gd name="f59" fmla="val 1545"/>
                <a:gd name="f60" fmla="val 7688"/>
                <a:gd name="f61" fmla="val 1616"/>
                <a:gd name="f62" fmla="val 6901"/>
                <a:gd name="f63" fmla="val 6759"/>
                <a:gd name="f64" fmla="val 2530"/>
                <a:gd name="f65" fmla="val 6578"/>
                <a:gd name="f66" fmla="val 2593"/>
                <a:gd name="f67" fmla="val 6400"/>
                <a:gd name="f68" fmla="val 6223"/>
                <a:gd name="f69" fmla="val 6050"/>
                <a:gd name="f70" fmla="val 5924"/>
                <a:gd name="f71" fmla="val 5640"/>
                <a:gd name="f72" fmla="val 2120"/>
                <a:gd name="f73" fmla="val 1679"/>
                <a:gd name="f74" fmla="val 1395"/>
                <a:gd name="f75" fmla="val 6711"/>
                <a:gd name="f76" fmla="val 608"/>
                <a:gd name="f77" fmla="val 6774"/>
                <a:gd name="f78" fmla="val 545"/>
                <a:gd name="f79" fmla="val 419"/>
                <a:gd name="f80" fmla="val 293"/>
                <a:gd name="f81" fmla="val 6743"/>
                <a:gd name="f82" fmla="val 198"/>
                <a:gd name="f83" fmla="val 6648"/>
                <a:gd name="f84" fmla="val 104"/>
                <a:gd name="f85" fmla="val 6554"/>
                <a:gd name="f86" fmla="val 72"/>
                <a:gd name="f87" fmla="val 6344"/>
                <a:gd name="f88" fmla="val 23"/>
                <a:gd name="f89" fmla="val 6139"/>
                <a:gd name="f90" fmla="*/ f0 1 8602"/>
                <a:gd name="f91" fmla="*/ f1 1 8201"/>
                <a:gd name="f92" fmla="val f2"/>
                <a:gd name="f93" fmla="val f3"/>
                <a:gd name="f94" fmla="val f4"/>
                <a:gd name="f95" fmla="+- f94 0 f92"/>
                <a:gd name="f96" fmla="+- f93 0 f92"/>
                <a:gd name="f97" fmla="*/ f96 1 8602"/>
                <a:gd name="f98" fmla="*/ f95 1 8201"/>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8602" h="8201">
                  <a:moveTo>
                    <a:pt x="f5" y="f2"/>
                  </a:moveTo>
                  <a:cubicBezTo>
                    <a:pt x="f6" y="f2"/>
                    <a:pt x="f7" y="f8"/>
                    <a:pt x="f9" y="f10"/>
                  </a:cubicBezTo>
                  <a:cubicBezTo>
                    <a:pt x="f11" y="f12"/>
                    <a:pt x="f13" y="f14"/>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3" y="f34"/>
                    <a:pt x="f35" y="f36"/>
                    <a:pt x="f37" y="f36"/>
                  </a:cubicBezTo>
                  <a:cubicBezTo>
                    <a:pt x="f38" y="f36"/>
                    <a:pt x="f39" y="f34"/>
                    <a:pt x="f40" y="f32"/>
                  </a:cubicBezTo>
                  <a:cubicBezTo>
                    <a:pt x="f41" y="f42"/>
                    <a:pt x="f3" y="f43"/>
                    <a:pt x="f44" y="f45"/>
                  </a:cubicBezTo>
                  <a:cubicBezTo>
                    <a:pt x="f46" y="f47"/>
                    <a:pt x="f48" y="f49"/>
                    <a:pt x="f50" y="f51"/>
                  </a:cubicBezTo>
                  <a:cubicBezTo>
                    <a:pt x="f52" y="f53"/>
                    <a:pt x="f54" y="f55"/>
                    <a:pt x="f56" y="f55"/>
                  </a:cubicBezTo>
                  <a:cubicBezTo>
                    <a:pt x="f57" y="f55"/>
                    <a:pt x="f58" y="f59"/>
                    <a:pt x="f60" y="f61"/>
                  </a:cubicBezTo>
                  <a:lnTo>
                    <a:pt x="f62" y="f12"/>
                  </a:lnTo>
                  <a:cubicBezTo>
                    <a:pt x="f63" y="f64"/>
                    <a:pt x="f65" y="f66"/>
                    <a:pt x="f67" y="f66"/>
                  </a:cubicBezTo>
                  <a:cubicBezTo>
                    <a:pt x="f68" y="f66"/>
                    <a:pt x="f69" y="f64"/>
                    <a:pt x="f70" y="f12"/>
                  </a:cubicBezTo>
                  <a:cubicBezTo>
                    <a:pt x="f71" y="f72"/>
                    <a:pt x="f71" y="f73"/>
                    <a:pt x="f70" y="f74"/>
                  </a:cubicBezTo>
                  <a:lnTo>
                    <a:pt x="f75" y="f76"/>
                  </a:lnTo>
                  <a:cubicBezTo>
                    <a:pt x="f77" y="f78"/>
                    <a:pt x="f40" y="f79"/>
                    <a:pt x="f77" y="f80"/>
                  </a:cubicBezTo>
                  <a:cubicBezTo>
                    <a:pt x="f81" y="f82"/>
                    <a:pt x="f83" y="f84"/>
                    <a:pt x="f85" y="f86"/>
                  </a:cubicBezTo>
                  <a:cubicBezTo>
                    <a:pt x="f87" y="f88"/>
                    <a:pt x="f89"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10" name="Google Shape;6947;p88">
            <a:extLst>
              <a:ext uri="{FF2B5EF4-FFF2-40B4-BE49-F238E27FC236}">
                <a16:creationId xmlns:a16="http://schemas.microsoft.com/office/drawing/2014/main" id="{7305916F-8153-F9DE-F0A1-E10176288DFE}"/>
              </a:ext>
            </a:extLst>
          </p:cNvPr>
          <p:cNvGrpSpPr/>
          <p:nvPr/>
        </p:nvGrpSpPr>
        <p:grpSpPr>
          <a:xfrm>
            <a:off x="3147849" y="1725783"/>
            <a:ext cx="446391" cy="447617"/>
            <a:chOff x="3147849" y="1725783"/>
            <a:chExt cx="446391" cy="447617"/>
          </a:xfrm>
        </p:grpSpPr>
        <p:sp>
          <p:nvSpPr>
            <p:cNvPr id="111" name="Google Shape;6948;p88">
              <a:extLst>
                <a:ext uri="{FF2B5EF4-FFF2-40B4-BE49-F238E27FC236}">
                  <a16:creationId xmlns:a16="http://schemas.microsoft.com/office/drawing/2014/main" id="{B1D97B2B-1FCC-A981-8853-871956F0B200}"/>
                </a:ext>
              </a:extLst>
            </p:cNvPr>
            <p:cNvSpPr/>
            <p:nvPr/>
          </p:nvSpPr>
          <p:spPr>
            <a:xfrm>
              <a:off x="3147849" y="1725783"/>
              <a:ext cx="105896" cy="446400"/>
            </a:xfrm>
            <a:custGeom>
              <a:avLst/>
              <a:gdLst>
                <a:gd name="f0" fmla="val w"/>
                <a:gd name="f1" fmla="val h"/>
                <a:gd name="f2" fmla="val 0"/>
                <a:gd name="f3" fmla="val 2773"/>
                <a:gd name="f4" fmla="val 11689"/>
                <a:gd name="f5" fmla="val 1418"/>
                <a:gd name="f6" fmla="val 1072"/>
                <a:gd name="f7" fmla="val 757"/>
                <a:gd name="f8" fmla="val 315"/>
                <a:gd name="f9" fmla="val 662"/>
                <a:gd name="f10" fmla="val 9578"/>
                <a:gd name="f11" fmla="val 9830"/>
                <a:gd name="f12" fmla="val 914"/>
                <a:gd name="f13" fmla="val 10050"/>
                <a:gd name="f14" fmla="val 1103"/>
                <a:gd name="f15" fmla="val 10176"/>
                <a:gd name="f16" fmla="val 10996"/>
                <a:gd name="f17" fmla="val 347"/>
                <a:gd name="f18" fmla="val 158"/>
                <a:gd name="f19" fmla="val 1"/>
                <a:gd name="f20" fmla="val 11153"/>
                <a:gd name="f21" fmla="val 11342"/>
                <a:gd name="f22" fmla="val 11531"/>
                <a:gd name="f23" fmla="val 2395"/>
                <a:gd name="f24" fmla="val 2616"/>
                <a:gd name="f25" fmla="val 1733"/>
                <a:gd name="f26" fmla="val 1922"/>
                <a:gd name="f27" fmla="val 2080"/>
                <a:gd name="f28" fmla="val 9861"/>
                <a:gd name="f29" fmla="val 284"/>
                <a:gd name="f30" fmla="val 1765"/>
                <a:gd name="f31" fmla="*/ f0 1 2773"/>
                <a:gd name="f32" fmla="*/ f1 1 11689"/>
                <a:gd name="f33" fmla="val f2"/>
                <a:gd name="f34" fmla="val f3"/>
                <a:gd name="f35" fmla="val f4"/>
                <a:gd name="f36" fmla="+- f35 0 f33"/>
                <a:gd name="f37" fmla="+- f34 0 f33"/>
                <a:gd name="f38" fmla="*/ f37 1 2773"/>
                <a:gd name="f39" fmla="*/ f36 1 1168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11689">
                  <a:moveTo>
                    <a:pt x="f5" y="f2"/>
                  </a:moveTo>
                  <a:cubicBezTo>
                    <a:pt x="f6" y="f2"/>
                    <a:pt x="f7" y="f8"/>
                    <a:pt x="f7" y="f9"/>
                  </a:cubicBezTo>
                  <a:lnTo>
                    <a:pt x="f7" y="f10"/>
                  </a:lnTo>
                  <a:cubicBezTo>
                    <a:pt x="f7" y="f11"/>
                    <a:pt x="f12" y="f13"/>
                    <a:pt x="f14" y="f15"/>
                  </a:cubicBezTo>
                  <a:lnTo>
                    <a:pt x="f14" y="f16"/>
                  </a:lnTo>
                  <a:lnTo>
                    <a:pt x="f17" y="f16"/>
                  </a:lnTo>
                  <a:cubicBezTo>
                    <a:pt x="f18" y="f16"/>
                    <a:pt x="f19" y="f20"/>
                    <a:pt x="f19" y="f21"/>
                  </a:cubicBezTo>
                  <a:cubicBezTo>
                    <a:pt x="f19" y="f22"/>
                    <a:pt x="f18" y="f4"/>
                    <a:pt x="f17" y="f4"/>
                  </a:cubicBezTo>
                  <a:lnTo>
                    <a:pt x="f23" y="f4"/>
                  </a:lnTo>
                  <a:cubicBezTo>
                    <a:pt x="f24" y="f4"/>
                    <a:pt x="f3" y="f22"/>
                    <a:pt x="f3" y="f21"/>
                  </a:cubicBezTo>
                  <a:cubicBezTo>
                    <a:pt x="f3" y="f20"/>
                    <a:pt x="f24" y="f16"/>
                    <a:pt x="f23" y="f16"/>
                  </a:cubicBezTo>
                  <a:lnTo>
                    <a:pt x="f25" y="f16"/>
                  </a:lnTo>
                  <a:lnTo>
                    <a:pt x="f25" y="f15"/>
                  </a:lnTo>
                  <a:cubicBezTo>
                    <a:pt x="f26" y="f13"/>
                    <a:pt x="f27" y="f28"/>
                    <a:pt x="f27" y="f10"/>
                  </a:cubicBezTo>
                  <a:lnTo>
                    <a:pt x="f27" y="f9"/>
                  </a:lnTo>
                  <a:cubicBezTo>
                    <a:pt x="f27" y="f29"/>
                    <a:pt x="f3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2" name="Google Shape;6949;p88">
              <a:extLst>
                <a:ext uri="{FF2B5EF4-FFF2-40B4-BE49-F238E27FC236}">
                  <a16:creationId xmlns:a16="http://schemas.microsoft.com/office/drawing/2014/main" id="{A21AA0EE-0639-D877-4672-6AAEFC36D1F3}"/>
                </a:ext>
              </a:extLst>
            </p:cNvPr>
            <p:cNvSpPr/>
            <p:nvPr/>
          </p:nvSpPr>
          <p:spPr>
            <a:xfrm>
              <a:off x="3464286" y="1897828"/>
              <a:ext cx="129954" cy="38532"/>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val 190"/>
                <a:gd name="f12" fmla="*/ f0 1 3403"/>
                <a:gd name="f13" fmla="*/ f1 1 1009"/>
                <a:gd name="f14" fmla="val f2"/>
                <a:gd name="f15" fmla="val f3"/>
                <a:gd name="f16" fmla="val f4"/>
                <a:gd name="f17" fmla="+- f16 0 f14"/>
                <a:gd name="f18" fmla="+- f15 0 f14"/>
                <a:gd name="f19" fmla="*/ f18 1 3403"/>
                <a:gd name="f20" fmla="*/ f17 1 10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11"/>
                    <a:pt x="f10" y="f6"/>
                    <a:pt x="f9"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3" name="Google Shape;6950;p88">
              <a:extLst>
                <a:ext uri="{FF2B5EF4-FFF2-40B4-BE49-F238E27FC236}">
                  <a16:creationId xmlns:a16="http://schemas.microsoft.com/office/drawing/2014/main" id="{5E8978AB-D5EE-82A4-0BDB-796D002D77F4}"/>
                </a:ext>
              </a:extLst>
            </p:cNvPr>
            <p:cNvSpPr/>
            <p:nvPr/>
          </p:nvSpPr>
          <p:spPr>
            <a:xfrm>
              <a:off x="3464286" y="1962787"/>
              <a:ext cx="129954" cy="38532"/>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 f0 1 3403"/>
                <a:gd name="f12" fmla="*/ f1 1 1009"/>
                <a:gd name="f13" fmla="val f2"/>
                <a:gd name="f14" fmla="val f3"/>
                <a:gd name="f15" fmla="val f4"/>
                <a:gd name="f16" fmla="+- f15 0 f13"/>
                <a:gd name="f17" fmla="+- f14 0 f13"/>
                <a:gd name="f18" fmla="*/ f17 1 3403"/>
                <a:gd name="f19" fmla="*/ f16 1 100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7"/>
                    <a:pt x="f10" y="f6"/>
                    <a:pt x="f9"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4" name="Google Shape;6951;p88">
              <a:extLst>
                <a:ext uri="{FF2B5EF4-FFF2-40B4-BE49-F238E27FC236}">
                  <a16:creationId xmlns:a16="http://schemas.microsoft.com/office/drawing/2014/main" id="{9052E34D-10FA-5C83-AB21-BB9860C3C4BB}"/>
                </a:ext>
              </a:extLst>
            </p:cNvPr>
            <p:cNvSpPr/>
            <p:nvPr/>
          </p:nvSpPr>
          <p:spPr>
            <a:xfrm>
              <a:off x="3464286" y="2026566"/>
              <a:ext cx="103491" cy="39758"/>
            </a:xfrm>
            <a:custGeom>
              <a:avLst/>
              <a:gdLst>
                <a:gd name="f0" fmla="val w"/>
                <a:gd name="f1" fmla="val h"/>
                <a:gd name="f2" fmla="val 0"/>
                <a:gd name="f3" fmla="val 2710"/>
                <a:gd name="f4" fmla="val 1041"/>
                <a:gd name="f5" fmla="val 505"/>
                <a:gd name="f6" fmla="val 1"/>
                <a:gd name="f7" fmla="val 221"/>
                <a:gd name="f8" fmla="val 253"/>
                <a:gd name="f9" fmla="val 536"/>
                <a:gd name="f10" fmla="val 788"/>
                <a:gd name="f11" fmla="val 1040"/>
                <a:gd name="f12" fmla="val 2206"/>
                <a:gd name="f13" fmla="val 2458"/>
                <a:gd name="f14" fmla="val 2521"/>
                <a:gd name="f15" fmla="*/ f0 1 2710"/>
                <a:gd name="f16" fmla="*/ f1 1 1041"/>
                <a:gd name="f17" fmla="val f2"/>
                <a:gd name="f18" fmla="val f3"/>
                <a:gd name="f19" fmla="val f4"/>
                <a:gd name="f20" fmla="+- f19 0 f17"/>
                <a:gd name="f21" fmla="+- f18 0 f17"/>
                <a:gd name="f22" fmla="*/ f21 1 2710"/>
                <a:gd name="f23" fmla="*/ f20 1 1041"/>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710" h="1041">
                  <a:moveTo>
                    <a:pt x="f5" y="f6"/>
                  </a:moveTo>
                  <a:cubicBezTo>
                    <a:pt x="f7" y="f6"/>
                    <a:pt x="f2" y="f8"/>
                    <a:pt x="f2" y="f9"/>
                  </a:cubicBezTo>
                  <a:cubicBezTo>
                    <a:pt x="f2" y="f10"/>
                    <a:pt x="f7" y="f11"/>
                    <a:pt x="f5" y="f11"/>
                  </a:cubicBezTo>
                  <a:lnTo>
                    <a:pt x="f12" y="f11"/>
                  </a:lnTo>
                  <a:cubicBezTo>
                    <a:pt x="f13" y="f11"/>
                    <a:pt x="f3" y="f10"/>
                    <a:pt x="f3" y="f9"/>
                  </a:cubicBezTo>
                  <a:cubicBezTo>
                    <a:pt x="f3" y="f8"/>
                    <a:pt x="f14" y="f6"/>
                    <a:pt x="f12"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5" name="Google Shape;6952;p88">
              <a:extLst>
                <a:ext uri="{FF2B5EF4-FFF2-40B4-BE49-F238E27FC236}">
                  <a16:creationId xmlns:a16="http://schemas.microsoft.com/office/drawing/2014/main" id="{1E658A97-8DF4-3DAB-4BE5-B9D0D41C925B}"/>
                </a:ext>
              </a:extLst>
            </p:cNvPr>
            <p:cNvSpPr/>
            <p:nvPr/>
          </p:nvSpPr>
          <p:spPr>
            <a:xfrm>
              <a:off x="3412540" y="1725783"/>
              <a:ext cx="78254" cy="79433"/>
            </a:xfrm>
            <a:custGeom>
              <a:avLst/>
              <a:gdLst>
                <a:gd name="f0" fmla="val w"/>
                <a:gd name="f1" fmla="val h"/>
                <a:gd name="f2" fmla="val 0"/>
                <a:gd name="f3" fmla="val 2049"/>
                <a:gd name="f4" fmla="val 2080"/>
                <a:gd name="f5" fmla="val 1702"/>
                <a:gd name="f6" fmla="val 757"/>
                <a:gd name="f7" fmla="val 1"/>
                <a:gd name="f8" fmla="val 788"/>
                <a:gd name="f9" fmla="val 1733"/>
                <a:gd name="f10" fmla="*/ f0 1 2049"/>
                <a:gd name="f11" fmla="*/ f1 1 2080"/>
                <a:gd name="f12" fmla="val f2"/>
                <a:gd name="f13" fmla="val f3"/>
                <a:gd name="f14" fmla="val f4"/>
                <a:gd name="f15" fmla="+- f14 0 f12"/>
                <a:gd name="f16" fmla="+- f13 0 f12"/>
                <a:gd name="f17" fmla="*/ f16 1 2049"/>
                <a:gd name="f18" fmla="*/ f15 1 2080"/>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049" h="2080">
                  <a:moveTo>
                    <a:pt x="f5" y="f2"/>
                  </a:moveTo>
                  <a:cubicBezTo>
                    <a:pt x="f6" y="f2"/>
                    <a:pt x="f7" y="f8"/>
                    <a:pt x="f7" y="f9"/>
                  </a:cubicBezTo>
                  <a:lnTo>
                    <a:pt x="f7" y="f4"/>
                  </a:lnTo>
                  <a:lnTo>
                    <a:pt x="f3" y="f4"/>
                  </a:ln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6" name="Google Shape;6953;p88">
              <a:extLst>
                <a:ext uri="{FF2B5EF4-FFF2-40B4-BE49-F238E27FC236}">
                  <a16:creationId xmlns:a16="http://schemas.microsoft.com/office/drawing/2014/main" id="{D36066F9-E8B5-BB2B-69FA-08C9A511115D}"/>
                </a:ext>
              </a:extLst>
            </p:cNvPr>
            <p:cNvSpPr/>
            <p:nvPr/>
          </p:nvSpPr>
          <p:spPr>
            <a:xfrm>
              <a:off x="3514816" y="1725783"/>
              <a:ext cx="52971" cy="84243"/>
            </a:xfrm>
            <a:custGeom>
              <a:avLst/>
              <a:gdLst>
                <a:gd name="f0" fmla="val w"/>
                <a:gd name="f1" fmla="val h"/>
                <a:gd name="f2" fmla="val 0"/>
                <a:gd name="f3" fmla="val 1387"/>
                <a:gd name="f4" fmla="val 2206"/>
                <a:gd name="f5" fmla="val 1"/>
                <a:gd name="f6" fmla="val 2111"/>
                <a:gd name="f7" fmla="val 883"/>
                <a:gd name="f8" fmla="val 1072"/>
                <a:gd name="f9" fmla="val 1261"/>
                <a:gd name="f10" fmla="val 2143"/>
                <a:gd name="f11" fmla="val 1040"/>
                <a:gd name="f12" fmla="val 473"/>
                <a:gd name="f13" fmla="val 914"/>
                <a:gd name="f14" fmla="val 347"/>
                <a:gd name="f15" fmla="*/ f0 1 1387"/>
                <a:gd name="f16" fmla="*/ f1 1 2206"/>
                <a:gd name="f17" fmla="val f2"/>
                <a:gd name="f18" fmla="val f3"/>
                <a:gd name="f19" fmla="val f4"/>
                <a:gd name="f20" fmla="+- f19 0 f17"/>
                <a:gd name="f21" fmla="+- f18 0 f17"/>
                <a:gd name="f22" fmla="*/ f21 1 1387"/>
                <a:gd name="f23" fmla="*/ f20 1 220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2206">
                  <a:moveTo>
                    <a:pt x="f5" y="f2"/>
                  </a:moveTo>
                  <a:lnTo>
                    <a:pt x="f5" y="f6"/>
                  </a:lnTo>
                  <a:lnTo>
                    <a:pt x="f7" y="f6"/>
                  </a:lnTo>
                  <a:cubicBezTo>
                    <a:pt x="f8" y="f6"/>
                    <a:pt x="f9" y="f10"/>
                    <a:pt x="f3" y="f4"/>
                  </a:cubicBezTo>
                  <a:lnTo>
                    <a:pt x="f3" y="f11"/>
                  </a:lnTo>
                  <a:cubicBezTo>
                    <a:pt x="f3" y="f12"/>
                    <a:pt x="f13" y="f2"/>
                    <a:pt x="f14"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7" name="Google Shape;6954;p88">
              <a:extLst>
                <a:ext uri="{FF2B5EF4-FFF2-40B4-BE49-F238E27FC236}">
                  <a16:creationId xmlns:a16="http://schemas.microsoft.com/office/drawing/2014/main" id="{B532C66A-7F26-38F3-3D1C-DE8DBB06BF96}"/>
                </a:ext>
              </a:extLst>
            </p:cNvPr>
            <p:cNvSpPr/>
            <p:nvPr/>
          </p:nvSpPr>
          <p:spPr>
            <a:xfrm>
              <a:off x="3251350" y="1831643"/>
              <a:ext cx="316437" cy="234671"/>
            </a:xfrm>
            <a:custGeom>
              <a:avLst/>
              <a:gdLst>
                <a:gd name="f0" fmla="val w"/>
                <a:gd name="f1" fmla="val h"/>
                <a:gd name="f2" fmla="val 0"/>
                <a:gd name="f3" fmla="val 8286"/>
                <a:gd name="f4" fmla="val 6145"/>
                <a:gd name="f5" fmla="val 1"/>
                <a:gd name="f6" fmla="val 6144"/>
                <a:gd name="f7" fmla="val 378"/>
                <a:gd name="f8" fmla="val 756"/>
                <a:gd name="f9" fmla="val 1071"/>
                <a:gd name="f10" fmla="val 5892"/>
                <a:gd name="f11" fmla="val 1260"/>
                <a:gd name="f12" fmla="val 5577"/>
                <a:gd name="f13" fmla="val 2016"/>
                <a:gd name="f14" fmla="val 5955"/>
                <a:gd name="f15" fmla="val 2268"/>
                <a:gd name="f16" fmla="val 6050"/>
                <a:gd name="f17" fmla="val 2552"/>
                <a:gd name="f18" fmla="val 2773"/>
                <a:gd name="f19" fmla="val 3497"/>
                <a:gd name="f20" fmla="val 3057"/>
                <a:gd name="f21" fmla="val 3214"/>
                <a:gd name="f22" fmla="val 3309"/>
                <a:gd name="f23" fmla="val 2867"/>
                <a:gd name="f24" fmla="val 3435"/>
                <a:gd name="f25" fmla="val 2457"/>
                <a:gd name="f26" fmla="val 2111"/>
                <a:gd name="f27" fmla="val 3277"/>
                <a:gd name="f28" fmla="val 2868"/>
                <a:gd name="f29" fmla="val 2710"/>
                <a:gd name="f30" fmla="val 3025"/>
                <a:gd name="f31" fmla="val 2238"/>
                <a:gd name="f32" fmla="val 1702"/>
                <a:gd name="f33" fmla="val 1009"/>
                <a:gd name="f34" fmla="val 7782"/>
                <a:gd name="f35" fmla="val 8065"/>
                <a:gd name="f36" fmla="val 788"/>
                <a:gd name="f37" fmla="val 505"/>
                <a:gd name="f38" fmla="val 221"/>
                <a:gd name="f39" fmla="val 3560"/>
                <a:gd name="f40" fmla="val 3308"/>
                <a:gd name="f41" fmla="val 2899"/>
                <a:gd name="f42" fmla="val 158"/>
                <a:gd name="f43" fmla="val 2583"/>
                <a:gd name="f44" fmla="val 442"/>
                <a:gd name="f45" fmla="val 2426"/>
                <a:gd name="f46" fmla="val 599"/>
                <a:gd name="f47" fmla="val 2205"/>
                <a:gd name="f48" fmla="val 662"/>
                <a:gd name="f49" fmla="val 1985"/>
                <a:gd name="f50" fmla="val 1323"/>
                <a:gd name="f51" fmla="val 1166"/>
                <a:gd name="f52" fmla="val 284"/>
                <a:gd name="f53" fmla="*/ f0 1 8286"/>
                <a:gd name="f54" fmla="*/ f1 1 6145"/>
                <a:gd name="f55" fmla="val f2"/>
                <a:gd name="f56" fmla="val f3"/>
                <a:gd name="f57" fmla="val f4"/>
                <a:gd name="f58" fmla="+- f57 0 f55"/>
                <a:gd name="f59" fmla="+- f56 0 f55"/>
                <a:gd name="f60" fmla="*/ f59 1 8286"/>
                <a:gd name="f61" fmla="*/ f58 1 614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8286" h="6145">
                  <a:moveTo>
                    <a:pt x="f2" y="f5"/>
                  </a:moveTo>
                  <a:lnTo>
                    <a:pt x="f2" y="f6"/>
                  </a:lnTo>
                  <a:lnTo>
                    <a:pt x="f7" y="f6"/>
                  </a:lnTo>
                  <a:cubicBezTo>
                    <a:pt x="f8" y="f6"/>
                    <a:pt x="f9" y="f10"/>
                    <a:pt x="f11" y="f12"/>
                  </a:cubicBezTo>
                  <a:lnTo>
                    <a:pt x="f13" y="f14"/>
                  </a:lnTo>
                  <a:cubicBezTo>
                    <a:pt x="f15" y="f16"/>
                    <a:pt x="f17" y="f6"/>
                    <a:pt x="f18" y="f6"/>
                  </a:cubicBezTo>
                  <a:lnTo>
                    <a:pt x="f19" y="f6"/>
                  </a:lnTo>
                  <a:lnTo>
                    <a:pt x="f19" y="f20"/>
                  </a:lnTo>
                  <a:cubicBezTo>
                    <a:pt x="f21" y="f22"/>
                    <a:pt x="f23" y="f24"/>
                    <a:pt x="f25" y="f24"/>
                  </a:cubicBezTo>
                  <a:cubicBezTo>
                    <a:pt x="f15" y="f24"/>
                    <a:pt x="f26" y="f27"/>
                    <a:pt x="f26" y="f20"/>
                  </a:cubicBezTo>
                  <a:cubicBezTo>
                    <a:pt x="f26" y="f28"/>
                    <a:pt x="f15" y="f29"/>
                    <a:pt x="f25" y="f29"/>
                  </a:cubicBezTo>
                  <a:cubicBezTo>
                    <a:pt x="f30" y="f29"/>
                    <a:pt x="f19" y="f31"/>
                    <a:pt x="f19" y="f32"/>
                  </a:cubicBezTo>
                  <a:lnTo>
                    <a:pt x="f19" y="f33"/>
                  </a:lnTo>
                  <a:lnTo>
                    <a:pt x="f34" y="f33"/>
                  </a:lnTo>
                  <a:cubicBezTo>
                    <a:pt x="f35" y="f33"/>
                    <a:pt x="f3" y="f36"/>
                    <a:pt x="f3" y="f37"/>
                  </a:cubicBezTo>
                  <a:cubicBezTo>
                    <a:pt x="f3" y="f38"/>
                    <a:pt x="f35" y="f5"/>
                    <a:pt x="f34" y="f5"/>
                  </a:cubicBezTo>
                  <a:lnTo>
                    <a:pt x="f39" y="f5"/>
                  </a:lnTo>
                  <a:cubicBezTo>
                    <a:pt x="f40" y="f5"/>
                    <a:pt x="f41" y="f42"/>
                    <a:pt x="f43" y="f44"/>
                  </a:cubicBezTo>
                  <a:cubicBezTo>
                    <a:pt x="f45" y="f46"/>
                    <a:pt x="f47" y="f48"/>
                    <a:pt x="f49" y="f48"/>
                  </a:cubicBezTo>
                  <a:lnTo>
                    <a:pt x="f50" y="f48"/>
                  </a:lnTo>
                  <a:cubicBezTo>
                    <a:pt x="f51" y="f52"/>
                    <a:pt x="f36" y="f5"/>
                    <a:pt x="f7"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8" name="Google Shape;6955;p88">
              <a:extLst>
                <a:ext uri="{FF2B5EF4-FFF2-40B4-BE49-F238E27FC236}">
                  <a16:creationId xmlns:a16="http://schemas.microsoft.com/office/drawing/2014/main" id="{F2CF5D65-3268-94C7-F464-968A712AF5A7}"/>
                </a:ext>
              </a:extLst>
            </p:cNvPr>
            <p:cNvSpPr/>
            <p:nvPr/>
          </p:nvSpPr>
          <p:spPr>
            <a:xfrm>
              <a:off x="3411361" y="1895423"/>
              <a:ext cx="78208" cy="276761"/>
            </a:xfrm>
            <a:custGeom>
              <a:avLst/>
              <a:gdLst>
                <a:gd name="f0" fmla="val w"/>
                <a:gd name="f1" fmla="val h"/>
                <a:gd name="f2" fmla="val 0"/>
                <a:gd name="f3" fmla="val 2048"/>
                <a:gd name="f4" fmla="val 7247"/>
                <a:gd name="f5" fmla="val 1"/>
                <a:gd name="f6" fmla="val 64"/>
                <a:gd name="f7" fmla="val 5514"/>
                <a:gd name="f8" fmla="val 6459"/>
                <a:gd name="f9" fmla="val 756"/>
                <a:gd name="f10" fmla="val 1701"/>
                <a:gd name="f11" fmla="val 5167"/>
                <a:gd name="f12" fmla="val 1891"/>
                <a:gd name="f13" fmla="val 1229"/>
                <a:gd name="f14" fmla="val 725"/>
                <a:gd name="f15" fmla="val 4632"/>
                <a:gd name="f16" fmla="val 4002"/>
                <a:gd name="f17" fmla="val 3624"/>
                <a:gd name="f18" fmla="val 882"/>
                <a:gd name="f19" fmla="val 3372"/>
                <a:gd name="f20" fmla="val 1071"/>
                <a:gd name="f21" fmla="val 3120"/>
                <a:gd name="f22" fmla="val 819"/>
                <a:gd name="f23" fmla="val 2899"/>
                <a:gd name="f24" fmla="val 2615"/>
                <a:gd name="f25" fmla="val 2269"/>
                <a:gd name="f26" fmla="val 1922"/>
                <a:gd name="f27" fmla="val 1639"/>
                <a:gd name="f28" fmla="val 1387"/>
                <a:gd name="f29" fmla="val 1166"/>
                <a:gd name="f30" fmla="val 883"/>
                <a:gd name="f31" fmla="val 536"/>
                <a:gd name="f32" fmla="val 316"/>
                <a:gd name="f33" fmla="val 190"/>
                <a:gd name="f34" fmla="*/ f0 1 2048"/>
                <a:gd name="f35" fmla="*/ f1 1 7247"/>
                <a:gd name="f36" fmla="val f2"/>
                <a:gd name="f37" fmla="val f3"/>
                <a:gd name="f38" fmla="val f4"/>
                <a:gd name="f39" fmla="+- f38 0 f36"/>
                <a:gd name="f40" fmla="+- f37 0 f36"/>
                <a:gd name="f41" fmla="*/ f40 1 2048"/>
                <a:gd name="f42" fmla="*/ f39 1 72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2048" h="7247">
                  <a:moveTo>
                    <a:pt x="f2" y="f5"/>
                  </a:moveTo>
                  <a:lnTo>
                    <a:pt x="f2" y="f6"/>
                  </a:lnTo>
                  <a:lnTo>
                    <a:pt x="f2" y="f7"/>
                  </a:lnTo>
                  <a:cubicBezTo>
                    <a:pt x="f2" y="f8"/>
                    <a:pt x="f9" y="f4"/>
                    <a:pt x="f10" y="f4"/>
                  </a:cubicBezTo>
                  <a:lnTo>
                    <a:pt x="f3" y="f4"/>
                  </a:lnTo>
                  <a:lnTo>
                    <a:pt x="f3" y="f11"/>
                  </a:lnTo>
                  <a:lnTo>
                    <a:pt x="f12" y="f11"/>
                  </a:lnTo>
                  <a:cubicBezTo>
                    <a:pt x="f13" y="f11"/>
                    <a:pt x="f14" y="f15"/>
                    <a:pt x="f14" y="f16"/>
                  </a:cubicBezTo>
                  <a:cubicBezTo>
                    <a:pt x="f14" y="f17"/>
                    <a:pt x="f18" y="f19"/>
                    <a:pt x="f20" y="f21"/>
                  </a:cubicBezTo>
                  <a:cubicBezTo>
                    <a:pt x="f22" y="f23"/>
                    <a:pt x="f14" y="f24"/>
                    <a:pt x="f14" y="f25"/>
                  </a:cubicBezTo>
                  <a:cubicBezTo>
                    <a:pt x="f14" y="f26"/>
                    <a:pt x="f18" y="f27"/>
                    <a:pt x="f20" y="f28"/>
                  </a:cubicBezTo>
                  <a:cubicBezTo>
                    <a:pt x="f22" y="f29"/>
                    <a:pt x="f14" y="f30"/>
                    <a:pt x="f14" y="f31"/>
                  </a:cubicBezTo>
                  <a:cubicBezTo>
                    <a:pt x="f14" y="f32"/>
                    <a:pt x="f9" y="f33"/>
                    <a:pt x="f22" y="f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9" name="Google Shape;6956;p88">
              <a:extLst>
                <a:ext uri="{FF2B5EF4-FFF2-40B4-BE49-F238E27FC236}">
                  <a16:creationId xmlns:a16="http://schemas.microsoft.com/office/drawing/2014/main" id="{8F6B30ED-65B2-2A77-B47D-7F7E10DE7B54}"/>
                </a:ext>
              </a:extLst>
            </p:cNvPr>
            <p:cNvSpPr/>
            <p:nvPr/>
          </p:nvSpPr>
          <p:spPr>
            <a:xfrm>
              <a:off x="3516041" y="2089120"/>
              <a:ext cx="52971" cy="84280"/>
            </a:xfrm>
            <a:custGeom>
              <a:avLst/>
              <a:gdLst>
                <a:gd name="f0" fmla="val w"/>
                <a:gd name="f1" fmla="val h"/>
                <a:gd name="f2" fmla="val 0"/>
                <a:gd name="f3" fmla="val 1387"/>
                <a:gd name="f4" fmla="val 2207"/>
                <a:gd name="f5" fmla="val 1386"/>
                <a:gd name="f6" fmla="val 1"/>
                <a:gd name="f7" fmla="val 1229"/>
                <a:gd name="f8" fmla="val 64"/>
                <a:gd name="f9" fmla="val 1071"/>
                <a:gd name="f10" fmla="val 95"/>
                <a:gd name="f11" fmla="val 882"/>
                <a:gd name="f12" fmla="val 2206"/>
                <a:gd name="f13" fmla="val 378"/>
                <a:gd name="f14" fmla="val 914"/>
                <a:gd name="f15" fmla="val 1734"/>
                <a:gd name="f16" fmla="val 1167"/>
                <a:gd name="f17" fmla="*/ f0 1 1387"/>
                <a:gd name="f18" fmla="*/ f1 1 2207"/>
                <a:gd name="f19" fmla="val f2"/>
                <a:gd name="f20" fmla="val f3"/>
                <a:gd name="f21" fmla="val f4"/>
                <a:gd name="f22" fmla="+- f21 0 f19"/>
                <a:gd name="f23" fmla="+- f20 0 f19"/>
                <a:gd name="f24" fmla="*/ f23 1 1387"/>
                <a:gd name="f25" fmla="*/ f22 1 2207"/>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387" h="2207">
                  <a:moveTo>
                    <a:pt x="f5" y="f6"/>
                  </a:moveTo>
                  <a:cubicBezTo>
                    <a:pt x="f7" y="f8"/>
                    <a:pt x="f9" y="f10"/>
                    <a:pt x="f11" y="f10"/>
                  </a:cubicBezTo>
                  <a:lnTo>
                    <a:pt x="f2" y="f10"/>
                  </a:lnTo>
                  <a:lnTo>
                    <a:pt x="f2" y="f12"/>
                  </a:lnTo>
                  <a:lnTo>
                    <a:pt x="f13" y="f12"/>
                  </a:lnTo>
                  <a:cubicBezTo>
                    <a:pt x="f14" y="f12"/>
                    <a:pt x="f5" y="f15"/>
                    <a:pt x="f5" y="f16"/>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0" name="Google Shape;6971;p88">
            <a:extLst>
              <a:ext uri="{FF2B5EF4-FFF2-40B4-BE49-F238E27FC236}">
                <a16:creationId xmlns:a16="http://schemas.microsoft.com/office/drawing/2014/main" id="{58C236AD-94FF-5C3B-6C24-E044AF402F23}"/>
              </a:ext>
            </a:extLst>
          </p:cNvPr>
          <p:cNvGrpSpPr/>
          <p:nvPr/>
        </p:nvGrpSpPr>
        <p:grpSpPr>
          <a:xfrm>
            <a:off x="6107753" y="1700217"/>
            <a:ext cx="445212" cy="445175"/>
            <a:chOff x="6107753" y="1700217"/>
            <a:chExt cx="445212" cy="445175"/>
          </a:xfrm>
        </p:grpSpPr>
        <p:sp>
          <p:nvSpPr>
            <p:cNvPr id="121" name="Google Shape;6972;p88">
              <a:extLst>
                <a:ext uri="{FF2B5EF4-FFF2-40B4-BE49-F238E27FC236}">
                  <a16:creationId xmlns:a16="http://schemas.microsoft.com/office/drawing/2014/main" id="{6BC07A22-214E-B3C9-1432-D6E25446F10D}"/>
                </a:ext>
              </a:extLst>
            </p:cNvPr>
            <p:cNvSpPr/>
            <p:nvPr/>
          </p:nvSpPr>
          <p:spPr>
            <a:xfrm>
              <a:off x="6107753" y="1700217"/>
              <a:ext cx="445212" cy="445175"/>
            </a:xfrm>
            <a:custGeom>
              <a:avLst/>
              <a:gdLst>
                <a:gd name="f0" fmla="val w"/>
                <a:gd name="f1" fmla="val h"/>
                <a:gd name="f2" fmla="val 0"/>
                <a:gd name="f3" fmla="val 11658"/>
                <a:gd name="f4" fmla="val 11657"/>
                <a:gd name="f5" fmla="val 5829"/>
                <a:gd name="f6" fmla="val 3372"/>
                <a:gd name="f7" fmla="val 1261"/>
                <a:gd name="f8" fmla="val 1796"/>
                <a:gd name="f9" fmla="val 788"/>
                <a:gd name="f10" fmla="val 4159"/>
                <a:gd name="f11" fmla="val 347"/>
                <a:gd name="f12" fmla="val 4285"/>
                <a:gd name="f13" fmla="val 1"/>
                <a:gd name="f14" fmla="val 4694"/>
                <a:gd name="f15" fmla="val 5167"/>
                <a:gd name="f16" fmla="val 7876"/>
                <a:gd name="f17" fmla="val 8412"/>
                <a:gd name="f18" fmla="val 473"/>
                <a:gd name="f19" fmla="val 8885"/>
                <a:gd name="f20" fmla="val 1009"/>
                <a:gd name="f21" fmla="val 1702"/>
                <a:gd name="f22" fmla="val 1891"/>
                <a:gd name="f23" fmla="val 2049"/>
                <a:gd name="f24" fmla="val 8727"/>
                <a:gd name="f25" fmla="val 8538"/>
                <a:gd name="f26" fmla="val 4442"/>
                <a:gd name="f27" fmla="val 4253"/>
                <a:gd name="f28" fmla="val 4096"/>
                <a:gd name="f29" fmla="val 1481"/>
                <a:gd name="f30" fmla="val 1954"/>
                <a:gd name="f31" fmla="val 2111"/>
                <a:gd name="f32" fmla="val 3781"/>
                <a:gd name="f33" fmla="val 630"/>
                <a:gd name="f34" fmla="val 7877"/>
                <a:gd name="f35" fmla="val 9673"/>
                <a:gd name="f36" fmla="val 10145"/>
                <a:gd name="f37" fmla="val 9956"/>
                <a:gd name="f38" fmla="val 9767"/>
                <a:gd name="f39" fmla="val 9610"/>
                <a:gd name="f40" fmla="val 10271"/>
                <a:gd name="f41" fmla="val 10114"/>
                <a:gd name="f42" fmla="val 9672"/>
                <a:gd name="f43" fmla="val 9421"/>
                <a:gd name="f44" fmla="val 8570"/>
                <a:gd name="f45" fmla="val 6774"/>
                <a:gd name="f46" fmla="val 6617"/>
                <a:gd name="f47" fmla="val 9893"/>
                <a:gd name="f48" fmla="val 6270"/>
                <a:gd name="f49" fmla="val 9609"/>
                <a:gd name="f50" fmla="val 5262"/>
                <a:gd name="f51" fmla="val 4789"/>
                <a:gd name="f52" fmla="val 10082"/>
                <a:gd name="f53" fmla="val 10617"/>
                <a:gd name="f54" fmla="val 11184"/>
                <a:gd name="f55" fmla="val 6648"/>
                <a:gd name="f56" fmla="val 11373"/>
                <a:gd name="f57" fmla="val 10995"/>
                <a:gd name="f58" fmla="val 9799"/>
                <a:gd name="f59" fmla="val 10775"/>
                <a:gd name="f60" fmla="val 10933"/>
                <a:gd name="f61" fmla="val 11342"/>
                <a:gd name="f62" fmla="val 8790"/>
                <a:gd name="f63" fmla="val 8380"/>
                <a:gd name="f64" fmla="val 7908"/>
                <a:gd name="f65" fmla="val 5198"/>
                <a:gd name="f66" fmla="val 11311"/>
                <a:gd name="f67" fmla="val 10870"/>
                <a:gd name="f68" fmla="val 10397"/>
                <a:gd name="f69" fmla="val 8255"/>
                <a:gd name="f70" fmla="*/ f0 1 11658"/>
                <a:gd name="f71" fmla="*/ f1 1 11657"/>
                <a:gd name="f72" fmla="val f2"/>
                <a:gd name="f73" fmla="val f3"/>
                <a:gd name="f74" fmla="val f4"/>
                <a:gd name="f75" fmla="+- f74 0 f72"/>
                <a:gd name="f76" fmla="+- f73 0 f72"/>
                <a:gd name="f77" fmla="*/ f76 1 11658"/>
                <a:gd name="f78" fmla="*/ f75 1 11657"/>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11658" h="11657">
                  <a:moveTo>
                    <a:pt x="f5" y="f2"/>
                  </a:moveTo>
                  <a:cubicBezTo>
                    <a:pt x="f6" y="f2"/>
                    <a:pt x="f7" y="f8"/>
                    <a:pt x="f9" y="f10"/>
                  </a:cubicBezTo>
                  <a:cubicBezTo>
                    <a:pt x="f11" y="f12"/>
                    <a:pt x="f13" y="f14"/>
                    <a:pt x="f13" y="f15"/>
                  </a:cubicBezTo>
                  <a:lnTo>
                    <a:pt x="f13" y="f16"/>
                  </a:lnTo>
                  <a:cubicBezTo>
                    <a:pt x="f13" y="f17"/>
                    <a:pt x="f18" y="f19"/>
                    <a:pt x="f20" y="f19"/>
                  </a:cubicBezTo>
                  <a:lnTo>
                    <a:pt x="f21" y="f19"/>
                  </a:lnTo>
                  <a:cubicBezTo>
                    <a:pt x="f22" y="f19"/>
                    <a:pt x="f23" y="f24"/>
                    <a:pt x="f23" y="f25"/>
                  </a:cubicBezTo>
                  <a:lnTo>
                    <a:pt x="f23" y="f26"/>
                  </a:lnTo>
                  <a:cubicBezTo>
                    <a:pt x="f23" y="f27"/>
                    <a:pt x="f22" y="f28"/>
                    <a:pt x="f21" y="f28"/>
                  </a:cubicBezTo>
                  <a:lnTo>
                    <a:pt x="f29" y="f28"/>
                  </a:lnTo>
                  <a:cubicBezTo>
                    <a:pt x="f30" y="f31"/>
                    <a:pt x="f32" y="f33"/>
                    <a:pt x="f5" y="f33"/>
                  </a:cubicBezTo>
                  <a:cubicBezTo>
                    <a:pt x="f34" y="f33"/>
                    <a:pt x="f35" y="f31"/>
                    <a:pt x="f36" y="f28"/>
                  </a:cubicBezTo>
                  <a:lnTo>
                    <a:pt x="f37" y="f28"/>
                  </a:lnTo>
                  <a:cubicBezTo>
                    <a:pt x="f38" y="f28"/>
                    <a:pt x="f39" y="f27"/>
                    <a:pt x="f39" y="f26"/>
                  </a:cubicBezTo>
                  <a:lnTo>
                    <a:pt x="f39" y="f25"/>
                  </a:lnTo>
                  <a:cubicBezTo>
                    <a:pt x="f39" y="f24"/>
                    <a:pt x="f38" y="f19"/>
                    <a:pt x="f37" y="f19"/>
                  </a:cubicBezTo>
                  <a:lnTo>
                    <a:pt x="f40" y="f19"/>
                  </a:lnTo>
                  <a:cubicBezTo>
                    <a:pt x="f41" y="f42"/>
                    <a:pt x="f43" y="f40"/>
                    <a:pt x="f44" y="f40"/>
                  </a:cubicBezTo>
                  <a:lnTo>
                    <a:pt x="f45" y="f40"/>
                  </a:lnTo>
                  <a:cubicBezTo>
                    <a:pt x="f46" y="f47"/>
                    <a:pt x="f48" y="f49"/>
                    <a:pt x="f5" y="f49"/>
                  </a:cubicBezTo>
                  <a:cubicBezTo>
                    <a:pt x="f50" y="f49"/>
                    <a:pt x="f51" y="f52"/>
                    <a:pt x="f51" y="f53"/>
                  </a:cubicBezTo>
                  <a:cubicBezTo>
                    <a:pt x="f51" y="f54"/>
                    <a:pt x="f50" y="f4"/>
                    <a:pt x="f5" y="f4"/>
                  </a:cubicBezTo>
                  <a:cubicBezTo>
                    <a:pt x="f48" y="f4"/>
                    <a:pt x="f55" y="f56"/>
                    <a:pt x="f45" y="f57"/>
                  </a:cubicBezTo>
                  <a:lnTo>
                    <a:pt x="f44" y="f57"/>
                  </a:lnTo>
                  <a:cubicBezTo>
                    <a:pt x="f58" y="f57"/>
                    <a:pt x="f59" y="f52"/>
                    <a:pt x="f60" y="f19"/>
                  </a:cubicBezTo>
                  <a:cubicBezTo>
                    <a:pt x="f61" y="f62"/>
                    <a:pt x="f3" y="f63"/>
                    <a:pt x="f3" y="f64"/>
                  </a:cubicBezTo>
                  <a:lnTo>
                    <a:pt x="f3" y="f65"/>
                  </a:lnTo>
                  <a:cubicBezTo>
                    <a:pt x="f3" y="f14"/>
                    <a:pt x="f66" y="f27"/>
                    <a:pt x="f67" y="f10"/>
                  </a:cubicBezTo>
                  <a:cubicBezTo>
                    <a:pt x="f68" y="f8"/>
                    <a:pt x="f69"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2" name="Google Shape;6973;p88">
              <a:extLst>
                <a:ext uri="{FF2B5EF4-FFF2-40B4-BE49-F238E27FC236}">
                  <a16:creationId xmlns:a16="http://schemas.microsoft.com/office/drawing/2014/main" id="{D86E65C1-8EBD-572A-A35F-F995F50D86B7}"/>
                </a:ext>
              </a:extLst>
            </p:cNvPr>
            <p:cNvSpPr/>
            <p:nvPr/>
          </p:nvSpPr>
          <p:spPr>
            <a:xfrm>
              <a:off x="6211244" y="1804897"/>
              <a:ext cx="239444" cy="235631"/>
            </a:xfrm>
            <a:custGeom>
              <a:avLst/>
              <a:gdLst>
                <a:gd name="f0" fmla="val w"/>
                <a:gd name="f1" fmla="val h"/>
                <a:gd name="f2" fmla="val 0"/>
                <a:gd name="f3" fmla="val 6270"/>
                <a:gd name="f4" fmla="val 6170"/>
                <a:gd name="f5" fmla="val 3119"/>
                <a:gd name="f6" fmla="val 1386"/>
                <a:gd name="f7" fmla="val 3308"/>
                <a:gd name="f8" fmla="val 3466"/>
                <a:gd name="f9" fmla="val 1544"/>
                <a:gd name="f10" fmla="val 1733"/>
                <a:gd name="f11" fmla="val 1953"/>
                <a:gd name="f12" fmla="val 2079"/>
                <a:gd name="f13" fmla="val 2930"/>
                <a:gd name="f14" fmla="val 2773"/>
                <a:gd name="f15" fmla="val 2741"/>
                <a:gd name="f16" fmla="val 2867"/>
                <a:gd name="f17" fmla="val 3088"/>
                <a:gd name="f18" fmla="val 4474"/>
                <a:gd name="f19" fmla="val 4663"/>
                <a:gd name="f20" fmla="val 4820"/>
                <a:gd name="f21" fmla="val 3151"/>
                <a:gd name="f22" fmla="val 1449"/>
                <a:gd name="f23" fmla="val 63"/>
                <a:gd name="f24" fmla="val 3592"/>
                <a:gd name="f25" fmla="val 158"/>
                <a:gd name="f26" fmla="val 4096"/>
                <a:gd name="f27" fmla="val 441"/>
                <a:gd name="f28" fmla="val 4568"/>
                <a:gd name="f29" fmla="val 5734"/>
                <a:gd name="f30" fmla="val 5828"/>
                <a:gd name="f31" fmla="val 5955"/>
                <a:gd name="f32" fmla="val 126"/>
                <a:gd name="f33" fmla="val 6081"/>
                <a:gd name="f34" fmla="val 171"/>
                <a:gd name="f35" fmla="val 6125"/>
                <a:gd name="f36" fmla="val 263"/>
                <a:gd name="f37" fmla="val 357"/>
                <a:gd name="f38" fmla="val 396"/>
                <a:gd name="f39" fmla="val 436"/>
                <a:gd name="f40" fmla="val 6162"/>
                <a:gd name="f41" fmla="val 473"/>
                <a:gd name="f42" fmla="val 6144"/>
                <a:gd name="f43" fmla="val 1638"/>
                <a:gd name="f44" fmla="val 5765"/>
                <a:gd name="f45" fmla="val 6049"/>
                <a:gd name="f46" fmla="val 2615"/>
                <a:gd name="f47" fmla="val 4852"/>
                <a:gd name="f48" fmla="val 4789"/>
                <a:gd name="f49" fmla="*/ f0 1 6270"/>
                <a:gd name="f50" fmla="*/ f1 1 6170"/>
                <a:gd name="f51" fmla="val f2"/>
                <a:gd name="f52" fmla="val f3"/>
                <a:gd name="f53" fmla="val f4"/>
                <a:gd name="f54" fmla="+- f53 0 f51"/>
                <a:gd name="f55" fmla="+- f52 0 f51"/>
                <a:gd name="f56" fmla="*/ f55 1 6270"/>
                <a:gd name="f57" fmla="*/ f54 1 617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6270" h="6170">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21" y="f2"/>
                  </a:moveTo>
                  <a:cubicBezTo>
                    <a:pt x="f22" y="f2"/>
                    <a:pt x="f23" y="f6"/>
                    <a:pt x="f23" y="f17"/>
                  </a:cubicBezTo>
                  <a:cubicBezTo>
                    <a:pt x="f23" y="f24"/>
                    <a:pt x="f25" y="f26"/>
                    <a:pt x="f27" y="f28"/>
                  </a:cubicBezTo>
                  <a:lnTo>
                    <a:pt x="f23" y="f29"/>
                  </a:lnTo>
                  <a:cubicBezTo>
                    <a:pt x="f2" y="f30"/>
                    <a:pt x="f2" y="f31"/>
                    <a:pt x="f32" y="f33"/>
                  </a:cubicBezTo>
                  <a:cubicBezTo>
                    <a:pt x="f34" y="f35"/>
                    <a:pt x="f36" y="f4"/>
                    <a:pt x="f37" y="f4"/>
                  </a:cubicBezTo>
                  <a:cubicBezTo>
                    <a:pt x="f38" y="f4"/>
                    <a:pt x="f39" y="f40"/>
                    <a:pt x="f41" y="f42"/>
                  </a:cubicBezTo>
                  <a:lnTo>
                    <a:pt x="f43" y="f44"/>
                  </a:lnTo>
                  <a:cubicBezTo>
                    <a:pt x="f12" y="f45"/>
                    <a:pt x="f46" y="f42"/>
                    <a:pt x="f21" y="f42"/>
                  </a:cubicBezTo>
                  <a:cubicBezTo>
                    <a:pt x="f47" y="f42"/>
                    <a:pt x="f3" y="f48"/>
                    <a:pt x="f3" y="f17"/>
                  </a:cubicBezTo>
                  <a:cubicBezTo>
                    <a:pt x="f3" y="f6"/>
                    <a:pt x="f47" y="f2"/>
                    <a:pt x="f21"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3" name="Google Shape;7004;p88">
            <a:extLst>
              <a:ext uri="{FF2B5EF4-FFF2-40B4-BE49-F238E27FC236}">
                <a16:creationId xmlns:a16="http://schemas.microsoft.com/office/drawing/2014/main" id="{5EFD6E22-399B-F752-F183-31FC8A4601F7}"/>
              </a:ext>
            </a:extLst>
          </p:cNvPr>
          <p:cNvGrpSpPr/>
          <p:nvPr/>
        </p:nvGrpSpPr>
        <p:grpSpPr>
          <a:xfrm>
            <a:off x="3781528" y="1707952"/>
            <a:ext cx="469279" cy="446099"/>
            <a:chOff x="3781528" y="1707952"/>
            <a:chExt cx="469279" cy="446099"/>
          </a:xfrm>
        </p:grpSpPr>
        <p:sp>
          <p:nvSpPr>
            <p:cNvPr id="124" name="Google Shape;7005;p88">
              <a:extLst>
                <a:ext uri="{FF2B5EF4-FFF2-40B4-BE49-F238E27FC236}">
                  <a16:creationId xmlns:a16="http://schemas.microsoft.com/office/drawing/2014/main" id="{13DF9171-D145-D312-8006-D8D48DCD8948}"/>
                </a:ext>
              </a:extLst>
            </p:cNvPr>
            <p:cNvSpPr/>
            <p:nvPr/>
          </p:nvSpPr>
          <p:spPr>
            <a:xfrm>
              <a:off x="3924705" y="1707952"/>
              <a:ext cx="326102" cy="327894"/>
            </a:xfrm>
            <a:custGeom>
              <a:avLst/>
              <a:gdLst>
                <a:gd name="f0" fmla="val w"/>
                <a:gd name="f1" fmla="val h"/>
                <a:gd name="f2" fmla="val 0"/>
                <a:gd name="f3" fmla="val 8539"/>
                <a:gd name="f4" fmla="val 8586"/>
                <a:gd name="f5" fmla="val 5156"/>
                <a:gd name="f6" fmla="val 1"/>
                <a:gd name="f7" fmla="val 4372"/>
                <a:gd name="f8" fmla="val 3593"/>
                <a:gd name="f9" fmla="val 308"/>
                <a:gd name="f10" fmla="val 2994"/>
                <a:gd name="f11" fmla="val 922"/>
                <a:gd name="f12" fmla="val 1450"/>
                <a:gd name="f13" fmla="val 2466"/>
                <a:gd name="f14" fmla="val 1681"/>
                <a:gd name="f15" fmla="val 2417"/>
                <a:gd name="f16" fmla="val 1916"/>
                <a:gd name="f17" fmla="val 2392"/>
                <a:gd name="f18" fmla="val 2152"/>
                <a:gd name="f19" fmla="val 2529"/>
                <a:gd name="f20" fmla="val 2909"/>
                <a:gd name="f21" fmla="val 2456"/>
                <a:gd name="f22" fmla="val 3277"/>
                <a:gd name="f23" fmla="val 2592"/>
                <a:gd name="f24" fmla="val 3939"/>
                <a:gd name="f25" fmla="val 1899"/>
                <a:gd name="f26" fmla="val 4270"/>
                <a:gd name="f27" fmla="val 1568"/>
                <a:gd name="f28" fmla="val 4703"/>
                <a:gd name="f29" fmla="val 1402"/>
                <a:gd name="f30" fmla="val 5136"/>
                <a:gd name="f31" fmla="val 5569"/>
                <a:gd name="f32" fmla="val 6003"/>
                <a:gd name="f33" fmla="val 6333"/>
                <a:gd name="f34" fmla="val 7027"/>
                <a:gd name="f35" fmla="val 3631"/>
                <a:gd name="f36" fmla="val 4325"/>
                <a:gd name="f37" fmla="val 6719"/>
                <a:gd name="f38" fmla="val 3608"/>
                <a:gd name="f39" fmla="val 7050"/>
                <a:gd name="f40" fmla="val 3175"/>
                <a:gd name="f41" fmla="val 7215"/>
                <a:gd name="f42" fmla="val 2742"/>
                <a:gd name="f43" fmla="val 2309"/>
                <a:gd name="f44" fmla="val 1875"/>
                <a:gd name="f45" fmla="val 1545"/>
                <a:gd name="f46" fmla="val 1261"/>
                <a:gd name="f47" fmla="val 6435"/>
                <a:gd name="f48" fmla="val 1104"/>
                <a:gd name="f49" fmla="val 6089"/>
                <a:gd name="f50" fmla="val 1072"/>
                <a:gd name="f51" fmla="val 5742"/>
                <a:gd name="f52" fmla="val 6782"/>
                <a:gd name="f53" fmla="val 158"/>
                <a:gd name="f54" fmla="val 7097"/>
                <a:gd name="f55" fmla="val 348"/>
                <a:gd name="f56" fmla="val 7381"/>
                <a:gd name="f57" fmla="val 600"/>
                <a:gd name="f58" fmla="val 7664"/>
                <a:gd name="f59" fmla="val 1214"/>
                <a:gd name="f60" fmla="val 8278"/>
                <a:gd name="f61" fmla="val 2002"/>
                <a:gd name="f62" fmla="val 2781"/>
                <a:gd name="f63" fmla="val 3561"/>
                <a:gd name="f64" fmla="val 4333"/>
                <a:gd name="f65" fmla="val 4916"/>
                <a:gd name="f66" fmla="val 7342"/>
                <a:gd name="f67" fmla="val 5270"/>
                <a:gd name="f68" fmla="val 4073"/>
                <a:gd name="f69" fmla="val 2151"/>
                <a:gd name="f70" fmla="val 6727"/>
                <a:gd name="f71" fmla="val 5940"/>
                <a:gd name="f72" fmla="*/ f0 1 8539"/>
                <a:gd name="f73" fmla="*/ f1 1 8586"/>
                <a:gd name="f74" fmla="val f2"/>
                <a:gd name="f75" fmla="val f3"/>
                <a:gd name="f76" fmla="val f4"/>
                <a:gd name="f77" fmla="+- f76 0 f74"/>
                <a:gd name="f78" fmla="+- f75 0 f74"/>
                <a:gd name="f79" fmla="*/ f78 1 8539"/>
                <a:gd name="f80" fmla="*/ f77 1 8586"/>
                <a:gd name="f81" fmla="*/ f74 1 f79"/>
                <a:gd name="f82" fmla="*/ f75 1 f79"/>
                <a:gd name="f83" fmla="*/ f74 1 f80"/>
                <a:gd name="f84" fmla="*/ f76 1 f80"/>
                <a:gd name="f85" fmla="*/ f81 f72 1"/>
                <a:gd name="f86" fmla="*/ f82 f72 1"/>
                <a:gd name="f87" fmla="*/ f84 f73 1"/>
                <a:gd name="f88" fmla="*/ f83 f73 1"/>
              </a:gdLst>
              <a:ahLst/>
              <a:cxnLst>
                <a:cxn ang="3cd4">
                  <a:pos x="hc" y="t"/>
                </a:cxn>
                <a:cxn ang="0">
                  <a:pos x="r" y="vc"/>
                </a:cxn>
                <a:cxn ang="cd4">
                  <a:pos x="hc" y="b"/>
                </a:cxn>
                <a:cxn ang="cd2">
                  <a:pos x="l" y="vc"/>
                </a:cxn>
              </a:cxnLst>
              <a:rect l="f85" t="f88" r="f86" b="f87"/>
              <a:pathLst>
                <a:path w="8539" h="8586">
                  <a:moveTo>
                    <a:pt x="f5" y="f6"/>
                  </a:moveTo>
                  <a:cubicBezTo>
                    <a:pt x="f7" y="f6"/>
                    <a:pt x="f8" y="f9"/>
                    <a:pt x="f10" y="f11"/>
                  </a:cubicBezTo>
                  <a:lnTo>
                    <a:pt x="f12" y="f13"/>
                  </a:lnTo>
                  <a:cubicBezTo>
                    <a:pt x="f14" y="f15"/>
                    <a:pt x="f16" y="f17"/>
                    <a:pt x="f18" y="f17"/>
                  </a:cubicBezTo>
                  <a:cubicBezTo>
                    <a:pt x="f19" y="f17"/>
                    <a:pt x="f20" y="f21"/>
                    <a:pt x="f22" y="f23"/>
                  </a:cubicBezTo>
                  <a:lnTo>
                    <a:pt x="f24" y="f25"/>
                  </a:lnTo>
                  <a:cubicBezTo>
                    <a:pt x="f26" y="f27"/>
                    <a:pt x="f28" y="f29"/>
                    <a:pt x="f30" y="f29"/>
                  </a:cubicBezTo>
                  <a:cubicBezTo>
                    <a:pt x="f31" y="f29"/>
                    <a:pt x="f32" y="f27"/>
                    <a:pt x="f33" y="f25"/>
                  </a:cubicBezTo>
                  <a:cubicBezTo>
                    <a:pt x="f34" y="f23"/>
                    <a:pt x="f34" y="f35"/>
                    <a:pt x="f33" y="f36"/>
                  </a:cubicBezTo>
                  <a:lnTo>
                    <a:pt x="f24" y="f37"/>
                  </a:lnTo>
                  <a:cubicBezTo>
                    <a:pt x="f38" y="f39"/>
                    <a:pt x="f40" y="f41"/>
                    <a:pt x="f42" y="f41"/>
                  </a:cubicBezTo>
                  <a:cubicBezTo>
                    <a:pt x="f43" y="f41"/>
                    <a:pt x="f44" y="f39"/>
                    <a:pt x="f45" y="f37"/>
                  </a:cubicBezTo>
                  <a:cubicBezTo>
                    <a:pt x="f46" y="f47"/>
                    <a:pt x="f48" y="f49"/>
                    <a:pt x="f50" y="f51"/>
                  </a:cubicBezTo>
                  <a:lnTo>
                    <a:pt x="f6" y="f52"/>
                  </a:lnTo>
                  <a:cubicBezTo>
                    <a:pt x="f53" y="f54"/>
                    <a:pt x="f55" y="f56"/>
                    <a:pt x="f57" y="f58"/>
                  </a:cubicBezTo>
                  <a:cubicBezTo>
                    <a:pt x="f59" y="f60"/>
                    <a:pt x="f61" y="f4"/>
                    <a:pt x="f62" y="f4"/>
                  </a:cubicBezTo>
                  <a:cubicBezTo>
                    <a:pt x="f63" y="f4"/>
                    <a:pt x="f64" y="f60"/>
                    <a:pt x="f65" y="f58"/>
                  </a:cubicBezTo>
                  <a:lnTo>
                    <a:pt x="f66" y="f67"/>
                  </a:lnTo>
                  <a:cubicBezTo>
                    <a:pt x="f3" y="f68"/>
                    <a:pt x="f3" y="f69"/>
                    <a:pt x="f66" y="f11"/>
                  </a:cubicBezTo>
                  <a:cubicBezTo>
                    <a:pt x="f70" y="f9"/>
                    <a:pt x="f71"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5" name="Google Shape;7006;p88">
              <a:extLst>
                <a:ext uri="{FF2B5EF4-FFF2-40B4-BE49-F238E27FC236}">
                  <a16:creationId xmlns:a16="http://schemas.microsoft.com/office/drawing/2014/main" id="{526D472E-9094-AB2D-5F00-1B76947E82A7}"/>
                </a:ext>
              </a:extLst>
            </p:cNvPr>
            <p:cNvSpPr/>
            <p:nvPr/>
          </p:nvSpPr>
          <p:spPr>
            <a:xfrm>
              <a:off x="3781528" y="1823441"/>
              <a:ext cx="329723" cy="330610"/>
            </a:xfrm>
            <a:custGeom>
              <a:avLst/>
              <a:gdLst>
                <a:gd name="f0" fmla="val w"/>
                <a:gd name="f1" fmla="val h"/>
                <a:gd name="f2" fmla="val 0"/>
                <a:gd name="f3" fmla="val 8634"/>
                <a:gd name="f4" fmla="val 8657"/>
                <a:gd name="f5" fmla="val 5865"/>
                <a:gd name="f6" fmla="val 1"/>
                <a:gd name="f7" fmla="val 5081"/>
                <a:gd name="f8" fmla="val 4301"/>
                <a:gd name="f9" fmla="val 308"/>
                <a:gd name="f10" fmla="val 3718"/>
                <a:gd name="f11" fmla="val 922"/>
                <a:gd name="f12" fmla="val 1230"/>
                <a:gd name="f13" fmla="val 3411"/>
                <a:gd name="f14" fmla="val 4640"/>
                <a:gd name="f15" fmla="val 6562"/>
                <a:gd name="f16" fmla="val 7759"/>
                <a:gd name="f17" fmla="val 1844"/>
                <a:gd name="f18" fmla="val 8358"/>
                <a:gd name="f19" fmla="val 2632"/>
                <a:gd name="f20" fmla="val 3415"/>
                <a:gd name="f21" fmla="val 4199"/>
                <a:gd name="f22" fmla="val 4979"/>
                <a:gd name="f23" fmla="val 5577"/>
                <a:gd name="f24" fmla="val 7152"/>
                <a:gd name="f25" fmla="val 6184"/>
                <a:gd name="f26" fmla="val 6938"/>
                <a:gd name="f27" fmla="val 6218"/>
                <a:gd name="f28" fmla="val 6719"/>
                <a:gd name="f29" fmla="val 6235"/>
                <a:gd name="f30" fmla="val 6499"/>
                <a:gd name="f31" fmla="val 6106"/>
                <a:gd name="f32" fmla="val 5709"/>
                <a:gd name="f33" fmla="val 6179"/>
                <a:gd name="f34" fmla="val 5325"/>
                <a:gd name="f35" fmla="val 6058"/>
                <a:gd name="f36" fmla="val 4569"/>
                <a:gd name="f37" fmla="val 6814"/>
                <a:gd name="f38" fmla="val 4238"/>
                <a:gd name="f39" fmla="val 7145"/>
                <a:gd name="f40" fmla="val 3805"/>
                <a:gd name="f41" fmla="val 7310"/>
                <a:gd name="f42" fmla="val 3372"/>
                <a:gd name="f43" fmla="val 2939"/>
                <a:gd name="f44" fmla="val 2505"/>
                <a:gd name="f45" fmla="val 2175"/>
                <a:gd name="f46" fmla="val 1513"/>
                <a:gd name="f47" fmla="val 6121"/>
                <a:gd name="f48" fmla="val 4388"/>
                <a:gd name="f49" fmla="val 4664"/>
                <a:gd name="f50" fmla="val 1899"/>
                <a:gd name="f51" fmla="val 4994"/>
                <a:gd name="f52" fmla="val 1568"/>
                <a:gd name="f53" fmla="val 5428"/>
                <a:gd name="f54" fmla="val 1403"/>
                <a:gd name="f55" fmla="val 5861"/>
                <a:gd name="f56" fmla="val 6294"/>
                <a:gd name="f57" fmla="val 6727"/>
                <a:gd name="f58" fmla="val 7058"/>
                <a:gd name="f59" fmla="val 7342"/>
                <a:gd name="f60" fmla="val 2183"/>
                <a:gd name="f61" fmla="val 7499"/>
                <a:gd name="f62" fmla="val 2561"/>
                <a:gd name="f63" fmla="val 7531"/>
                <a:gd name="f64" fmla="val 2907"/>
                <a:gd name="f65" fmla="val 8287"/>
                <a:gd name="f66" fmla="val 2151"/>
                <a:gd name="f67" fmla="val 8633"/>
                <a:gd name="f68" fmla="val 1805"/>
                <a:gd name="f69" fmla="val 8476"/>
                <a:gd name="f70" fmla="val 1490"/>
                <a:gd name="f71" fmla="val 1206"/>
                <a:gd name="f72" fmla="val 8035"/>
                <a:gd name="f73" fmla="val 7436"/>
                <a:gd name="f74" fmla="val 6648"/>
                <a:gd name="f75" fmla="*/ f0 1 8634"/>
                <a:gd name="f76" fmla="*/ f1 1 8657"/>
                <a:gd name="f77" fmla="val f2"/>
                <a:gd name="f78" fmla="val f3"/>
                <a:gd name="f79" fmla="val f4"/>
                <a:gd name="f80" fmla="+- f79 0 f77"/>
                <a:gd name="f81" fmla="+- f78 0 f77"/>
                <a:gd name="f82" fmla="*/ f81 1 8634"/>
                <a:gd name="f83" fmla="*/ f80 1 8657"/>
                <a:gd name="f84" fmla="*/ f77 1 f82"/>
                <a:gd name="f85" fmla="*/ f78 1 f82"/>
                <a:gd name="f86" fmla="*/ f77 1 f83"/>
                <a:gd name="f87" fmla="*/ f79 1 f83"/>
                <a:gd name="f88" fmla="*/ f84 f75 1"/>
                <a:gd name="f89" fmla="*/ f85 f75 1"/>
                <a:gd name="f90" fmla="*/ f87 f76 1"/>
                <a:gd name="f91" fmla="*/ f86 f76 1"/>
              </a:gdLst>
              <a:ahLst/>
              <a:cxnLst>
                <a:cxn ang="3cd4">
                  <a:pos x="hc" y="t"/>
                </a:cxn>
                <a:cxn ang="0">
                  <a:pos x="r" y="vc"/>
                </a:cxn>
                <a:cxn ang="cd4">
                  <a:pos x="hc" y="b"/>
                </a:cxn>
                <a:cxn ang="cd2">
                  <a:pos x="l" y="vc"/>
                </a:cxn>
              </a:cxnLst>
              <a:rect l="f88" t="f91" r="f89" b="f90"/>
              <a:pathLst>
                <a:path w="8634" h="8657">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23" y="f16"/>
                  </a:cubicBezTo>
                  <a:lnTo>
                    <a:pt x="f24" y="f25"/>
                  </a:lnTo>
                  <a:lnTo>
                    <a:pt x="f24" y="f25"/>
                  </a:lnTo>
                  <a:cubicBezTo>
                    <a:pt x="f26" y="f27"/>
                    <a:pt x="f28" y="f29"/>
                    <a:pt x="f30" y="f29"/>
                  </a:cubicBezTo>
                  <a:cubicBezTo>
                    <a:pt x="f31" y="f29"/>
                    <a:pt x="f32" y="f33"/>
                    <a:pt x="f34" y="f35"/>
                  </a:cubicBezTo>
                  <a:lnTo>
                    <a:pt x="f36" y="f37"/>
                  </a:lnTo>
                  <a:cubicBezTo>
                    <a:pt x="f38" y="f39"/>
                    <a:pt x="f40" y="f41"/>
                    <a:pt x="f42" y="f41"/>
                  </a:cubicBezTo>
                  <a:cubicBezTo>
                    <a:pt x="f43" y="f41"/>
                    <a:pt x="f44" y="f39"/>
                    <a:pt x="f45" y="f37"/>
                  </a:cubicBezTo>
                  <a:cubicBezTo>
                    <a:pt x="f46" y="f47"/>
                    <a:pt x="f46" y="f7"/>
                    <a:pt x="f45" y="f48"/>
                  </a:cubicBezTo>
                  <a:lnTo>
                    <a:pt x="f49" y="f50"/>
                  </a:lnTo>
                  <a:cubicBezTo>
                    <a:pt x="f51" y="f52"/>
                    <a:pt x="f53" y="f54"/>
                    <a:pt x="f55" y="f54"/>
                  </a:cubicBezTo>
                  <a:cubicBezTo>
                    <a:pt x="f56" y="f54"/>
                    <a:pt x="f57" y="f52"/>
                    <a:pt x="f58" y="f50"/>
                  </a:cubicBezTo>
                  <a:cubicBezTo>
                    <a:pt x="f59" y="f60"/>
                    <a:pt x="f61" y="f62"/>
                    <a:pt x="f63" y="f64"/>
                  </a:cubicBezTo>
                  <a:lnTo>
                    <a:pt x="f65" y="f66"/>
                  </a:lnTo>
                  <a:lnTo>
                    <a:pt x="f67" y="f68"/>
                  </a:lnTo>
                  <a:cubicBezTo>
                    <a:pt x="f69" y="f70"/>
                    <a:pt x="f65" y="f71"/>
                    <a:pt x="f72" y="f11"/>
                  </a:cubicBezTo>
                  <a:cubicBezTo>
                    <a:pt x="f73" y="f9"/>
                    <a:pt x="f74"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6" name="Google Shape;7018;p88">
            <a:extLst>
              <a:ext uri="{FF2B5EF4-FFF2-40B4-BE49-F238E27FC236}">
                <a16:creationId xmlns:a16="http://schemas.microsoft.com/office/drawing/2014/main" id="{58E3A229-E224-51B4-E654-F820BF44488F}"/>
              </a:ext>
            </a:extLst>
          </p:cNvPr>
          <p:cNvGrpSpPr/>
          <p:nvPr/>
        </p:nvGrpSpPr>
        <p:grpSpPr>
          <a:xfrm>
            <a:off x="6730349" y="1707239"/>
            <a:ext cx="446400" cy="445212"/>
            <a:chOff x="6730349" y="1707239"/>
            <a:chExt cx="446400" cy="445212"/>
          </a:xfrm>
        </p:grpSpPr>
        <p:sp>
          <p:nvSpPr>
            <p:cNvPr id="127" name="Google Shape;7019;p88">
              <a:extLst>
                <a:ext uri="{FF2B5EF4-FFF2-40B4-BE49-F238E27FC236}">
                  <a16:creationId xmlns:a16="http://schemas.microsoft.com/office/drawing/2014/main" id="{586BA1C6-2F24-D8D7-6EDA-019C54B4C54D}"/>
                </a:ext>
              </a:extLst>
            </p:cNvPr>
            <p:cNvSpPr/>
            <p:nvPr/>
          </p:nvSpPr>
          <p:spPr>
            <a:xfrm>
              <a:off x="6809747" y="1786637"/>
              <a:ext cx="287606" cy="285201"/>
            </a:xfrm>
            <a:custGeom>
              <a:avLst/>
              <a:gdLst>
                <a:gd name="f0" fmla="val w"/>
                <a:gd name="f1" fmla="val h"/>
                <a:gd name="f2" fmla="val 0"/>
                <a:gd name="f3" fmla="val 7531"/>
                <a:gd name="f4" fmla="val 7468"/>
                <a:gd name="f5" fmla="val 3750"/>
                <a:gd name="f6" fmla="val 663"/>
                <a:gd name="f7" fmla="val 3939"/>
                <a:gd name="f8" fmla="val 4096"/>
                <a:gd name="f9" fmla="val 820"/>
                <a:gd name="f10" fmla="val 1009"/>
                <a:gd name="f11" fmla="val 3624"/>
                <a:gd name="f12" fmla="val 5357"/>
                <a:gd name="f13" fmla="val 4884"/>
                <a:gd name="f14" fmla="val 5514"/>
                <a:gd name="f15" fmla="val 5042"/>
                <a:gd name="f16" fmla="val 5231"/>
                <a:gd name="f17" fmla="val 5294"/>
                <a:gd name="f18" fmla="val 5420"/>
                <a:gd name="f19" fmla="val 5207"/>
                <a:gd name="f20" fmla="val 5451"/>
                <a:gd name="f21" fmla="val 5120"/>
                <a:gd name="f22" fmla="val 5034"/>
                <a:gd name="f23" fmla="val 4947"/>
                <a:gd name="f24" fmla="val 3498"/>
                <a:gd name="f25" fmla="val 3971"/>
                <a:gd name="f26" fmla="val 3435"/>
                <a:gd name="f27" fmla="val 3908"/>
                <a:gd name="f28" fmla="val 3403"/>
                <a:gd name="f29" fmla="val 3813"/>
                <a:gd name="f30" fmla="val 3719"/>
                <a:gd name="f31" fmla="val 3561"/>
                <a:gd name="f32" fmla="val 1"/>
                <a:gd name="f33" fmla="val 1671"/>
                <a:gd name="f34" fmla="val 1702"/>
                <a:gd name="f35" fmla="val 5829"/>
                <a:gd name="f36" fmla="val 5798"/>
                <a:gd name="f37" fmla="val 7499"/>
                <a:gd name="f38" fmla="val 7530"/>
                <a:gd name="f39" fmla="*/ f0 1 7531"/>
                <a:gd name="f40" fmla="*/ f1 1 7468"/>
                <a:gd name="f41" fmla="val f2"/>
                <a:gd name="f42" fmla="val f3"/>
                <a:gd name="f43" fmla="val f4"/>
                <a:gd name="f44" fmla="+- f43 0 f41"/>
                <a:gd name="f45" fmla="+- f42 0 f41"/>
                <a:gd name="f46" fmla="*/ f45 1 7531"/>
                <a:gd name="f47" fmla="*/ f44 1 746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7531" h="7468">
                  <a:moveTo>
                    <a:pt x="f5" y="f6"/>
                  </a:moveTo>
                  <a:cubicBezTo>
                    <a:pt x="f7" y="f6"/>
                    <a:pt x="f8" y="f9"/>
                    <a:pt x="f8" y="f10"/>
                  </a:cubicBezTo>
                  <a:lnTo>
                    <a:pt x="f8" y="f11"/>
                  </a:lnTo>
                  <a:lnTo>
                    <a:pt x="f12" y="f13"/>
                  </a:lnTo>
                  <a:cubicBezTo>
                    <a:pt x="f14" y="f15"/>
                    <a:pt x="f14" y="f16"/>
                    <a:pt x="f12" y="f12"/>
                  </a:cubicBezTo>
                  <a:cubicBezTo>
                    <a:pt x="f17" y="f18"/>
                    <a:pt x="f19" y="f20"/>
                    <a:pt x="f21" y="f20"/>
                  </a:cubicBezTo>
                  <a:cubicBezTo>
                    <a:pt x="f22" y="f20"/>
                    <a:pt x="f23" y="f18"/>
                    <a:pt x="f13" y="f12"/>
                  </a:cubicBezTo>
                  <a:lnTo>
                    <a:pt x="f24" y="f25"/>
                  </a:lnTo>
                  <a:cubicBezTo>
                    <a:pt x="f26" y="f27"/>
                    <a:pt x="f28" y="f29"/>
                    <a:pt x="f28" y="f30"/>
                  </a:cubicBezTo>
                  <a:lnTo>
                    <a:pt x="f28" y="f10"/>
                  </a:lnTo>
                  <a:cubicBezTo>
                    <a:pt x="f28" y="f9"/>
                    <a:pt x="f31" y="f6"/>
                    <a:pt x="f5" y="f6"/>
                  </a:cubicBezTo>
                  <a:close/>
                  <a:moveTo>
                    <a:pt x="f5" y="f32"/>
                  </a:moveTo>
                  <a:cubicBezTo>
                    <a:pt x="f33" y="f32"/>
                    <a:pt x="f32" y="f34"/>
                    <a:pt x="f32" y="f5"/>
                  </a:cubicBezTo>
                  <a:cubicBezTo>
                    <a:pt x="f32" y="f35"/>
                    <a:pt x="f34" y="f4"/>
                    <a:pt x="f5" y="f4"/>
                  </a:cubicBezTo>
                  <a:cubicBezTo>
                    <a:pt x="f36" y="f4"/>
                    <a:pt x="f37" y="f36"/>
                    <a:pt x="f37" y="f5"/>
                  </a:cubicBezTo>
                  <a:cubicBezTo>
                    <a:pt x="f38" y="f34"/>
                    <a:pt x="f35" y="f32"/>
                    <a:pt x="f5" y="f3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8" name="Google Shape;7020;p88">
              <a:extLst>
                <a:ext uri="{FF2B5EF4-FFF2-40B4-BE49-F238E27FC236}">
                  <a16:creationId xmlns:a16="http://schemas.microsoft.com/office/drawing/2014/main" id="{F2F20412-A8D5-3D6E-D8CD-EB775B9A24A9}"/>
                </a:ext>
              </a:extLst>
            </p:cNvPr>
            <p:cNvSpPr/>
            <p:nvPr/>
          </p:nvSpPr>
          <p:spPr>
            <a:xfrm>
              <a:off x="6730349" y="1707239"/>
              <a:ext cx="446400" cy="445212"/>
            </a:xfrm>
            <a:custGeom>
              <a:avLst/>
              <a:gdLst>
                <a:gd name="f0" fmla="val w"/>
                <a:gd name="f1" fmla="val h"/>
                <a:gd name="f2" fmla="val 0"/>
                <a:gd name="f3" fmla="val 11689"/>
                <a:gd name="f4" fmla="val 11658"/>
                <a:gd name="f5" fmla="val 5829"/>
                <a:gd name="f6" fmla="val 1355"/>
                <a:gd name="f7" fmla="val 8286"/>
                <a:gd name="f8" fmla="val 10271"/>
                <a:gd name="f9" fmla="val 3372"/>
                <a:gd name="f10" fmla="val 8318"/>
                <a:gd name="f11" fmla="val 3403"/>
                <a:gd name="f12" fmla="val 1387"/>
                <a:gd name="f13" fmla="val 8255"/>
                <a:gd name="f14" fmla="val 3371"/>
                <a:gd name="f15" fmla="val 1"/>
                <a:gd name="f16" fmla="val 2647"/>
                <a:gd name="f17" fmla="val 2616"/>
                <a:gd name="f18" fmla="val 9011"/>
                <a:gd name="f19" fmla="val 11657"/>
                <a:gd name="f20" fmla="val 9042"/>
                <a:gd name="f21" fmla="*/ f0 1 11689"/>
                <a:gd name="f22" fmla="*/ f1 1 11658"/>
                <a:gd name="f23" fmla="val f2"/>
                <a:gd name="f24" fmla="val f3"/>
                <a:gd name="f25" fmla="val f4"/>
                <a:gd name="f26" fmla="+- f25 0 f23"/>
                <a:gd name="f27" fmla="+- f24 0 f23"/>
                <a:gd name="f28" fmla="*/ f27 1 11689"/>
                <a:gd name="f29" fmla="*/ f26 1 1165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1689" h="11658">
                  <a:moveTo>
                    <a:pt x="f5" y="f6"/>
                  </a:moveTo>
                  <a:cubicBezTo>
                    <a:pt x="f7" y="f6"/>
                    <a:pt x="f8" y="f9"/>
                    <a:pt x="f8" y="f5"/>
                  </a:cubicBezTo>
                  <a:cubicBezTo>
                    <a:pt x="f8" y="f7"/>
                    <a:pt x="f10" y="f8"/>
                    <a:pt x="f5" y="f8"/>
                  </a:cubicBezTo>
                  <a:cubicBezTo>
                    <a:pt x="f11" y="f8"/>
                    <a:pt x="f12" y="f13"/>
                    <a:pt x="f12" y="f5"/>
                  </a:cubicBezTo>
                  <a:cubicBezTo>
                    <a:pt x="f12" y="f9"/>
                    <a:pt x="f14" y="f6"/>
                    <a:pt x="f5" y="f6"/>
                  </a:cubicBezTo>
                  <a:close/>
                  <a:moveTo>
                    <a:pt x="f5" y="f15"/>
                  </a:moveTo>
                  <a:cubicBezTo>
                    <a:pt x="f16" y="f15"/>
                    <a:pt x="f2" y="f17"/>
                    <a:pt x="f2" y="f5"/>
                  </a:cubicBezTo>
                  <a:cubicBezTo>
                    <a:pt x="f2" y="f18"/>
                    <a:pt x="f16" y="f19"/>
                    <a:pt x="f5" y="f19"/>
                  </a:cubicBezTo>
                  <a:cubicBezTo>
                    <a:pt x="f18" y="f19"/>
                    <a:pt x="f19" y="f18"/>
                    <a:pt x="f19" y="f5"/>
                  </a:cubicBezTo>
                  <a:cubicBezTo>
                    <a:pt x="f3" y="f17"/>
                    <a:pt x="f20" y="f15"/>
                    <a:pt x="f5" y="f1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129" name="Google Shape;5917;p86">
            <a:extLst>
              <a:ext uri="{FF2B5EF4-FFF2-40B4-BE49-F238E27FC236}">
                <a16:creationId xmlns:a16="http://schemas.microsoft.com/office/drawing/2014/main" id="{1BE34980-8BDF-5BA0-08BC-BDCA7BF5FCAC}"/>
              </a:ext>
            </a:extLst>
          </p:cNvPr>
          <p:cNvSpPr/>
          <p:nvPr/>
        </p:nvSpPr>
        <p:spPr>
          <a:xfrm>
            <a:off x="4339769" y="2577099"/>
            <a:ext cx="451036" cy="463171"/>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0" name="Google Shape;5955;p86">
            <a:extLst>
              <a:ext uri="{FF2B5EF4-FFF2-40B4-BE49-F238E27FC236}">
                <a16:creationId xmlns:a16="http://schemas.microsoft.com/office/drawing/2014/main" id="{316452E6-589A-994B-8D15-1FC6BD5D4043}"/>
              </a:ext>
            </a:extLst>
          </p:cNvPr>
          <p:cNvSpPr/>
          <p:nvPr/>
        </p:nvSpPr>
        <p:spPr>
          <a:xfrm>
            <a:off x="4879375" y="2649492"/>
            <a:ext cx="459001" cy="390768"/>
          </a:xfrm>
          <a:custGeom>
            <a:avLst/>
            <a:gdLst>
              <a:gd name="f0" fmla="val w"/>
              <a:gd name="f1" fmla="val h"/>
              <a:gd name="f2" fmla="val 0"/>
              <a:gd name="f3" fmla="val 12666"/>
              <a:gd name="f4" fmla="val 10713"/>
              <a:gd name="f5" fmla="val 1765"/>
              <a:gd name="f6" fmla="val 3309"/>
              <a:gd name="f7" fmla="val 7058"/>
              <a:gd name="f8" fmla="val 7278"/>
              <a:gd name="f9" fmla="val 1954"/>
              <a:gd name="f10" fmla="val 7436"/>
              <a:gd name="f11" fmla="val 2206"/>
              <a:gd name="f12" fmla="val 2615"/>
              <a:gd name="f13" fmla="val 9925"/>
              <a:gd name="f14" fmla="val 788"/>
              <a:gd name="f15" fmla="val 5073"/>
              <a:gd name="f16" fmla="val 5262"/>
              <a:gd name="f17" fmla="val 5514"/>
              <a:gd name="f18" fmla="val 5892"/>
              <a:gd name="f19" fmla="val 3403"/>
              <a:gd name="f20" fmla="val 3813"/>
              <a:gd name="f21" fmla="val 4033"/>
              <a:gd name="f22" fmla="val 4254"/>
              <a:gd name="f23" fmla="val 7247"/>
              <a:gd name="f24" fmla="val 8412"/>
              <a:gd name="f25" fmla="val 8601"/>
              <a:gd name="f26" fmla="val 8853"/>
              <a:gd name="f27" fmla="val 9294"/>
              <a:gd name="f28" fmla="val 6711"/>
              <a:gd name="f29" fmla="val 7152"/>
              <a:gd name="f30" fmla="val 7404"/>
              <a:gd name="f31" fmla="val 7593"/>
              <a:gd name="f32" fmla="val 11815"/>
              <a:gd name="f33" fmla="val 9988"/>
              <a:gd name="f34" fmla="val 10429"/>
              <a:gd name="f35" fmla="val 10649"/>
              <a:gd name="f36" fmla="val 10870"/>
              <a:gd name="f37" fmla="val 379"/>
              <a:gd name="f38" fmla="val 1"/>
              <a:gd name="f39" fmla="val 158"/>
              <a:gd name="f40" fmla="val 190"/>
              <a:gd name="f41" fmla="val 10334"/>
              <a:gd name="f42" fmla="val 10555"/>
              <a:gd name="f43" fmla="val 10712"/>
              <a:gd name="f44" fmla="val 12224"/>
              <a:gd name="f45" fmla="val 12476"/>
              <a:gd name="f46" fmla="val 12665"/>
              <a:gd name="f47" fmla="val 10523"/>
              <a:gd name="f48" fmla="val 12634"/>
              <a:gd name="f49" fmla="val 12445"/>
              <a:gd name="f50" fmla="*/ f0 1 12666"/>
              <a:gd name="f51" fmla="*/ f1 1 10713"/>
              <a:gd name="f52" fmla="val f2"/>
              <a:gd name="f53" fmla="val f3"/>
              <a:gd name="f54" fmla="val f4"/>
              <a:gd name="f55" fmla="+- f54 0 f52"/>
              <a:gd name="f56" fmla="+- f53 0 f52"/>
              <a:gd name="f57" fmla="*/ f56 1 12666"/>
              <a:gd name="f58" fmla="*/ f55 1 10713"/>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666" h="10713">
                <a:moveTo>
                  <a:pt x="f5" y="f6"/>
                </a:moveTo>
                <a:lnTo>
                  <a:pt x="f5" y="f7"/>
                </a:lnTo>
                <a:cubicBezTo>
                  <a:pt x="f5" y="f8"/>
                  <a:pt x="f9" y="f10"/>
                  <a:pt x="f11" y="f10"/>
                </a:cubicBezTo>
                <a:lnTo>
                  <a:pt x="f12" y="f10"/>
                </a:lnTo>
                <a:lnTo>
                  <a:pt x="f12" y="f13"/>
                </a:lnTo>
                <a:lnTo>
                  <a:pt x="f14" y="f13"/>
                </a:lnTo>
                <a:lnTo>
                  <a:pt x="f14" y="f6"/>
                </a:lnTo>
                <a:close/>
                <a:moveTo>
                  <a:pt x="f15" y="f6"/>
                </a:moveTo>
                <a:lnTo>
                  <a:pt x="f15" y="f7"/>
                </a:lnTo>
                <a:cubicBezTo>
                  <a:pt x="f15" y="f8"/>
                  <a:pt x="f16" y="f10"/>
                  <a:pt x="f17" y="f10"/>
                </a:cubicBezTo>
                <a:lnTo>
                  <a:pt x="f18" y="f10"/>
                </a:lnTo>
                <a:lnTo>
                  <a:pt x="f18" y="f13"/>
                </a:lnTo>
                <a:lnTo>
                  <a:pt x="f19" y="f13"/>
                </a:lnTo>
                <a:lnTo>
                  <a:pt x="f19" y="f10"/>
                </a:lnTo>
                <a:lnTo>
                  <a:pt x="f20" y="f10"/>
                </a:lnTo>
                <a:cubicBezTo>
                  <a:pt x="f21" y="f10"/>
                  <a:pt x="f22" y="f23"/>
                  <a:pt x="f22" y="f7"/>
                </a:cubicBezTo>
                <a:lnTo>
                  <a:pt x="f22" y="f6"/>
                </a:lnTo>
                <a:close/>
                <a:moveTo>
                  <a:pt x="f24" y="f6"/>
                </a:moveTo>
                <a:lnTo>
                  <a:pt x="f24" y="f7"/>
                </a:lnTo>
                <a:cubicBezTo>
                  <a:pt x="f24" y="f8"/>
                  <a:pt x="f25" y="f10"/>
                  <a:pt x="f26" y="f10"/>
                </a:cubicBezTo>
                <a:lnTo>
                  <a:pt x="f27" y="f10"/>
                </a:lnTo>
                <a:lnTo>
                  <a:pt x="f27" y="f13"/>
                </a:lnTo>
                <a:lnTo>
                  <a:pt x="f28" y="f13"/>
                </a:lnTo>
                <a:lnTo>
                  <a:pt x="f28" y="f10"/>
                </a:lnTo>
                <a:lnTo>
                  <a:pt x="f29" y="f10"/>
                </a:lnTo>
                <a:cubicBezTo>
                  <a:pt x="f30" y="f10"/>
                  <a:pt x="f31" y="f23"/>
                  <a:pt x="f31" y="f7"/>
                </a:cubicBezTo>
                <a:lnTo>
                  <a:pt x="f31" y="f6"/>
                </a:lnTo>
                <a:close/>
                <a:moveTo>
                  <a:pt x="f32" y="f6"/>
                </a:moveTo>
                <a:lnTo>
                  <a:pt x="f32" y="f13"/>
                </a:lnTo>
                <a:lnTo>
                  <a:pt x="f33" y="f13"/>
                </a:lnTo>
                <a:lnTo>
                  <a:pt x="f33" y="f10"/>
                </a:lnTo>
                <a:lnTo>
                  <a:pt x="f34" y="f10"/>
                </a:lnTo>
                <a:cubicBezTo>
                  <a:pt x="f35" y="f10"/>
                  <a:pt x="f36" y="f23"/>
                  <a:pt x="f36" y="f7"/>
                </a:cubicBezTo>
                <a:lnTo>
                  <a:pt x="f36" y="f6"/>
                </a:lnTo>
                <a:close/>
                <a:moveTo>
                  <a:pt x="f37" y="f38"/>
                </a:moveTo>
                <a:cubicBezTo>
                  <a:pt x="f39" y="f38"/>
                  <a:pt x="f38" y="f40"/>
                  <a:pt x="f38" y="f37"/>
                </a:cubicBezTo>
                <a:lnTo>
                  <a:pt x="f38" y="f41"/>
                </a:lnTo>
                <a:cubicBezTo>
                  <a:pt x="f38" y="f42"/>
                  <a:pt x="f40" y="f43"/>
                  <a:pt x="f37" y="f43"/>
                </a:cubicBezTo>
                <a:lnTo>
                  <a:pt x="f44" y="f43"/>
                </a:lnTo>
                <a:cubicBezTo>
                  <a:pt x="f45" y="f43"/>
                  <a:pt x="f46" y="f47"/>
                  <a:pt x="f46" y="f41"/>
                </a:cubicBezTo>
                <a:lnTo>
                  <a:pt x="f46" y="f37"/>
                </a:lnTo>
                <a:cubicBezTo>
                  <a:pt x="f48" y="f40"/>
                  <a:pt x="f49" y="f38"/>
                  <a:pt x="f44" y="f38"/>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131" name="Google Shape;5983;p86">
            <a:extLst>
              <a:ext uri="{FF2B5EF4-FFF2-40B4-BE49-F238E27FC236}">
                <a16:creationId xmlns:a16="http://schemas.microsoft.com/office/drawing/2014/main" id="{7FB17F2F-4CAC-16C6-4827-D9133D3E72C2}"/>
              </a:ext>
            </a:extLst>
          </p:cNvPr>
          <p:cNvGrpSpPr/>
          <p:nvPr/>
        </p:nvGrpSpPr>
        <p:grpSpPr>
          <a:xfrm>
            <a:off x="5526834" y="2589233"/>
            <a:ext cx="461287" cy="462000"/>
            <a:chOff x="5526834" y="2589233"/>
            <a:chExt cx="461287" cy="462000"/>
          </a:xfrm>
        </p:grpSpPr>
        <p:sp>
          <p:nvSpPr>
            <p:cNvPr id="132" name="Google Shape;5984;p86">
              <a:extLst>
                <a:ext uri="{FF2B5EF4-FFF2-40B4-BE49-F238E27FC236}">
                  <a16:creationId xmlns:a16="http://schemas.microsoft.com/office/drawing/2014/main" id="{6227DC28-53BE-968D-144F-B30E19225708}"/>
                </a:ext>
              </a:extLst>
            </p:cNvPr>
            <p:cNvSpPr/>
            <p:nvPr/>
          </p:nvSpPr>
          <p:spPr>
            <a:xfrm>
              <a:off x="5526834" y="2589233"/>
              <a:ext cx="368804" cy="370048"/>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3" name="Google Shape;5985;p86">
              <a:extLst>
                <a:ext uri="{FF2B5EF4-FFF2-40B4-BE49-F238E27FC236}">
                  <a16:creationId xmlns:a16="http://schemas.microsoft.com/office/drawing/2014/main" id="{03F5BB0A-5593-D51C-7C3A-ED1552D44CF1}"/>
                </a:ext>
              </a:extLst>
            </p:cNvPr>
            <p:cNvSpPr/>
            <p:nvPr/>
          </p:nvSpPr>
          <p:spPr>
            <a:xfrm>
              <a:off x="5588474" y="2775222"/>
              <a:ext cx="399647" cy="276011"/>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val f2"/>
                <a:gd name="f66" fmla="val f3"/>
                <a:gd name="f67" fmla="val f4"/>
                <a:gd name="f68" fmla="+- f67 0 f65"/>
                <a:gd name="f69" fmla="+- f66 0 f65"/>
                <a:gd name="f70" fmla="*/ f69 1 11028"/>
                <a:gd name="f71" fmla="*/ f68 1 7567"/>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4" name="Google Shape;5986;p86">
            <a:extLst>
              <a:ext uri="{FF2B5EF4-FFF2-40B4-BE49-F238E27FC236}">
                <a16:creationId xmlns:a16="http://schemas.microsoft.com/office/drawing/2014/main" id="{0D52E5FB-1150-DE4F-E13A-BC72DE4EF78A}"/>
              </a:ext>
            </a:extLst>
          </p:cNvPr>
          <p:cNvGrpSpPr/>
          <p:nvPr/>
        </p:nvGrpSpPr>
        <p:grpSpPr>
          <a:xfrm>
            <a:off x="7353851" y="2571603"/>
            <a:ext cx="465823" cy="464304"/>
            <a:chOff x="7353851" y="2571603"/>
            <a:chExt cx="465823" cy="464304"/>
          </a:xfrm>
        </p:grpSpPr>
        <p:sp>
          <p:nvSpPr>
            <p:cNvPr id="135" name="Google Shape;5987;p86">
              <a:extLst>
                <a:ext uri="{FF2B5EF4-FFF2-40B4-BE49-F238E27FC236}">
                  <a16:creationId xmlns:a16="http://schemas.microsoft.com/office/drawing/2014/main" id="{842201F4-AE98-F2D1-1C23-C1F1EF498E13}"/>
                </a:ext>
              </a:extLst>
            </p:cNvPr>
            <p:cNvSpPr/>
            <p:nvPr/>
          </p:nvSpPr>
          <p:spPr>
            <a:xfrm>
              <a:off x="7635834" y="2856594"/>
              <a:ext cx="183840" cy="179313"/>
            </a:xfrm>
            <a:custGeom>
              <a:avLst/>
              <a:gdLst>
                <a:gd name="f0" fmla="val w"/>
                <a:gd name="f1" fmla="val h"/>
                <a:gd name="f2" fmla="val 0"/>
                <a:gd name="f3" fmla="val 5073"/>
                <a:gd name="f4" fmla="val 4916"/>
                <a:gd name="f5" fmla="val 2238"/>
                <a:gd name="f6" fmla="val 1"/>
                <a:gd name="f7" fmla="val 1986"/>
                <a:gd name="f8" fmla="val 442"/>
                <a:gd name="f9" fmla="val 1671"/>
                <a:gd name="f10" fmla="val 820"/>
                <a:gd name="f11" fmla="val 1324"/>
                <a:gd name="f12" fmla="val 1229"/>
                <a:gd name="f13" fmla="val 946"/>
                <a:gd name="f14" fmla="val 473"/>
                <a:gd name="f15" fmla="val 2206"/>
                <a:gd name="f16" fmla="val 4443"/>
                <a:gd name="f17" fmla="val 2521"/>
                <a:gd name="f18" fmla="val 4758"/>
                <a:gd name="f19" fmla="val 2923"/>
                <a:gd name="f20" fmla="val 3325"/>
                <a:gd name="f21" fmla="val 3726"/>
                <a:gd name="f22" fmla="val 4128"/>
                <a:gd name="f23" fmla="val 3813"/>
                <a:gd name="f24" fmla="val 2836"/>
                <a:gd name="f25" fmla="*/ f0 1 5073"/>
                <a:gd name="f26" fmla="*/ f1 1 4916"/>
                <a:gd name="f27" fmla="val f2"/>
                <a:gd name="f28" fmla="val f3"/>
                <a:gd name="f29" fmla="val f4"/>
                <a:gd name="f30" fmla="+- f29 0 f27"/>
                <a:gd name="f31" fmla="+- f28 0 f27"/>
                <a:gd name="f32" fmla="*/ f31 1 5073"/>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5073" h="4916">
                  <a:moveTo>
                    <a:pt x="f5" y="f6"/>
                  </a:moveTo>
                  <a:cubicBezTo>
                    <a:pt x="f7" y="f8"/>
                    <a:pt x="f9" y="f10"/>
                    <a:pt x="f11" y="f12"/>
                  </a:cubicBezTo>
                  <a:cubicBezTo>
                    <a:pt x="f13" y="f9"/>
                    <a:pt x="f14" y="f7"/>
                    <a:pt x="f6" y="f5"/>
                  </a:cubicBezTo>
                  <a:lnTo>
                    <a:pt x="f15" y="f16"/>
                  </a:lnTo>
                  <a:cubicBezTo>
                    <a:pt x="f17" y="f18"/>
                    <a:pt x="f19" y="f4"/>
                    <a:pt x="f20" y="f4"/>
                  </a:cubicBezTo>
                  <a:cubicBezTo>
                    <a:pt x="f21" y="f4"/>
                    <a:pt x="f22" y="f18"/>
                    <a:pt x="f16" y="f16"/>
                  </a:cubicBezTo>
                  <a:cubicBezTo>
                    <a:pt x="f3" y="f23"/>
                    <a:pt x="f3" y="f24"/>
                    <a:pt x="f16" y="f15"/>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6" name="Google Shape;5988;p86">
              <a:extLst>
                <a:ext uri="{FF2B5EF4-FFF2-40B4-BE49-F238E27FC236}">
                  <a16:creationId xmlns:a16="http://schemas.microsoft.com/office/drawing/2014/main" id="{053B5136-4200-DEAB-3BE4-A259ABED3547}"/>
                </a:ext>
              </a:extLst>
            </p:cNvPr>
            <p:cNvSpPr/>
            <p:nvPr/>
          </p:nvSpPr>
          <p:spPr>
            <a:xfrm>
              <a:off x="7353851" y="2571603"/>
              <a:ext cx="359670" cy="363227"/>
            </a:xfrm>
            <a:custGeom>
              <a:avLst/>
              <a:gdLst>
                <a:gd name="f0" fmla="val w"/>
                <a:gd name="f1" fmla="val h"/>
                <a:gd name="f2" fmla="val 0"/>
                <a:gd name="f3" fmla="val 9925"/>
                <a:gd name="f4" fmla="val 9958"/>
                <a:gd name="f5" fmla="val 4978"/>
                <a:gd name="f6" fmla="val 1702"/>
                <a:gd name="f7" fmla="val 6774"/>
                <a:gd name="f8" fmla="val 8286"/>
                <a:gd name="f9" fmla="val 3214"/>
                <a:gd name="f10" fmla="val 5010"/>
                <a:gd name="f11" fmla="val 8254"/>
                <a:gd name="f12" fmla="val 5892"/>
                <a:gd name="f13" fmla="val 7939"/>
                <a:gd name="f14" fmla="val 6711"/>
                <a:gd name="f15" fmla="val 7341"/>
                <a:gd name="f16" fmla="val 7310"/>
                <a:gd name="f17" fmla="val 6742"/>
                <a:gd name="f18" fmla="val 7908"/>
                <a:gd name="f19" fmla="val 5923"/>
                <a:gd name="f20" fmla="val 8318"/>
                <a:gd name="f21" fmla="val 3151"/>
                <a:gd name="f22" fmla="val 1670"/>
                <a:gd name="f23" fmla="val 6837"/>
                <a:gd name="f24" fmla="val 1"/>
                <a:gd name="f25" fmla="val 2268"/>
                <a:gd name="f26" fmla="val 2269"/>
                <a:gd name="f27" fmla="val 7688"/>
                <a:gd name="f28" fmla="val 9956"/>
                <a:gd name="f29" fmla="val 5013"/>
                <a:gd name="f30" fmla="val 9957"/>
                <a:gd name="f31" fmla="val 5048"/>
                <a:gd name="f32" fmla="val 5083"/>
                <a:gd name="f33" fmla="val 6367"/>
                <a:gd name="f34" fmla="val 7586"/>
                <a:gd name="f35" fmla="val 9395"/>
                <a:gd name="f36" fmla="val 8506"/>
                <a:gd name="f37" fmla="val 8444"/>
                <a:gd name="f38" fmla="val 9420"/>
                <a:gd name="f39" fmla="val 7499"/>
                <a:gd name="f40" fmla="val 9924"/>
                <a:gd name="f41" fmla="val 6270"/>
                <a:gd name="f42" fmla="val 7687"/>
                <a:gd name="f43" fmla="*/ f0 1 9925"/>
                <a:gd name="f44" fmla="*/ f1 1 9958"/>
                <a:gd name="f45" fmla="val f2"/>
                <a:gd name="f46" fmla="val f3"/>
                <a:gd name="f47" fmla="val f4"/>
                <a:gd name="f48" fmla="+- f47 0 f45"/>
                <a:gd name="f49" fmla="+- f46 0 f45"/>
                <a:gd name="f50" fmla="*/ f49 1 9925"/>
                <a:gd name="f51" fmla="*/ f48 1 9958"/>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9925" h="9958">
                  <a:moveTo>
                    <a:pt x="f5" y="f6"/>
                  </a:moveTo>
                  <a:cubicBezTo>
                    <a:pt x="f7" y="f6"/>
                    <a:pt x="f8" y="f9"/>
                    <a:pt x="f8" y="f10"/>
                  </a:cubicBezTo>
                  <a:cubicBezTo>
                    <a:pt x="f11" y="f12"/>
                    <a:pt x="f13" y="f14"/>
                    <a:pt x="f15" y="f16"/>
                  </a:cubicBezTo>
                  <a:cubicBezTo>
                    <a:pt x="f17" y="f18"/>
                    <a:pt x="f19" y="f20"/>
                    <a:pt x="f5" y="f20"/>
                  </a:cubicBezTo>
                  <a:cubicBezTo>
                    <a:pt x="f21" y="f20"/>
                    <a:pt x="f22" y="f23"/>
                    <a:pt x="f22" y="f10"/>
                  </a:cubicBezTo>
                  <a:cubicBezTo>
                    <a:pt x="f22" y="f9"/>
                    <a:pt x="f21" y="f6"/>
                    <a:pt x="f5" y="f6"/>
                  </a:cubicBezTo>
                  <a:close/>
                  <a:moveTo>
                    <a:pt x="f5" y="f24"/>
                  </a:moveTo>
                  <a:cubicBezTo>
                    <a:pt x="f25" y="f24"/>
                    <a:pt x="f2" y="f26"/>
                    <a:pt x="f2" y="f5"/>
                  </a:cubicBezTo>
                  <a:cubicBezTo>
                    <a:pt x="f2" y="f27"/>
                    <a:pt x="f25" y="f28"/>
                    <a:pt x="f5" y="f28"/>
                  </a:cubicBezTo>
                  <a:cubicBezTo>
                    <a:pt x="f29" y="f30"/>
                    <a:pt x="f31" y="f30"/>
                    <a:pt x="f32" y="f30"/>
                  </a:cubicBezTo>
                  <a:cubicBezTo>
                    <a:pt x="f33" y="f30"/>
                    <a:pt x="f34" y="f35"/>
                    <a:pt x="f36" y="f37"/>
                  </a:cubicBezTo>
                  <a:cubicBezTo>
                    <a:pt x="f38" y="f39"/>
                    <a:pt x="f40" y="f41"/>
                    <a:pt x="f40" y="f5"/>
                  </a:cubicBezTo>
                  <a:cubicBezTo>
                    <a:pt x="f40" y="f26"/>
                    <a:pt x="f42" y="f24"/>
                    <a:pt x="f5" y="f24"/>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7" name="Google Shape;6005;p86">
            <a:extLst>
              <a:ext uri="{FF2B5EF4-FFF2-40B4-BE49-F238E27FC236}">
                <a16:creationId xmlns:a16="http://schemas.microsoft.com/office/drawing/2014/main" id="{B9C95A30-C1D8-5575-6751-999EF31D145D}"/>
              </a:ext>
            </a:extLst>
          </p:cNvPr>
          <p:cNvGrpSpPr/>
          <p:nvPr/>
        </p:nvGrpSpPr>
        <p:grpSpPr>
          <a:xfrm>
            <a:off x="4901348" y="3495294"/>
            <a:ext cx="406286" cy="408900"/>
            <a:chOff x="4901348" y="3495294"/>
            <a:chExt cx="406286" cy="408900"/>
          </a:xfrm>
        </p:grpSpPr>
        <p:sp>
          <p:nvSpPr>
            <p:cNvPr id="138" name="Google Shape;6006;p86">
              <a:extLst>
                <a:ext uri="{FF2B5EF4-FFF2-40B4-BE49-F238E27FC236}">
                  <a16:creationId xmlns:a16="http://schemas.microsoft.com/office/drawing/2014/main" id="{E98A3F61-DAC2-CA5A-EFBE-1E93AB2C3687}"/>
                </a:ext>
              </a:extLst>
            </p:cNvPr>
            <p:cNvSpPr/>
            <p:nvPr/>
          </p:nvSpPr>
          <p:spPr>
            <a:xfrm>
              <a:off x="4901348" y="3495294"/>
              <a:ext cx="406286" cy="300069"/>
            </a:xfrm>
            <a:custGeom>
              <a:avLst/>
              <a:gdLst>
                <a:gd name="f0" fmla="val w"/>
                <a:gd name="f1" fmla="val h"/>
                <a:gd name="f2" fmla="val 0"/>
                <a:gd name="f3" fmla="val 12666"/>
                <a:gd name="f4" fmla="val 9294"/>
                <a:gd name="f5" fmla="val 11405"/>
                <a:gd name="f6" fmla="val 1701"/>
                <a:gd name="f7" fmla="val 11626"/>
                <a:gd name="f8" fmla="val 11846"/>
                <a:gd name="f9" fmla="val 1890"/>
                <a:gd name="f10" fmla="val 2142"/>
                <a:gd name="f11" fmla="val 3749"/>
                <a:gd name="f12" fmla="val 11090"/>
                <a:gd name="f13" fmla="val 4663"/>
                <a:gd name="f14" fmla="val 9956"/>
                <a:gd name="f15" fmla="val 4978"/>
                <a:gd name="f16" fmla="val 10051"/>
                <a:gd name="f17" fmla="val 4631"/>
                <a:gd name="f18" fmla="val 10145"/>
                <a:gd name="f19" fmla="val 4222"/>
                <a:gd name="f20" fmla="val 3844"/>
                <a:gd name="f21" fmla="val 2584"/>
                <a:gd name="f22" fmla="val 3812"/>
                <a:gd name="f23" fmla="val 2647"/>
                <a:gd name="f24" fmla="val 4600"/>
                <a:gd name="f25" fmla="val 2773"/>
                <a:gd name="f26" fmla="val 5009"/>
                <a:gd name="f27" fmla="val 1639"/>
                <a:gd name="f28" fmla="val 4694"/>
                <a:gd name="f29" fmla="val 851"/>
                <a:gd name="f30" fmla="val 3781"/>
                <a:gd name="f31" fmla="val 1040"/>
                <a:gd name="f32" fmla="val 1292"/>
                <a:gd name="f33" fmla="val 4065"/>
                <a:gd name="f34" fmla="val 3655"/>
                <a:gd name="f35" fmla="val 4317"/>
                <a:gd name="f36" fmla="val 4506"/>
                <a:gd name="f37" fmla="val 3875"/>
                <a:gd name="f38" fmla="val 4096"/>
                <a:gd name="f39" fmla="val 4821"/>
                <a:gd name="f40" fmla="val 5041"/>
                <a:gd name="f41" fmla="val 5262"/>
                <a:gd name="f42" fmla="val 5261"/>
                <a:gd name="f43" fmla="val 5451"/>
                <a:gd name="f44" fmla="val 5324"/>
                <a:gd name="f45" fmla="val 5577"/>
                <a:gd name="f46" fmla="val 5608"/>
                <a:gd name="f47" fmla="val 5482"/>
                <a:gd name="f48" fmla="val 5797"/>
                <a:gd name="f49" fmla="val 5431"/>
                <a:gd name="f50" fmla="val 5952"/>
                <a:gd name="f51" fmla="val 5229"/>
                <a:gd name="f52" fmla="val 6065"/>
                <a:gd name="f53" fmla="val 5054"/>
                <a:gd name="f54" fmla="val 5017"/>
                <a:gd name="f55" fmla="val 4980"/>
                <a:gd name="f56" fmla="val 6060"/>
                <a:gd name="f57" fmla="val 4947"/>
                <a:gd name="f58" fmla="val 6049"/>
                <a:gd name="f59" fmla="val 4128"/>
                <a:gd name="f60" fmla="val 5734"/>
                <a:gd name="f61" fmla="val 4946"/>
                <a:gd name="f62" fmla="val 2993"/>
                <a:gd name="f63" fmla="val 2741"/>
                <a:gd name="f64" fmla="val 2552"/>
                <a:gd name="f65" fmla="val 189"/>
                <a:gd name="f66" fmla="val 441"/>
                <a:gd name="f67" fmla="val 882"/>
                <a:gd name="f68" fmla="val 1261"/>
                <a:gd name="f69" fmla="val 536"/>
                <a:gd name="f70" fmla="val 1"/>
                <a:gd name="f71" fmla="val 1418"/>
                <a:gd name="f72" fmla="val 4568"/>
                <a:gd name="f73" fmla="val 1513"/>
                <a:gd name="f74" fmla="val 3183"/>
                <a:gd name="f75" fmla="val 5923"/>
                <a:gd name="f76" fmla="val 4159"/>
                <a:gd name="f77" fmla="val 7372"/>
                <a:gd name="f78" fmla="val 5073"/>
                <a:gd name="f79" fmla="val 7089"/>
                <a:gd name="f80" fmla="val 7687"/>
                <a:gd name="f81" fmla="val 8286"/>
                <a:gd name="f82" fmla="val 8884"/>
                <a:gd name="f83" fmla="val 4443"/>
                <a:gd name="f84" fmla="val 8192"/>
                <a:gd name="f85" fmla="val 7782"/>
                <a:gd name="f86" fmla="val 7562"/>
                <a:gd name="f87" fmla="val 8507"/>
                <a:gd name="f88" fmla="val 9484"/>
                <a:gd name="f89" fmla="val 11216"/>
                <a:gd name="f90" fmla="val 4537"/>
                <a:gd name="f91" fmla="val 12098"/>
                <a:gd name="f92" fmla="val 9704"/>
                <a:gd name="f93" fmla="*/ f0 1 12666"/>
                <a:gd name="f94" fmla="*/ f1 1 9294"/>
                <a:gd name="f95" fmla="val f2"/>
                <a:gd name="f96" fmla="val f3"/>
                <a:gd name="f97" fmla="val f4"/>
                <a:gd name="f98" fmla="+- f97 0 f95"/>
                <a:gd name="f99" fmla="+- f96 0 f95"/>
                <a:gd name="f100" fmla="*/ f99 1 12666"/>
                <a:gd name="f101" fmla="*/ f98 1 9294"/>
                <a:gd name="f102" fmla="*/ f95 1 f100"/>
                <a:gd name="f103" fmla="*/ f96 1 f100"/>
                <a:gd name="f104" fmla="*/ f95 1 f101"/>
                <a:gd name="f105" fmla="*/ f97 1 f101"/>
                <a:gd name="f106" fmla="*/ f102 f93 1"/>
                <a:gd name="f107" fmla="*/ f103 f93 1"/>
                <a:gd name="f108" fmla="*/ f105 f94 1"/>
                <a:gd name="f109" fmla="*/ f104 f94 1"/>
              </a:gdLst>
              <a:ahLst/>
              <a:cxnLst>
                <a:cxn ang="3cd4">
                  <a:pos x="hc" y="t"/>
                </a:cxn>
                <a:cxn ang="0">
                  <a:pos x="r" y="vc"/>
                </a:cxn>
                <a:cxn ang="cd4">
                  <a:pos x="hc" y="b"/>
                </a:cxn>
                <a:cxn ang="cd2">
                  <a:pos x="l" y="vc"/>
                </a:cxn>
              </a:cxnLst>
              <a:rect l="f106" t="f109" r="f107" b="f108"/>
              <a:pathLst>
                <a:path w="12666" h="9294">
                  <a:moveTo>
                    <a:pt x="f5" y="f6"/>
                  </a:moveTo>
                  <a:cubicBezTo>
                    <a:pt x="f7" y="f6"/>
                    <a:pt x="f8" y="f9"/>
                    <a:pt x="f8" y="f10"/>
                  </a:cubicBezTo>
                  <a:cubicBezTo>
                    <a:pt x="f8" y="f11"/>
                    <a:pt x="f12" y="f13"/>
                    <a:pt x="f14" y="f15"/>
                  </a:cubicBezTo>
                  <a:cubicBezTo>
                    <a:pt x="f16" y="f17"/>
                    <a:pt x="f18" y="f19"/>
                    <a:pt x="f18" y="f20"/>
                  </a:cubicBezTo>
                  <a:lnTo>
                    <a:pt x="f18" y="f6"/>
                  </a:lnTo>
                  <a:close/>
                  <a:moveTo>
                    <a:pt x="f21" y="f6"/>
                  </a:moveTo>
                  <a:lnTo>
                    <a:pt x="f21" y="f22"/>
                  </a:lnTo>
                  <a:cubicBezTo>
                    <a:pt x="f21" y="f19"/>
                    <a:pt x="f23" y="f24"/>
                    <a:pt x="f25" y="f26"/>
                  </a:cubicBezTo>
                  <a:cubicBezTo>
                    <a:pt x="f27" y="f28"/>
                    <a:pt x="f29" y="f30"/>
                    <a:pt x="f29" y="f10"/>
                  </a:cubicBezTo>
                  <a:cubicBezTo>
                    <a:pt x="f29" y="f9"/>
                    <a:pt x="f31" y="f6"/>
                    <a:pt x="f32" y="f6"/>
                  </a:cubicBezTo>
                  <a:close/>
                  <a:moveTo>
                    <a:pt x="f33" y="f34"/>
                  </a:moveTo>
                  <a:cubicBezTo>
                    <a:pt x="f35" y="f34"/>
                    <a:pt x="f36" y="f37"/>
                    <a:pt x="f36" y="f38"/>
                  </a:cubicBezTo>
                  <a:cubicBezTo>
                    <a:pt x="f36" y="f17"/>
                    <a:pt x="f39" y="f40"/>
                    <a:pt x="f41" y="f42"/>
                  </a:cubicBezTo>
                  <a:cubicBezTo>
                    <a:pt x="f43" y="f44"/>
                    <a:pt x="f45" y="f46"/>
                    <a:pt x="f47" y="f48"/>
                  </a:cubicBezTo>
                  <a:cubicBezTo>
                    <a:pt x="f49" y="f50"/>
                    <a:pt x="f51" y="f52"/>
                    <a:pt x="f53" y="f52"/>
                  </a:cubicBezTo>
                  <a:cubicBezTo>
                    <a:pt x="f54" y="f52"/>
                    <a:pt x="f55" y="f56"/>
                    <a:pt x="f57" y="f58"/>
                  </a:cubicBezTo>
                  <a:cubicBezTo>
                    <a:pt x="f59" y="f60"/>
                    <a:pt x="f34" y="f61"/>
                    <a:pt x="f34" y="f38"/>
                  </a:cubicBezTo>
                  <a:cubicBezTo>
                    <a:pt x="f34" y="f37"/>
                    <a:pt x="f20" y="f34"/>
                    <a:pt x="f33" y="f34"/>
                  </a:cubicBezTo>
                  <a:close/>
                  <a:moveTo>
                    <a:pt x="f62" y="f2"/>
                  </a:moveTo>
                  <a:cubicBezTo>
                    <a:pt x="f63" y="f2"/>
                    <a:pt x="f64" y="f65"/>
                    <a:pt x="f64" y="f66"/>
                  </a:cubicBezTo>
                  <a:lnTo>
                    <a:pt x="f64" y="f67"/>
                  </a:lnTo>
                  <a:lnTo>
                    <a:pt x="f68" y="f67"/>
                  </a:lnTo>
                  <a:cubicBezTo>
                    <a:pt x="f69" y="f67"/>
                    <a:pt x="f70" y="f71"/>
                    <a:pt x="f70" y="f10"/>
                  </a:cubicBezTo>
                  <a:cubicBezTo>
                    <a:pt x="f70" y="f72"/>
                    <a:pt x="f73" y="f48"/>
                    <a:pt x="f74" y="f75"/>
                  </a:cubicBezTo>
                  <a:cubicBezTo>
                    <a:pt x="f76" y="f77"/>
                    <a:pt x="f78" y="f79"/>
                    <a:pt x="f78" y="f80"/>
                  </a:cubicBezTo>
                  <a:cubicBezTo>
                    <a:pt x="f78" y="f81"/>
                    <a:pt x="f39" y="f82"/>
                    <a:pt x="f83" y="f4"/>
                  </a:cubicBezTo>
                  <a:lnTo>
                    <a:pt x="f84" y="f4"/>
                  </a:lnTo>
                  <a:cubicBezTo>
                    <a:pt x="f85" y="f82"/>
                    <a:pt x="f86" y="f81"/>
                    <a:pt x="f86" y="f80"/>
                  </a:cubicBezTo>
                  <a:cubicBezTo>
                    <a:pt x="f86" y="f79"/>
                    <a:pt x="f87" y="f77"/>
                    <a:pt x="f88" y="f75"/>
                  </a:cubicBezTo>
                  <a:cubicBezTo>
                    <a:pt x="f89" y="f48"/>
                    <a:pt x="f3" y="f90"/>
                    <a:pt x="f3" y="f10"/>
                  </a:cubicBezTo>
                  <a:cubicBezTo>
                    <a:pt x="f3" y="f71"/>
                    <a:pt x="f91" y="f67"/>
                    <a:pt x="f5" y="f67"/>
                  </a:cubicBezTo>
                  <a:lnTo>
                    <a:pt x="f18" y="f67"/>
                  </a:lnTo>
                  <a:lnTo>
                    <a:pt x="f18" y="f66"/>
                  </a:lnTo>
                  <a:cubicBezTo>
                    <a:pt x="f18" y="f65"/>
                    <a:pt x="f14" y="f2"/>
                    <a:pt x="f92"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9" name="Google Shape;6007;p86">
              <a:extLst>
                <a:ext uri="{FF2B5EF4-FFF2-40B4-BE49-F238E27FC236}">
                  <a16:creationId xmlns:a16="http://schemas.microsoft.com/office/drawing/2014/main" id="{0D289B68-C9FD-D309-9D63-51F90DF7CCE8}"/>
                </a:ext>
              </a:extLst>
            </p:cNvPr>
            <p:cNvSpPr/>
            <p:nvPr/>
          </p:nvSpPr>
          <p:spPr>
            <a:xfrm>
              <a:off x="4979164" y="3822804"/>
              <a:ext cx="249658" cy="81390"/>
            </a:xfrm>
            <a:custGeom>
              <a:avLst/>
              <a:gdLst>
                <a:gd name="f0" fmla="val w"/>
                <a:gd name="f1" fmla="val h"/>
                <a:gd name="f2" fmla="val 0"/>
                <a:gd name="f3" fmla="val 7783"/>
                <a:gd name="f4" fmla="val 2521"/>
                <a:gd name="f5" fmla="val 757"/>
                <a:gd name="f6" fmla="val 1"/>
                <a:gd name="f7" fmla="val 63"/>
                <a:gd name="f8" fmla="val 1954"/>
                <a:gd name="f9" fmla="val 2237"/>
                <a:gd name="f10" fmla="val 158"/>
                <a:gd name="f11" fmla="val 473"/>
                <a:gd name="f12" fmla="val 7278"/>
                <a:gd name="f13" fmla="val 7593"/>
                <a:gd name="f14" fmla="val 7782"/>
                <a:gd name="f15" fmla="val 7688"/>
                <a:gd name="f16" fmla="val 6995"/>
                <a:gd name="f17" fmla="*/ f0 1 7783"/>
                <a:gd name="f18" fmla="*/ f1 1 2521"/>
                <a:gd name="f19" fmla="val f2"/>
                <a:gd name="f20" fmla="val f3"/>
                <a:gd name="f21" fmla="val f4"/>
                <a:gd name="f22" fmla="+- f21 0 f19"/>
                <a:gd name="f23" fmla="+- f20 0 f19"/>
                <a:gd name="f24" fmla="*/ f23 1 7783"/>
                <a:gd name="f25" fmla="*/ f22 1 252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783" h="2521">
                  <a:moveTo>
                    <a:pt x="f5" y="f6"/>
                  </a:moveTo>
                  <a:lnTo>
                    <a:pt x="f7" y="f8"/>
                  </a:lnTo>
                  <a:cubicBezTo>
                    <a:pt x="f2" y="f9"/>
                    <a:pt x="f10" y="f4"/>
                    <a:pt x="f11" y="f4"/>
                  </a:cubicBezTo>
                  <a:lnTo>
                    <a:pt x="f12" y="f4"/>
                  </a:lnTo>
                  <a:cubicBezTo>
                    <a:pt x="f13" y="f4"/>
                    <a:pt x="f14" y="f9"/>
                    <a:pt x="f15" y="f8"/>
                  </a:cubicBezTo>
                  <a:lnTo>
                    <a:pt x="f16"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0" name="Google Shape;6020;p86">
            <a:extLst>
              <a:ext uri="{FF2B5EF4-FFF2-40B4-BE49-F238E27FC236}">
                <a16:creationId xmlns:a16="http://schemas.microsoft.com/office/drawing/2014/main" id="{5D3E3217-808E-79B4-AC89-A152BD10AE80}"/>
              </a:ext>
            </a:extLst>
          </p:cNvPr>
          <p:cNvGrpSpPr/>
          <p:nvPr/>
        </p:nvGrpSpPr>
        <p:grpSpPr>
          <a:xfrm>
            <a:off x="6148315" y="2583006"/>
            <a:ext cx="272920" cy="462009"/>
            <a:chOff x="6148315" y="2583006"/>
            <a:chExt cx="272920" cy="462009"/>
          </a:xfrm>
        </p:grpSpPr>
        <p:sp>
          <p:nvSpPr>
            <p:cNvPr id="141" name="Google Shape;6021;p86">
              <a:extLst>
                <a:ext uri="{FF2B5EF4-FFF2-40B4-BE49-F238E27FC236}">
                  <a16:creationId xmlns:a16="http://schemas.microsoft.com/office/drawing/2014/main" id="{437AC5E8-BDD4-E959-4836-74032F3D8B78}"/>
                </a:ext>
              </a:extLst>
            </p:cNvPr>
            <p:cNvSpPr/>
            <p:nvPr/>
          </p:nvSpPr>
          <p:spPr>
            <a:xfrm>
              <a:off x="6148315" y="2583006"/>
              <a:ext cx="272920" cy="321832"/>
            </a:xfrm>
            <a:custGeom>
              <a:avLst/>
              <a:gdLst>
                <a:gd name="f0" fmla="val w"/>
                <a:gd name="f1" fmla="val h"/>
                <a:gd name="f2" fmla="val 0"/>
                <a:gd name="f3" fmla="val 7531"/>
                <a:gd name="f4" fmla="val 8823"/>
                <a:gd name="f5" fmla="val 3372"/>
                <a:gd name="f6" fmla="val 1"/>
                <a:gd name="f7" fmla="val 95"/>
                <a:gd name="f8" fmla="val 5703"/>
                <a:gd name="f9" fmla="val 5829"/>
                <a:gd name="f10" fmla="val 5987"/>
                <a:gd name="f11" fmla="val 6113"/>
                <a:gd name="f12" fmla="val 1418"/>
                <a:gd name="f13" fmla="val 8822"/>
                <a:gd name="f14" fmla="val 6081"/>
                <a:gd name="f15" fmla="val 7467"/>
                <a:gd name="f16" fmla="val 7530"/>
                <a:gd name="f17" fmla="val 7499"/>
                <a:gd name="f18" fmla="val 4191"/>
                <a:gd name="f19" fmla="val 4727"/>
                <a:gd name="f20" fmla="val 4663"/>
                <a:gd name="f21" fmla="val 4884"/>
                <a:gd name="f22" fmla="val 5010"/>
                <a:gd name="f23" fmla="val 5357"/>
                <a:gd name="f24" fmla="val 5892"/>
                <a:gd name="f25" fmla="val 6585"/>
                <a:gd name="f26" fmla="val 4474"/>
                <a:gd name="f27" fmla="val 7121"/>
                <a:gd name="f28" fmla="val 3750"/>
                <a:gd name="f29" fmla="val 3088"/>
                <a:gd name="f30" fmla="val 2521"/>
                <a:gd name="f31" fmla="val 2899"/>
                <a:gd name="f32" fmla="val 4916"/>
                <a:gd name="f33" fmla="*/ f0 1 7531"/>
                <a:gd name="f34" fmla="*/ f1 1 8823"/>
                <a:gd name="f35" fmla="val f2"/>
                <a:gd name="f36" fmla="val f3"/>
                <a:gd name="f37" fmla="val f4"/>
                <a:gd name="f38" fmla="+- f37 0 f35"/>
                <a:gd name="f39" fmla="+- f36 0 f35"/>
                <a:gd name="f40" fmla="*/ f39 1 7531"/>
                <a:gd name="f41" fmla="*/ f38 1 8823"/>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7531" h="8823">
                  <a:moveTo>
                    <a:pt x="f5" y="f6"/>
                  </a:moveTo>
                  <a:lnTo>
                    <a:pt x="f7" y="f8"/>
                  </a:lnTo>
                  <a:cubicBezTo>
                    <a:pt x="f6" y="f9"/>
                    <a:pt x="f6" y="f10"/>
                    <a:pt x="f7" y="f11"/>
                  </a:cubicBezTo>
                  <a:lnTo>
                    <a:pt x="f12" y="f13"/>
                  </a:lnTo>
                  <a:lnTo>
                    <a:pt x="f14" y="f13"/>
                  </a:lnTo>
                  <a:lnTo>
                    <a:pt x="f15" y="f11"/>
                  </a:lnTo>
                  <a:cubicBezTo>
                    <a:pt x="f16" y="f10"/>
                    <a:pt x="f17" y="f9"/>
                    <a:pt x="f15" y="f8"/>
                  </a:cubicBezTo>
                  <a:lnTo>
                    <a:pt x="f18" y="f6"/>
                  </a:lnTo>
                  <a:lnTo>
                    <a:pt x="f18" y="f19"/>
                  </a:lnTo>
                  <a:cubicBezTo>
                    <a:pt x="f20" y="f21"/>
                    <a:pt x="f22" y="f23"/>
                    <a:pt x="f22" y="f24"/>
                  </a:cubicBezTo>
                  <a:cubicBezTo>
                    <a:pt x="f22" y="f25"/>
                    <a:pt x="f26" y="f27"/>
                    <a:pt x="f28" y="f27"/>
                  </a:cubicBezTo>
                  <a:cubicBezTo>
                    <a:pt x="f29" y="f27"/>
                    <a:pt x="f30" y="f25"/>
                    <a:pt x="f30" y="f24"/>
                  </a:cubicBezTo>
                  <a:cubicBezTo>
                    <a:pt x="f30" y="f23"/>
                    <a:pt x="f31" y="f32"/>
                    <a:pt x="f5" y="f19"/>
                  </a:cubicBezTo>
                  <a:lnTo>
                    <a:pt x="f5"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2" name="Google Shape;6022;p86">
              <a:extLst>
                <a:ext uri="{FF2B5EF4-FFF2-40B4-BE49-F238E27FC236}">
                  <a16:creationId xmlns:a16="http://schemas.microsoft.com/office/drawing/2014/main" id="{86CF9A8E-E8E1-E946-0D8A-48B8EF0FF867}"/>
                </a:ext>
              </a:extLst>
            </p:cNvPr>
            <p:cNvSpPr/>
            <p:nvPr/>
          </p:nvSpPr>
          <p:spPr>
            <a:xfrm>
              <a:off x="6209955" y="2934675"/>
              <a:ext cx="151881" cy="110340"/>
            </a:xfrm>
            <a:custGeom>
              <a:avLst/>
              <a:gdLst>
                <a:gd name="f0" fmla="val w"/>
                <a:gd name="f1" fmla="val h"/>
                <a:gd name="f2" fmla="val 0"/>
                <a:gd name="f3" fmla="val 4191"/>
                <a:gd name="f4" fmla="val 3025"/>
                <a:gd name="f5" fmla="val 32"/>
                <a:gd name="f6" fmla="val 2615"/>
                <a:gd name="f7" fmla="val 1"/>
                <a:gd name="f8" fmla="val 2836"/>
                <a:gd name="f9" fmla="val 190"/>
                <a:gd name="f10" fmla="val 442"/>
                <a:gd name="f11" fmla="val 3750"/>
                <a:gd name="f12" fmla="val 3970"/>
                <a:gd name="f13" fmla="*/ f0 1 4191"/>
                <a:gd name="f14" fmla="*/ f1 1 3025"/>
                <a:gd name="f15" fmla="val f2"/>
                <a:gd name="f16" fmla="val f3"/>
                <a:gd name="f17" fmla="val f4"/>
                <a:gd name="f18" fmla="+- f17 0 f15"/>
                <a:gd name="f19" fmla="+- f16 0 f15"/>
                <a:gd name="f20" fmla="*/ f19 1 4191"/>
                <a:gd name="f21" fmla="*/ f18 1 302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4191" h="3025">
                  <a:moveTo>
                    <a:pt x="f5" y="f2"/>
                  </a:moveTo>
                  <a:lnTo>
                    <a:pt x="f5" y="f6"/>
                  </a:lnTo>
                  <a:cubicBezTo>
                    <a:pt x="f7" y="f8"/>
                    <a:pt x="f9" y="f4"/>
                    <a:pt x="f10" y="f4"/>
                  </a:cubicBezTo>
                  <a:lnTo>
                    <a:pt x="f11" y="f4"/>
                  </a:lnTo>
                  <a:cubicBezTo>
                    <a:pt x="f12" y="f4"/>
                    <a:pt x="f3" y="f8"/>
                    <a:pt x="f3" y="f6"/>
                  </a:cubicBezTo>
                  <a:lnTo>
                    <a:pt x="f3"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3" name="Google Shape;6038;p86">
            <a:extLst>
              <a:ext uri="{FF2B5EF4-FFF2-40B4-BE49-F238E27FC236}">
                <a16:creationId xmlns:a16="http://schemas.microsoft.com/office/drawing/2014/main" id="{0A708674-0875-2FD7-097F-120C32D5CE93}"/>
              </a:ext>
            </a:extLst>
          </p:cNvPr>
          <p:cNvGrpSpPr/>
          <p:nvPr/>
        </p:nvGrpSpPr>
        <p:grpSpPr>
          <a:xfrm>
            <a:off x="3796058" y="2604494"/>
            <a:ext cx="454438" cy="462595"/>
            <a:chOff x="3796058" y="2604494"/>
            <a:chExt cx="454438" cy="462595"/>
          </a:xfrm>
        </p:grpSpPr>
        <p:sp>
          <p:nvSpPr>
            <p:cNvPr id="144" name="Google Shape;6039;p86">
              <a:extLst>
                <a:ext uri="{FF2B5EF4-FFF2-40B4-BE49-F238E27FC236}">
                  <a16:creationId xmlns:a16="http://schemas.microsoft.com/office/drawing/2014/main" id="{52079F43-53C9-9DE6-6029-4E29B8C19435}"/>
                </a:ext>
              </a:extLst>
            </p:cNvPr>
            <p:cNvSpPr/>
            <p:nvPr/>
          </p:nvSpPr>
          <p:spPr>
            <a:xfrm>
              <a:off x="3796058" y="2604494"/>
              <a:ext cx="138184" cy="224658"/>
            </a:xfrm>
            <a:custGeom>
              <a:avLst/>
              <a:gdLst>
                <a:gd name="f0" fmla="val w"/>
                <a:gd name="f1" fmla="val h"/>
                <a:gd name="f2" fmla="val 0"/>
                <a:gd name="f3" fmla="val 3813"/>
                <a:gd name="f4" fmla="val 6159"/>
                <a:gd name="f5" fmla="val 1698"/>
                <a:gd name="f6" fmla="val 1"/>
                <a:gd name="f7" fmla="val 1520"/>
                <a:gd name="f8" fmla="val 1373"/>
                <a:gd name="f9" fmla="val 138"/>
                <a:gd name="f10" fmla="val 1293"/>
                <a:gd name="f11" fmla="val 299"/>
                <a:gd name="f12" fmla="val 5119"/>
                <a:gd name="f13" fmla="val 5308"/>
                <a:gd name="f14" fmla="val 127"/>
                <a:gd name="f15" fmla="val 5528"/>
                <a:gd name="f16" fmla="val 316"/>
                <a:gd name="f17" fmla="val 5623"/>
                <a:gd name="f18" fmla="val 2332"/>
                <a:gd name="f19" fmla="val 6158"/>
                <a:gd name="f20" fmla="val 3277"/>
                <a:gd name="f21" fmla="val 2630"/>
                <a:gd name="f22" fmla="val 2868"/>
                <a:gd name="f23" fmla="val 4111"/>
                <a:gd name="f24" fmla="val 582"/>
                <a:gd name="f25" fmla="val 1797"/>
                <a:gd name="f26" fmla="val 15"/>
                <a:gd name="f27" fmla="val 1763"/>
                <a:gd name="f28" fmla="val 5"/>
                <a:gd name="f29" fmla="val 1730"/>
                <a:gd name="f30" fmla="*/ f0 1 3813"/>
                <a:gd name="f31" fmla="*/ f1 1 6159"/>
                <a:gd name="f32" fmla="val f2"/>
                <a:gd name="f33" fmla="val f3"/>
                <a:gd name="f34" fmla="val f4"/>
                <a:gd name="f35" fmla="+- f34 0 f32"/>
                <a:gd name="f36" fmla="+- f33 0 f32"/>
                <a:gd name="f37" fmla="*/ f36 1 3813"/>
                <a:gd name="f38" fmla="*/ f35 1 6159"/>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3813" h="6159">
                  <a:moveTo>
                    <a:pt x="f5" y="f6"/>
                  </a:moveTo>
                  <a:cubicBezTo>
                    <a:pt x="f7" y="f6"/>
                    <a:pt x="f8" y="f9"/>
                    <a:pt x="f10" y="f11"/>
                  </a:cubicBezTo>
                  <a:lnTo>
                    <a:pt x="f6" y="f12"/>
                  </a:lnTo>
                  <a:cubicBezTo>
                    <a:pt x="f6" y="f13"/>
                    <a:pt x="f14" y="f15"/>
                    <a:pt x="f16" y="f17"/>
                  </a:cubicBezTo>
                  <a:lnTo>
                    <a:pt x="f18" y="f19"/>
                  </a:lnTo>
                  <a:cubicBezTo>
                    <a:pt x="f20" y="f21"/>
                    <a:pt x="f22" y="f23"/>
                    <a:pt x="f3" y="f24"/>
                  </a:cubicBezTo>
                  <a:lnTo>
                    <a:pt x="f25" y="f26"/>
                  </a:lnTo>
                  <a:cubicBezTo>
                    <a:pt x="f27" y="f28"/>
                    <a:pt x="f29"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5" name="Google Shape;6040;p86">
              <a:extLst>
                <a:ext uri="{FF2B5EF4-FFF2-40B4-BE49-F238E27FC236}">
                  <a16:creationId xmlns:a16="http://schemas.microsoft.com/office/drawing/2014/main" id="{228EB143-144E-6BA4-7CDF-795DB0FA11E9}"/>
                </a:ext>
              </a:extLst>
            </p:cNvPr>
            <p:cNvSpPr/>
            <p:nvPr/>
          </p:nvSpPr>
          <p:spPr>
            <a:xfrm>
              <a:off x="3880567" y="2662495"/>
              <a:ext cx="313977" cy="404594"/>
            </a:xfrm>
            <a:custGeom>
              <a:avLst/>
              <a:gdLst>
                <a:gd name="f0" fmla="val w"/>
                <a:gd name="f1" fmla="val h"/>
                <a:gd name="f2" fmla="val 0"/>
                <a:gd name="f3" fmla="val 8664"/>
                <a:gd name="f4" fmla="val 11092"/>
                <a:gd name="f5" fmla="val 4348"/>
                <a:gd name="f6" fmla="val 3466"/>
                <a:gd name="f7" fmla="val 4820"/>
                <a:gd name="f8" fmla="val 5199"/>
                <a:gd name="f9" fmla="val 3844"/>
                <a:gd name="f10" fmla="val 4316"/>
                <a:gd name="f11" fmla="val 4789"/>
                <a:gd name="f12" fmla="val 5136"/>
                <a:gd name="f13" fmla="val 3907"/>
                <a:gd name="f14" fmla="val 3529"/>
                <a:gd name="f15" fmla="val 3875"/>
                <a:gd name="f16" fmla="val 5104"/>
                <a:gd name="f17" fmla="val 5766"/>
                <a:gd name="f18" fmla="val 6081"/>
                <a:gd name="f19" fmla="val 7624"/>
                <a:gd name="f20" fmla="val 2615"/>
                <a:gd name="f21" fmla="val 3560"/>
                <a:gd name="f22" fmla="val 3812"/>
                <a:gd name="f23" fmla="val 5892"/>
                <a:gd name="f24" fmla="val 4096"/>
                <a:gd name="f25" fmla="val 5955"/>
                <a:gd name="f26" fmla="val 4631"/>
                <a:gd name="f27" fmla="val 4883"/>
                <a:gd name="f28" fmla="val 2048"/>
                <a:gd name="f29" fmla="val 1386"/>
                <a:gd name="f30" fmla="val 2458"/>
                <a:gd name="f31" fmla="val 1638"/>
                <a:gd name="f32" fmla="val 1544"/>
                <a:gd name="f33" fmla="val 977"/>
                <a:gd name="f34" fmla="val 4001"/>
                <a:gd name="f35" fmla="val 2678"/>
                <a:gd name="f36" fmla="val 4474"/>
                <a:gd name="f37" fmla="val 4726"/>
                <a:gd name="f38" fmla="val 2741"/>
                <a:gd name="f39" fmla="val 5010"/>
                <a:gd name="f40" fmla="val 2899"/>
                <a:gd name="f41" fmla="val 32"/>
                <a:gd name="f42" fmla="val 10523"/>
                <a:gd name="f43" fmla="val 10680"/>
                <a:gd name="f44" fmla="val 63"/>
                <a:gd name="f45" fmla="val 10964"/>
                <a:gd name="f46" fmla="val 252"/>
                <a:gd name="f47" fmla="val 11027"/>
                <a:gd name="f48" fmla="val 328"/>
                <a:gd name="f49" fmla="val 11070"/>
                <a:gd name="f50" fmla="val 404"/>
                <a:gd name="f51" fmla="val 11091"/>
                <a:gd name="f52" fmla="val 475"/>
                <a:gd name="f53" fmla="val 613"/>
                <a:gd name="f54" fmla="val 737"/>
                <a:gd name="f55" fmla="val 11014"/>
                <a:gd name="f56" fmla="val 819"/>
                <a:gd name="f57" fmla="val 10869"/>
                <a:gd name="f58" fmla="val 2143"/>
                <a:gd name="f59" fmla="val 8475"/>
                <a:gd name="f60" fmla="val 6490"/>
                <a:gd name="f61" fmla="val 7845"/>
                <a:gd name="f62" fmla="val 7907"/>
                <a:gd name="f63" fmla="val 8037"/>
                <a:gd name="f64" fmla="val 8173"/>
                <a:gd name="f65" fmla="val 8243"/>
                <a:gd name="f66" fmla="val 8316"/>
                <a:gd name="f67" fmla="val 8381"/>
                <a:gd name="f68" fmla="val 8570"/>
                <a:gd name="f69" fmla="val 10932"/>
                <a:gd name="f70" fmla="val 8538"/>
                <a:gd name="f71" fmla="val 10491"/>
                <a:gd name="f72" fmla="val 5734"/>
                <a:gd name="f73" fmla="val 5262"/>
                <a:gd name="f74" fmla="val 6585"/>
                <a:gd name="f75" fmla="val 5482"/>
                <a:gd name="f76" fmla="val 7120"/>
                <a:gd name="f77" fmla="val 3434"/>
                <a:gd name="f78" fmla="val 6931"/>
                <a:gd name="f79" fmla="val 4222"/>
                <a:gd name="f80" fmla="val 1513"/>
                <a:gd name="f81" fmla="*/ f0 1 8664"/>
                <a:gd name="f82" fmla="*/ f1 1 11092"/>
                <a:gd name="f83" fmla="val f2"/>
                <a:gd name="f84" fmla="val f3"/>
                <a:gd name="f85" fmla="val f4"/>
                <a:gd name="f86" fmla="+- f85 0 f83"/>
                <a:gd name="f87" fmla="+- f84 0 f83"/>
                <a:gd name="f88" fmla="*/ f87 1 8664"/>
                <a:gd name="f89" fmla="*/ f86 1 11092"/>
                <a:gd name="f90" fmla="*/ f83 1 f88"/>
                <a:gd name="f91" fmla="*/ f84 1 f88"/>
                <a:gd name="f92" fmla="*/ f83 1 f89"/>
                <a:gd name="f93" fmla="*/ f85 1 f89"/>
                <a:gd name="f94" fmla="*/ f90 f81 1"/>
                <a:gd name="f95" fmla="*/ f91 f81 1"/>
                <a:gd name="f96" fmla="*/ f93 f82 1"/>
                <a:gd name="f97" fmla="*/ f92 f82 1"/>
              </a:gdLst>
              <a:ahLst/>
              <a:cxnLst>
                <a:cxn ang="3cd4">
                  <a:pos x="hc" y="t"/>
                </a:cxn>
                <a:cxn ang="0">
                  <a:pos x="r" y="vc"/>
                </a:cxn>
                <a:cxn ang="cd4">
                  <a:pos x="hc" y="b"/>
                </a:cxn>
                <a:cxn ang="cd2">
                  <a:pos x="l" y="vc"/>
                </a:cxn>
              </a:cxnLst>
              <a:rect l="f94" t="f97" r="f95" b="f96"/>
              <a:pathLst>
                <a:path w="8664" h="11092">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16" y="f17"/>
                  </a:moveTo>
                  <a:lnTo>
                    <a:pt x="f18" y="f19"/>
                  </a:lnTo>
                  <a:lnTo>
                    <a:pt x="f20" y="f19"/>
                  </a:lnTo>
                  <a:lnTo>
                    <a:pt x="f21" y="f17"/>
                  </a:lnTo>
                  <a:cubicBezTo>
                    <a:pt x="f22" y="f23"/>
                    <a:pt x="f24" y="f25"/>
                    <a:pt x="f5" y="f25"/>
                  </a:cubicBezTo>
                  <a:cubicBezTo>
                    <a:pt x="f26" y="f25"/>
                    <a:pt x="f27" y="f23"/>
                    <a:pt x="f16" y="f17"/>
                  </a:cubicBezTo>
                  <a:close/>
                  <a:moveTo>
                    <a:pt x="f28" y="f2"/>
                  </a:moveTo>
                  <a:cubicBezTo>
                    <a:pt x="f29" y="f30"/>
                    <a:pt x="f31" y="f32"/>
                    <a:pt x="f33" y="f34"/>
                  </a:cubicBezTo>
                  <a:lnTo>
                    <a:pt x="f35" y="f36"/>
                  </a:lnTo>
                  <a:cubicBezTo>
                    <a:pt x="f35" y="f37"/>
                    <a:pt x="f38" y="f39"/>
                    <a:pt x="f40" y="f8"/>
                  </a:cubicBezTo>
                  <a:lnTo>
                    <a:pt x="f41" y="f42"/>
                  </a:lnTo>
                  <a:cubicBezTo>
                    <a:pt x="f2" y="f43"/>
                    <a:pt x="f44" y="f45"/>
                    <a:pt x="f46" y="f47"/>
                  </a:cubicBezTo>
                  <a:cubicBezTo>
                    <a:pt x="f48" y="f49"/>
                    <a:pt x="f50" y="f51"/>
                    <a:pt x="f52" y="f51"/>
                  </a:cubicBezTo>
                  <a:cubicBezTo>
                    <a:pt x="f53" y="f51"/>
                    <a:pt x="f54" y="f55"/>
                    <a:pt x="f56" y="f57"/>
                  </a:cubicBezTo>
                  <a:lnTo>
                    <a:pt x="f58" y="f59"/>
                  </a:lnTo>
                  <a:lnTo>
                    <a:pt x="f60" y="f59"/>
                  </a:lnTo>
                  <a:lnTo>
                    <a:pt x="f61" y="f57"/>
                  </a:lnTo>
                  <a:cubicBezTo>
                    <a:pt x="f62" y="f55"/>
                    <a:pt x="f63" y="f51"/>
                    <a:pt x="f64" y="f51"/>
                  </a:cubicBezTo>
                  <a:cubicBezTo>
                    <a:pt x="f65" y="f51"/>
                    <a:pt x="f66" y="f49"/>
                    <a:pt x="f67" y="f47"/>
                  </a:cubicBezTo>
                  <a:cubicBezTo>
                    <a:pt x="f68" y="f69"/>
                    <a:pt x="f3" y="f43"/>
                    <a:pt x="f70" y="f71"/>
                  </a:cubicBezTo>
                  <a:lnTo>
                    <a:pt x="f72" y="f73"/>
                  </a:lnTo>
                  <a:lnTo>
                    <a:pt x="f74" y="f75"/>
                  </a:lnTo>
                  <a:cubicBezTo>
                    <a:pt x="f76" y="f77"/>
                    <a:pt x="f78" y="f79"/>
                    <a:pt x="f19" y="f80"/>
                  </a:cubicBezTo>
                  <a:lnTo>
                    <a:pt x="f28"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6" name="Google Shape;6041;p86">
              <a:extLst>
                <a:ext uri="{FF2B5EF4-FFF2-40B4-BE49-F238E27FC236}">
                  <a16:creationId xmlns:a16="http://schemas.microsoft.com/office/drawing/2014/main" id="{FFE89672-54C7-3453-9A37-C444180E8A2C}"/>
                </a:ext>
              </a:extLst>
            </p:cNvPr>
            <p:cNvSpPr/>
            <p:nvPr/>
          </p:nvSpPr>
          <p:spPr>
            <a:xfrm>
              <a:off x="4156853" y="2753285"/>
              <a:ext cx="93643" cy="104470"/>
            </a:xfrm>
            <a:custGeom>
              <a:avLst/>
              <a:gdLst>
                <a:gd name="f0" fmla="val w"/>
                <a:gd name="f1" fmla="val h"/>
                <a:gd name="f2" fmla="val 0"/>
                <a:gd name="f3" fmla="val 2584"/>
                <a:gd name="f4" fmla="val 2864"/>
                <a:gd name="f5" fmla="val 630"/>
                <a:gd name="f6" fmla="val 252"/>
                <a:gd name="f7" fmla="val 1449"/>
                <a:gd name="f8" fmla="val 410"/>
                <a:gd name="f9" fmla="val 945"/>
                <a:gd name="f10" fmla="val 2395"/>
                <a:gd name="f11" fmla="val 1607"/>
                <a:gd name="f12" fmla="val 2836"/>
                <a:gd name="f13" fmla="val 1658"/>
                <a:gd name="f14" fmla="val 2855"/>
                <a:gd name="f15" fmla="val 1707"/>
                <a:gd name="f16" fmla="val 1753"/>
                <a:gd name="f17" fmla="val 1932"/>
                <a:gd name="f18" fmla="val 2067"/>
                <a:gd name="f19" fmla="val 2728"/>
                <a:gd name="f20" fmla="val 2143"/>
                <a:gd name="f21" fmla="val 2552"/>
                <a:gd name="f22" fmla="val 725"/>
                <a:gd name="f23" fmla="val 2458"/>
                <a:gd name="f24" fmla="val 473"/>
                <a:gd name="f25" fmla="val 2237"/>
                <a:gd name="f26" fmla="val 441"/>
                <a:gd name="f27" fmla="*/ f0 1 2584"/>
                <a:gd name="f28" fmla="*/ f1 1 2864"/>
                <a:gd name="f29" fmla="val f2"/>
                <a:gd name="f30" fmla="val f3"/>
                <a:gd name="f31" fmla="val f4"/>
                <a:gd name="f32" fmla="+- f31 0 f29"/>
                <a:gd name="f33" fmla="+- f30 0 f29"/>
                <a:gd name="f34" fmla="*/ f33 1 2584"/>
                <a:gd name="f35" fmla="*/ f32 1 2864"/>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584" h="2864">
                  <a:moveTo>
                    <a:pt x="f5" y="f2"/>
                  </a:moveTo>
                  <a:cubicBezTo>
                    <a:pt x="f6" y="f7"/>
                    <a:pt x="f8" y="f9"/>
                    <a:pt x="f2" y="f10"/>
                  </a:cubicBezTo>
                  <a:lnTo>
                    <a:pt x="f11" y="f12"/>
                  </a:lnTo>
                  <a:cubicBezTo>
                    <a:pt x="f13" y="f14"/>
                    <a:pt x="f15" y="f4"/>
                    <a:pt x="f16" y="f4"/>
                  </a:cubicBezTo>
                  <a:cubicBezTo>
                    <a:pt x="f17" y="f4"/>
                    <a:pt x="f18" y="f19"/>
                    <a:pt x="f20" y="f21"/>
                  </a:cubicBezTo>
                  <a:lnTo>
                    <a:pt x="f3" y="f9"/>
                  </a:lnTo>
                  <a:cubicBezTo>
                    <a:pt x="f21" y="f22"/>
                    <a:pt x="f23" y="f24"/>
                    <a:pt x="f25" y="f26"/>
                  </a:cubicBezTo>
                  <a:lnTo>
                    <a:pt x="f5" y="f2"/>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7" name="Google Shape;6048;p86">
            <a:extLst>
              <a:ext uri="{FF2B5EF4-FFF2-40B4-BE49-F238E27FC236}">
                <a16:creationId xmlns:a16="http://schemas.microsoft.com/office/drawing/2014/main" id="{4E5007A4-67AC-A7A9-1F1A-1A45C4CD88D7}"/>
              </a:ext>
            </a:extLst>
          </p:cNvPr>
          <p:cNvGrpSpPr/>
          <p:nvPr/>
        </p:nvGrpSpPr>
        <p:grpSpPr>
          <a:xfrm>
            <a:off x="6705286" y="2576276"/>
            <a:ext cx="456723" cy="464304"/>
            <a:chOff x="6705286" y="2576276"/>
            <a:chExt cx="456723" cy="464304"/>
          </a:xfrm>
        </p:grpSpPr>
        <p:sp>
          <p:nvSpPr>
            <p:cNvPr id="148" name="Google Shape;6049;p86">
              <a:extLst>
                <a:ext uri="{FF2B5EF4-FFF2-40B4-BE49-F238E27FC236}">
                  <a16:creationId xmlns:a16="http://schemas.microsoft.com/office/drawing/2014/main" id="{84006862-7A20-E15D-DA57-1C1933D6BA35}"/>
                </a:ext>
              </a:extLst>
            </p:cNvPr>
            <p:cNvSpPr/>
            <p:nvPr/>
          </p:nvSpPr>
          <p:spPr>
            <a:xfrm>
              <a:off x="6981608" y="2578571"/>
              <a:ext cx="180401" cy="271677"/>
            </a:xfrm>
            <a:custGeom>
              <a:avLst/>
              <a:gdLst>
                <a:gd name="f0" fmla="val w"/>
                <a:gd name="f1" fmla="val h"/>
                <a:gd name="f2" fmla="val 0"/>
                <a:gd name="f3" fmla="val 4978"/>
                <a:gd name="f4" fmla="val 7448"/>
                <a:gd name="f5" fmla="val 2489"/>
                <a:gd name="f6" fmla="val 820"/>
                <a:gd name="f7" fmla="val 3403"/>
                <a:gd name="f8" fmla="val 4127"/>
                <a:gd name="f9" fmla="val 1576"/>
                <a:gd name="f10" fmla="val 2490"/>
                <a:gd name="f11" fmla="val 3372"/>
                <a:gd name="f12" fmla="val 4128"/>
                <a:gd name="f13" fmla="val 1575"/>
                <a:gd name="f14" fmla="val 819"/>
                <a:gd name="f15" fmla="val 1"/>
                <a:gd name="f16" fmla="val 1103"/>
                <a:gd name="f17" fmla="val 1104"/>
                <a:gd name="f18" fmla="val 3214"/>
                <a:gd name="f19" fmla="val 315"/>
                <a:gd name="f20" fmla="val 3845"/>
                <a:gd name="f21" fmla="val 4317"/>
                <a:gd name="f22" fmla="val 7058"/>
                <a:gd name="f23" fmla="val 7287"/>
                <a:gd name="f24" fmla="val 1012"/>
                <a:gd name="f25" fmla="val 1225"/>
                <a:gd name="f26" fmla="val 1334"/>
                <a:gd name="f27" fmla="val 1448"/>
                <a:gd name="f28" fmla="val 7406"/>
                <a:gd name="f29" fmla="val 1544"/>
                <a:gd name="f30" fmla="val 7310"/>
                <a:gd name="f31" fmla="val 6365"/>
                <a:gd name="f32" fmla="val 3434"/>
                <a:gd name="f33" fmla="val 3530"/>
                <a:gd name="f34" fmla="val 3640"/>
                <a:gd name="f35" fmla="val 3744"/>
                <a:gd name="f36" fmla="val 3948"/>
                <a:gd name="f37" fmla="val 4663"/>
                <a:gd name="f38" fmla="val 3875"/>
                <a:gd name="f39" fmla="*/ f0 1 4978"/>
                <a:gd name="f40" fmla="*/ f1 1 7448"/>
                <a:gd name="f41" fmla="val f2"/>
                <a:gd name="f42" fmla="val f3"/>
                <a:gd name="f43" fmla="val f4"/>
                <a:gd name="f44" fmla="+- f43 0 f41"/>
                <a:gd name="f45" fmla="+- f42 0 f41"/>
                <a:gd name="f46" fmla="*/ f45 1 4978"/>
                <a:gd name="f47" fmla="*/ f44 1 744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4978" h="7448">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16" y="f15"/>
                    <a:pt x="f2" y="f17"/>
                    <a:pt x="f2" y="f10"/>
                  </a:cubicBezTo>
                  <a:cubicBezTo>
                    <a:pt x="f2" y="f18"/>
                    <a:pt x="f19" y="f20"/>
                    <a:pt x="f14" y="f21"/>
                  </a:cubicBezTo>
                  <a:lnTo>
                    <a:pt x="f14" y="f22"/>
                  </a:lnTo>
                  <a:cubicBezTo>
                    <a:pt x="f14" y="f23"/>
                    <a:pt x="f24" y="f4"/>
                    <a:pt x="f25" y="f4"/>
                  </a:cubicBezTo>
                  <a:cubicBezTo>
                    <a:pt x="f26" y="f4"/>
                    <a:pt x="f27" y="f28"/>
                    <a:pt x="f29" y="f30"/>
                  </a:cubicBezTo>
                  <a:lnTo>
                    <a:pt x="f5" y="f31"/>
                  </a:lnTo>
                  <a:lnTo>
                    <a:pt x="f32" y="f30"/>
                  </a:lnTo>
                  <a:cubicBezTo>
                    <a:pt x="f33" y="f28"/>
                    <a:pt x="f34" y="f4"/>
                    <a:pt x="f35" y="f4"/>
                  </a:cubicBezTo>
                  <a:cubicBezTo>
                    <a:pt x="f36" y="f4"/>
                    <a:pt x="f8" y="f23"/>
                    <a:pt x="f8" y="f22"/>
                  </a:cubicBezTo>
                  <a:lnTo>
                    <a:pt x="f8" y="f21"/>
                  </a:lnTo>
                  <a:cubicBezTo>
                    <a:pt x="f37" y="f20"/>
                    <a:pt x="f3" y="f18"/>
                    <a:pt x="f3" y="f10"/>
                  </a:cubicBezTo>
                  <a:cubicBezTo>
                    <a:pt x="f3" y="f17"/>
                    <a:pt x="f38" y="f15"/>
                    <a:pt x="f5" y="f15"/>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9" name="Google Shape;6050;p86">
              <a:extLst>
                <a:ext uri="{FF2B5EF4-FFF2-40B4-BE49-F238E27FC236}">
                  <a16:creationId xmlns:a16="http://schemas.microsoft.com/office/drawing/2014/main" id="{1A717A6A-03C9-96F7-68D7-EA05748313B9}"/>
                </a:ext>
              </a:extLst>
            </p:cNvPr>
            <p:cNvSpPr/>
            <p:nvPr/>
          </p:nvSpPr>
          <p:spPr>
            <a:xfrm>
              <a:off x="6768087" y="2980797"/>
              <a:ext cx="391637" cy="59783"/>
            </a:xfrm>
            <a:custGeom>
              <a:avLst/>
              <a:gdLst>
                <a:gd name="f0" fmla="val w"/>
                <a:gd name="f1" fmla="val h"/>
                <a:gd name="f2" fmla="val 0"/>
                <a:gd name="f3" fmla="val 10807"/>
                <a:gd name="f4" fmla="val 1639"/>
                <a:gd name="f5" fmla="val 1450"/>
                <a:gd name="f6" fmla="val 1"/>
                <a:gd name="f7" fmla="val 1292"/>
                <a:gd name="f8" fmla="val 788"/>
                <a:gd name="f9" fmla="val 662"/>
                <a:gd name="f10" fmla="val 1387"/>
                <a:gd name="f11" fmla="val 8822"/>
                <a:gd name="f12" fmla="val 9799"/>
                <a:gd name="f13" fmla="val 10649"/>
                <a:gd name="f14" fmla="val 946"/>
                <a:gd name="f15" fmla="*/ f0 1 10807"/>
                <a:gd name="f16" fmla="*/ f1 1 1639"/>
                <a:gd name="f17" fmla="val f2"/>
                <a:gd name="f18" fmla="val f3"/>
                <a:gd name="f19" fmla="val f4"/>
                <a:gd name="f20" fmla="+- f19 0 f17"/>
                <a:gd name="f21" fmla="+- f18 0 f17"/>
                <a:gd name="f22" fmla="*/ f21 1 10807"/>
                <a:gd name="f23" fmla="*/ f20 1 163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0807" h="1639">
                  <a:moveTo>
                    <a:pt x="f5" y="f6"/>
                  </a:moveTo>
                  <a:cubicBezTo>
                    <a:pt x="f7" y="f8"/>
                    <a:pt x="f9" y="f10"/>
                    <a:pt x="f6" y="f4"/>
                  </a:cubicBezTo>
                  <a:lnTo>
                    <a:pt x="f11" y="f4"/>
                  </a:lnTo>
                  <a:cubicBezTo>
                    <a:pt x="f12" y="f4"/>
                    <a:pt x="f13" y="f14"/>
                    <a:pt x="f3"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0" name="Google Shape;6051;p86">
              <a:extLst>
                <a:ext uri="{FF2B5EF4-FFF2-40B4-BE49-F238E27FC236}">
                  <a16:creationId xmlns:a16="http://schemas.microsoft.com/office/drawing/2014/main" id="{E7D55EC3-69CB-62D2-05A4-0C437A787D0E}"/>
                </a:ext>
              </a:extLst>
            </p:cNvPr>
            <p:cNvSpPr/>
            <p:nvPr/>
          </p:nvSpPr>
          <p:spPr>
            <a:xfrm>
              <a:off x="6705286" y="2576276"/>
              <a:ext cx="397361" cy="431404"/>
            </a:xfrm>
            <a:custGeom>
              <a:avLst/>
              <a:gdLst>
                <a:gd name="f0" fmla="val w"/>
                <a:gd name="f1" fmla="val h"/>
                <a:gd name="f2" fmla="val 0"/>
                <a:gd name="f3" fmla="val 10965"/>
                <a:gd name="f4" fmla="val 11827"/>
                <a:gd name="f5" fmla="val 379"/>
                <a:gd name="f6" fmla="val 1"/>
                <a:gd name="f7" fmla="val 158"/>
                <a:gd name="f8" fmla="val 221"/>
                <a:gd name="f9" fmla="val 411"/>
                <a:gd name="f10" fmla="val 10618"/>
                <a:gd name="f11" fmla="val 11280"/>
                <a:gd name="f12" fmla="val 537"/>
                <a:gd name="f13" fmla="val 11815"/>
                <a:gd name="f14" fmla="val 1198"/>
                <a:gd name="f15" fmla="val 1247"/>
                <a:gd name="f16" fmla="val 11823"/>
                <a:gd name="f17" fmla="val 1295"/>
                <a:gd name="f18" fmla="val 11826"/>
                <a:gd name="f19" fmla="val 1342"/>
                <a:gd name="f20" fmla="val 1912"/>
                <a:gd name="f21" fmla="val 2395"/>
                <a:gd name="f22" fmla="val 11318"/>
                <a:gd name="f23" fmla="val 10650"/>
                <a:gd name="f24" fmla="val 10398"/>
                <a:gd name="f25" fmla="val 2584"/>
                <a:gd name="f26" fmla="val 10272"/>
                <a:gd name="f27" fmla="val 2836"/>
                <a:gd name="f28" fmla="val 8255"/>
                <a:gd name="f29" fmla="val 10807"/>
                <a:gd name="f30" fmla="val 8161"/>
                <a:gd name="f31" fmla="val 8098"/>
                <a:gd name="f32" fmla="val 10492"/>
                <a:gd name="f33" fmla="val 7972"/>
                <a:gd name="f34" fmla="val 10146"/>
                <a:gd name="f35" fmla="val 7625"/>
                <a:gd name="f36" fmla="val 9799"/>
                <a:gd name="f37" fmla="val 9547"/>
                <a:gd name="f38" fmla="val 8224"/>
                <a:gd name="f39" fmla="val 9232"/>
                <a:gd name="f40" fmla="val 8318"/>
                <a:gd name="f41" fmla="val 8917"/>
                <a:gd name="f42" fmla="val 7720"/>
                <a:gd name="f43" fmla="val 7783"/>
                <a:gd name="f44" fmla="val 7058"/>
                <a:gd name="f45" fmla="val 4664"/>
                <a:gd name="f46" fmla="val 7184"/>
                <a:gd name="f47" fmla="val 4065"/>
                <a:gd name="f48" fmla="val 6869"/>
                <a:gd name="f49" fmla="val 3309"/>
                <a:gd name="f50" fmla="val 2490"/>
                <a:gd name="f51" fmla="val 1513"/>
                <a:gd name="f52" fmla="val 7310"/>
                <a:gd name="f53" fmla="val 600"/>
                <a:gd name="f54" fmla="val 8035"/>
                <a:gd name="f55" fmla="*/ f0 1 10965"/>
                <a:gd name="f56" fmla="*/ f1 1 11827"/>
                <a:gd name="f57" fmla="val f2"/>
                <a:gd name="f58" fmla="val f3"/>
                <a:gd name="f59" fmla="val f4"/>
                <a:gd name="f60" fmla="+- f59 0 f57"/>
                <a:gd name="f61" fmla="+- f58 0 f57"/>
                <a:gd name="f62" fmla="*/ f61 1 10965"/>
                <a:gd name="f63" fmla="*/ f60 1 11827"/>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10965" h="11827">
                  <a:moveTo>
                    <a:pt x="f5" y="f6"/>
                  </a:moveTo>
                  <a:cubicBezTo>
                    <a:pt x="f7" y="f6"/>
                    <a:pt x="f6" y="f8"/>
                    <a:pt x="f6" y="f9"/>
                  </a:cubicBezTo>
                  <a:lnTo>
                    <a:pt x="f6" y="f10"/>
                  </a:lnTo>
                  <a:cubicBezTo>
                    <a:pt x="f6" y="f11"/>
                    <a:pt x="f12" y="f13"/>
                    <a:pt x="f14" y="f13"/>
                  </a:cubicBezTo>
                  <a:cubicBezTo>
                    <a:pt x="f15" y="f16"/>
                    <a:pt x="f17" y="f18"/>
                    <a:pt x="f19" y="f18"/>
                  </a:cubicBezTo>
                  <a:cubicBezTo>
                    <a:pt x="f20" y="f18"/>
                    <a:pt x="f21" y="f22"/>
                    <a:pt x="f21" y="f23"/>
                  </a:cubicBezTo>
                  <a:cubicBezTo>
                    <a:pt x="f21" y="f24"/>
                    <a:pt x="f25" y="f26"/>
                    <a:pt x="f27" y="f26"/>
                  </a:cubicBezTo>
                  <a:lnTo>
                    <a:pt x="f3" y="f26"/>
                  </a:lnTo>
                  <a:lnTo>
                    <a:pt x="f3" y="f28"/>
                  </a:lnTo>
                  <a:cubicBezTo>
                    <a:pt x="f29" y="f30"/>
                    <a:pt x="f23" y="f31"/>
                    <a:pt x="f32" y="f33"/>
                  </a:cubicBezTo>
                  <a:lnTo>
                    <a:pt x="f34" y="f35"/>
                  </a:lnTo>
                  <a:lnTo>
                    <a:pt x="f36" y="f33"/>
                  </a:lnTo>
                  <a:cubicBezTo>
                    <a:pt x="f37" y="f38"/>
                    <a:pt x="f39" y="f40"/>
                    <a:pt x="f41" y="f40"/>
                  </a:cubicBezTo>
                  <a:cubicBezTo>
                    <a:pt x="f28" y="f40"/>
                    <a:pt x="f42" y="f43"/>
                    <a:pt x="f42" y="f44"/>
                  </a:cubicBezTo>
                  <a:lnTo>
                    <a:pt x="f42" y="f45"/>
                  </a:lnTo>
                  <a:cubicBezTo>
                    <a:pt x="f46" y="f47"/>
                    <a:pt x="f48" y="f49"/>
                    <a:pt x="f48" y="f50"/>
                  </a:cubicBezTo>
                  <a:cubicBezTo>
                    <a:pt x="f48" y="f51"/>
                    <a:pt x="f52" y="f53"/>
                    <a:pt x="f54"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1" name="Google Shape;5717;p85">
            <a:extLst>
              <a:ext uri="{FF2B5EF4-FFF2-40B4-BE49-F238E27FC236}">
                <a16:creationId xmlns:a16="http://schemas.microsoft.com/office/drawing/2014/main" id="{5779A92D-608B-396C-1767-D7A951D2226E}"/>
              </a:ext>
            </a:extLst>
          </p:cNvPr>
          <p:cNvGrpSpPr/>
          <p:nvPr/>
        </p:nvGrpSpPr>
        <p:grpSpPr>
          <a:xfrm>
            <a:off x="5567836" y="3523548"/>
            <a:ext cx="492377" cy="387934"/>
            <a:chOff x="5567836" y="3523548"/>
            <a:chExt cx="492377" cy="387934"/>
          </a:xfrm>
        </p:grpSpPr>
        <p:sp>
          <p:nvSpPr>
            <p:cNvPr id="152" name="Google Shape;5718;p85">
              <a:extLst>
                <a:ext uri="{FF2B5EF4-FFF2-40B4-BE49-F238E27FC236}">
                  <a16:creationId xmlns:a16="http://schemas.microsoft.com/office/drawing/2014/main" id="{42141212-CE5A-23B4-2A48-C8D9693D4EFC}"/>
                </a:ext>
              </a:extLst>
            </p:cNvPr>
            <p:cNvSpPr/>
            <p:nvPr/>
          </p:nvSpPr>
          <p:spPr>
            <a:xfrm>
              <a:off x="5691198" y="3523548"/>
              <a:ext cx="110230" cy="139976"/>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3"/>
                <a:gd name="f13" fmla="val 5736"/>
                <a:gd name="f14" fmla="val 3506"/>
                <a:gd name="f15" fmla="val 3729"/>
                <a:gd name="f16" fmla="*/ f0 1 4518"/>
                <a:gd name="f17" fmla="*/ f1 1 5737"/>
                <a:gd name="f18" fmla="val f2"/>
                <a:gd name="f19" fmla="val f3"/>
                <a:gd name="f20" fmla="val f4"/>
                <a:gd name="f21" fmla="+- f20 0 f18"/>
                <a:gd name="f22" fmla="+- f19 0 f18"/>
                <a:gd name="f23" fmla="*/ f22 1 4518"/>
                <a:gd name="f24" fmla="*/ f21 1 573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518" h="5737">
                  <a:moveTo>
                    <a:pt x="f5" y="f2"/>
                  </a:moveTo>
                  <a:cubicBezTo>
                    <a:pt x="f6" y="f2"/>
                    <a:pt x="f7" y="f8"/>
                    <a:pt x="f7" y="f9"/>
                  </a:cubicBezTo>
                  <a:cubicBezTo>
                    <a:pt x="f7" y="f10"/>
                    <a:pt x="f11" y="f12"/>
                    <a:pt x="f5" y="f13"/>
                  </a:cubicBezTo>
                  <a:cubicBezTo>
                    <a:pt x="f14" y="f12"/>
                    <a:pt x="f3" y="f10"/>
                    <a:pt x="f3" y="f9"/>
                  </a:cubicBezTo>
                  <a:cubicBezTo>
                    <a:pt x="f3" y="f8"/>
                    <a:pt x="f15"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3" name="Google Shape;5719;p85">
              <a:extLst>
                <a:ext uri="{FF2B5EF4-FFF2-40B4-BE49-F238E27FC236}">
                  <a16:creationId xmlns:a16="http://schemas.microsoft.com/office/drawing/2014/main" id="{FDEC9557-BC43-3958-E469-13D19EA96250}"/>
                </a:ext>
              </a:extLst>
            </p:cNvPr>
            <p:cNvSpPr/>
            <p:nvPr/>
          </p:nvSpPr>
          <p:spPr>
            <a:xfrm>
              <a:off x="5567836" y="3639321"/>
              <a:ext cx="137196" cy="132898"/>
            </a:xfrm>
            <a:custGeom>
              <a:avLst/>
              <a:gdLst>
                <a:gd name="f0" fmla="val w"/>
                <a:gd name="f1" fmla="val h"/>
                <a:gd name="f2" fmla="val 0"/>
                <a:gd name="f3" fmla="val 5623"/>
                <a:gd name="f4" fmla="val 5447"/>
                <a:gd name="f5" fmla="val 1951"/>
                <a:gd name="f6" fmla="val 1711"/>
                <a:gd name="f7" fmla="val 1480"/>
                <a:gd name="f8" fmla="val 53"/>
                <a:gd name="f9" fmla="val 1269"/>
                <a:gd name="f10" fmla="val 175"/>
                <a:gd name="f11" fmla="val 1"/>
                <a:gd name="f12" fmla="val 907"/>
                <a:gd name="f13" fmla="val 582"/>
                <a:gd name="f14" fmla="val 3443"/>
                <a:gd name="f15" fmla="val 1088"/>
                <a:gd name="f16" fmla="val 4316"/>
                <a:gd name="f17" fmla="val 1506"/>
                <a:gd name="f18" fmla="val 5041"/>
                <a:gd name="f19" fmla="val 2265"/>
                <a:gd name="f20" fmla="val 3045"/>
                <a:gd name="f21" fmla="val 3428"/>
                <a:gd name="f22" fmla="val 3816"/>
                <a:gd name="f23" fmla="val 5349"/>
                <a:gd name="f24" fmla="val 4172"/>
                <a:gd name="f25" fmla="val 5144"/>
                <a:gd name="f26" fmla="val 5253"/>
                <a:gd name="f27" fmla="val 4521"/>
                <a:gd name="f28" fmla="val 3138"/>
                <a:gd name="f29" fmla="val 5000"/>
                <a:gd name="f30" fmla="val 2057"/>
                <a:gd name="f31" fmla="val 4578"/>
                <a:gd name="f32" fmla="val 1330"/>
                <a:gd name="f33" fmla="val 3149"/>
                <a:gd name="f34" fmla="*/ f0 1 5623"/>
                <a:gd name="f35" fmla="*/ f1 1 5447"/>
                <a:gd name="f36" fmla="val f2"/>
                <a:gd name="f37" fmla="val f3"/>
                <a:gd name="f38" fmla="val f4"/>
                <a:gd name="f39" fmla="+- f38 0 f36"/>
                <a:gd name="f40" fmla="+- f37 0 f36"/>
                <a:gd name="f41" fmla="*/ f40 1 5623"/>
                <a:gd name="f42" fmla="*/ f39 1 54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5623" h="5447">
                  <a:moveTo>
                    <a:pt x="f5" y="f2"/>
                  </a:moveTo>
                  <a:cubicBezTo>
                    <a:pt x="f6" y="f2"/>
                    <a:pt x="f7" y="f8"/>
                    <a:pt x="f9" y="f10"/>
                  </a:cubicBezTo>
                  <a:cubicBezTo>
                    <a:pt x="f11" y="f12"/>
                    <a:pt x="f13" y="f14"/>
                    <a:pt x="f15" y="f16"/>
                  </a:cubicBezTo>
                  <a:cubicBezTo>
                    <a:pt x="f17" y="f18"/>
                    <a:pt x="f19" y="f4"/>
                    <a:pt x="f20" y="f4"/>
                  </a:cubicBezTo>
                  <a:cubicBezTo>
                    <a:pt x="f21" y="f4"/>
                    <a:pt x="f22" y="f23"/>
                    <a:pt x="f24" y="f25"/>
                  </a:cubicBezTo>
                  <a:cubicBezTo>
                    <a:pt x="f26" y="f27"/>
                    <a:pt x="f3" y="f28"/>
                    <a:pt x="f29" y="f30"/>
                  </a:cubicBezTo>
                  <a:cubicBezTo>
                    <a:pt x="f31" y="f32"/>
                    <a:pt x="f33"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4" name="Google Shape;5720;p85">
              <a:extLst>
                <a:ext uri="{FF2B5EF4-FFF2-40B4-BE49-F238E27FC236}">
                  <a16:creationId xmlns:a16="http://schemas.microsoft.com/office/drawing/2014/main" id="{3186ACD1-A140-EFCB-04BE-5432E46ADEAC}"/>
                </a:ext>
              </a:extLst>
            </p:cNvPr>
            <p:cNvSpPr/>
            <p:nvPr/>
          </p:nvSpPr>
          <p:spPr>
            <a:xfrm>
              <a:off x="5828952" y="3523548"/>
              <a:ext cx="110230" cy="139976"/>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6"/>
                <a:gd name="f13" fmla="val 3506"/>
                <a:gd name="f14" fmla="val 3729"/>
                <a:gd name="f15" fmla="*/ f0 1 4518"/>
                <a:gd name="f16" fmla="*/ f1 1 5737"/>
                <a:gd name="f17" fmla="val f2"/>
                <a:gd name="f18" fmla="val f3"/>
                <a:gd name="f19" fmla="val f4"/>
                <a:gd name="f20" fmla="+- f19 0 f17"/>
                <a:gd name="f21" fmla="+- f18 0 f17"/>
                <a:gd name="f22" fmla="*/ f21 1 4518"/>
                <a:gd name="f23" fmla="*/ f20 1 573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518" h="5737">
                  <a:moveTo>
                    <a:pt x="f5" y="f2"/>
                  </a:moveTo>
                  <a:cubicBezTo>
                    <a:pt x="f6" y="f2"/>
                    <a:pt x="f7" y="f8"/>
                    <a:pt x="f7" y="f9"/>
                  </a:cubicBezTo>
                  <a:cubicBezTo>
                    <a:pt x="f7" y="f10"/>
                    <a:pt x="f11" y="f12"/>
                    <a:pt x="f5" y="f12"/>
                  </a:cubicBezTo>
                  <a:cubicBezTo>
                    <a:pt x="f13" y="f12"/>
                    <a:pt x="f3" y="f10"/>
                    <a:pt x="f3" y="f9"/>
                  </a:cubicBezTo>
                  <a:cubicBezTo>
                    <a:pt x="f3" y="f8"/>
                    <a:pt x="f14"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5" name="Google Shape;5721;p85">
              <a:extLst>
                <a:ext uri="{FF2B5EF4-FFF2-40B4-BE49-F238E27FC236}">
                  <a16:creationId xmlns:a16="http://schemas.microsoft.com/office/drawing/2014/main" id="{84AA67C5-3170-CA7E-F8A1-17A2EA853E6D}"/>
                </a:ext>
              </a:extLst>
            </p:cNvPr>
            <p:cNvSpPr/>
            <p:nvPr/>
          </p:nvSpPr>
          <p:spPr>
            <a:xfrm>
              <a:off x="5925138" y="3638827"/>
              <a:ext cx="135075" cy="132926"/>
            </a:xfrm>
            <a:custGeom>
              <a:avLst/>
              <a:gdLst>
                <a:gd name="f0" fmla="val w"/>
                <a:gd name="f1" fmla="val h"/>
                <a:gd name="f2" fmla="val 0"/>
                <a:gd name="f3" fmla="val 5536"/>
                <a:gd name="f4" fmla="val 5448"/>
                <a:gd name="f5" fmla="val 3670"/>
                <a:gd name="f6" fmla="val 1"/>
                <a:gd name="f7" fmla="val 2471"/>
                <a:gd name="f8" fmla="val 1045"/>
                <a:gd name="f9" fmla="val 1330"/>
                <a:gd name="f10" fmla="val 624"/>
                <a:gd name="f11" fmla="val 2059"/>
                <a:gd name="f12" fmla="val 3137"/>
                <a:gd name="f13" fmla="val 371"/>
                <a:gd name="f14" fmla="val 4523"/>
                <a:gd name="f15" fmla="val 1452"/>
                <a:gd name="f16" fmla="val 5146"/>
                <a:gd name="f17" fmla="val 1808"/>
                <a:gd name="f18" fmla="val 5351"/>
                <a:gd name="f19" fmla="val 2199"/>
                <a:gd name="f20" fmla="val 2586"/>
                <a:gd name="f21" fmla="val 3381"/>
                <a:gd name="f22" fmla="val 4158"/>
                <a:gd name="f23" fmla="val 5039"/>
                <a:gd name="f24" fmla="val 4575"/>
                <a:gd name="f25" fmla="val 4318"/>
                <a:gd name="f26" fmla="val 5168"/>
                <a:gd name="f27" fmla="val 3288"/>
                <a:gd name="f28" fmla="val 5535"/>
                <a:gd name="f29" fmla="val 858"/>
                <a:gd name="f30" fmla="val 4355"/>
                <a:gd name="f31" fmla="val 177"/>
                <a:gd name="f32" fmla="val 4142"/>
                <a:gd name="f33" fmla="val 54"/>
                <a:gd name="f34" fmla="val 3911"/>
                <a:gd name="f35" fmla="*/ f0 1 5536"/>
                <a:gd name="f36" fmla="*/ f1 1 5448"/>
                <a:gd name="f37" fmla="val f2"/>
                <a:gd name="f38" fmla="val f3"/>
                <a:gd name="f39" fmla="val f4"/>
                <a:gd name="f40" fmla="+- f39 0 f37"/>
                <a:gd name="f41" fmla="+- f38 0 f37"/>
                <a:gd name="f42" fmla="*/ f41 1 5536"/>
                <a:gd name="f43" fmla="*/ f40 1 5448"/>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5536" h="5448">
                  <a:moveTo>
                    <a:pt x="f5" y="f6"/>
                  </a:moveTo>
                  <a:cubicBezTo>
                    <a:pt x="f7" y="f6"/>
                    <a:pt x="f8" y="f9"/>
                    <a:pt x="f10" y="f11"/>
                  </a:cubicBezTo>
                  <a:cubicBezTo>
                    <a:pt x="f6" y="f12"/>
                    <a:pt x="f13" y="f14"/>
                    <a:pt x="f15" y="f16"/>
                  </a:cubicBezTo>
                  <a:cubicBezTo>
                    <a:pt x="f17" y="f18"/>
                    <a:pt x="f19" y="f4"/>
                    <a:pt x="f20" y="f4"/>
                  </a:cubicBezTo>
                  <a:cubicBezTo>
                    <a:pt x="f21" y="f4"/>
                    <a:pt x="f22" y="f23"/>
                    <a:pt x="f24" y="f25"/>
                  </a:cubicBezTo>
                  <a:cubicBezTo>
                    <a:pt x="f26" y="f27"/>
                    <a:pt x="f28" y="f29"/>
                    <a:pt x="f30" y="f31"/>
                  </a:cubicBezTo>
                  <a:cubicBezTo>
                    <a:pt x="f32" y="f33"/>
                    <a:pt x="f34"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6" name="Google Shape;5722;p85">
              <a:extLst>
                <a:ext uri="{FF2B5EF4-FFF2-40B4-BE49-F238E27FC236}">
                  <a16:creationId xmlns:a16="http://schemas.microsoft.com/office/drawing/2014/main" id="{7EF007A9-90D1-ABE2-D6AD-7C7EFB2C3A08}"/>
                </a:ext>
              </a:extLst>
            </p:cNvPr>
            <p:cNvSpPr/>
            <p:nvPr/>
          </p:nvSpPr>
          <p:spPr>
            <a:xfrm>
              <a:off x="5663656" y="3691039"/>
              <a:ext cx="303105" cy="220443"/>
            </a:xfrm>
            <a:custGeom>
              <a:avLst/>
              <a:gdLst>
                <a:gd name="f0" fmla="val w"/>
                <a:gd name="f1" fmla="val h"/>
                <a:gd name="f2" fmla="val 0"/>
                <a:gd name="f3" fmla="val 12423"/>
                <a:gd name="f4" fmla="val 9035"/>
                <a:gd name="f5" fmla="val 6213"/>
                <a:gd name="f6" fmla="val 1"/>
                <a:gd name="f7" fmla="val 5234"/>
                <a:gd name="f8" fmla="val 2259"/>
                <a:gd name="f9" fmla="val 2822"/>
                <a:gd name="f10" fmla="val 3147"/>
                <a:gd name="f11" fmla="val 3376"/>
                <a:gd name="f12" fmla="val 2121"/>
                <a:gd name="f13" fmla="val 3584"/>
                <a:gd name="f14" fmla="val 1907"/>
                <a:gd name="f15" fmla="val 3671"/>
                <a:gd name="f16" fmla="val 750"/>
                <a:gd name="f17" fmla="val 4144"/>
                <a:gd name="f18" fmla="val 5141"/>
                <a:gd name="f19" fmla="val 6210"/>
                <a:gd name="f20" fmla="val 7767"/>
                <a:gd name="f21" fmla="val 1521"/>
                <a:gd name="f22" fmla="val 9034"/>
                <a:gd name="f23" fmla="val 3388"/>
                <a:gd name="f24" fmla="val 3400"/>
                <a:gd name="f25" fmla="val 3413"/>
                <a:gd name="f26" fmla="val 3425"/>
                <a:gd name="f27" fmla="val 3753"/>
                <a:gd name="f28" fmla="val 4081"/>
                <a:gd name="f29" fmla="val 8995"/>
                <a:gd name="f30" fmla="val 4400"/>
                <a:gd name="f31" fmla="val 8917"/>
                <a:gd name="f32" fmla="val 4995"/>
                <a:gd name="f33" fmla="val 8766"/>
                <a:gd name="f34" fmla="val 5604"/>
                <a:gd name="f35" fmla="val 8691"/>
                <a:gd name="f36" fmla="val 6823"/>
                <a:gd name="f37" fmla="val 7432"/>
                <a:gd name="f38" fmla="val 8029"/>
                <a:gd name="f39" fmla="val 8345"/>
                <a:gd name="f40" fmla="val 8670"/>
                <a:gd name="f41" fmla="val 8998"/>
                <a:gd name="f42" fmla="val 9010"/>
                <a:gd name="f43" fmla="val 9022"/>
                <a:gd name="f44" fmla="val 10901"/>
                <a:gd name="f45" fmla="val 12422"/>
                <a:gd name="f46" fmla="val 5138"/>
                <a:gd name="f47" fmla="val 11675"/>
                <a:gd name="f48" fmla="val 4141"/>
                <a:gd name="f49" fmla="val 10516"/>
                <a:gd name="f50" fmla="val 10302"/>
                <a:gd name="f51" fmla="val 10164"/>
                <a:gd name="f52" fmla="val 7191"/>
                <a:gd name="f53" fmla="*/ f0 1 12423"/>
                <a:gd name="f54" fmla="*/ f1 1 9035"/>
                <a:gd name="f55" fmla="val f2"/>
                <a:gd name="f56" fmla="val f3"/>
                <a:gd name="f57" fmla="val f4"/>
                <a:gd name="f58" fmla="+- f57 0 f55"/>
                <a:gd name="f59" fmla="+- f56 0 f55"/>
                <a:gd name="f60" fmla="*/ f59 1 12423"/>
                <a:gd name="f61" fmla="*/ f58 1 903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12423" h="9035">
                  <a:moveTo>
                    <a:pt x="f5" y="f6"/>
                  </a:moveTo>
                  <a:cubicBezTo>
                    <a:pt x="f7" y="f6"/>
                    <a:pt x="f8" y="f6"/>
                    <a:pt x="f8" y="f9"/>
                  </a:cubicBezTo>
                  <a:lnTo>
                    <a:pt x="f8" y="f10"/>
                  </a:lnTo>
                  <a:cubicBezTo>
                    <a:pt x="f8" y="f11"/>
                    <a:pt x="f12" y="f13"/>
                    <a:pt x="f14" y="f15"/>
                  </a:cubicBezTo>
                  <a:cubicBezTo>
                    <a:pt x="f16" y="f17"/>
                    <a:pt x="f6" y="f18"/>
                    <a:pt x="f6" y="f19"/>
                  </a:cubicBezTo>
                  <a:cubicBezTo>
                    <a:pt x="f6" y="f20"/>
                    <a:pt x="f21" y="f22"/>
                    <a:pt x="f23" y="f22"/>
                  </a:cubicBezTo>
                  <a:cubicBezTo>
                    <a:pt x="f24" y="f4"/>
                    <a:pt x="f25" y="f4"/>
                    <a:pt x="f26" y="f4"/>
                  </a:cubicBezTo>
                  <a:cubicBezTo>
                    <a:pt x="f27" y="f4"/>
                    <a:pt x="f28" y="f29"/>
                    <a:pt x="f30" y="f31"/>
                  </a:cubicBezTo>
                  <a:cubicBezTo>
                    <a:pt x="f32" y="f33"/>
                    <a:pt x="f34" y="f35"/>
                    <a:pt x="f5" y="f35"/>
                  </a:cubicBezTo>
                  <a:cubicBezTo>
                    <a:pt x="f36" y="f35"/>
                    <a:pt x="f37" y="f33"/>
                    <a:pt x="f38" y="f31"/>
                  </a:cubicBezTo>
                  <a:cubicBezTo>
                    <a:pt x="f39" y="f29"/>
                    <a:pt x="f40" y="f4"/>
                    <a:pt x="f41" y="f4"/>
                  </a:cubicBezTo>
                  <a:cubicBezTo>
                    <a:pt x="f42" y="f4"/>
                    <a:pt x="f43" y="f4"/>
                    <a:pt x="f22" y="f22"/>
                  </a:cubicBezTo>
                  <a:cubicBezTo>
                    <a:pt x="f44" y="f22"/>
                    <a:pt x="f45" y="f20"/>
                    <a:pt x="f45" y="f19"/>
                  </a:cubicBezTo>
                  <a:cubicBezTo>
                    <a:pt x="f45" y="f46"/>
                    <a:pt x="f47" y="f48"/>
                    <a:pt x="f49" y="f15"/>
                  </a:cubicBezTo>
                  <a:cubicBezTo>
                    <a:pt x="f50" y="f13"/>
                    <a:pt x="f51" y="f11"/>
                    <a:pt x="f51" y="f10"/>
                  </a:cubicBezTo>
                  <a:lnTo>
                    <a:pt x="f51" y="f9"/>
                  </a:lnTo>
                  <a:cubicBezTo>
                    <a:pt x="f51" y="f6"/>
                    <a:pt x="f52" y="f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grpSp>
      <p:grpSp>
        <p:nvGrpSpPr>
          <p:cNvPr id="157" name="Google Shape;5723;p85">
            <a:extLst>
              <a:ext uri="{FF2B5EF4-FFF2-40B4-BE49-F238E27FC236}">
                <a16:creationId xmlns:a16="http://schemas.microsoft.com/office/drawing/2014/main" id="{FA5303DB-93E4-D61D-38CF-F32A2C8D3329}"/>
              </a:ext>
            </a:extLst>
          </p:cNvPr>
          <p:cNvGrpSpPr/>
          <p:nvPr/>
        </p:nvGrpSpPr>
        <p:grpSpPr>
          <a:xfrm>
            <a:off x="3077943" y="2595844"/>
            <a:ext cx="556467" cy="457373"/>
            <a:chOff x="3077943" y="2595844"/>
            <a:chExt cx="556467" cy="457373"/>
          </a:xfrm>
        </p:grpSpPr>
        <p:sp>
          <p:nvSpPr>
            <p:cNvPr id="158" name="Google Shape;5724;p85">
              <a:extLst>
                <a:ext uri="{FF2B5EF4-FFF2-40B4-BE49-F238E27FC236}">
                  <a16:creationId xmlns:a16="http://schemas.microsoft.com/office/drawing/2014/main" id="{BE0A6EF4-C4DA-33F3-9867-C9264F457430}"/>
                </a:ext>
              </a:extLst>
            </p:cNvPr>
            <p:cNvSpPr/>
            <p:nvPr/>
          </p:nvSpPr>
          <p:spPr>
            <a:xfrm>
              <a:off x="3319445" y="2595844"/>
              <a:ext cx="147739" cy="103866"/>
            </a:xfrm>
            <a:custGeom>
              <a:avLst/>
              <a:gdLst>
                <a:gd name="f0" fmla="val w"/>
                <a:gd name="f1" fmla="val h"/>
                <a:gd name="f2" fmla="val 0"/>
                <a:gd name="f3" fmla="val 5132"/>
                <a:gd name="f4" fmla="val 3608"/>
                <a:gd name="f5" fmla="val 567"/>
                <a:gd name="f6" fmla="val 254"/>
                <a:gd name="f7" fmla="val 1"/>
                <a:gd name="f8" fmla="val 253"/>
                <a:gd name="f9" fmla="val 563"/>
                <a:gd name="f10" fmla="val 7"/>
                <a:gd name="f11" fmla="val 1662"/>
                <a:gd name="f12" fmla="val 368"/>
                <a:gd name="f13" fmla="val 2731"/>
                <a:gd name="f14" fmla="val 1034"/>
                <a:gd name="f15" fmla="val 2097"/>
                <a:gd name="f16" fmla="val 3138"/>
                <a:gd name="f17" fmla="val 3325"/>
                <a:gd name="f18" fmla="val 2864"/>
                <a:gd name="f19" fmla="val 5014"/>
                <a:gd name="f20" fmla="val 5054"/>
                <a:gd name="f21" fmla="val 5093"/>
                <a:gd name="f22" fmla="val 2873"/>
                <a:gd name="f23" fmla="val 4289"/>
                <a:gd name="f24" fmla="val 1117"/>
                <a:gd name="f25" fmla="val 2515"/>
                <a:gd name="f26" fmla="*/ f0 1 5132"/>
                <a:gd name="f27" fmla="*/ f1 1 3608"/>
                <a:gd name="f28" fmla="val f2"/>
                <a:gd name="f29" fmla="val f3"/>
                <a:gd name="f30" fmla="val f4"/>
                <a:gd name="f31" fmla="+- f30 0 f28"/>
                <a:gd name="f32" fmla="+- f29 0 f28"/>
                <a:gd name="f33" fmla="*/ f32 1 5132"/>
                <a:gd name="f34" fmla="*/ f31 1 36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5132" h="3608">
                  <a:moveTo>
                    <a:pt x="f5" y="f2"/>
                  </a:moveTo>
                  <a:cubicBezTo>
                    <a:pt x="f6" y="f2"/>
                    <a:pt x="f7" y="f8"/>
                    <a:pt x="f7" y="f9"/>
                  </a:cubicBezTo>
                  <a:cubicBezTo>
                    <a:pt x="f10" y="f11"/>
                    <a:pt x="f12" y="f13"/>
                    <a:pt x="f14" y="f4"/>
                  </a:cubicBezTo>
                  <a:cubicBezTo>
                    <a:pt x="f15" y="f16"/>
                    <a:pt x="f17" y="f18"/>
                    <a:pt x="f19" y="f18"/>
                  </a:cubicBezTo>
                  <a:cubicBezTo>
                    <a:pt x="f20" y="f18"/>
                    <a:pt x="f21" y="f22"/>
                    <a:pt x="f3" y="f22"/>
                  </a:cubicBezTo>
                  <a:cubicBezTo>
                    <a:pt x="f23" y="f24"/>
                    <a:pt x="f25" y="f2"/>
                    <a:pt x="f5"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9" name="Google Shape;5725;p85">
              <a:extLst>
                <a:ext uri="{FF2B5EF4-FFF2-40B4-BE49-F238E27FC236}">
                  <a16:creationId xmlns:a16="http://schemas.microsoft.com/office/drawing/2014/main" id="{67B2087A-8A1D-1BE8-8663-2480A2479829}"/>
                </a:ext>
              </a:extLst>
            </p:cNvPr>
            <p:cNvSpPr/>
            <p:nvPr/>
          </p:nvSpPr>
          <p:spPr>
            <a:xfrm>
              <a:off x="3319528" y="2949671"/>
              <a:ext cx="147648" cy="103546"/>
            </a:xfrm>
            <a:custGeom>
              <a:avLst/>
              <a:gdLst>
                <a:gd name="f0" fmla="val w"/>
                <a:gd name="f1" fmla="val h"/>
                <a:gd name="f2" fmla="val 0"/>
                <a:gd name="f3" fmla="val 5129"/>
                <a:gd name="f4" fmla="val 3597"/>
                <a:gd name="f5" fmla="val 1022"/>
                <a:gd name="f6" fmla="val 1"/>
                <a:gd name="f7" fmla="val 362"/>
                <a:gd name="f8" fmla="val 874"/>
                <a:gd name="f9" fmla="val 4"/>
                <a:gd name="f10" fmla="val 1937"/>
                <a:gd name="f11" fmla="val 3033"/>
                <a:gd name="f12" fmla="val 3343"/>
                <a:gd name="f13" fmla="val 251"/>
                <a:gd name="f14" fmla="val 3596"/>
                <a:gd name="f15" fmla="val 564"/>
                <a:gd name="f16" fmla="val 2512"/>
                <a:gd name="f17" fmla="val 4286"/>
                <a:gd name="f18" fmla="val 2479"/>
                <a:gd name="f19" fmla="val 724"/>
                <a:gd name="f20" fmla="val 5093"/>
                <a:gd name="f21" fmla="val 5051"/>
                <a:gd name="f22" fmla="val 736"/>
                <a:gd name="f23" fmla="val 5011"/>
                <a:gd name="f24" fmla="val 3319"/>
                <a:gd name="f25" fmla="val 2088"/>
                <a:gd name="f26" fmla="val 462"/>
                <a:gd name="f27" fmla="*/ f0 1 5129"/>
                <a:gd name="f28" fmla="*/ f1 1 3597"/>
                <a:gd name="f29" fmla="val f2"/>
                <a:gd name="f30" fmla="val f3"/>
                <a:gd name="f31" fmla="val f4"/>
                <a:gd name="f32" fmla="+- f31 0 f29"/>
                <a:gd name="f33" fmla="+- f30 0 f29"/>
                <a:gd name="f34" fmla="*/ f33 1 5129"/>
                <a:gd name="f35" fmla="*/ f32 1 359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129" h="3597">
                  <a:moveTo>
                    <a:pt x="f5" y="f6"/>
                  </a:moveTo>
                  <a:cubicBezTo>
                    <a:pt x="f7" y="f8"/>
                    <a:pt x="f9" y="f10"/>
                    <a:pt x="f6" y="f11"/>
                  </a:cubicBezTo>
                  <a:cubicBezTo>
                    <a:pt x="f6" y="f12"/>
                    <a:pt x="f13" y="f14"/>
                    <a:pt x="f15" y="f14"/>
                  </a:cubicBezTo>
                  <a:cubicBezTo>
                    <a:pt x="f16" y="f14"/>
                    <a:pt x="f17" y="f18"/>
                    <a:pt x="f3" y="f19"/>
                  </a:cubicBezTo>
                  <a:cubicBezTo>
                    <a:pt x="f20" y="f19"/>
                    <a:pt x="f21" y="f22"/>
                    <a:pt x="f23" y="f22"/>
                  </a:cubicBezTo>
                  <a:cubicBezTo>
                    <a:pt x="f24" y="f22"/>
                    <a:pt x="f25" y="f26"/>
                    <a:pt x="f5"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0" name="Google Shape;5726;p85">
              <a:extLst>
                <a:ext uri="{FF2B5EF4-FFF2-40B4-BE49-F238E27FC236}">
                  <a16:creationId xmlns:a16="http://schemas.microsoft.com/office/drawing/2014/main" id="{83D57779-684D-CC8E-6C15-C9965C7240B2}"/>
                </a:ext>
              </a:extLst>
            </p:cNvPr>
            <p:cNvSpPr/>
            <p:nvPr/>
          </p:nvSpPr>
          <p:spPr>
            <a:xfrm>
              <a:off x="3239618" y="2710674"/>
              <a:ext cx="281827" cy="227594"/>
            </a:xfrm>
            <a:custGeom>
              <a:avLst/>
              <a:gdLst>
                <a:gd name="f0" fmla="val w"/>
                <a:gd name="f1" fmla="val h"/>
                <a:gd name="f2" fmla="val 0"/>
                <a:gd name="f3" fmla="val 9790"/>
                <a:gd name="f4" fmla="val 7906"/>
                <a:gd name="f5" fmla="val 6045"/>
                <a:gd name="f6" fmla="val 2610"/>
                <a:gd name="f7" fmla="val 6190"/>
                <a:gd name="f8" fmla="val 6335"/>
                <a:gd name="f9" fmla="val 2666"/>
                <a:gd name="f10" fmla="val 6444"/>
                <a:gd name="f11" fmla="val 2777"/>
                <a:gd name="f12" fmla="val 6664"/>
                <a:gd name="f13" fmla="val 2997"/>
                <a:gd name="f14" fmla="val 3356"/>
                <a:gd name="f15" fmla="val 3575"/>
                <a:gd name="f16" fmla="val 6225"/>
                <a:gd name="f17" fmla="val 3795"/>
                <a:gd name="f18" fmla="val 4153"/>
                <a:gd name="f19" fmla="val 4373"/>
                <a:gd name="f20" fmla="val 4593"/>
                <a:gd name="f21" fmla="val 4951"/>
                <a:gd name="f22" fmla="val 5171"/>
                <a:gd name="f23" fmla="val 5281"/>
                <a:gd name="f24" fmla="val 5336"/>
                <a:gd name="f25" fmla="val 5901"/>
                <a:gd name="f26" fmla="val 5756"/>
                <a:gd name="f27" fmla="val 5646"/>
                <a:gd name="f28" fmla="val 4984"/>
                <a:gd name="f29" fmla="val 4509"/>
                <a:gd name="f30" fmla="val 3440"/>
                <a:gd name="f31" fmla="val 7787"/>
                <a:gd name="f32" fmla="val 1"/>
                <a:gd name="f33" fmla="val 4463"/>
                <a:gd name="f34" fmla="val 3204"/>
                <a:gd name="f35" fmla="val 1064"/>
                <a:gd name="f36" fmla="val 919"/>
                <a:gd name="f37" fmla="val 271"/>
                <a:gd name="f38" fmla="val 3542"/>
                <a:gd name="f39" fmla="val 3765"/>
                <a:gd name="f40" fmla="val 4181"/>
                <a:gd name="f41" fmla="val 4406"/>
                <a:gd name="f42" fmla="val 856"/>
                <a:gd name="f43" fmla="val 4897"/>
                <a:gd name="f44" fmla="val 3147"/>
                <a:gd name="f45" fmla="val 6837"/>
                <a:gd name="f46" fmla="val 4412"/>
                <a:gd name="f47" fmla="val 8450"/>
                <a:gd name="f48" fmla="val 7902"/>
                <a:gd name="f49" fmla="val 9106"/>
                <a:gd name="f50" fmla="val 7788"/>
                <a:gd name="f51" fmla="val 9730"/>
                <a:gd name="f52" fmla="val 7574"/>
                <a:gd name="f53" fmla="val 8357"/>
                <a:gd name="f54" fmla="val 6951"/>
                <a:gd name="f55" fmla="val 7456"/>
                <a:gd name="f56" fmla="val 5602"/>
                <a:gd name="f57" fmla="val 7411"/>
                <a:gd name="f58" fmla="val 4093"/>
                <a:gd name="f59" fmla="val 7366"/>
                <a:gd name="f60" fmla="val 2588"/>
                <a:gd name="f61" fmla="val 8179"/>
                <a:gd name="f62" fmla="val 1184"/>
                <a:gd name="f63" fmla="val 9513"/>
                <a:gd name="f64" fmla="val 480"/>
                <a:gd name="f65" fmla="val 9603"/>
                <a:gd name="f66" fmla="val 432"/>
                <a:gd name="f67" fmla="val 9697"/>
                <a:gd name="f68" fmla="val 398"/>
                <a:gd name="f69" fmla="val 356"/>
                <a:gd name="f70" fmla="val 9149"/>
                <a:gd name="f71" fmla="val 124"/>
                <a:gd name="f72" fmla="val 8471"/>
                <a:gd name="f73" fmla="val 4"/>
                <a:gd name="f74" fmla="*/ f0 1 9790"/>
                <a:gd name="f75" fmla="*/ f1 1 7906"/>
                <a:gd name="f76" fmla="val f2"/>
                <a:gd name="f77" fmla="val f3"/>
                <a:gd name="f78" fmla="val f4"/>
                <a:gd name="f79" fmla="+- f78 0 f76"/>
                <a:gd name="f80" fmla="+- f77 0 f76"/>
                <a:gd name="f81" fmla="*/ f80 1 9790"/>
                <a:gd name="f82" fmla="*/ f79 1 7906"/>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9790" h="7906">
                  <a:moveTo>
                    <a:pt x="f5" y="f6"/>
                  </a:moveTo>
                  <a:cubicBezTo>
                    <a:pt x="f7" y="f6"/>
                    <a:pt x="f8" y="f9"/>
                    <a:pt x="f10" y="f11"/>
                  </a:cubicBezTo>
                  <a:cubicBezTo>
                    <a:pt x="f12" y="f13"/>
                    <a:pt x="f12" y="f14"/>
                    <a:pt x="f10" y="f15"/>
                  </a:cubicBezTo>
                  <a:cubicBezTo>
                    <a:pt x="f16" y="f17"/>
                    <a:pt x="f16" y="f18"/>
                    <a:pt x="f10" y="f19"/>
                  </a:cubicBezTo>
                  <a:cubicBezTo>
                    <a:pt x="f12" y="f20"/>
                    <a:pt x="f12" y="f21"/>
                    <a:pt x="f10" y="f22"/>
                  </a:cubicBezTo>
                  <a:cubicBezTo>
                    <a:pt x="f8" y="f23"/>
                    <a:pt x="f7" y="f24"/>
                    <a:pt x="f5" y="f24"/>
                  </a:cubicBezTo>
                  <a:cubicBezTo>
                    <a:pt x="f25" y="f24"/>
                    <a:pt x="f26" y="f23"/>
                    <a:pt x="f27" y="f22"/>
                  </a:cubicBezTo>
                  <a:cubicBezTo>
                    <a:pt x="f28" y="f29"/>
                    <a:pt x="f28" y="f30"/>
                    <a:pt x="f27" y="f11"/>
                  </a:cubicBezTo>
                  <a:cubicBezTo>
                    <a:pt x="f26" y="f9"/>
                    <a:pt x="f25" y="f6"/>
                    <a:pt x="f5" y="f6"/>
                  </a:cubicBezTo>
                  <a:close/>
                  <a:moveTo>
                    <a:pt x="f31" y="f32"/>
                  </a:moveTo>
                  <a:cubicBezTo>
                    <a:pt x="f33" y="f32"/>
                    <a:pt x="f34" y="f35"/>
                    <a:pt x="f36" y="f13"/>
                  </a:cubicBezTo>
                  <a:lnTo>
                    <a:pt x="f37" y="f38"/>
                  </a:lnTo>
                  <a:cubicBezTo>
                    <a:pt x="f2" y="f39"/>
                    <a:pt x="f2" y="f40"/>
                    <a:pt x="f37" y="f41"/>
                  </a:cubicBezTo>
                  <a:lnTo>
                    <a:pt x="f42" y="f43"/>
                  </a:lnTo>
                  <a:cubicBezTo>
                    <a:pt x="f44" y="f45"/>
                    <a:pt x="f46" y="f4"/>
                    <a:pt x="f31" y="f4"/>
                  </a:cubicBezTo>
                  <a:cubicBezTo>
                    <a:pt x="f47" y="f48"/>
                    <a:pt x="f49" y="f50"/>
                    <a:pt x="f51" y="f52"/>
                  </a:cubicBezTo>
                  <a:cubicBezTo>
                    <a:pt x="f53" y="f54"/>
                    <a:pt x="f55" y="f56"/>
                    <a:pt x="f57" y="f58"/>
                  </a:cubicBezTo>
                  <a:cubicBezTo>
                    <a:pt x="f59" y="f60"/>
                    <a:pt x="f61" y="f62"/>
                    <a:pt x="f63" y="f64"/>
                  </a:cubicBezTo>
                  <a:cubicBezTo>
                    <a:pt x="f65" y="f66"/>
                    <a:pt x="f67" y="f68"/>
                    <a:pt x="f3" y="f69"/>
                  </a:cubicBezTo>
                  <a:cubicBezTo>
                    <a:pt x="f70" y="f71"/>
                    <a:pt x="f72" y="f73"/>
                    <a:pt x="f31" y="f3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1" name="Google Shape;5727;p85">
              <a:extLst>
                <a:ext uri="{FF2B5EF4-FFF2-40B4-BE49-F238E27FC236}">
                  <a16:creationId xmlns:a16="http://schemas.microsoft.com/office/drawing/2014/main" id="{6609F846-23E1-171F-D9CB-0AF8D370BD7C}"/>
                </a:ext>
              </a:extLst>
            </p:cNvPr>
            <p:cNvSpPr/>
            <p:nvPr/>
          </p:nvSpPr>
          <p:spPr>
            <a:xfrm>
              <a:off x="3484339" y="2744589"/>
              <a:ext cx="150071" cy="161784"/>
            </a:xfrm>
            <a:custGeom>
              <a:avLst/>
              <a:gdLst>
                <a:gd name="f0" fmla="val w"/>
                <a:gd name="f1" fmla="val h"/>
                <a:gd name="f2" fmla="val 0"/>
                <a:gd name="f3" fmla="val 5213"/>
                <a:gd name="f4" fmla="val 5620"/>
                <a:gd name="f5" fmla="val 2343"/>
                <a:gd name="f6" fmla="val 1789"/>
                <a:gd name="f7" fmla="val 2633"/>
                <a:gd name="f8" fmla="val 2912"/>
                <a:gd name="f9" fmla="val 2015"/>
                <a:gd name="f10" fmla="val 2355"/>
                <a:gd name="f11" fmla="val 2665"/>
                <a:gd name="f12" fmla="val 2659"/>
                <a:gd name="f13" fmla="val 2918"/>
                <a:gd name="f14" fmla="val 2349"/>
                <a:gd name="f15" fmla="val 1846"/>
                <a:gd name="f16" fmla="val 1593"/>
                <a:gd name="f17" fmla="val 2310"/>
                <a:gd name="f18" fmla="val 1948"/>
                <a:gd name="f19" fmla="val 1955"/>
                <a:gd name="f20" fmla="val 2063"/>
                <a:gd name="f21" fmla="val 1840"/>
                <a:gd name="f22" fmla="val 2204"/>
                <a:gd name="f23" fmla="val 2846"/>
                <a:gd name="f24" fmla="val 2394"/>
                <a:gd name="f25" fmla="val 1947"/>
                <a:gd name="f26" fmla="val 85"/>
                <a:gd name="f27" fmla="val 1539"/>
                <a:gd name="f28" fmla="val 301"/>
                <a:gd name="f29" fmla="val 645"/>
                <a:gd name="f30" fmla="val 774"/>
                <a:gd name="f31" fmla="val 72"/>
                <a:gd name="f32" fmla="val 1687"/>
                <a:gd name="f33" fmla="val 36"/>
                <a:gd name="f34" fmla="val 2698"/>
                <a:gd name="f35" fmla="val 3707"/>
                <a:gd name="f36" fmla="val 506"/>
                <a:gd name="f37" fmla="val 4662"/>
                <a:gd name="f38" fmla="val 1367"/>
                <a:gd name="f39" fmla="val 5195"/>
                <a:gd name="f40" fmla="val 1792"/>
                <a:gd name="f41" fmla="val 5460"/>
                <a:gd name="f42" fmla="val 2280"/>
                <a:gd name="f43" fmla="val 5607"/>
                <a:gd name="f44" fmla="val 2782"/>
                <a:gd name="f45" fmla="val 5619"/>
                <a:gd name="f46" fmla="val 3752"/>
                <a:gd name="f47" fmla="val 4957"/>
                <a:gd name="f48" fmla="val 4550"/>
                <a:gd name="f49" fmla="val 4078"/>
                <a:gd name="f50" fmla="val 5119"/>
                <a:gd name="f51" fmla="val 3051"/>
                <a:gd name="f52" fmla="val 2882"/>
                <a:gd name="f53" fmla="val 2674"/>
                <a:gd name="f54" fmla="val 2506"/>
                <a:gd name="f55" fmla="val 4568"/>
                <a:gd name="f56" fmla="val 1512"/>
                <a:gd name="f57" fmla="val 3797"/>
                <a:gd name="f58" fmla="val 654"/>
                <a:gd name="f59" fmla="val 2870"/>
                <a:gd name="f60" fmla="val 2862"/>
                <a:gd name="f61" fmla="val 2854"/>
                <a:gd name="f62" fmla="*/ f0 1 5213"/>
                <a:gd name="f63" fmla="*/ f1 1 5620"/>
                <a:gd name="f64" fmla="val f2"/>
                <a:gd name="f65" fmla="val f3"/>
                <a:gd name="f66" fmla="val f4"/>
                <a:gd name="f67" fmla="+- f66 0 f64"/>
                <a:gd name="f68" fmla="+- f65 0 f64"/>
                <a:gd name="f69" fmla="*/ f68 1 5213"/>
                <a:gd name="f70" fmla="*/ f67 1 5620"/>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213" h="5620">
                  <a:moveTo>
                    <a:pt x="f5" y="f6"/>
                  </a:moveTo>
                  <a:cubicBezTo>
                    <a:pt x="f7" y="f6"/>
                    <a:pt x="f8" y="f9"/>
                    <a:pt x="f8" y="f10"/>
                  </a:cubicBezTo>
                  <a:cubicBezTo>
                    <a:pt x="f8" y="f11"/>
                    <a:pt x="f12" y="f13"/>
                    <a:pt x="f14" y="f13"/>
                  </a:cubicBezTo>
                  <a:cubicBezTo>
                    <a:pt x="f15" y="f13"/>
                    <a:pt x="f16" y="f17"/>
                    <a:pt x="f18" y="f19"/>
                  </a:cubicBezTo>
                  <a:cubicBezTo>
                    <a:pt x="f20" y="f21"/>
                    <a:pt x="f22" y="f6"/>
                    <a:pt x="f5" y="f6"/>
                  </a:cubicBezTo>
                  <a:close/>
                  <a:moveTo>
                    <a:pt x="f23" y="f2"/>
                  </a:moveTo>
                  <a:cubicBezTo>
                    <a:pt x="f24" y="f2"/>
                    <a:pt x="f25" y="f26"/>
                    <a:pt x="f27" y="f28"/>
                  </a:cubicBezTo>
                  <a:cubicBezTo>
                    <a:pt x="f29" y="f30"/>
                    <a:pt x="f31" y="f32"/>
                    <a:pt x="f33" y="f34"/>
                  </a:cubicBezTo>
                  <a:cubicBezTo>
                    <a:pt x="f2" y="f35"/>
                    <a:pt x="f36" y="f37"/>
                    <a:pt x="f38" y="f39"/>
                  </a:cubicBezTo>
                  <a:cubicBezTo>
                    <a:pt x="f40" y="f41"/>
                    <a:pt x="f42" y="f43"/>
                    <a:pt x="f44" y="f45"/>
                  </a:cubicBezTo>
                  <a:cubicBezTo>
                    <a:pt x="f46" y="f47"/>
                    <a:pt x="f48" y="f49"/>
                    <a:pt x="f50" y="f51"/>
                  </a:cubicBezTo>
                  <a:cubicBezTo>
                    <a:pt x="f3" y="f52"/>
                    <a:pt x="f3" y="f53"/>
                    <a:pt x="f50" y="f54"/>
                  </a:cubicBezTo>
                  <a:cubicBezTo>
                    <a:pt x="f55" y="f56"/>
                    <a:pt x="f57" y="f58"/>
                    <a:pt x="f59" y="f2"/>
                  </a:cubicBezTo>
                  <a:cubicBezTo>
                    <a:pt x="f60" y="f2"/>
                    <a:pt x="f61" y="f2"/>
                    <a:pt x="f23" y="f2"/>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2" name="Google Shape;5728;p85">
              <a:extLst>
                <a:ext uri="{FF2B5EF4-FFF2-40B4-BE49-F238E27FC236}">
                  <a16:creationId xmlns:a16="http://schemas.microsoft.com/office/drawing/2014/main" id="{AC222063-D56E-DFE1-FBF6-AFF6D7DDED19}"/>
                </a:ext>
              </a:extLst>
            </p:cNvPr>
            <p:cNvSpPr/>
            <p:nvPr/>
          </p:nvSpPr>
          <p:spPr>
            <a:xfrm>
              <a:off x="3077943" y="2841315"/>
              <a:ext cx="190048" cy="162589"/>
            </a:xfrm>
            <a:custGeom>
              <a:avLst/>
              <a:gdLst>
                <a:gd name="f0" fmla="val w"/>
                <a:gd name="f1" fmla="val h"/>
                <a:gd name="f2" fmla="val 0"/>
                <a:gd name="f3" fmla="val 6602"/>
                <a:gd name="f4" fmla="val 5648"/>
                <a:gd name="f5" fmla="val 3990"/>
                <a:gd name="f6" fmla="val 1"/>
                <a:gd name="f7" fmla="val 1807"/>
                <a:gd name="f8" fmla="val 1772"/>
                <a:gd name="f9" fmla="val 3955"/>
                <a:gd name="f10" fmla="val 5084"/>
                <a:gd name="f11" fmla="val 5394"/>
                <a:gd name="f12" fmla="val 253"/>
                <a:gd name="f13" fmla="val 5647"/>
                <a:gd name="f14" fmla="val 566"/>
                <a:gd name="f15" fmla="val 1696"/>
                <a:gd name="f16" fmla="val 4014"/>
                <a:gd name="f17" fmla="val 5996"/>
                <a:gd name="f18" fmla="val 4075"/>
                <a:gd name="f19" fmla="val 6601"/>
                <a:gd name="f20" fmla="val 1943"/>
                <a:gd name="f21" fmla="val 6324"/>
                <a:gd name="f22" fmla="val 1717"/>
                <a:gd name="f23" fmla="val 6041"/>
                <a:gd name="f24" fmla="val 1476"/>
                <a:gd name="f25" fmla="val 5740"/>
                <a:gd name="f26" fmla="val 1223"/>
                <a:gd name="f27" fmla="val 5481"/>
                <a:gd name="f28" fmla="val 1004"/>
                <a:gd name="f29" fmla="val 4391"/>
                <a:gd name="f30" fmla="val 2097"/>
                <a:gd name="f31" fmla="val 4281"/>
                <a:gd name="f32" fmla="val 2203"/>
                <a:gd name="f33" fmla="val 4139"/>
                <a:gd name="f34" fmla="val 2255"/>
                <a:gd name="f35" fmla="val 3997"/>
                <a:gd name="f36" fmla="val 3852"/>
                <a:gd name="f37" fmla="val 3708"/>
                <a:gd name="f38" fmla="val 2200"/>
                <a:gd name="f39" fmla="val 3599"/>
                <a:gd name="f40" fmla="val 2091"/>
                <a:gd name="f41" fmla="val 3379"/>
                <a:gd name="f42" fmla="val 1871"/>
                <a:gd name="f43" fmla="val 3376"/>
                <a:gd name="f44" fmla="val 1519"/>
                <a:gd name="f45" fmla="val 3593"/>
                <a:gd name="f46" fmla="val 1299"/>
                <a:gd name="f47" fmla="val 4611"/>
                <a:gd name="f48" fmla="val 278"/>
                <a:gd name="f49" fmla="val 4285"/>
                <a:gd name="f50" fmla="*/ f0 1 6602"/>
                <a:gd name="f51" fmla="*/ f1 1 5648"/>
                <a:gd name="f52" fmla="val f2"/>
                <a:gd name="f53" fmla="val f3"/>
                <a:gd name="f54" fmla="val f4"/>
                <a:gd name="f55" fmla="+- f54 0 f52"/>
                <a:gd name="f56" fmla="+- f53 0 f52"/>
                <a:gd name="f57" fmla="*/ f56 1 6602"/>
                <a:gd name="f58" fmla="*/ f55 1 5648"/>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8">
                  <a:moveTo>
                    <a:pt x="f5" y="f6"/>
                  </a:moveTo>
                  <a:cubicBezTo>
                    <a:pt x="f7" y="f6"/>
                    <a:pt x="f2" y="f8"/>
                    <a:pt x="f2" y="f9"/>
                  </a:cubicBezTo>
                  <a:lnTo>
                    <a:pt x="f2" y="f10"/>
                  </a:lnTo>
                  <a:cubicBezTo>
                    <a:pt x="f2" y="f11"/>
                    <a:pt x="f12" y="f13"/>
                    <a:pt x="f14" y="f13"/>
                  </a:cubicBezTo>
                  <a:lnTo>
                    <a:pt x="f15" y="f13"/>
                  </a:lnTo>
                  <a:cubicBezTo>
                    <a:pt x="f16" y="f13"/>
                    <a:pt x="f17" y="f18"/>
                    <a:pt x="f19" y="f20"/>
                  </a:cubicBezTo>
                  <a:cubicBezTo>
                    <a:pt x="f21" y="f22"/>
                    <a:pt x="f23" y="f24"/>
                    <a:pt x="f25" y="f26"/>
                  </a:cubicBezTo>
                  <a:lnTo>
                    <a:pt x="f27" y="f28"/>
                  </a:lnTo>
                  <a:lnTo>
                    <a:pt x="f29" y="f30"/>
                  </a:lnTo>
                  <a:cubicBezTo>
                    <a:pt x="f31" y="f32"/>
                    <a:pt x="f33" y="f34"/>
                    <a:pt x="f35" y="f34"/>
                  </a:cubicBezTo>
                  <a:cubicBezTo>
                    <a:pt x="f36" y="f34"/>
                    <a:pt x="f37" y="f38"/>
                    <a:pt x="f39" y="f40"/>
                  </a:cubicBezTo>
                  <a:cubicBezTo>
                    <a:pt x="f41" y="f42"/>
                    <a:pt x="f43" y="f44"/>
                    <a:pt x="f45" y="f46"/>
                  </a:cubicBezTo>
                  <a:lnTo>
                    <a:pt x="f47" y="f48"/>
                  </a:lnTo>
                  <a:lnTo>
                    <a:pt x="f49" y="f6"/>
                  </a:ln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3" name="Google Shape;5729;p85">
              <a:extLst>
                <a:ext uri="{FF2B5EF4-FFF2-40B4-BE49-F238E27FC236}">
                  <a16:creationId xmlns:a16="http://schemas.microsoft.com/office/drawing/2014/main" id="{2B2DDBE8-CE98-7442-7726-7D4F47388F53}"/>
                </a:ext>
              </a:extLst>
            </p:cNvPr>
            <p:cNvSpPr/>
            <p:nvPr/>
          </p:nvSpPr>
          <p:spPr>
            <a:xfrm>
              <a:off x="3077943" y="2646282"/>
              <a:ext cx="190048" cy="162562"/>
            </a:xfrm>
            <a:custGeom>
              <a:avLst/>
              <a:gdLst>
                <a:gd name="f0" fmla="val w"/>
                <a:gd name="f1" fmla="val h"/>
                <a:gd name="f2" fmla="val 0"/>
                <a:gd name="f3" fmla="val 6602"/>
                <a:gd name="f4" fmla="val 5647"/>
                <a:gd name="f5" fmla="val 566"/>
                <a:gd name="f6" fmla="val 1"/>
                <a:gd name="f7" fmla="val 253"/>
                <a:gd name="f8" fmla="val 3"/>
                <a:gd name="f9" fmla="val 254"/>
                <a:gd name="f10" fmla="val 567"/>
                <a:gd name="f11" fmla="val 1699"/>
                <a:gd name="f12" fmla="val 3879"/>
                <a:gd name="f13" fmla="val 1807"/>
                <a:gd name="f14" fmla="val 3990"/>
                <a:gd name="f15" fmla="val 4285"/>
                <a:gd name="f16" fmla="val 4611"/>
                <a:gd name="f17" fmla="val 5373"/>
                <a:gd name="f18" fmla="val 3593"/>
                <a:gd name="f19" fmla="val 4352"/>
                <a:gd name="f20" fmla="val 3379"/>
                <a:gd name="f21" fmla="val 4132"/>
                <a:gd name="f22" fmla="val 3382"/>
                <a:gd name="f23" fmla="val 3780"/>
                <a:gd name="f24" fmla="val 3599"/>
                <a:gd name="f25" fmla="val 3563"/>
                <a:gd name="f26" fmla="val 3710"/>
                <a:gd name="f27" fmla="val 3451"/>
                <a:gd name="f28" fmla="val 3856"/>
                <a:gd name="f29" fmla="val 3396"/>
                <a:gd name="f30" fmla="val 4001"/>
                <a:gd name="f31" fmla="val 4142"/>
                <a:gd name="f32" fmla="val 4282"/>
                <a:gd name="f33" fmla="val 3448"/>
                <a:gd name="f34" fmla="val 4391"/>
                <a:gd name="f35" fmla="val 3554"/>
                <a:gd name="f36" fmla="val 5481"/>
                <a:gd name="f37" fmla="val 4644"/>
                <a:gd name="f38" fmla="val 5809"/>
                <a:gd name="f39" fmla="val 4370"/>
                <a:gd name="f40" fmla="val 6083"/>
                <a:gd name="f41" fmla="val 4138"/>
                <a:gd name="f42" fmla="val 6345"/>
                <a:gd name="f43" fmla="val 3918"/>
                <a:gd name="f44" fmla="val 6601"/>
                <a:gd name="f45" fmla="val 3704"/>
                <a:gd name="f46" fmla="val 5996"/>
                <a:gd name="f47" fmla="val 1575"/>
                <a:gd name="f48" fmla="val 4017"/>
                <a:gd name="f49" fmla="val 1696"/>
                <a:gd name="f50" fmla="*/ f0 1 6602"/>
                <a:gd name="f51" fmla="*/ f1 1 5647"/>
                <a:gd name="f52" fmla="val f2"/>
                <a:gd name="f53" fmla="val f3"/>
                <a:gd name="f54" fmla="val f4"/>
                <a:gd name="f55" fmla="+- f54 0 f52"/>
                <a:gd name="f56" fmla="+- f53 0 f52"/>
                <a:gd name="f57" fmla="*/ f56 1 6602"/>
                <a:gd name="f58" fmla="*/ f55 1 5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7">
                  <a:moveTo>
                    <a:pt x="f5" y="f6"/>
                  </a:moveTo>
                  <a:cubicBezTo>
                    <a:pt x="f7" y="f6"/>
                    <a:pt x="f8" y="f9"/>
                    <a:pt x="f8" y="f10"/>
                  </a:cubicBezTo>
                  <a:lnTo>
                    <a:pt x="f8" y="f11"/>
                  </a:lnTo>
                  <a:cubicBezTo>
                    <a:pt x="f2" y="f12"/>
                    <a:pt x="f13" y="f4"/>
                    <a:pt x="f14" y="f4"/>
                  </a:cubicBezTo>
                  <a:lnTo>
                    <a:pt x="f15" y="f4"/>
                  </a:lnTo>
                  <a:lnTo>
                    <a:pt x="f16" y="f17"/>
                  </a:lnTo>
                  <a:lnTo>
                    <a:pt x="f18" y="f19"/>
                  </a:lnTo>
                  <a:cubicBezTo>
                    <a:pt x="f20" y="f21"/>
                    <a:pt x="f22" y="f23"/>
                    <a:pt x="f24" y="f25"/>
                  </a:cubicBezTo>
                  <a:cubicBezTo>
                    <a:pt x="f26" y="f27"/>
                    <a:pt x="f28" y="f29"/>
                    <a:pt x="f30" y="f29"/>
                  </a:cubicBezTo>
                  <a:cubicBezTo>
                    <a:pt x="f31" y="f29"/>
                    <a:pt x="f32" y="f33"/>
                    <a:pt x="f34" y="f35"/>
                  </a:cubicBezTo>
                  <a:lnTo>
                    <a:pt x="f36" y="f37"/>
                  </a:lnTo>
                  <a:lnTo>
                    <a:pt x="f38" y="f39"/>
                  </a:lnTo>
                  <a:cubicBezTo>
                    <a:pt x="f40" y="f41"/>
                    <a:pt x="f42" y="f43"/>
                    <a:pt x="f44" y="f45"/>
                  </a:cubicBezTo>
                  <a:cubicBezTo>
                    <a:pt x="f46" y="f47"/>
                    <a:pt x="f48" y="f6"/>
                    <a:pt x="f49" y="f6"/>
                  </a:cubicBezTo>
                  <a:close/>
                </a:path>
              </a:pathLst>
            </a:custGeom>
            <a:solidFill>
              <a:srgbClr val="2F85A7"/>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6705549A-D68B-5EC8-8696-64C205D3D0E8}"/>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71F8B52-F222-4EBC-AC9D-8F2AAFA8B87B}" type="slidenum">
              <a:t>4</a:t>
            </a:fld>
            <a:endParaRPr lang="es-PE" sz="1100" b="1" i="0" u="none" strike="noStrike" kern="0" cap="none" spc="0" baseline="0">
              <a:solidFill>
                <a:srgbClr val="3494BA"/>
              </a:solidFill>
              <a:uFillTx/>
              <a:latin typeface="DM Sans"/>
              <a:ea typeface="DM Sans"/>
              <a:cs typeface="DM Sans"/>
            </a:endParaRPr>
          </a:p>
        </p:txBody>
      </p:sp>
      <p:grpSp>
        <p:nvGrpSpPr>
          <p:cNvPr id="3" name="Group 24">
            <a:extLst>
              <a:ext uri="{FF2B5EF4-FFF2-40B4-BE49-F238E27FC236}">
                <a16:creationId xmlns:a16="http://schemas.microsoft.com/office/drawing/2014/main" id="{F902B344-CE2A-7792-F179-D6FF9F93B14B}"/>
              </a:ext>
            </a:extLst>
          </p:cNvPr>
          <p:cNvGrpSpPr/>
          <p:nvPr/>
        </p:nvGrpSpPr>
        <p:grpSpPr>
          <a:xfrm>
            <a:off x="4290821" y="2344009"/>
            <a:ext cx="1870368" cy="1248951"/>
            <a:chOff x="4290821" y="2344009"/>
            <a:chExt cx="1870368" cy="1248951"/>
          </a:xfrm>
        </p:grpSpPr>
        <p:sp>
          <p:nvSpPr>
            <p:cNvPr id="4" name="TextBox 5">
              <a:extLst>
                <a:ext uri="{FF2B5EF4-FFF2-40B4-BE49-F238E27FC236}">
                  <a16:creationId xmlns:a16="http://schemas.microsoft.com/office/drawing/2014/main" id="{58E12165-F211-3358-9C8F-EB88CF701443}"/>
                </a:ext>
              </a:extLst>
            </p:cNvPr>
            <p:cNvSpPr txBox="1"/>
            <p:nvPr/>
          </p:nvSpPr>
          <p:spPr>
            <a:xfrm>
              <a:off x="4290821" y="2344009"/>
              <a:ext cx="1870368" cy="258857"/>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58B6C0"/>
                  </a:solidFill>
                  <a:uFillTx/>
                  <a:latin typeface="Arial"/>
                  <a:ea typeface="Arial"/>
                  <a:cs typeface="Arial" pitchFamily="34"/>
                </a:rPr>
                <a:t>Content  Here</a:t>
              </a:r>
            </a:p>
          </p:txBody>
        </p:sp>
        <p:sp>
          <p:nvSpPr>
            <p:cNvPr id="5" name="TextBox 6">
              <a:extLst>
                <a:ext uri="{FF2B5EF4-FFF2-40B4-BE49-F238E27FC236}">
                  <a16:creationId xmlns:a16="http://schemas.microsoft.com/office/drawing/2014/main" id="{69BA1E67-939A-3A5B-FEF7-CA64539D266A}"/>
                </a:ext>
              </a:extLst>
            </p:cNvPr>
            <p:cNvSpPr txBox="1"/>
            <p:nvPr/>
          </p:nvSpPr>
          <p:spPr>
            <a:xfrm>
              <a:off x="4290821" y="2622261"/>
              <a:ext cx="1870359" cy="9706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pitchFamily="34"/>
                </a:rPr>
                <a:t>You can simply impress your audience and add a unique zing and appeal to your Presentations. Easy to change colors, photos and Text.  </a:t>
              </a:r>
            </a:p>
          </p:txBody>
        </p:sp>
      </p:grpSp>
      <p:grpSp>
        <p:nvGrpSpPr>
          <p:cNvPr id="6" name="Group 33">
            <a:extLst>
              <a:ext uri="{FF2B5EF4-FFF2-40B4-BE49-F238E27FC236}">
                <a16:creationId xmlns:a16="http://schemas.microsoft.com/office/drawing/2014/main" id="{6E8F5EA4-C8C4-7E56-5939-5CCF11C8FC8A}"/>
              </a:ext>
            </a:extLst>
          </p:cNvPr>
          <p:cNvGrpSpPr/>
          <p:nvPr/>
        </p:nvGrpSpPr>
        <p:grpSpPr>
          <a:xfrm>
            <a:off x="6296558" y="2344009"/>
            <a:ext cx="1791529" cy="1248951"/>
            <a:chOff x="6296558" y="2344009"/>
            <a:chExt cx="1791529" cy="1248951"/>
          </a:xfrm>
        </p:grpSpPr>
        <p:sp>
          <p:nvSpPr>
            <p:cNvPr id="7" name="TextBox 8">
              <a:extLst>
                <a:ext uri="{FF2B5EF4-FFF2-40B4-BE49-F238E27FC236}">
                  <a16:creationId xmlns:a16="http://schemas.microsoft.com/office/drawing/2014/main" id="{D67E2E06-344E-D789-FB56-5E79003114E6}"/>
                </a:ext>
              </a:extLst>
            </p:cNvPr>
            <p:cNvSpPr txBox="1"/>
            <p:nvPr/>
          </p:nvSpPr>
          <p:spPr>
            <a:xfrm>
              <a:off x="6296558" y="2344009"/>
              <a:ext cx="1791529" cy="258857"/>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75BDA7"/>
                  </a:solidFill>
                  <a:uFillTx/>
                  <a:latin typeface="Arial"/>
                  <a:ea typeface="Arial"/>
                  <a:cs typeface="Arial" pitchFamily="34"/>
                </a:rPr>
                <a:t>Content  Here</a:t>
              </a:r>
            </a:p>
          </p:txBody>
        </p:sp>
        <p:sp>
          <p:nvSpPr>
            <p:cNvPr id="8" name="TextBox 9">
              <a:extLst>
                <a:ext uri="{FF2B5EF4-FFF2-40B4-BE49-F238E27FC236}">
                  <a16:creationId xmlns:a16="http://schemas.microsoft.com/office/drawing/2014/main" id="{494C8D91-BB66-9E50-94F5-7A4E0CEF2281}"/>
                </a:ext>
              </a:extLst>
            </p:cNvPr>
            <p:cNvSpPr txBox="1"/>
            <p:nvPr/>
          </p:nvSpPr>
          <p:spPr>
            <a:xfrm>
              <a:off x="6296558" y="2622261"/>
              <a:ext cx="1791529" cy="9706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000000"/>
                  </a:solidFill>
                  <a:uFillTx/>
                  <a:latin typeface="Arial"/>
                  <a:ea typeface="Arial"/>
                  <a:cs typeface="Arial" pitchFamily="34"/>
                </a:rPr>
                <a:t>You can simply impress your audience and add a unique zing and appeal to your Presentations. Easy to change colors, photos and Text.  </a:t>
              </a:r>
            </a:p>
          </p:txBody>
        </p:sp>
      </p:grpSp>
      <p:sp>
        <p:nvSpPr>
          <p:cNvPr id="9" name="TextBox 10">
            <a:extLst>
              <a:ext uri="{FF2B5EF4-FFF2-40B4-BE49-F238E27FC236}">
                <a16:creationId xmlns:a16="http://schemas.microsoft.com/office/drawing/2014/main" id="{6BFC0BFA-4E3C-061A-F40A-01A99783A739}"/>
              </a:ext>
            </a:extLst>
          </p:cNvPr>
          <p:cNvSpPr txBox="1"/>
          <p:nvPr/>
        </p:nvSpPr>
        <p:spPr>
          <a:xfrm>
            <a:off x="4290821" y="996732"/>
            <a:ext cx="4853049" cy="1077218"/>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0" i="0" u="none" strike="noStrike" kern="0" cap="none" spc="0" baseline="0">
                <a:solidFill>
                  <a:srgbClr val="000000"/>
                </a:solidFill>
                <a:uFillTx/>
                <a:latin typeface="Arial"/>
                <a:ea typeface="Arial"/>
                <a:cs typeface="Arial" pitchFamily="34"/>
              </a:rPr>
              <a:t>Clean </a:t>
            </a:r>
            <a:r>
              <a:rPr lang="en-GB" sz="3200" b="1" i="0" u="none" strike="noStrike" kern="0" cap="none" spc="0" baseline="0">
                <a:solidFill>
                  <a:srgbClr val="75BDA7"/>
                </a:solidFill>
                <a:uFillTx/>
                <a:latin typeface="Arial"/>
                <a:ea typeface="Arial"/>
                <a:cs typeface="Arial" pitchFamily="34"/>
              </a:rPr>
              <a:t>Text Slide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0" i="0" u="none" strike="noStrike" kern="0" cap="none" spc="0" baseline="0">
                <a:solidFill>
                  <a:srgbClr val="000000"/>
                </a:solidFill>
                <a:uFillTx/>
                <a:latin typeface="Arial"/>
                <a:ea typeface="Arial"/>
                <a:cs typeface="Arial" pitchFamily="34"/>
              </a:rPr>
              <a:t>for your Presentation</a:t>
            </a:r>
            <a:endParaRPr lang="en-US" sz="3200" b="0" i="0" u="none" strike="noStrike" kern="0" cap="none" spc="0" baseline="0">
              <a:solidFill>
                <a:srgbClr val="000000"/>
              </a:solidFill>
              <a:uFillTx/>
              <a:latin typeface="Arial"/>
              <a:ea typeface="Arial"/>
              <a:cs typeface="Arial" pitchFamily="34"/>
            </a:endParaRPr>
          </a:p>
        </p:txBody>
      </p:sp>
      <p:sp>
        <p:nvSpPr>
          <p:cNvPr id="10" name="Google Shape;75;p13">
            <a:extLst>
              <a:ext uri="{FF2B5EF4-FFF2-40B4-BE49-F238E27FC236}">
                <a16:creationId xmlns:a16="http://schemas.microsoft.com/office/drawing/2014/main" id="{53A4F2B6-B128-7967-3FCD-966B0D0DA701}"/>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0070C0"/>
                </a:solidFill>
                <a:uFillTx/>
                <a:latin typeface="DM Sans"/>
                <a:ea typeface="DM Sans"/>
                <a:cs typeface="DM Sans"/>
              </a:rPr>
              <a:t>Cuidados</a:t>
            </a:r>
            <a:r>
              <a:rPr lang="es-PE" sz="3200" b="1" i="0" u="none" strike="noStrike" kern="0" cap="none" spc="0" baseline="0">
                <a:solidFill>
                  <a:srgbClr val="1A4A5D"/>
                </a:solidFill>
                <a:uFillTx/>
                <a:latin typeface="DM Sans"/>
                <a:ea typeface="DM Sans"/>
                <a:cs typeface="DM Sans"/>
              </a:rPr>
              <a:t> medicos</a:t>
            </a:r>
          </a:p>
        </p:txBody>
      </p:sp>
      <p:sp>
        <p:nvSpPr>
          <p:cNvPr id="11" name="Diagrama de flujo: decisión 2">
            <a:extLst>
              <a:ext uri="{FF2B5EF4-FFF2-40B4-BE49-F238E27FC236}">
                <a16:creationId xmlns:a16="http://schemas.microsoft.com/office/drawing/2014/main" id="{B12F9795-A033-5AAE-7CA6-8B3E06A121DB}"/>
              </a:ext>
            </a:extLst>
          </p:cNvPr>
          <p:cNvSpPr/>
          <p:nvPr/>
        </p:nvSpPr>
        <p:spPr>
          <a:xfrm>
            <a:off x="365403" y="760460"/>
            <a:ext cx="3830595" cy="3913193"/>
          </a:xfrm>
          <a:custGeom>
            <a:avLst/>
            <a:gdLst>
              <a:gd name="f0" fmla="val w"/>
              <a:gd name="f1" fmla="val h"/>
              <a:gd name="f2" fmla="val 0"/>
              <a:gd name="f3" fmla="val 2"/>
              <a:gd name="f4" fmla="val 1"/>
              <a:gd name="f5" fmla="*/ f0 1 2"/>
              <a:gd name="f6" fmla="*/ f1 1 2"/>
              <a:gd name="f7" fmla="val f2"/>
              <a:gd name="f8" fmla="val f3"/>
              <a:gd name="f9" fmla="+- f8 0 f7"/>
              <a:gd name="f10" fmla="*/ f9 1 2"/>
              <a:gd name="f11" fmla="*/ f9 1 4"/>
              <a:gd name="f12" fmla="*/ f9 3 1"/>
              <a:gd name="f13" fmla="*/ f12 1 4"/>
              <a:gd name="f14" fmla="*/ f11 1 f10"/>
              <a:gd name="f15" fmla="*/ f13 1 f10"/>
              <a:gd name="f16" fmla="*/ f14 f5 1"/>
              <a:gd name="f17" fmla="*/ f14 f6 1"/>
              <a:gd name="f18" fmla="*/ f15 f5 1"/>
              <a:gd name="f19" fmla="*/ f15 f6 1"/>
            </a:gdLst>
            <a:ahLst/>
            <a:cxnLst>
              <a:cxn ang="3cd4">
                <a:pos x="hc" y="t"/>
              </a:cxn>
              <a:cxn ang="0">
                <a:pos x="r" y="vc"/>
              </a:cxn>
              <a:cxn ang="cd4">
                <a:pos x="hc" y="b"/>
              </a:cxn>
              <a:cxn ang="cd2">
                <a:pos x="l" y="vc"/>
              </a:cxn>
            </a:cxnLst>
            <a:rect l="f16" t="f17" r="f18" b="f19"/>
            <a:pathLst>
              <a:path w="2" h="2">
                <a:moveTo>
                  <a:pt x="f2" y="f4"/>
                </a:moveTo>
                <a:lnTo>
                  <a:pt x="f4" y="f2"/>
                </a:lnTo>
                <a:lnTo>
                  <a:pt x="f3" y="f4"/>
                </a:lnTo>
                <a:lnTo>
                  <a:pt x="f4" y="f3"/>
                </a:lnTo>
                <a:close/>
              </a:path>
            </a:pathLst>
          </a:custGeom>
          <a:blipFill>
            <a:blip r:embed="rId2">
              <a:alphaModFix/>
            </a:blip>
            <a:stretch>
              <a:fillRect/>
            </a:stretch>
          </a:blipFill>
          <a:ln w="25402" cap="flat">
            <a:solidFill>
              <a:srgbClr val="236B88"/>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FFFFF"/>
              </a:solidFill>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7">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1031606-A22C-4299-F9A8-388E9114337F}"/>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2333E82-6F93-43CB-8BAA-B63A7B8E6C81}" type="slidenum">
              <a:t>5</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3E873BE7-FE60-E071-8E5C-4ECEADDC5A50}"/>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0070C0"/>
                </a:solidFill>
                <a:uFillTx/>
                <a:latin typeface="DM Sans"/>
                <a:ea typeface="DM Sans"/>
                <a:cs typeface="DM Sans"/>
              </a:rPr>
              <a:t>Atención</a:t>
            </a:r>
            <a:r>
              <a:rPr lang="es-PE" sz="3200" b="1" i="0" u="none" strike="noStrike" kern="0" cap="none" spc="0" baseline="0">
                <a:solidFill>
                  <a:srgbClr val="1A4A5D"/>
                </a:solidFill>
                <a:uFillTx/>
                <a:latin typeface="DM Sans"/>
                <a:ea typeface="DM Sans"/>
                <a:cs typeface="DM Sans"/>
              </a:rPr>
              <a:t> de primera</a:t>
            </a:r>
          </a:p>
        </p:txBody>
      </p:sp>
      <p:sp>
        <p:nvSpPr>
          <p:cNvPr id="4" name="矩形 8">
            <a:extLst>
              <a:ext uri="{FF2B5EF4-FFF2-40B4-BE49-F238E27FC236}">
                <a16:creationId xmlns:a16="http://schemas.microsoft.com/office/drawing/2014/main" id="{8BC74D54-2A39-12D2-FFCF-360B4BFF5B72}"/>
              </a:ext>
            </a:extLst>
          </p:cNvPr>
          <p:cNvSpPr/>
          <p:nvPr/>
        </p:nvSpPr>
        <p:spPr>
          <a:xfrm>
            <a:off x="5041187" y="1212521"/>
            <a:ext cx="3632883" cy="1638440"/>
          </a:xfrm>
          <a:prstGeom prst="rect">
            <a:avLst/>
          </a:pr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宋体" pitchFamily="2"/>
            </a:endParaRPr>
          </a:p>
        </p:txBody>
      </p:sp>
      <p:sp>
        <p:nvSpPr>
          <p:cNvPr id="5" name="矩形 9">
            <a:extLst>
              <a:ext uri="{FF2B5EF4-FFF2-40B4-BE49-F238E27FC236}">
                <a16:creationId xmlns:a16="http://schemas.microsoft.com/office/drawing/2014/main" id="{1F2B8487-4746-FC53-668A-F8EA17810BB7}"/>
              </a:ext>
            </a:extLst>
          </p:cNvPr>
          <p:cNvSpPr/>
          <p:nvPr/>
        </p:nvSpPr>
        <p:spPr>
          <a:xfrm>
            <a:off x="5041187" y="2940710"/>
            <a:ext cx="3632883" cy="1638440"/>
          </a:xfrm>
          <a:prstGeom prst="rect">
            <a:avLst/>
          </a:pr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FFFF"/>
              </a:solidFill>
              <a:uFillTx/>
              <a:latin typeface="Arial"/>
              <a:ea typeface="宋体" pitchFamily="2"/>
            </a:endParaRPr>
          </a:p>
        </p:txBody>
      </p:sp>
      <p:sp>
        <p:nvSpPr>
          <p:cNvPr id="6" name="TextBox 6">
            <a:extLst>
              <a:ext uri="{FF2B5EF4-FFF2-40B4-BE49-F238E27FC236}">
                <a16:creationId xmlns:a16="http://schemas.microsoft.com/office/drawing/2014/main" id="{540A2B89-7E45-3016-A5A5-D3B946D9A0C7}"/>
              </a:ext>
            </a:extLst>
          </p:cNvPr>
          <p:cNvSpPr txBox="1"/>
          <p:nvPr/>
        </p:nvSpPr>
        <p:spPr>
          <a:xfrm>
            <a:off x="5196882" y="1903716"/>
            <a:ext cx="228087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微软雅黑" pitchFamily="34"/>
                <a:ea typeface="微软雅黑" pitchFamily="34"/>
                <a:cs typeface="Arial"/>
              </a:rPr>
              <a:t>Add text content</a:t>
            </a:r>
          </a:p>
        </p:txBody>
      </p:sp>
      <p:sp>
        <p:nvSpPr>
          <p:cNvPr id="7" name="TextBox 8">
            <a:extLst>
              <a:ext uri="{FF2B5EF4-FFF2-40B4-BE49-F238E27FC236}">
                <a16:creationId xmlns:a16="http://schemas.microsoft.com/office/drawing/2014/main" id="{847B58CB-A2BF-D721-3F6D-2C4C6D08CAEB}"/>
              </a:ext>
            </a:extLst>
          </p:cNvPr>
          <p:cNvSpPr txBox="1"/>
          <p:nvPr/>
        </p:nvSpPr>
        <p:spPr>
          <a:xfrm>
            <a:off x="5165710" y="3592302"/>
            <a:ext cx="228087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FFFF"/>
                </a:solidFill>
                <a:uFillTx/>
                <a:latin typeface="微软雅黑" pitchFamily="34"/>
                <a:ea typeface="微软雅黑" pitchFamily="34"/>
                <a:cs typeface="Arial"/>
              </a:rPr>
              <a:t>Add text content</a:t>
            </a:r>
          </a:p>
        </p:txBody>
      </p:sp>
      <p:pic>
        <p:nvPicPr>
          <p:cNvPr id="8" name="Picture 4" descr="personas mano izquierda con fondo blanco">
            <a:extLst>
              <a:ext uri="{FF2B5EF4-FFF2-40B4-BE49-F238E27FC236}">
                <a16:creationId xmlns:a16="http://schemas.microsoft.com/office/drawing/2014/main" id="{8C1E2527-CB3C-25EB-8D01-ABC845FDE31E}"/>
              </a:ext>
            </a:extLst>
          </p:cNvPr>
          <p:cNvPicPr>
            <a:picLocks noChangeAspect="1"/>
          </p:cNvPicPr>
          <p:nvPr/>
        </p:nvPicPr>
        <p:blipFill>
          <a:blip r:embed="rId3"/>
          <a:srcRect t="38383"/>
          <a:stretch>
            <a:fillRect/>
          </a:stretch>
        </p:blipFill>
        <p:spPr>
          <a:xfrm>
            <a:off x="574654" y="1212521"/>
            <a:ext cx="3966594" cy="3666149"/>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1" decel="2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20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1000"/>
                            </p:stCondLst>
                            <p:childTnLst>
                              <p:par>
                                <p:cTn id="18" presetID="10" presetClass="entr" presetSubtype="1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914CF69-07D0-729F-784D-5585FF5D2A9F}"/>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EF3754F-C4FD-48A0-9E33-763FB448A01F}" type="slidenum">
              <a:t>6</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E2B87671-39E9-41D2-6D65-B690C03E9E7A}"/>
              </a:ext>
            </a:extLst>
          </p:cNvPr>
          <p:cNvSpPr txBox="1"/>
          <p:nvPr/>
        </p:nvSpPr>
        <p:spPr>
          <a:xfrm>
            <a:off x="477984" y="158977"/>
            <a:ext cx="8300612"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0070C0"/>
                </a:solidFill>
                <a:uFillTx/>
                <a:latin typeface="DM Sans"/>
                <a:ea typeface="DM Sans"/>
                <a:cs typeface="DM Sans"/>
              </a:rPr>
              <a:t>Listos</a:t>
            </a:r>
            <a:r>
              <a:rPr lang="es-PE" sz="3200" b="1" i="0" u="none" strike="noStrike" kern="0" cap="none" spc="0" baseline="0">
                <a:solidFill>
                  <a:srgbClr val="1A4A5D"/>
                </a:solidFill>
                <a:uFillTx/>
                <a:latin typeface="DM Sans"/>
                <a:ea typeface="DM Sans"/>
                <a:cs typeface="DM Sans"/>
              </a:rPr>
              <a:t> para los riesgos</a:t>
            </a:r>
          </a:p>
        </p:txBody>
      </p:sp>
      <p:pic>
        <p:nvPicPr>
          <p:cNvPr id="4" name="图片 116">
            <a:extLst>
              <a:ext uri="{FF2B5EF4-FFF2-40B4-BE49-F238E27FC236}">
                <a16:creationId xmlns:a16="http://schemas.microsoft.com/office/drawing/2014/main" id="{68B1E3CE-205A-4E11-5C46-631C017BCDEC}"/>
              </a:ext>
            </a:extLst>
          </p:cNvPr>
          <p:cNvPicPr>
            <a:picLocks noChangeAspect="1"/>
          </p:cNvPicPr>
          <p:nvPr/>
        </p:nvPicPr>
        <p:blipFill>
          <a:blip r:embed="rId2"/>
          <a:srcRect t="6708" b="42135"/>
          <a:stretch>
            <a:fillRect/>
          </a:stretch>
        </p:blipFill>
        <p:spPr>
          <a:xfrm>
            <a:off x="669532" y="1204630"/>
            <a:ext cx="5745540" cy="1655155"/>
          </a:xfrm>
          <a:prstGeom prst="rect">
            <a:avLst/>
          </a:prstGeom>
          <a:noFill/>
          <a:ln cap="flat">
            <a:noFill/>
          </a:ln>
        </p:spPr>
      </p:pic>
      <p:sp>
        <p:nvSpPr>
          <p:cNvPr id="5" name="AutoShape 24">
            <a:extLst>
              <a:ext uri="{FF2B5EF4-FFF2-40B4-BE49-F238E27FC236}">
                <a16:creationId xmlns:a16="http://schemas.microsoft.com/office/drawing/2014/main" id="{E1EAEBB3-4E6C-5365-EADC-79A7EEF90440}"/>
              </a:ext>
            </a:extLst>
          </p:cNvPr>
          <p:cNvSpPr/>
          <p:nvPr/>
        </p:nvSpPr>
        <p:spPr>
          <a:xfrm flipH="1">
            <a:off x="6510527" y="1196711"/>
            <a:ext cx="1963939" cy="2486811"/>
          </a:xfrm>
          <a:custGeom>
            <a:avLst/>
            <a:gdLst>
              <a:gd name="f0" fmla="val 10800000"/>
              <a:gd name="f1" fmla="val 5400000"/>
              <a:gd name="f2" fmla="val 180"/>
              <a:gd name="f3" fmla="val w"/>
              <a:gd name="f4" fmla="val h"/>
              <a:gd name="f5" fmla="val 0"/>
              <a:gd name="f6" fmla="val 10000"/>
              <a:gd name="f7" fmla="val 960"/>
              <a:gd name="f8" fmla="val 974"/>
              <a:gd name="f9" fmla="+- 0 0 -90"/>
              <a:gd name="f10" fmla="*/ f3 1 10000"/>
              <a:gd name="f11" fmla="*/ f4 1 10000"/>
              <a:gd name="f12" fmla="val f5"/>
              <a:gd name="f13" fmla="val f6"/>
              <a:gd name="f14" fmla="*/ f9 f0 1"/>
              <a:gd name="f15" fmla="+- f13 0 f12"/>
              <a:gd name="f16" fmla="*/ f14 1 f2"/>
              <a:gd name="f17" fmla="*/ f15 1 10000"/>
              <a:gd name="f18" fmla="*/ 0 f15 1"/>
              <a:gd name="f19" fmla="*/ 10000 f15 1"/>
              <a:gd name="f20" fmla="*/ 974 f15 1"/>
              <a:gd name="f21" fmla="*/ 960 f15 1"/>
              <a:gd name="f22" fmla="+- f16 0 f1"/>
              <a:gd name="f23" fmla="*/ f18 1 10000"/>
              <a:gd name="f24" fmla="*/ f19 1 10000"/>
              <a:gd name="f25" fmla="*/ f20 1 10000"/>
              <a:gd name="f26" fmla="*/ f21 1 10000"/>
              <a:gd name="f27" fmla="*/ f12 1 f17"/>
              <a:gd name="f28" fmla="*/ f13 1 f17"/>
              <a:gd name="f29" fmla="*/ f23 1 f17"/>
              <a:gd name="f30" fmla="*/ f26 1 f17"/>
              <a:gd name="f31" fmla="*/ f25 1 f17"/>
              <a:gd name="f32" fmla="*/ f24 1 f17"/>
              <a:gd name="f33" fmla="*/ f27 f10 1"/>
              <a:gd name="f34" fmla="*/ f28 f10 1"/>
              <a:gd name="f35" fmla="*/ f28 f11 1"/>
              <a:gd name="f36" fmla="*/ f27 f11 1"/>
              <a:gd name="f37" fmla="*/ f29 f10 1"/>
              <a:gd name="f38" fmla="*/ f30 f11 1"/>
              <a:gd name="f39" fmla="*/ f31 f10 1"/>
              <a:gd name="f40" fmla="*/ f29 f11 1"/>
              <a:gd name="f41" fmla="*/ f32 f10 1"/>
              <a:gd name="f42" fmla="*/ f32 f11 1"/>
            </a:gdLst>
            <a:ahLst/>
            <a:cxnLst>
              <a:cxn ang="3cd4">
                <a:pos x="hc" y="t"/>
              </a:cxn>
              <a:cxn ang="0">
                <a:pos x="r" y="vc"/>
              </a:cxn>
              <a:cxn ang="cd4">
                <a:pos x="hc" y="b"/>
              </a:cxn>
              <a:cxn ang="cd2">
                <a:pos x="l" y="vc"/>
              </a:cxn>
              <a:cxn ang="f22">
                <a:pos x="f37" y="f38"/>
              </a:cxn>
              <a:cxn ang="f22">
                <a:pos x="f39" y="f40"/>
              </a:cxn>
              <a:cxn ang="f22">
                <a:pos x="f41" y="f40"/>
              </a:cxn>
              <a:cxn ang="f22">
                <a:pos x="f41" y="f42"/>
              </a:cxn>
              <a:cxn ang="f22">
                <a:pos x="f37" y="f42"/>
              </a:cxn>
              <a:cxn ang="f22">
                <a:pos x="f37" y="f38"/>
              </a:cxn>
            </a:cxnLst>
            <a:rect l="f33" t="f36" r="f34" b="f35"/>
            <a:pathLst>
              <a:path w="10000" h="10000">
                <a:moveTo>
                  <a:pt x="f5" y="f7"/>
                </a:moveTo>
                <a:lnTo>
                  <a:pt x="f8" y="f5"/>
                </a:lnTo>
                <a:lnTo>
                  <a:pt x="f6" y="f5"/>
                </a:lnTo>
                <a:lnTo>
                  <a:pt x="f6" y="f6"/>
                </a:lnTo>
                <a:lnTo>
                  <a:pt x="f5" y="f6"/>
                </a:lnTo>
                <a:lnTo>
                  <a:pt x="f5" y="f7"/>
                </a:lnTo>
                <a:close/>
              </a:path>
            </a:pathLst>
          </a:custGeom>
          <a:solidFill>
            <a:srgbClr val="58B6C0"/>
          </a:solidFill>
          <a:ln cap="flat">
            <a:noFill/>
            <a:prstDash val="solid"/>
          </a:ln>
        </p:spPr>
        <p:txBody>
          <a:bodyPr vert="horz" wrap="square" lIns="135002" tIns="34290" rIns="135002" bIns="34290" anchor="ctr" anchorCtr="0" compatLnSpc="1">
            <a:noAutofit/>
          </a:bodyPr>
          <a:lstStyle/>
          <a:p>
            <a:pPr marL="0" marR="0" lvl="0" indent="0" algn="l" defTabSz="914400" rtl="0" fontAlgn="auto" hangingPunct="1">
              <a:lnSpc>
                <a:spcPts val="1500"/>
              </a:lnSpc>
              <a:spcBef>
                <a:spcPts val="0"/>
              </a:spcBef>
              <a:spcAft>
                <a:spcPts val="0"/>
              </a:spcAft>
              <a:buNone/>
              <a:tabLst/>
              <a:defRPr sz="1800" b="0" i="0" u="none" strike="noStrike" kern="0" cap="none" spc="0" baseline="0">
                <a:solidFill>
                  <a:srgbClr val="000000"/>
                </a:solidFill>
                <a:uFillTx/>
              </a:defRPr>
            </a:pPr>
            <a:endParaRPr lang="en-US" sz="1200" b="0" i="0" u="none" strike="noStrike" kern="0" cap="none" spc="0" baseline="0">
              <a:solidFill>
                <a:srgbClr val="FFFFFF"/>
              </a:solidFill>
              <a:uFillTx/>
              <a:latin typeface="Arial"/>
              <a:ea typeface="宋体" pitchFamily="2"/>
            </a:endParaRPr>
          </a:p>
        </p:txBody>
      </p:sp>
      <p:sp>
        <p:nvSpPr>
          <p:cNvPr id="6" name="矩形 1">
            <a:extLst>
              <a:ext uri="{FF2B5EF4-FFF2-40B4-BE49-F238E27FC236}">
                <a16:creationId xmlns:a16="http://schemas.microsoft.com/office/drawing/2014/main" id="{2EBBC649-59F1-9A57-989F-6415472F10A2}"/>
              </a:ext>
            </a:extLst>
          </p:cNvPr>
          <p:cNvSpPr/>
          <p:nvPr/>
        </p:nvSpPr>
        <p:spPr>
          <a:xfrm flipH="1">
            <a:off x="669532" y="3028767"/>
            <a:ext cx="5745540" cy="654756"/>
          </a:xfrm>
          <a:custGeom>
            <a:avLst/>
            <a:gdLst>
              <a:gd name="f0" fmla="val w"/>
              <a:gd name="f1" fmla="val h"/>
              <a:gd name="f2" fmla="val 0"/>
              <a:gd name="f3" fmla="val 5189126"/>
              <a:gd name="f4" fmla="val 1233513"/>
              <a:gd name="f5" fmla="val 5189123"/>
              <a:gd name="f6" fmla="val 616756"/>
              <a:gd name="f7" fmla="val 4572367"/>
              <a:gd name="f8" fmla="val 1233512"/>
              <a:gd name="f9" fmla="*/ f0 1 5189126"/>
              <a:gd name="f10" fmla="*/ f1 1 1233513"/>
              <a:gd name="f11" fmla="val f2"/>
              <a:gd name="f12" fmla="val f3"/>
              <a:gd name="f13" fmla="val f4"/>
              <a:gd name="f14" fmla="+- f13 0 f11"/>
              <a:gd name="f15" fmla="+- f12 0 f11"/>
              <a:gd name="f16" fmla="*/ f15 1 5189126"/>
              <a:gd name="f17" fmla="*/ f14 1 1233513"/>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5189126" h="1233513">
                <a:moveTo>
                  <a:pt x="f5" y="f6"/>
                </a:moveTo>
                <a:lnTo>
                  <a:pt x="f7" y="f8"/>
                </a:lnTo>
                <a:lnTo>
                  <a:pt x="f5" y="f8"/>
                </a:lnTo>
                <a:close/>
                <a:moveTo>
                  <a:pt x="f2" y="f2"/>
                </a:moveTo>
                <a:lnTo>
                  <a:pt x="f3" y="f2"/>
                </a:lnTo>
                <a:lnTo>
                  <a:pt x="f3" y="f4"/>
                </a:lnTo>
                <a:lnTo>
                  <a:pt x="f2" y="f4"/>
                </a:lnTo>
                <a:close/>
              </a:path>
            </a:pathLst>
          </a:custGeom>
          <a:solidFill>
            <a:srgbClr val="3494BA"/>
          </a:solidFill>
          <a:ln cap="flat">
            <a:noFill/>
            <a:prstDash val="solid"/>
          </a:ln>
        </p:spPr>
        <p:txBody>
          <a:bodyPr vert="horz" wrap="square" lIns="135002" tIns="34290" rIns="135002" bIns="34290" anchor="ctr" anchorCtr="0" compatLnSpc="1">
            <a:noAutofit/>
          </a:bodyPr>
          <a:lstStyle/>
          <a:p>
            <a:pPr marL="0" marR="0" lvl="0" indent="0" algn="l" defTabSz="914400" rtl="0" fontAlgn="auto" hangingPunct="1">
              <a:lnSpc>
                <a:spcPts val="1500"/>
              </a:lnSpc>
              <a:spcBef>
                <a:spcPts val="0"/>
              </a:spcBef>
              <a:spcAft>
                <a:spcPts val="0"/>
              </a:spcAft>
              <a:buNone/>
              <a:tabLst/>
              <a:defRPr sz="1800" b="0" i="0" u="none" strike="noStrike" kern="0" cap="none" spc="0" baseline="0">
                <a:solidFill>
                  <a:srgbClr val="000000"/>
                </a:solidFill>
                <a:uFillTx/>
              </a:defRPr>
            </a:pPr>
            <a:endParaRPr lang="en-US" sz="1200" b="0" i="0" u="none" strike="noStrike" kern="0" cap="none" spc="0" baseline="0">
              <a:solidFill>
                <a:srgbClr val="FFFFFF"/>
              </a:solidFill>
              <a:uFillTx/>
              <a:latin typeface="Arial"/>
              <a:ea typeface="宋体" pitchFamily="2"/>
            </a:endParaRPr>
          </a:p>
        </p:txBody>
      </p:sp>
      <p:sp>
        <p:nvSpPr>
          <p:cNvPr id="7" name="TextBox 4">
            <a:extLst>
              <a:ext uri="{FF2B5EF4-FFF2-40B4-BE49-F238E27FC236}">
                <a16:creationId xmlns:a16="http://schemas.microsoft.com/office/drawing/2014/main" id="{202F1716-937D-81BA-64FF-8E89DBDD09B6}"/>
              </a:ext>
            </a:extLst>
          </p:cNvPr>
          <p:cNvSpPr txBox="1"/>
          <p:nvPr/>
        </p:nvSpPr>
        <p:spPr>
          <a:xfrm>
            <a:off x="1613193" y="3063761"/>
            <a:ext cx="385821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0" cap="none" spc="0" baseline="0">
                <a:solidFill>
                  <a:srgbClr val="FFFFFF"/>
                </a:solidFill>
                <a:uFillTx/>
                <a:latin typeface="微软雅黑" pitchFamily="34"/>
                <a:ea typeface="微软雅黑" pitchFamily="34"/>
                <a:cs typeface="Arial"/>
              </a:rPr>
              <a:t>Add text content</a:t>
            </a:r>
          </a:p>
        </p:txBody>
      </p:sp>
      <p:sp>
        <p:nvSpPr>
          <p:cNvPr id="8" name="TextBox 5">
            <a:extLst>
              <a:ext uri="{FF2B5EF4-FFF2-40B4-BE49-F238E27FC236}">
                <a16:creationId xmlns:a16="http://schemas.microsoft.com/office/drawing/2014/main" id="{4AC629F7-6263-A6B5-9EA5-896CF1BC3824}"/>
              </a:ext>
            </a:extLst>
          </p:cNvPr>
          <p:cNvSpPr txBox="1"/>
          <p:nvPr/>
        </p:nvSpPr>
        <p:spPr>
          <a:xfrm>
            <a:off x="7215493" y="1350175"/>
            <a:ext cx="553998" cy="2179893"/>
          </a:xfrm>
          <a:prstGeom prst="rect">
            <a:avLst/>
          </a:prstGeom>
          <a:noFill/>
          <a:ln cap="flat">
            <a:noFill/>
          </a:ln>
        </p:spPr>
        <p:txBody>
          <a:bodyPr vert="eaVert"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0" cap="none" spc="0" baseline="0">
                <a:solidFill>
                  <a:srgbClr val="FFFFFF"/>
                </a:solidFill>
                <a:uFillTx/>
                <a:latin typeface="Arial"/>
                <a:ea typeface="Arial"/>
                <a:cs typeface="Arial"/>
              </a:rPr>
              <a:t>Add text content</a:t>
            </a:r>
          </a:p>
        </p:txBody>
      </p:sp>
      <p:sp>
        <p:nvSpPr>
          <p:cNvPr id="9" name="TextBox 6">
            <a:extLst>
              <a:ext uri="{FF2B5EF4-FFF2-40B4-BE49-F238E27FC236}">
                <a16:creationId xmlns:a16="http://schemas.microsoft.com/office/drawing/2014/main" id="{7040E7EC-494E-EF42-E74D-16960B9BC7E2}"/>
              </a:ext>
            </a:extLst>
          </p:cNvPr>
          <p:cNvSpPr txBox="1"/>
          <p:nvPr/>
        </p:nvSpPr>
        <p:spPr>
          <a:xfrm>
            <a:off x="805238" y="3939902"/>
            <a:ext cx="7533522" cy="783832"/>
          </a:xfrm>
          <a:prstGeom prst="rect">
            <a:avLst/>
          </a:prstGeom>
          <a:noFill/>
          <a:ln cap="flat">
            <a:noFill/>
          </a:ln>
        </p:spPr>
        <p:txBody>
          <a:bodyPr vert="horz" wrap="square" lIns="63020" tIns="31510" rIns="63020" bIns="31510" anchor="t" anchorCtr="1" compatLnSpc="1">
            <a:spAutoFit/>
          </a:bodyPr>
          <a:lstStyle/>
          <a:p>
            <a:pPr marL="0" marR="0" lvl="0" indent="0" algn="ctr"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292928"/>
                </a:solidFill>
                <a:uFillTx/>
                <a:latin typeface="微软雅黑" pitchFamily="34"/>
                <a:ea typeface="微软雅黑" pitchFamily="34"/>
                <a:cs typeface="Arial"/>
              </a:rPr>
              <a:t>After your content hit here, or by copying your text, select Paste in this box and select Keep text only.</a:t>
            </a:r>
          </a:p>
          <a:p>
            <a:pPr marL="0" marR="0" lvl="0" indent="0" algn="ctr"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292928"/>
                </a:solidFill>
                <a:uFillTx/>
                <a:latin typeface="微软雅黑" pitchFamily="34"/>
                <a:ea typeface="微软雅黑" pitchFamily="34"/>
                <a:cs typeface="Arial"/>
              </a:rPr>
              <a:t>After your content hit here, or by copying your text Type your content here, or copy it</a:t>
            </a:r>
          </a:p>
          <a:p>
            <a:pPr marL="0" marR="0" lvl="0" indent="0" algn="ctr"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292928"/>
                </a:solidFill>
                <a:uFillTx/>
                <a:latin typeface="微软雅黑" pitchFamily="34"/>
                <a:ea typeface="微软雅黑" pitchFamily="34"/>
                <a:cs typeface="Arial"/>
              </a:rPr>
              <a:t>After your text, select Paste in this box and choose to keep only the text.</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1" decel="2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2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decel="2000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1+#ppt_w/2"/>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1500"/>
                            </p:stCondLst>
                            <p:childTnLst>
                              <p:par>
                                <p:cTn id="26" presetID="53" presetClass="entr" presetSubtype="16"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strVal val="0"/>
                                          </p:val>
                                        </p:tav>
                                        <p:tav tm="100000">
                                          <p:val>
                                            <p:strVal val="#ppt_w"/>
                                          </p:val>
                                        </p:tav>
                                      </p:tavLst>
                                    </p:anim>
                                    <p:anim calcmode="lin" valueType="num">
                                      <p:cBhvr>
                                        <p:cTn id="29" dur="500" fill="hold"/>
                                        <p:tgtEl>
                                          <p:spTgt spid="9"/>
                                        </p:tgtEl>
                                        <p:attrNameLst>
                                          <p:attrName>ppt_h</p:attrName>
                                        </p:attrNameLst>
                                      </p:cBhvr>
                                      <p:tavLst>
                                        <p:tav tm="0">
                                          <p:val>
                                            <p:str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name="Slide69">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858B5C6C-A25B-9680-69EC-9B0669612656}"/>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2555BE5-3AED-44E1-ACEB-57B674D7F929}" type="slidenum">
              <a:t>7</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1568FEF8-52A0-8D61-430B-AEE4051C1CC0}"/>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0070C0"/>
                </a:solidFill>
                <a:uFillTx/>
                <a:latin typeface="DM Sans"/>
                <a:ea typeface="DM Sans"/>
                <a:cs typeface="DM Sans"/>
              </a:rPr>
              <a:t>Alimentación</a:t>
            </a:r>
          </a:p>
        </p:txBody>
      </p:sp>
      <p:sp>
        <p:nvSpPr>
          <p:cNvPr id="4" name="TextBox 66">
            <a:extLst>
              <a:ext uri="{FF2B5EF4-FFF2-40B4-BE49-F238E27FC236}">
                <a16:creationId xmlns:a16="http://schemas.microsoft.com/office/drawing/2014/main" id="{2152A3E3-6B8C-D8AD-2C84-E6345D3E09EC}"/>
              </a:ext>
            </a:extLst>
          </p:cNvPr>
          <p:cNvSpPr txBox="1"/>
          <p:nvPr/>
        </p:nvSpPr>
        <p:spPr>
          <a:xfrm>
            <a:off x="4992962" y="1899281"/>
            <a:ext cx="3827504" cy="2545122"/>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800" b="0" i="0" u="none" strike="noStrike" kern="0" cap="none" spc="0" baseline="0">
                <a:solidFill>
                  <a:srgbClr val="262626"/>
                </a:solidFill>
                <a:uFillTx/>
                <a:latin typeface="微软雅黑" pitchFamily="34"/>
                <a:ea typeface="微软雅黑" pitchFamily="34"/>
                <a:cs typeface="Arial"/>
              </a:rPr>
              <a:t>Click to enter the brief text content. The text content needs to be summarized and refined without extra text decoration. Click to enter the brief text content. The text content needs to be summarized and refined without extra text decoration.</a:t>
            </a:r>
          </a:p>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800" b="0" i="0" u="none" strike="noStrike" kern="0" cap="none" spc="0" baseline="0">
                <a:solidFill>
                  <a:srgbClr val="262626"/>
                </a:solidFill>
                <a:uFillTx/>
                <a:latin typeface="微软雅黑" pitchFamily="34"/>
                <a:ea typeface="微软雅黑" pitchFamily="34"/>
                <a:cs typeface="Arial"/>
              </a:rPr>
              <a:t>        Click to enter the brief text content. The text content needs to be summarized and refined without extra text decoration. Click to enter the brief text content. The text content needs to be summarized and refined without extra text decoration. Click to enter the brief text content. The text content needs to be summarized and refined without extra text decoration.</a:t>
            </a:r>
          </a:p>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800" b="0" i="0" u="none" strike="noStrike" kern="0" cap="none" spc="0" baseline="0">
                <a:solidFill>
                  <a:srgbClr val="262626"/>
                </a:solidFill>
                <a:uFillTx/>
                <a:latin typeface="微软雅黑" pitchFamily="34"/>
                <a:ea typeface="微软雅黑" pitchFamily="34"/>
                <a:cs typeface="Arial"/>
              </a:rPr>
              <a:t>Click to enter the brief text content. The text content needs to be summarized and refined without extra text decoration. Click to enter the brief text content. The text content needs to be summarized and refined without extra text decoration. Click to enter the brief text content. The text content needs to be summarized and refined without extra text decoration. Click to enter the brief text content. The text content needs to be summarized and refined without extra text decoration.</a:t>
            </a:r>
          </a:p>
        </p:txBody>
      </p:sp>
      <p:sp>
        <p:nvSpPr>
          <p:cNvPr id="5" name="Text Placeholder 2">
            <a:extLst>
              <a:ext uri="{FF2B5EF4-FFF2-40B4-BE49-F238E27FC236}">
                <a16:creationId xmlns:a16="http://schemas.microsoft.com/office/drawing/2014/main" id="{95B1D0EE-A820-8F57-75B0-5763EB903D24}"/>
              </a:ext>
            </a:extLst>
          </p:cNvPr>
          <p:cNvSpPr txBox="1"/>
          <p:nvPr/>
        </p:nvSpPr>
        <p:spPr>
          <a:xfrm>
            <a:off x="4932035" y="1600986"/>
            <a:ext cx="1523692" cy="268422"/>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262626"/>
                </a:solidFill>
                <a:uFillTx/>
                <a:latin typeface="微软雅黑" pitchFamily="34"/>
                <a:ea typeface="微软雅黑" pitchFamily="34"/>
                <a:cs typeface="Arial"/>
              </a:rPr>
              <a:t>Add title text</a:t>
            </a:r>
            <a:endParaRPr lang="en-AU" sz="1500" b="1" i="0" u="none" strike="noStrike" kern="0" cap="none" spc="0" baseline="0">
              <a:solidFill>
                <a:srgbClr val="262626"/>
              </a:solidFill>
              <a:uFillTx/>
              <a:latin typeface="微软雅黑" pitchFamily="34"/>
              <a:ea typeface="微软雅黑" pitchFamily="34"/>
              <a:cs typeface="Arial"/>
            </a:endParaRPr>
          </a:p>
        </p:txBody>
      </p:sp>
      <p:grpSp>
        <p:nvGrpSpPr>
          <p:cNvPr id="6" name="Grupo 8">
            <a:extLst>
              <a:ext uri="{FF2B5EF4-FFF2-40B4-BE49-F238E27FC236}">
                <a16:creationId xmlns:a16="http://schemas.microsoft.com/office/drawing/2014/main" id="{0DFB2A20-32E7-F863-E948-41AAF8DCA63C}"/>
              </a:ext>
            </a:extLst>
          </p:cNvPr>
          <p:cNvGrpSpPr/>
          <p:nvPr/>
        </p:nvGrpSpPr>
        <p:grpSpPr>
          <a:xfrm>
            <a:off x="1193804" y="1152253"/>
            <a:ext cx="2783835" cy="3720794"/>
            <a:chOff x="1193804" y="1152253"/>
            <a:chExt cx="2783835" cy="3720794"/>
          </a:xfrm>
        </p:grpSpPr>
        <p:sp>
          <p:nvSpPr>
            <p:cNvPr id="7" name="Freeform 5">
              <a:extLst>
                <a:ext uri="{FF2B5EF4-FFF2-40B4-BE49-F238E27FC236}">
                  <a16:creationId xmlns:a16="http://schemas.microsoft.com/office/drawing/2014/main" id="{A0A3E98A-8FD0-AC13-9726-F4571EB261AA}"/>
                </a:ext>
              </a:extLst>
            </p:cNvPr>
            <p:cNvSpPr/>
            <p:nvPr/>
          </p:nvSpPr>
          <p:spPr>
            <a:xfrm>
              <a:off x="1193804" y="1152253"/>
              <a:ext cx="2783835" cy="3720794"/>
            </a:xfrm>
            <a:custGeom>
              <a:avLst/>
              <a:gdLst>
                <a:gd name="f0" fmla="val 10800000"/>
                <a:gd name="f1" fmla="val 5400000"/>
                <a:gd name="f2" fmla="val 360"/>
                <a:gd name="f3" fmla="val 180"/>
                <a:gd name="f4" fmla="val w"/>
                <a:gd name="f5" fmla="val h"/>
                <a:gd name="f6" fmla="val 0"/>
                <a:gd name="f7" fmla="val 588"/>
                <a:gd name="f8" fmla="val 787"/>
                <a:gd name="f9" fmla="val 294"/>
                <a:gd name="f10" fmla="val 244"/>
                <a:gd name="f11" fmla="val 194"/>
                <a:gd name="f12" fmla="val 144"/>
                <a:gd name="f13" fmla="val 107"/>
                <a:gd name="f14" fmla="val 71"/>
                <a:gd name="f15" fmla="val 34"/>
                <a:gd name="f16" fmla="val 13"/>
                <a:gd name="f17" fmla="val 1"/>
                <a:gd name="f18" fmla="val 775"/>
                <a:gd name="f19" fmla="val 754"/>
                <a:gd name="f20" fmla="val 735"/>
                <a:gd name="f21" fmla="val 716"/>
                <a:gd name="f22" fmla="val 2"/>
                <a:gd name="f23" fmla="val 698"/>
                <a:gd name="f24" fmla="val 4"/>
                <a:gd name="f25" fmla="val 670"/>
                <a:gd name="f26" fmla="val 19"/>
                <a:gd name="f27" fmla="val 649"/>
                <a:gd name="f28" fmla="val 44"/>
                <a:gd name="f29" fmla="val 636"/>
                <a:gd name="f30" fmla="val 59"/>
                <a:gd name="f31" fmla="val 628"/>
                <a:gd name="f32" fmla="val 74"/>
                <a:gd name="f33" fmla="val 621"/>
                <a:gd name="f34" fmla="val 89"/>
                <a:gd name="f35" fmla="val 613"/>
                <a:gd name="f36" fmla="val 92"/>
                <a:gd name="f37" fmla="val 612"/>
                <a:gd name="f38" fmla="val 93"/>
                <a:gd name="f39" fmla="val 610"/>
                <a:gd name="f40" fmla="val 607"/>
                <a:gd name="f41" fmla="val 587"/>
                <a:gd name="f42" fmla="val 568"/>
                <a:gd name="f43" fmla="val 548"/>
                <a:gd name="f44" fmla="val 532"/>
                <a:gd name="f45" fmla="val 516"/>
                <a:gd name="f46" fmla="val 500"/>
                <a:gd name="f47" fmla="val 442"/>
                <a:gd name="f48" fmla="val 385"/>
                <a:gd name="f49" fmla="val 328"/>
                <a:gd name="f50" fmla="val 94"/>
                <a:gd name="f51" fmla="val 284"/>
                <a:gd name="f52" fmla="val 108"/>
                <a:gd name="f53" fmla="val 245"/>
                <a:gd name="f54" fmla="val 135"/>
                <a:gd name="f55" fmla="val 210"/>
                <a:gd name="f56" fmla="val 137"/>
                <a:gd name="f57" fmla="val 207"/>
                <a:gd name="f58" fmla="val 205"/>
                <a:gd name="f59" fmla="val 136"/>
                <a:gd name="f60" fmla="val 202"/>
                <a:gd name="f61" fmla="val 122"/>
                <a:gd name="f62" fmla="val 163"/>
                <a:gd name="f63" fmla="val 109"/>
                <a:gd name="f64" fmla="val 124"/>
                <a:gd name="f65" fmla="val 95"/>
                <a:gd name="f66" fmla="val 84"/>
                <a:gd name="f67" fmla="val 91"/>
                <a:gd name="f68" fmla="val 72"/>
                <a:gd name="f69" fmla="val 67"/>
                <a:gd name="f70" fmla="val 104"/>
                <a:gd name="f71" fmla="val 60"/>
                <a:gd name="f72" fmla="val 150"/>
                <a:gd name="f73" fmla="val 32"/>
                <a:gd name="f74" fmla="val 200"/>
                <a:gd name="f75" fmla="val 14"/>
                <a:gd name="f76" fmla="val 253"/>
                <a:gd name="f77" fmla="val 9"/>
                <a:gd name="f78" fmla="val 337"/>
                <a:gd name="f79" fmla="val 416"/>
                <a:gd name="f80" fmla="val 17"/>
                <a:gd name="f81" fmla="val 488"/>
                <a:gd name="f82" fmla="val 62"/>
                <a:gd name="f83" fmla="val 495"/>
                <a:gd name="f84" fmla="val 66"/>
                <a:gd name="f85" fmla="val 497"/>
                <a:gd name="f86" fmla="val 73"/>
                <a:gd name="f87" fmla="val 494"/>
                <a:gd name="f88" fmla="val 82"/>
                <a:gd name="f89" fmla="val 485"/>
                <a:gd name="f90" fmla="val 475"/>
                <a:gd name="f91" fmla="val 466"/>
                <a:gd name="f92" fmla="val 164"/>
                <a:gd name="f93" fmla="val 461"/>
                <a:gd name="f94" fmla="val 177"/>
                <a:gd name="f95" fmla="val 457"/>
                <a:gd name="f96" fmla="val 190"/>
                <a:gd name="f97" fmla="val 452"/>
                <a:gd name="f98" fmla="val 203"/>
                <a:gd name="f99" fmla="val 454"/>
                <a:gd name="f100" fmla="val 209"/>
                <a:gd name="f101" fmla="val 482"/>
                <a:gd name="f102" fmla="val 246"/>
                <a:gd name="f103" fmla="val 496"/>
                <a:gd name="f104" fmla="val 287"/>
                <a:gd name="f105" fmla="val 333"/>
                <a:gd name="f106" fmla="val 411"/>
                <a:gd name="f107" fmla="val 566"/>
                <a:gd name="f108" fmla="val 579"/>
                <a:gd name="f109" fmla="val 593"/>
                <a:gd name="f110" fmla="val 515"/>
                <a:gd name="f111" fmla="val 530"/>
                <a:gd name="f112" fmla="val 545"/>
                <a:gd name="f113" fmla="val 573"/>
                <a:gd name="f114" fmla="val 652"/>
                <a:gd name="f115" fmla="val 676"/>
                <a:gd name="f116" fmla="val 707"/>
                <a:gd name="f117" fmla="val 723"/>
                <a:gd name="f118" fmla="val 738"/>
                <a:gd name="f119" fmla="val 576"/>
                <a:gd name="f120" fmla="val 555"/>
                <a:gd name="f121" fmla="val 511"/>
                <a:gd name="f122" fmla="val 468"/>
                <a:gd name="f123" fmla="val 424"/>
                <a:gd name="f124" fmla="val 381"/>
                <a:gd name="f125" fmla="val 464"/>
                <a:gd name="f126" fmla="val 595"/>
                <a:gd name="f127" fmla="val 591"/>
                <a:gd name="f128" fmla="val 590"/>
                <a:gd name="f129" fmla="val 505"/>
                <a:gd name="f130" fmla="val 465"/>
                <a:gd name="f131" fmla="val 420"/>
                <a:gd name="f132" fmla="val 335"/>
                <a:gd name="f133" fmla="val 326"/>
                <a:gd name="f134" fmla="val 316"/>
                <a:gd name="f135" fmla="val 462"/>
                <a:gd name="f136" fmla="val 307"/>
                <a:gd name="f137" fmla="val 453"/>
                <a:gd name="f138" fmla="val 252"/>
                <a:gd name="f139" fmla="val 375"/>
                <a:gd name="f140" fmla="val 183"/>
                <a:gd name="f141" fmla="val 343"/>
                <a:gd name="f142" fmla="val 165"/>
                <a:gd name="f143" fmla="val 308"/>
                <a:gd name="f144" fmla="val 160"/>
                <a:gd name="f145" fmla="val 272"/>
                <a:gd name="f146" fmla="val 191"/>
                <a:gd name="f147" fmla="val 174"/>
                <a:gd name="f148" fmla="val 125"/>
                <a:gd name="f149" fmla="val 327"/>
                <a:gd name="f150" fmla="val 415"/>
                <a:gd name="f151" fmla="val 504"/>
                <a:gd name="f152" fmla="val 592"/>
                <a:gd name="f153" fmla="val 133"/>
                <a:gd name="f154" fmla="val 141"/>
                <a:gd name="f155" fmla="val 586"/>
                <a:gd name="f156" fmla="val 582"/>
                <a:gd name="f157" fmla="val 171"/>
                <a:gd name="f158" fmla="val 571"/>
                <a:gd name="f159" fmla="val 192"/>
                <a:gd name="f160" fmla="val 561"/>
                <a:gd name="f161" fmla="val 214"/>
                <a:gd name="f162" fmla="val 550"/>
                <a:gd name="f163" fmla="val 216"/>
                <a:gd name="f164" fmla="val 549"/>
                <a:gd name="f165" fmla="val 217"/>
                <a:gd name="f166" fmla="val 544"/>
                <a:gd name="f167" fmla="val 215"/>
                <a:gd name="f168" fmla="val 213"/>
                <a:gd name="f169" fmla="val 498"/>
                <a:gd name="f170" fmla="val 212"/>
                <a:gd name="f171" fmla="val 493"/>
                <a:gd name="f172" fmla="val 201"/>
                <a:gd name="f173" fmla="val 479"/>
                <a:gd name="f174" fmla="val 451"/>
                <a:gd name="f175" fmla="val 170"/>
                <a:gd name="f176" fmla="val 426"/>
                <a:gd name="f177" fmla="val 162"/>
                <a:gd name="f178" fmla="val 400"/>
                <a:gd name="f179" fmla="val 372"/>
                <a:gd name="f180" fmla="val 158"/>
                <a:gd name="f181" fmla="val 353"/>
                <a:gd name="f182" fmla="val 352"/>
                <a:gd name="f183" fmla="val 222"/>
                <a:gd name="f184" fmla="val 350"/>
                <a:gd name="f185" fmla="val 243"/>
                <a:gd name="f186" fmla="val 292"/>
                <a:gd name="f187" fmla="val 342"/>
                <a:gd name="f188" fmla="val 239"/>
                <a:gd name="f189" fmla="val 345"/>
                <a:gd name="f190" fmla="val 226"/>
                <a:gd name="f191" fmla="val 356"/>
                <a:gd name="f192" fmla="val 366"/>
                <a:gd name="f193" fmla="val 229"/>
                <a:gd name="f194" fmla="val 379"/>
                <a:gd name="f195" fmla="val 237"/>
                <a:gd name="f196" fmla="val 390"/>
                <a:gd name="f197" fmla="val 247"/>
                <a:gd name="f198" fmla="val 399"/>
                <a:gd name="f199" fmla="val 258"/>
                <a:gd name="f200" fmla="val 422"/>
                <a:gd name="f201" fmla="val 288"/>
                <a:gd name="f202" fmla="val 431"/>
                <a:gd name="f203" fmla="val 322"/>
                <a:gd name="f204" fmla="val 429"/>
                <a:gd name="f205" fmla="val 359"/>
                <a:gd name="f206" fmla="val 408"/>
                <a:gd name="f207" fmla="val 409"/>
                <a:gd name="f208" fmla="val 491"/>
                <a:gd name="f209" fmla="val 377"/>
                <a:gd name="f210" fmla="val 376"/>
                <a:gd name="f211" fmla="val 499"/>
                <a:gd name="f212" fmla="val 513"/>
                <a:gd name="f213" fmla="val 374"/>
                <a:gd name="f214" fmla="val 527"/>
                <a:gd name="f215" fmla="val 541"/>
                <a:gd name="f216" fmla="val 547"/>
                <a:gd name="f217" fmla="val 373"/>
                <a:gd name="f218" fmla="val 378"/>
                <a:gd name="f219" fmla="val 551"/>
                <a:gd name="f220" fmla="val 393"/>
                <a:gd name="f221" fmla="val 559"/>
                <a:gd name="f222" fmla="val 423"/>
                <a:gd name="f223" fmla="val 574"/>
                <a:gd name="f224" fmla="val 436"/>
                <a:gd name="f225" fmla="val 581"/>
                <a:gd name="f226" fmla="val 450"/>
                <a:gd name="f227" fmla="val 556"/>
                <a:gd name="f228" fmla="val 755"/>
                <a:gd name="f229" fmla="val 739"/>
                <a:gd name="f230" fmla="val 688"/>
                <a:gd name="f231" fmla="val 673"/>
                <a:gd name="f232" fmla="val 664"/>
                <a:gd name="f233" fmla="val 480"/>
                <a:gd name="f234" fmla="val 638"/>
                <a:gd name="f235" fmla="val 584"/>
                <a:gd name="f236" fmla="val 369"/>
                <a:gd name="f237" fmla="val 364"/>
                <a:gd name="f238" fmla="val 355"/>
                <a:gd name="f239" fmla="val 596"/>
                <a:gd name="f240" fmla="val 347"/>
                <a:gd name="f241" fmla="val 644"/>
                <a:gd name="f242" fmla="val 319"/>
                <a:gd name="f243" fmla="val 660"/>
                <a:gd name="f244" fmla="val 309"/>
                <a:gd name="f245" fmla="val 675"/>
                <a:gd name="f246" fmla="val 302"/>
                <a:gd name="f247" fmla="val 686"/>
                <a:gd name="f248" fmla="val 280"/>
                <a:gd name="f249" fmla="val 277"/>
                <a:gd name="f250" fmla="val 671"/>
                <a:gd name="f251" fmla="val 275"/>
                <a:gd name="f252" fmla="val 667"/>
                <a:gd name="f253" fmla="val 273"/>
                <a:gd name="f254" fmla="val 663"/>
                <a:gd name="f255" fmla="val 260"/>
                <a:gd name="f256" fmla="val 642"/>
                <a:gd name="f257" fmla="val 248"/>
                <a:gd name="f258" fmla="val 235"/>
                <a:gd name="f259" fmla="val 600"/>
                <a:gd name="f260" fmla="val 232"/>
                <a:gd name="f261" fmla="val 225"/>
                <a:gd name="f262" fmla="val 219"/>
                <a:gd name="f263" fmla="val 111"/>
                <a:gd name="f264" fmla="val 637"/>
                <a:gd name="f265" fmla="val 45"/>
                <a:gd name="f266" fmla="val 36"/>
                <a:gd name="f267" fmla="val 682"/>
                <a:gd name="f268" fmla="val 709"/>
                <a:gd name="f269" fmla="val 33"/>
                <a:gd name="f270" fmla="val 720"/>
                <a:gd name="f271" fmla="val 732"/>
                <a:gd name="f272" fmla="val 747"/>
                <a:gd name="f273" fmla="val 193"/>
                <a:gd name="f274" fmla="val 384"/>
                <a:gd name="f275" fmla="val 387"/>
                <a:gd name="f276" fmla="val 388"/>
                <a:gd name="f277" fmla="val 211"/>
                <a:gd name="f278" fmla="val 440"/>
                <a:gd name="f279" fmla="val 227"/>
                <a:gd name="f280" fmla="val 268"/>
                <a:gd name="f281" fmla="val 506"/>
                <a:gd name="f282" fmla="val 524"/>
                <a:gd name="f283" fmla="val 293"/>
                <a:gd name="f284" fmla="val 525"/>
                <a:gd name="f285" fmla="val 295"/>
                <a:gd name="f286" fmla="val 296"/>
                <a:gd name="f287" fmla="val 523"/>
                <a:gd name="f288" fmla="val 519"/>
                <a:gd name="f289" fmla="val 312"/>
                <a:gd name="f290" fmla="val 351"/>
                <a:gd name="f291" fmla="val 478"/>
                <a:gd name="f292" fmla="val 365"/>
                <a:gd name="f293" fmla="val 456"/>
                <a:gd name="f294" fmla="val 386"/>
                <a:gd name="f295" fmla="val 425"/>
                <a:gd name="f296" fmla="val 396"/>
                <a:gd name="f297" fmla="val 391"/>
                <a:gd name="f298" fmla="val 398"/>
                <a:gd name="f299" fmla="val 324"/>
                <a:gd name="f300" fmla="val 298"/>
                <a:gd name="f301" fmla="val 370"/>
                <a:gd name="f302" fmla="val 368"/>
                <a:gd name="f303" fmla="val 271"/>
                <a:gd name="f304" fmla="val 303"/>
                <a:gd name="f305" fmla="val 329"/>
                <a:gd name="f306" fmla="val 331"/>
                <a:gd name="f307" fmla="val 297"/>
                <a:gd name="f308" fmla="val 266"/>
                <a:gd name="f309" fmla="val 231"/>
                <a:gd name="f310" fmla="val 427"/>
                <a:gd name="f311" fmla="val 179"/>
                <a:gd name="f312" fmla="val 438"/>
                <a:gd name="f313" fmla="val 148"/>
                <a:gd name="f314" fmla="val 449"/>
                <a:gd name="f315" fmla="val 117"/>
                <a:gd name="f316" fmla="val 460"/>
                <a:gd name="f317" fmla="val 85"/>
                <a:gd name="f318" fmla="val 81"/>
                <a:gd name="f319" fmla="val 458"/>
                <a:gd name="f320" fmla="val 80"/>
                <a:gd name="f321" fmla="val 55"/>
                <a:gd name="f322" fmla="val 357"/>
                <a:gd name="f323" fmla="val 40"/>
                <a:gd name="f324" fmla="val 314"/>
                <a:gd name="f325" fmla="val 35"/>
                <a:gd name="f326" fmla="val 269"/>
                <a:gd name="f327" fmla="val 39"/>
                <a:gd name="f328" fmla="val 220"/>
                <a:gd name="f329" fmla="val 42"/>
                <a:gd name="f330" fmla="val 175"/>
                <a:gd name="f331" fmla="val 56"/>
                <a:gd name="f332" fmla="val 132"/>
                <a:gd name="f333" fmla="val 129"/>
                <a:gd name="f334" fmla="val 128"/>
                <a:gd name="f335" fmla="val 83"/>
                <a:gd name="f336" fmla="val 87"/>
                <a:gd name="f337" fmla="val 145"/>
                <a:gd name="f338" fmla="val 134"/>
                <a:gd name="f339" fmla="val 154"/>
                <a:gd name="f340" fmla="val 156"/>
                <a:gd name="f341" fmla="val 159"/>
                <a:gd name="f342" fmla="val 173"/>
                <a:gd name="f343" fmla="val 181"/>
                <a:gd name="f344" fmla="val 236"/>
                <a:gd name="f345" fmla="val 116"/>
                <a:gd name="f346" fmla="val 114"/>
                <a:gd name="f347" fmla="val 528"/>
                <a:gd name="f348" fmla="val 249"/>
                <a:gd name="f349" fmla="val 274"/>
                <a:gd name="f350" fmla="val 603"/>
                <a:gd name="f351" fmla="val 340"/>
                <a:gd name="f352" fmla="val 570"/>
                <a:gd name="f353" fmla="val 529"/>
                <a:gd name="f354" fmla="val 339"/>
                <a:gd name="f355" fmla="val 540"/>
                <a:gd name="f356" fmla="val 315"/>
                <a:gd name="f357" fmla="val 305"/>
                <a:gd name="f358" fmla="val 557"/>
                <a:gd name="f359" fmla="val 563"/>
                <a:gd name="f360" fmla="val 290"/>
                <a:gd name="f361" fmla="val 283"/>
                <a:gd name="f362" fmla="val 281"/>
                <a:gd name="f363" fmla="val 279"/>
                <a:gd name="f364" fmla="val 554"/>
                <a:gd name="f365" fmla="val 278"/>
                <a:gd name="f366" fmla="val 553"/>
                <a:gd name="f367" fmla="val 267"/>
                <a:gd name="f368" fmla="val 257"/>
                <a:gd name="f369" fmla="val 537"/>
                <a:gd name="f370" fmla="+- 0 0 -90"/>
                <a:gd name="f371" fmla="*/ f4 1 588"/>
                <a:gd name="f372" fmla="*/ f5 1 787"/>
                <a:gd name="f373" fmla="val f6"/>
                <a:gd name="f374" fmla="val f7"/>
                <a:gd name="f375" fmla="val f8"/>
                <a:gd name="f376" fmla="*/ f370 f0 1"/>
                <a:gd name="f377" fmla="+- f375 0 f373"/>
                <a:gd name="f378" fmla="+- f374 0 f373"/>
                <a:gd name="f379" fmla="*/ f376 1 f3"/>
                <a:gd name="f380" fmla="*/ f378 1 588"/>
                <a:gd name="f381" fmla="*/ f377 1 787"/>
                <a:gd name="f382" fmla="*/ 144 f378 1"/>
                <a:gd name="f383" fmla="*/ 787 f377 1"/>
                <a:gd name="f384" fmla="*/ 1 f378 1"/>
                <a:gd name="f385" fmla="*/ 754 f377 1"/>
                <a:gd name="f386" fmla="*/ 44 f378 1"/>
                <a:gd name="f387" fmla="*/ 636 f377 1"/>
                <a:gd name="f388" fmla="*/ 93 f378 1"/>
                <a:gd name="f389" fmla="*/ 607 f377 1"/>
                <a:gd name="f390" fmla="*/ 500 f377 1"/>
                <a:gd name="f391" fmla="*/ 135 f378 1"/>
                <a:gd name="f392" fmla="*/ 210 f377 1"/>
                <a:gd name="f393" fmla="*/ 95 f378 1"/>
                <a:gd name="f394" fmla="*/ 84 f377 1"/>
                <a:gd name="f395" fmla="*/ 253 f378 1"/>
                <a:gd name="f396" fmla="*/ 9 f377 1"/>
                <a:gd name="f397" fmla="*/ 494 f378 1"/>
                <a:gd name="f398" fmla="*/ 82 f377 1"/>
                <a:gd name="f399" fmla="*/ 452 f378 1"/>
                <a:gd name="f400" fmla="*/ 203 f377 1"/>
                <a:gd name="f401" fmla="*/ 496 f378 1"/>
                <a:gd name="f402" fmla="*/ 333 f377 1"/>
                <a:gd name="f403" fmla="*/ 545 f378 1"/>
                <a:gd name="f404" fmla="*/ 588 f378 1"/>
                <a:gd name="f405" fmla="*/ 424 f378 1"/>
                <a:gd name="f406" fmla="*/ 464 f378 1"/>
                <a:gd name="f407" fmla="*/ 595 f377 1"/>
                <a:gd name="f408" fmla="*/ 335 f377 1"/>
                <a:gd name="f409" fmla="*/ 375 f378 1"/>
                <a:gd name="f410" fmla="*/ 183 f377 1"/>
                <a:gd name="f411" fmla="*/ 124 f378 1"/>
                <a:gd name="f412" fmla="*/ 327 f377 1"/>
                <a:gd name="f413" fmla="*/ 125 f378 1"/>
                <a:gd name="f414" fmla="*/ 214 f378 1"/>
                <a:gd name="f415" fmla="*/ 550 f377 1"/>
                <a:gd name="f416" fmla="*/ 213 f378 1"/>
                <a:gd name="f417" fmla="*/ 183 f378 1"/>
                <a:gd name="f418" fmla="*/ 451 f377 1"/>
                <a:gd name="f419" fmla="*/ 177 f378 1"/>
                <a:gd name="f420" fmla="*/ 353 f377 1"/>
                <a:gd name="f421" fmla="*/ 342 f378 1"/>
                <a:gd name="f422" fmla="*/ 239 f377 1"/>
                <a:gd name="f423" fmla="*/ 399 f378 1"/>
                <a:gd name="f424" fmla="*/ 258 f377 1"/>
                <a:gd name="f425" fmla="*/ 379 f378 1"/>
                <a:gd name="f426" fmla="*/ 491 f377 1"/>
                <a:gd name="f427" fmla="*/ 372 f378 1"/>
                <a:gd name="f428" fmla="*/ 541 f377 1"/>
                <a:gd name="f429" fmla="*/ 423 f378 1"/>
                <a:gd name="f430" fmla="*/ 574 f377 1"/>
                <a:gd name="f431" fmla="*/ 556 f378 1"/>
                <a:gd name="f432" fmla="*/ 755 f377 1"/>
                <a:gd name="f433" fmla="*/ 530 f378 1"/>
                <a:gd name="f434" fmla="*/ 664 f377 1"/>
                <a:gd name="f435" fmla="*/ 364 f378 1"/>
                <a:gd name="f436" fmla="*/ 579 f377 1"/>
                <a:gd name="f437" fmla="*/ 309 f378 1"/>
                <a:gd name="f438" fmla="*/ 675 f377 1"/>
                <a:gd name="f439" fmla="*/ 273 f378 1"/>
                <a:gd name="f440" fmla="*/ 663 f377 1"/>
                <a:gd name="f441" fmla="*/ 225 f378 1"/>
                <a:gd name="f442" fmla="*/ 59 f378 1"/>
                <a:gd name="f443" fmla="*/ 33 f378 1"/>
                <a:gd name="f444" fmla="*/ 732 f377 1"/>
                <a:gd name="f445" fmla="*/ 194 f378 1"/>
                <a:gd name="f446" fmla="*/ 388 f377 1"/>
                <a:gd name="f447" fmla="*/ 292 f378 1"/>
                <a:gd name="f448" fmla="*/ 524 f377 1"/>
                <a:gd name="f449" fmla="*/ 312 f378 1"/>
                <a:gd name="f450" fmla="*/ 511 f377 1"/>
                <a:gd name="f451" fmla="*/ 398 f378 1"/>
                <a:gd name="f452" fmla="*/ 366 f378 1"/>
                <a:gd name="f453" fmla="*/ 268 f377 1"/>
                <a:gd name="f454" fmla="*/ 193 f378 1"/>
                <a:gd name="f455" fmla="*/ 384 f377 1"/>
                <a:gd name="f456" fmla="*/ 427 f378 1"/>
                <a:gd name="f457" fmla="*/ 179 f377 1"/>
                <a:gd name="f458" fmla="*/ 458 f378 1"/>
                <a:gd name="f459" fmla="*/ 80 f377 1"/>
                <a:gd name="f460" fmla="*/ 269 f378 1"/>
                <a:gd name="f461" fmla="*/ 39 f377 1"/>
                <a:gd name="f462" fmla="*/ 129 f378 1"/>
                <a:gd name="f463" fmla="*/ 87 f377 1"/>
                <a:gd name="f464" fmla="*/ 162 f378 1"/>
                <a:gd name="f465" fmla="*/ 181 f377 1"/>
                <a:gd name="f466" fmla="*/ 246 f378 1"/>
                <a:gd name="f467" fmla="*/ 528 f377 1"/>
                <a:gd name="f468" fmla="*/ 343 f378 1"/>
                <a:gd name="f469" fmla="*/ 527 f377 1"/>
                <a:gd name="f470" fmla="*/ 305 f378 1"/>
                <a:gd name="f471" fmla="*/ 557 f377 1"/>
                <a:gd name="f472" fmla="*/ 278 f378 1"/>
                <a:gd name="f473" fmla="*/ 553 f377 1"/>
                <a:gd name="f474" fmla="+- f379 0 f1"/>
                <a:gd name="f475" fmla="*/ f382 1 588"/>
                <a:gd name="f476" fmla="*/ f383 1 787"/>
                <a:gd name="f477" fmla="*/ f384 1 588"/>
                <a:gd name="f478" fmla="*/ f385 1 787"/>
                <a:gd name="f479" fmla="*/ f386 1 588"/>
                <a:gd name="f480" fmla="*/ f387 1 787"/>
                <a:gd name="f481" fmla="*/ f388 1 588"/>
                <a:gd name="f482" fmla="*/ f389 1 787"/>
                <a:gd name="f483" fmla="*/ f390 1 787"/>
                <a:gd name="f484" fmla="*/ f391 1 588"/>
                <a:gd name="f485" fmla="*/ f392 1 787"/>
                <a:gd name="f486" fmla="*/ f393 1 588"/>
                <a:gd name="f487" fmla="*/ f394 1 787"/>
                <a:gd name="f488" fmla="*/ f395 1 588"/>
                <a:gd name="f489" fmla="*/ f396 1 787"/>
                <a:gd name="f490" fmla="*/ f397 1 588"/>
                <a:gd name="f491" fmla="*/ f398 1 787"/>
                <a:gd name="f492" fmla="*/ f399 1 588"/>
                <a:gd name="f493" fmla="*/ f400 1 787"/>
                <a:gd name="f494" fmla="*/ f401 1 588"/>
                <a:gd name="f495" fmla="*/ f402 1 787"/>
                <a:gd name="f496" fmla="*/ f403 1 588"/>
                <a:gd name="f497" fmla="*/ f404 1 588"/>
                <a:gd name="f498" fmla="*/ f405 1 588"/>
                <a:gd name="f499" fmla="*/ f406 1 588"/>
                <a:gd name="f500" fmla="*/ f407 1 787"/>
                <a:gd name="f501" fmla="*/ f408 1 787"/>
                <a:gd name="f502" fmla="*/ f409 1 588"/>
                <a:gd name="f503" fmla="*/ f410 1 787"/>
                <a:gd name="f504" fmla="*/ f411 1 588"/>
                <a:gd name="f505" fmla="*/ f412 1 787"/>
                <a:gd name="f506" fmla="*/ f413 1 588"/>
                <a:gd name="f507" fmla="*/ f414 1 588"/>
                <a:gd name="f508" fmla="*/ f415 1 787"/>
                <a:gd name="f509" fmla="*/ f416 1 588"/>
                <a:gd name="f510" fmla="*/ f417 1 588"/>
                <a:gd name="f511" fmla="*/ f418 1 787"/>
                <a:gd name="f512" fmla="*/ f419 1 588"/>
                <a:gd name="f513" fmla="*/ f420 1 787"/>
                <a:gd name="f514" fmla="*/ f421 1 588"/>
                <a:gd name="f515" fmla="*/ f422 1 787"/>
                <a:gd name="f516" fmla="*/ f423 1 588"/>
                <a:gd name="f517" fmla="*/ f424 1 787"/>
                <a:gd name="f518" fmla="*/ f425 1 588"/>
                <a:gd name="f519" fmla="*/ f426 1 787"/>
                <a:gd name="f520" fmla="*/ f427 1 588"/>
                <a:gd name="f521" fmla="*/ f428 1 787"/>
                <a:gd name="f522" fmla="*/ f429 1 588"/>
                <a:gd name="f523" fmla="*/ f430 1 787"/>
                <a:gd name="f524" fmla="*/ f431 1 588"/>
                <a:gd name="f525" fmla="*/ f432 1 787"/>
                <a:gd name="f526" fmla="*/ f433 1 588"/>
                <a:gd name="f527" fmla="*/ f434 1 787"/>
                <a:gd name="f528" fmla="*/ f435 1 588"/>
                <a:gd name="f529" fmla="*/ f436 1 787"/>
                <a:gd name="f530" fmla="*/ f437 1 588"/>
                <a:gd name="f531" fmla="*/ f438 1 787"/>
                <a:gd name="f532" fmla="*/ f439 1 588"/>
                <a:gd name="f533" fmla="*/ f440 1 787"/>
                <a:gd name="f534" fmla="*/ f441 1 588"/>
                <a:gd name="f535" fmla="*/ f442 1 588"/>
                <a:gd name="f536" fmla="*/ f443 1 588"/>
                <a:gd name="f537" fmla="*/ f444 1 787"/>
                <a:gd name="f538" fmla="*/ f445 1 588"/>
                <a:gd name="f539" fmla="*/ f446 1 787"/>
                <a:gd name="f540" fmla="*/ f447 1 588"/>
                <a:gd name="f541" fmla="*/ f448 1 787"/>
                <a:gd name="f542" fmla="*/ f449 1 588"/>
                <a:gd name="f543" fmla="*/ f450 1 787"/>
                <a:gd name="f544" fmla="*/ f451 1 588"/>
                <a:gd name="f545" fmla="*/ f452 1 588"/>
                <a:gd name="f546" fmla="*/ f453 1 787"/>
                <a:gd name="f547" fmla="*/ f454 1 588"/>
                <a:gd name="f548" fmla="*/ f455 1 787"/>
                <a:gd name="f549" fmla="*/ f456 1 588"/>
                <a:gd name="f550" fmla="*/ f457 1 787"/>
                <a:gd name="f551" fmla="*/ f458 1 588"/>
                <a:gd name="f552" fmla="*/ f459 1 787"/>
                <a:gd name="f553" fmla="*/ f460 1 588"/>
                <a:gd name="f554" fmla="*/ f461 1 787"/>
                <a:gd name="f555" fmla="*/ f462 1 588"/>
                <a:gd name="f556" fmla="*/ f463 1 787"/>
                <a:gd name="f557" fmla="*/ f464 1 588"/>
                <a:gd name="f558" fmla="*/ f465 1 787"/>
                <a:gd name="f559" fmla="*/ f466 1 588"/>
                <a:gd name="f560" fmla="*/ f467 1 787"/>
                <a:gd name="f561" fmla="*/ f468 1 588"/>
                <a:gd name="f562" fmla="*/ f469 1 787"/>
                <a:gd name="f563" fmla="*/ f470 1 588"/>
                <a:gd name="f564" fmla="*/ f471 1 787"/>
                <a:gd name="f565" fmla="*/ f472 1 588"/>
                <a:gd name="f566" fmla="*/ f473 1 787"/>
                <a:gd name="f567" fmla="*/ 0 1 f380"/>
                <a:gd name="f568" fmla="*/ f374 1 f380"/>
                <a:gd name="f569" fmla="*/ 0 1 f381"/>
                <a:gd name="f570" fmla="*/ f375 1 f381"/>
                <a:gd name="f571" fmla="*/ f475 1 f380"/>
                <a:gd name="f572" fmla="*/ f476 1 f381"/>
                <a:gd name="f573" fmla="*/ f477 1 f380"/>
                <a:gd name="f574" fmla="*/ f478 1 f381"/>
                <a:gd name="f575" fmla="*/ f479 1 f380"/>
                <a:gd name="f576" fmla="*/ f480 1 f381"/>
                <a:gd name="f577" fmla="*/ f481 1 f380"/>
                <a:gd name="f578" fmla="*/ f482 1 f381"/>
                <a:gd name="f579" fmla="*/ f483 1 f381"/>
                <a:gd name="f580" fmla="*/ f484 1 f380"/>
                <a:gd name="f581" fmla="*/ f485 1 f381"/>
                <a:gd name="f582" fmla="*/ f486 1 f380"/>
                <a:gd name="f583" fmla="*/ f487 1 f381"/>
                <a:gd name="f584" fmla="*/ f488 1 f380"/>
                <a:gd name="f585" fmla="*/ f489 1 f381"/>
                <a:gd name="f586" fmla="*/ f490 1 f380"/>
                <a:gd name="f587" fmla="*/ f491 1 f381"/>
                <a:gd name="f588" fmla="*/ f492 1 f380"/>
                <a:gd name="f589" fmla="*/ f493 1 f381"/>
                <a:gd name="f590" fmla="*/ f494 1 f380"/>
                <a:gd name="f591" fmla="*/ f495 1 f381"/>
                <a:gd name="f592" fmla="*/ f496 1 f380"/>
                <a:gd name="f593" fmla="*/ f497 1 f380"/>
                <a:gd name="f594" fmla="*/ f498 1 f380"/>
                <a:gd name="f595" fmla="*/ f499 1 f380"/>
                <a:gd name="f596" fmla="*/ f500 1 f381"/>
                <a:gd name="f597" fmla="*/ f501 1 f381"/>
                <a:gd name="f598" fmla="*/ f502 1 f380"/>
                <a:gd name="f599" fmla="*/ f503 1 f381"/>
                <a:gd name="f600" fmla="*/ f504 1 f380"/>
                <a:gd name="f601" fmla="*/ f505 1 f381"/>
                <a:gd name="f602" fmla="*/ f506 1 f380"/>
                <a:gd name="f603" fmla="*/ f507 1 f380"/>
                <a:gd name="f604" fmla="*/ f508 1 f381"/>
                <a:gd name="f605" fmla="*/ f509 1 f380"/>
                <a:gd name="f606" fmla="*/ f510 1 f380"/>
                <a:gd name="f607" fmla="*/ f511 1 f381"/>
                <a:gd name="f608" fmla="*/ f512 1 f380"/>
                <a:gd name="f609" fmla="*/ f513 1 f381"/>
                <a:gd name="f610" fmla="*/ f514 1 f380"/>
                <a:gd name="f611" fmla="*/ f515 1 f381"/>
                <a:gd name="f612" fmla="*/ f516 1 f380"/>
                <a:gd name="f613" fmla="*/ f517 1 f381"/>
                <a:gd name="f614" fmla="*/ f518 1 f380"/>
                <a:gd name="f615" fmla="*/ f519 1 f381"/>
                <a:gd name="f616" fmla="*/ f520 1 f380"/>
                <a:gd name="f617" fmla="*/ f521 1 f381"/>
                <a:gd name="f618" fmla="*/ f522 1 f380"/>
                <a:gd name="f619" fmla="*/ f523 1 f381"/>
                <a:gd name="f620" fmla="*/ f524 1 f380"/>
                <a:gd name="f621" fmla="*/ f525 1 f381"/>
                <a:gd name="f622" fmla="*/ f526 1 f380"/>
                <a:gd name="f623" fmla="*/ f527 1 f381"/>
                <a:gd name="f624" fmla="*/ f528 1 f380"/>
                <a:gd name="f625" fmla="*/ f529 1 f381"/>
                <a:gd name="f626" fmla="*/ f530 1 f380"/>
                <a:gd name="f627" fmla="*/ f531 1 f381"/>
                <a:gd name="f628" fmla="*/ f532 1 f380"/>
                <a:gd name="f629" fmla="*/ f533 1 f381"/>
                <a:gd name="f630" fmla="*/ f534 1 f380"/>
                <a:gd name="f631" fmla="*/ f535 1 f380"/>
                <a:gd name="f632" fmla="*/ f536 1 f380"/>
                <a:gd name="f633" fmla="*/ f537 1 f381"/>
                <a:gd name="f634" fmla="*/ f538 1 f380"/>
                <a:gd name="f635" fmla="*/ f539 1 f381"/>
                <a:gd name="f636" fmla="*/ f540 1 f380"/>
                <a:gd name="f637" fmla="*/ f541 1 f381"/>
                <a:gd name="f638" fmla="*/ f542 1 f380"/>
                <a:gd name="f639" fmla="*/ f543 1 f381"/>
                <a:gd name="f640" fmla="*/ f544 1 f380"/>
                <a:gd name="f641" fmla="*/ f545 1 f380"/>
                <a:gd name="f642" fmla="*/ f546 1 f381"/>
                <a:gd name="f643" fmla="*/ f547 1 f380"/>
                <a:gd name="f644" fmla="*/ f548 1 f381"/>
                <a:gd name="f645" fmla="*/ f549 1 f380"/>
                <a:gd name="f646" fmla="*/ f550 1 f381"/>
                <a:gd name="f647" fmla="*/ f551 1 f380"/>
                <a:gd name="f648" fmla="*/ f552 1 f381"/>
                <a:gd name="f649" fmla="*/ f553 1 f380"/>
                <a:gd name="f650" fmla="*/ f554 1 f381"/>
                <a:gd name="f651" fmla="*/ f555 1 f380"/>
                <a:gd name="f652" fmla="*/ f556 1 f381"/>
                <a:gd name="f653" fmla="*/ f557 1 f380"/>
                <a:gd name="f654" fmla="*/ f558 1 f381"/>
                <a:gd name="f655" fmla="*/ f559 1 f380"/>
                <a:gd name="f656" fmla="*/ f560 1 f381"/>
                <a:gd name="f657" fmla="*/ f561 1 f380"/>
                <a:gd name="f658" fmla="*/ f562 1 f381"/>
                <a:gd name="f659" fmla="*/ f563 1 f380"/>
                <a:gd name="f660" fmla="*/ f564 1 f381"/>
                <a:gd name="f661" fmla="*/ f565 1 f380"/>
                <a:gd name="f662" fmla="*/ f566 1 f381"/>
                <a:gd name="f663" fmla="*/ f567 f371 1"/>
                <a:gd name="f664" fmla="*/ f568 f371 1"/>
                <a:gd name="f665" fmla="*/ f570 f372 1"/>
                <a:gd name="f666" fmla="*/ f569 f372 1"/>
                <a:gd name="f667" fmla="*/ f571 f371 1"/>
                <a:gd name="f668" fmla="*/ f572 f372 1"/>
                <a:gd name="f669" fmla="*/ f573 f371 1"/>
                <a:gd name="f670" fmla="*/ f574 f372 1"/>
                <a:gd name="f671" fmla="*/ f575 f371 1"/>
                <a:gd name="f672" fmla="*/ f576 f372 1"/>
                <a:gd name="f673" fmla="*/ f577 f371 1"/>
                <a:gd name="f674" fmla="*/ f578 f372 1"/>
                <a:gd name="f675" fmla="*/ f579 f372 1"/>
                <a:gd name="f676" fmla="*/ f580 f371 1"/>
                <a:gd name="f677" fmla="*/ f581 f372 1"/>
                <a:gd name="f678" fmla="*/ f582 f371 1"/>
                <a:gd name="f679" fmla="*/ f583 f372 1"/>
                <a:gd name="f680" fmla="*/ f584 f371 1"/>
                <a:gd name="f681" fmla="*/ f585 f372 1"/>
                <a:gd name="f682" fmla="*/ f586 f371 1"/>
                <a:gd name="f683" fmla="*/ f587 f372 1"/>
                <a:gd name="f684" fmla="*/ f588 f371 1"/>
                <a:gd name="f685" fmla="*/ f589 f372 1"/>
                <a:gd name="f686" fmla="*/ f590 f371 1"/>
                <a:gd name="f687" fmla="*/ f591 f372 1"/>
                <a:gd name="f688" fmla="*/ f592 f371 1"/>
                <a:gd name="f689" fmla="*/ f593 f371 1"/>
                <a:gd name="f690" fmla="*/ f594 f371 1"/>
                <a:gd name="f691" fmla="*/ f595 f371 1"/>
                <a:gd name="f692" fmla="*/ f596 f372 1"/>
                <a:gd name="f693" fmla="*/ f597 f372 1"/>
                <a:gd name="f694" fmla="*/ f598 f371 1"/>
                <a:gd name="f695" fmla="*/ f599 f372 1"/>
                <a:gd name="f696" fmla="*/ f600 f371 1"/>
                <a:gd name="f697" fmla="*/ f601 f372 1"/>
                <a:gd name="f698" fmla="*/ f602 f371 1"/>
                <a:gd name="f699" fmla="*/ f603 f371 1"/>
                <a:gd name="f700" fmla="*/ f604 f372 1"/>
                <a:gd name="f701" fmla="*/ f605 f371 1"/>
                <a:gd name="f702" fmla="*/ f606 f371 1"/>
                <a:gd name="f703" fmla="*/ f607 f372 1"/>
                <a:gd name="f704" fmla="*/ f608 f371 1"/>
                <a:gd name="f705" fmla="*/ f609 f372 1"/>
                <a:gd name="f706" fmla="*/ f610 f371 1"/>
                <a:gd name="f707" fmla="*/ f611 f372 1"/>
                <a:gd name="f708" fmla="*/ f612 f371 1"/>
                <a:gd name="f709" fmla="*/ f613 f372 1"/>
                <a:gd name="f710" fmla="*/ f614 f371 1"/>
                <a:gd name="f711" fmla="*/ f615 f372 1"/>
                <a:gd name="f712" fmla="*/ f616 f371 1"/>
                <a:gd name="f713" fmla="*/ f617 f372 1"/>
                <a:gd name="f714" fmla="*/ f618 f371 1"/>
                <a:gd name="f715" fmla="*/ f619 f372 1"/>
                <a:gd name="f716" fmla="*/ f620 f371 1"/>
                <a:gd name="f717" fmla="*/ f621 f372 1"/>
                <a:gd name="f718" fmla="*/ f622 f371 1"/>
                <a:gd name="f719" fmla="*/ f623 f372 1"/>
                <a:gd name="f720" fmla="*/ f624 f371 1"/>
                <a:gd name="f721" fmla="*/ f625 f372 1"/>
                <a:gd name="f722" fmla="*/ f626 f371 1"/>
                <a:gd name="f723" fmla="*/ f627 f372 1"/>
                <a:gd name="f724" fmla="*/ f628 f371 1"/>
                <a:gd name="f725" fmla="*/ f629 f372 1"/>
                <a:gd name="f726" fmla="*/ f630 f371 1"/>
                <a:gd name="f727" fmla="*/ f631 f371 1"/>
                <a:gd name="f728" fmla="*/ f632 f371 1"/>
                <a:gd name="f729" fmla="*/ f633 f372 1"/>
                <a:gd name="f730" fmla="*/ f634 f371 1"/>
                <a:gd name="f731" fmla="*/ f635 f372 1"/>
                <a:gd name="f732" fmla="*/ f636 f371 1"/>
                <a:gd name="f733" fmla="*/ f637 f372 1"/>
                <a:gd name="f734" fmla="*/ f638 f371 1"/>
                <a:gd name="f735" fmla="*/ f639 f372 1"/>
                <a:gd name="f736" fmla="*/ f640 f371 1"/>
                <a:gd name="f737" fmla="*/ f641 f371 1"/>
                <a:gd name="f738" fmla="*/ f642 f372 1"/>
                <a:gd name="f739" fmla="*/ f643 f371 1"/>
                <a:gd name="f740" fmla="*/ f644 f372 1"/>
                <a:gd name="f741" fmla="*/ f645 f371 1"/>
                <a:gd name="f742" fmla="*/ f646 f372 1"/>
                <a:gd name="f743" fmla="*/ f647 f371 1"/>
                <a:gd name="f744" fmla="*/ f648 f372 1"/>
                <a:gd name="f745" fmla="*/ f649 f371 1"/>
                <a:gd name="f746" fmla="*/ f650 f372 1"/>
                <a:gd name="f747" fmla="*/ f651 f371 1"/>
                <a:gd name="f748" fmla="*/ f652 f372 1"/>
                <a:gd name="f749" fmla="*/ f653 f371 1"/>
                <a:gd name="f750" fmla="*/ f654 f372 1"/>
                <a:gd name="f751" fmla="*/ f655 f371 1"/>
                <a:gd name="f752" fmla="*/ f656 f372 1"/>
                <a:gd name="f753" fmla="*/ f657 f371 1"/>
                <a:gd name="f754" fmla="*/ f658 f372 1"/>
                <a:gd name="f755" fmla="*/ f659 f371 1"/>
                <a:gd name="f756" fmla="*/ f660 f372 1"/>
                <a:gd name="f757" fmla="*/ f661 f371 1"/>
                <a:gd name="f758" fmla="*/ f662 f372 1"/>
              </a:gdLst>
              <a:ahLst/>
              <a:cxnLst>
                <a:cxn ang="3cd4">
                  <a:pos x="hc" y="t"/>
                </a:cxn>
                <a:cxn ang="0">
                  <a:pos x="r" y="vc"/>
                </a:cxn>
                <a:cxn ang="cd4">
                  <a:pos x="hc" y="b"/>
                </a:cxn>
                <a:cxn ang="cd2">
                  <a:pos x="l" y="vc"/>
                </a:cxn>
                <a:cxn ang="f474">
                  <a:pos x="f667" y="f668"/>
                </a:cxn>
                <a:cxn ang="f474">
                  <a:pos x="f669" y="f670"/>
                </a:cxn>
                <a:cxn ang="f474">
                  <a:pos x="f671" y="f672"/>
                </a:cxn>
                <a:cxn ang="f474">
                  <a:pos x="f673" y="f674"/>
                </a:cxn>
                <a:cxn ang="f474">
                  <a:pos x="f673" y="f675"/>
                </a:cxn>
                <a:cxn ang="f474">
                  <a:pos x="f676" y="f677"/>
                </a:cxn>
                <a:cxn ang="f474">
                  <a:pos x="f678" y="f679"/>
                </a:cxn>
                <a:cxn ang="f474">
                  <a:pos x="f680" y="f681"/>
                </a:cxn>
                <a:cxn ang="f474">
                  <a:pos x="f682" y="f683"/>
                </a:cxn>
                <a:cxn ang="f474">
                  <a:pos x="f684" y="f685"/>
                </a:cxn>
                <a:cxn ang="f474">
                  <a:pos x="f686" y="f687"/>
                </a:cxn>
                <a:cxn ang="f474">
                  <a:pos x="f686" y="f674"/>
                </a:cxn>
                <a:cxn ang="f474">
                  <a:pos x="f688" y="f672"/>
                </a:cxn>
                <a:cxn ang="f474">
                  <a:pos x="f689" y="f670"/>
                </a:cxn>
                <a:cxn ang="f474">
                  <a:pos x="f690" y="f668"/>
                </a:cxn>
                <a:cxn ang="f474">
                  <a:pos x="f691" y="f692"/>
                </a:cxn>
                <a:cxn ang="f474">
                  <a:pos x="f691" y="f693"/>
                </a:cxn>
                <a:cxn ang="f474">
                  <a:pos x="f694" y="f695"/>
                </a:cxn>
                <a:cxn ang="f474">
                  <a:pos x="f696" y="f697"/>
                </a:cxn>
                <a:cxn ang="f474">
                  <a:pos x="f698" y="f692"/>
                </a:cxn>
                <a:cxn ang="f474">
                  <a:pos x="f699" y="f700"/>
                </a:cxn>
                <a:cxn ang="f474">
                  <a:pos x="f701" y="f675"/>
                </a:cxn>
                <a:cxn ang="f474">
                  <a:pos x="f702" y="f703"/>
                </a:cxn>
                <a:cxn ang="f474">
                  <a:pos x="f704" y="f705"/>
                </a:cxn>
                <a:cxn ang="f474">
                  <a:pos x="f706" y="f707"/>
                </a:cxn>
                <a:cxn ang="f474">
                  <a:pos x="f708" y="f709"/>
                </a:cxn>
                <a:cxn ang="f474">
                  <a:pos x="f710" y="f711"/>
                </a:cxn>
                <a:cxn ang="f474">
                  <a:pos x="f712" y="f713"/>
                </a:cxn>
                <a:cxn ang="f474">
                  <a:pos x="f714" y="f715"/>
                </a:cxn>
                <a:cxn ang="f474">
                  <a:pos x="f716" y="f717"/>
                </a:cxn>
                <a:cxn ang="f474">
                  <a:pos x="f718" y="f719"/>
                </a:cxn>
                <a:cxn ang="f474">
                  <a:pos x="f720" y="f721"/>
                </a:cxn>
                <a:cxn ang="f474">
                  <a:pos x="f722" y="f723"/>
                </a:cxn>
                <a:cxn ang="f474">
                  <a:pos x="f724" y="f725"/>
                </a:cxn>
                <a:cxn ang="f474">
                  <a:pos x="f726" y="f721"/>
                </a:cxn>
                <a:cxn ang="f474">
                  <a:pos x="f727" y="f719"/>
                </a:cxn>
                <a:cxn ang="f474">
                  <a:pos x="f728" y="f729"/>
                </a:cxn>
                <a:cxn ang="f474">
                  <a:pos x="f716" y="f717"/>
                </a:cxn>
                <a:cxn ang="f474">
                  <a:pos x="f730" y="f731"/>
                </a:cxn>
                <a:cxn ang="f474">
                  <a:pos x="f732" y="f733"/>
                </a:cxn>
                <a:cxn ang="f474">
                  <a:pos x="f734" y="f735"/>
                </a:cxn>
                <a:cxn ang="f474">
                  <a:pos x="f736" y="f705"/>
                </a:cxn>
                <a:cxn ang="f474">
                  <a:pos x="f737" y="f738"/>
                </a:cxn>
                <a:cxn ang="f474">
                  <a:pos x="f739" y="f740"/>
                </a:cxn>
                <a:cxn ang="f474">
                  <a:pos x="f741" y="f742"/>
                </a:cxn>
                <a:cxn ang="f474">
                  <a:pos x="f743" y="f744"/>
                </a:cxn>
                <a:cxn ang="f474">
                  <a:pos x="f745" y="f746"/>
                </a:cxn>
                <a:cxn ang="f474">
                  <a:pos x="f747" y="f748"/>
                </a:cxn>
                <a:cxn ang="f474">
                  <a:pos x="f749" y="f750"/>
                </a:cxn>
                <a:cxn ang="f474">
                  <a:pos x="f751" y="f752"/>
                </a:cxn>
                <a:cxn ang="f474">
                  <a:pos x="f753" y="f754"/>
                </a:cxn>
                <a:cxn ang="f474">
                  <a:pos x="f755" y="f756"/>
                </a:cxn>
                <a:cxn ang="f474">
                  <a:pos x="f757" y="f758"/>
                </a:cxn>
              </a:cxnLst>
              <a:rect l="f663" t="f666" r="f664" b="f665"/>
              <a:pathLst>
                <a:path w="588" h="787">
                  <a:moveTo>
                    <a:pt x="f9" y="f8"/>
                  </a:moveTo>
                  <a:cubicBezTo>
                    <a:pt x="f10" y="f8"/>
                    <a:pt x="f11" y="f8"/>
                    <a:pt x="f12" y="f8"/>
                  </a:cubicBezTo>
                  <a:cubicBezTo>
                    <a:pt x="f13" y="f8"/>
                    <a:pt x="f14" y="f8"/>
                    <a:pt x="f15" y="f8"/>
                  </a:cubicBezTo>
                  <a:cubicBezTo>
                    <a:pt x="f16" y="f8"/>
                    <a:pt x="f17" y="f18"/>
                    <a:pt x="f17" y="f19"/>
                  </a:cubicBezTo>
                  <a:cubicBezTo>
                    <a:pt x="f17" y="f20"/>
                    <a:pt x="f6" y="f21"/>
                    <a:pt x="f22" y="f23"/>
                  </a:cubicBezTo>
                  <a:cubicBezTo>
                    <a:pt x="f24" y="f25"/>
                    <a:pt x="f26" y="f27"/>
                    <a:pt x="f28" y="f29"/>
                  </a:cubicBezTo>
                  <a:cubicBezTo>
                    <a:pt x="f30" y="f31"/>
                    <a:pt x="f32" y="f33"/>
                    <a:pt x="f34" y="f35"/>
                  </a:cubicBezTo>
                  <a:cubicBezTo>
                    <a:pt x="f36" y="f37"/>
                    <a:pt x="f38" y="f39"/>
                    <a:pt x="f38" y="f40"/>
                  </a:cubicBezTo>
                  <a:cubicBezTo>
                    <a:pt x="f38" y="f41"/>
                    <a:pt x="f38" y="f42"/>
                    <a:pt x="f38" y="f43"/>
                  </a:cubicBezTo>
                  <a:cubicBezTo>
                    <a:pt x="f38" y="f44"/>
                    <a:pt x="f38" y="f45"/>
                    <a:pt x="f38" y="f46"/>
                  </a:cubicBezTo>
                  <a:cubicBezTo>
                    <a:pt x="f38" y="f47"/>
                    <a:pt x="f36" y="f48"/>
                    <a:pt x="f38" y="f49"/>
                  </a:cubicBezTo>
                  <a:cubicBezTo>
                    <a:pt x="f50" y="f51"/>
                    <a:pt x="f52" y="f53"/>
                    <a:pt x="f54" y="f55"/>
                  </a:cubicBezTo>
                  <a:cubicBezTo>
                    <a:pt x="f56" y="f57"/>
                    <a:pt x="f56" y="f58"/>
                    <a:pt x="f59" y="f60"/>
                  </a:cubicBezTo>
                  <a:cubicBezTo>
                    <a:pt x="f61" y="f62"/>
                    <a:pt x="f63" y="f64"/>
                    <a:pt x="f65" y="f66"/>
                  </a:cubicBezTo>
                  <a:cubicBezTo>
                    <a:pt x="f67" y="f68"/>
                    <a:pt x="f38" y="f69"/>
                    <a:pt x="f70" y="f71"/>
                  </a:cubicBezTo>
                  <a:cubicBezTo>
                    <a:pt x="f72" y="f73"/>
                    <a:pt x="f74" y="f75"/>
                    <a:pt x="f76" y="f77"/>
                  </a:cubicBezTo>
                  <a:cubicBezTo>
                    <a:pt x="f78" y="f6"/>
                    <a:pt x="f79" y="f80"/>
                    <a:pt x="f81" y="f82"/>
                  </a:cubicBezTo>
                  <a:cubicBezTo>
                    <a:pt x="f83" y="f84"/>
                    <a:pt x="f85" y="f86"/>
                    <a:pt x="f87" y="f88"/>
                  </a:cubicBezTo>
                  <a:cubicBezTo>
                    <a:pt x="f89" y="f63"/>
                    <a:pt x="f90" y="f56"/>
                    <a:pt x="f91" y="f92"/>
                  </a:cubicBezTo>
                  <a:cubicBezTo>
                    <a:pt x="f93" y="f94"/>
                    <a:pt x="f95" y="f96"/>
                    <a:pt x="f97" y="f98"/>
                  </a:cubicBezTo>
                  <a:cubicBezTo>
                    <a:pt x="f97" y="f58"/>
                    <a:pt x="f97" y="f57"/>
                    <a:pt x="f99" y="f100"/>
                  </a:cubicBezTo>
                  <a:cubicBezTo>
                    <a:pt x="f101" y="f102"/>
                    <a:pt x="f103" y="f104"/>
                    <a:pt x="f103" y="f105"/>
                  </a:cubicBezTo>
                  <a:cubicBezTo>
                    <a:pt x="f103" y="f106"/>
                    <a:pt x="f103" y="f81"/>
                    <a:pt x="f103" y="f107"/>
                  </a:cubicBezTo>
                  <a:cubicBezTo>
                    <a:pt x="f103" y="f108"/>
                    <a:pt x="f103" y="f109"/>
                    <a:pt x="f103" y="f40"/>
                  </a:cubicBezTo>
                  <a:cubicBezTo>
                    <a:pt x="f103" y="f39"/>
                    <a:pt x="f85" y="f37"/>
                    <a:pt x="f46" y="f35"/>
                  </a:cubicBezTo>
                  <a:cubicBezTo>
                    <a:pt x="f110" y="f33"/>
                    <a:pt x="f111" y="f31"/>
                    <a:pt x="f112" y="f29"/>
                  </a:cubicBezTo>
                  <a:cubicBezTo>
                    <a:pt x="f113" y="f114"/>
                    <a:pt x="f41" y="f115"/>
                    <a:pt x="f41" y="f116"/>
                  </a:cubicBezTo>
                  <a:cubicBezTo>
                    <a:pt x="f7" y="f117"/>
                    <a:pt x="f7" y="f118"/>
                    <a:pt x="f7" y="f19"/>
                  </a:cubicBezTo>
                  <a:cubicBezTo>
                    <a:pt x="f7" y="f18"/>
                    <a:pt x="f119" y="f8"/>
                    <a:pt x="f120" y="f8"/>
                  </a:cubicBezTo>
                  <a:cubicBezTo>
                    <a:pt x="f121" y="f8"/>
                    <a:pt x="f122" y="f8"/>
                    <a:pt x="f123" y="f8"/>
                  </a:cubicBezTo>
                  <a:cubicBezTo>
                    <a:pt x="f124" y="f8"/>
                    <a:pt x="f78" y="f8"/>
                    <a:pt x="f9" y="f8"/>
                  </a:cubicBezTo>
                  <a:close/>
                  <a:moveTo>
                    <a:pt x="f125" y="f126"/>
                  </a:moveTo>
                  <a:cubicBezTo>
                    <a:pt x="f125" y="f109"/>
                    <a:pt x="f125" y="f127"/>
                    <a:pt x="f125" y="f128"/>
                  </a:cubicBezTo>
                  <a:cubicBezTo>
                    <a:pt x="f125" y="f129"/>
                    <a:pt x="f130" y="f131"/>
                    <a:pt x="f125" y="f132"/>
                  </a:cubicBezTo>
                  <a:cubicBezTo>
                    <a:pt x="f125" y="f133"/>
                    <a:pt x="f125" y="f134"/>
                    <a:pt x="f135" y="f136"/>
                  </a:cubicBezTo>
                  <a:cubicBezTo>
                    <a:pt x="f137" y="f138"/>
                    <a:pt x="f123" y="f55"/>
                    <a:pt x="f139" y="f140"/>
                  </a:cubicBezTo>
                  <a:cubicBezTo>
                    <a:pt x="f141" y="f142"/>
                    <a:pt x="f143" y="f144"/>
                    <a:pt x="f145" y="f92"/>
                  </a:cubicBezTo>
                  <a:cubicBezTo>
                    <a:pt x="f146" y="f147"/>
                    <a:pt x="f148" y="f53"/>
                    <a:pt x="f64" y="f149"/>
                  </a:cubicBezTo>
                  <a:cubicBezTo>
                    <a:pt x="f64" y="f150"/>
                    <a:pt x="f64" y="f151"/>
                    <a:pt x="f64" y="f152"/>
                  </a:cubicBezTo>
                  <a:cubicBezTo>
                    <a:pt x="f64" y="f109"/>
                    <a:pt x="f64" y="f109"/>
                    <a:pt x="f148" y="f126"/>
                  </a:cubicBezTo>
                  <a:cubicBezTo>
                    <a:pt x="f153" y="f127"/>
                    <a:pt x="f154" y="f155"/>
                    <a:pt x="f72" y="f156"/>
                  </a:cubicBezTo>
                  <a:cubicBezTo>
                    <a:pt x="f157" y="f158"/>
                    <a:pt x="f159" y="f160"/>
                    <a:pt x="f161" y="f162"/>
                  </a:cubicBezTo>
                  <a:cubicBezTo>
                    <a:pt x="f163" y="f164"/>
                    <a:pt x="f165" y="f43"/>
                    <a:pt x="f165" y="f166"/>
                  </a:cubicBezTo>
                  <a:cubicBezTo>
                    <a:pt x="f167" y="f111"/>
                    <a:pt x="f161" y="f110"/>
                    <a:pt x="f168" y="f46"/>
                  </a:cubicBezTo>
                  <a:cubicBezTo>
                    <a:pt x="f168" y="f169"/>
                    <a:pt x="f170" y="f83"/>
                    <a:pt x="f55" y="f171"/>
                  </a:cubicBezTo>
                  <a:cubicBezTo>
                    <a:pt x="f172" y="f173"/>
                    <a:pt x="f146" y="f130"/>
                    <a:pt x="f140" y="f174"/>
                  </a:cubicBezTo>
                  <a:cubicBezTo>
                    <a:pt x="f175" y="f176"/>
                    <a:pt x="f177" y="f178"/>
                    <a:pt x="f144" y="f179"/>
                  </a:cubicBezTo>
                  <a:cubicBezTo>
                    <a:pt x="f180" y="f2"/>
                    <a:pt x="f142" y="f181"/>
                    <a:pt x="f94" y="f181"/>
                  </a:cubicBezTo>
                  <a:cubicBezTo>
                    <a:pt x="f74" y="f182"/>
                    <a:pt x="f183" y="f184"/>
                    <a:pt x="f185" y="f141"/>
                  </a:cubicBezTo>
                  <a:cubicBezTo>
                    <a:pt x="f9" y="f133"/>
                    <a:pt x="f49" y="f186"/>
                    <a:pt x="f187" y="f188"/>
                  </a:cubicBezTo>
                  <a:cubicBezTo>
                    <a:pt x="f189" y="f190"/>
                    <a:pt x="f191" y="f183"/>
                    <a:pt x="f192" y="f193"/>
                  </a:cubicBezTo>
                  <a:cubicBezTo>
                    <a:pt x="f194" y="f195"/>
                    <a:pt x="f196" y="f197"/>
                    <a:pt x="f198" y="f199"/>
                  </a:cubicBezTo>
                  <a:cubicBezTo>
                    <a:pt x="f200" y="f201"/>
                    <a:pt x="f202" y="f203"/>
                    <a:pt x="f204" y="f205"/>
                  </a:cubicBezTo>
                  <a:cubicBezTo>
                    <a:pt x="f176" y="f206"/>
                    <a:pt x="f207" y="f97"/>
                    <a:pt x="f194" y="f208"/>
                  </a:cubicBezTo>
                  <a:cubicBezTo>
                    <a:pt x="f209" y="f171"/>
                    <a:pt x="f210" y="f103"/>
                    <a:pt x="f210" y="f211"/>
                  </a:cubicBezTo>
                  <a:cubicBezTo>
                    <a:pt x="f139" y="f212"/>
                    <a:pt x="f213" y="f214"/>
                    <a:pt x="f179" y="f215"/>
                  </a:cubicBezTo>
                  <a:cubicBezTo>
                    <a:pt x="f179" y="f216"/>
                    <a:pt x="f217" y="f164"/>
                    <a:pt x="f218" y="f219"/>
                  </a:cubicBezTo>
                  <a:cubicBezTo>
                    <a:pt x="f220" y="f221"/>
                    <a:pt x="f206" y="f107"/>
                    <a:pt x="f222" y="f223"/>
                  </a:cubicBezTo>
                  <a:cubicBezTo>
                    <a:pt x="f224" y="f225"/>
                    <a:pt x="f226" y="f7"/>
                    <a:pt x="f125" y="f126"/>
                  </a:cubicBezTo>
                  <a:close/>
                  <a:moveTo>
                    <a:pt x="f227" y="f228"/>
                  </a:moveTo>
                  <a:cubicBezTo>
                    <a:pt x="f227" y="f229"/>
                    <a:pt x="f227" y="f117"/>
                    <a:pt x="f227" y="f116"/>
                  </a:cubicBezTo>
                  <a:cubicBezTo>
                    <a:pt x="f227" y="f230"/>
                    <a:pt x="f43" y="f231"/>
                    <a:pt x="f111" y="f232"/>
                  </a:cubicBezTo>
                  <a:cubicBezTo>
                    <a:pt x="f233" y="f234"/>
                    <a:pt x="f204" y="f37"/>
                    <a:pt x="f194" y="f41"/>
                  </a:cubicBezTo>
                  <a:cubicBezTo>
                    <a:pt x="f213" y="f235"/>
                    <a:pt x="f236" y="f156"/>
                    <a:pt x="f237" y="f108"/>
                  </a:cubicBezTo>
                  <a:cubicBezTo>
                    <a:pt x="f238" y="f239"/>
                    <a:pt x="f240" y="f37"/>
                    <a:pt x="f78" y="f31"/>
                  </a:cubicBezTo>
                  <a:cubicBezTo>
                    <a:pt x="f49" y="f241"/>
                    <a:pt x="f242" y="f243"/>
                    <a:pt x="f244" y="f245"/>
                  </a:cubicBezTo>
                  <a:cubicBezTo>
                    <a:pt x="f246" y="f247"/>
                    <a:pt x="f104" y="f247"/>
                    <a:pt x="f248" y="f245"/>
                  </a:cubicBezTo>
                  <a:cubicBezTo>
                    <a:pt x="f249" y="f250"/>
                    <a:pt x="f251" y="f252"/>
                    <a:pt x="f253" y="f254"/>
                  </a:cubicBezTo>
                  <a:cubicBezTo>
                    <a:pt x="f255" y="f256"/>
                    <a:pt x="f257" y="f33"/>
                    <a:pt x="f258" y="f259"/>
                  </a:cubicBezTo>
                  <a:cubicBezTo>
                    <a:pt x="f260" y="f109"/>
                    <a:pt x="f193" y="f155"/>
                    <a:pt x="f261" y="f108"/>
                  </a:cubicBezTo>
                  <a:cubicBezTo>
                    <a:pt x="f183" y="f225"/>
                    <a:pt x="f262" y="f156"/>
                    <a:pt x="f163" y="f235"/>
                  </a:cubicBezTo>
                  <a:cubicBezTo>
                    <a:pt x="f92" y="f39"/>
                    <a:pt x="f263" y="f264"/>
                    <a:pt x="f30" y="f232"/>
                  </a:cubicBezTo>
                  <a:cubicBezTo>
                    <a:pt x="f265" y="f250"/>
                    <a:pt x="f266" y="f267"/>
                    <a:pt x="f15" y="f23"/>
                  </a:cubicBezTo>
                  <a:cubicBezTo>
                    <a:pt x="f73" y="f268"/>
                    <a:pt x="f269" y="f270"/>
                    <a:pt x="f269" y="f271"/>
                  </a:cubicBezTo>
                  <a:cubicBezTo>
                    <a:pt x="f73" y="f229"/>
                    <a:pt x="f73" y="f272"/>
                    <a:pt x="f73" y="f228"/>
                  </a:cubicBezTo>
                  <a:cubicBezTo>
                    <a:pt x="f57" y="f228"/>
                    <a:pt x="f124" y="f228"/>
                    <a:pt x="f227" y="f228"/>
                  </a:cubicBezTo>
                  <a:close/>
                  <a:moveTo>
                    <a:pt x="f273" y="f274"/>
                  </a:moveTo>
                  <a:cubicBezTo>
                    <a:pt x="f11" y="f48"/>
                    <a:pt x="f11" y="f275"/>
                    <a:pt x="f11" y="f276"/>
                  </a:cubicBezTo>
                  <a:cubicBezTo>
                    <a:pt x="f74" y="f150"/>
                    <a:pt x="f277" y="f278"/>
                    <a:pt x="f279" y="f135"/>
                  </a:cubicBezTo>
                  <a:cubicBezTo>
                    <a:pt x="f10" y="f81"/>
                    <a:pt x="f280" y="f281"/>
                    <a:pt x="f186" y="f282"/>
                  </a:cubicBezTo>
                  <a:cubicBezTo>
                    <a:pt x="f283" y="f284"/>
                    <a:pt x="f285" y="f282"/>
                    <a:pt x="f286" y="f287"/>
                  </a:cubicBezTo>
                  <a:cubicBezTo>
                    <a:pt x="f246" y="f288"/>
                    <a:pt x="f136" y="f110"/>
                    <a:pt x="f289" y="f121"/>
                  </a:cubicBezTo>
                  <a:cubicBezTo>
                    <a:pt x="f105" y="f103"/>
                    <a:pt x="f290" y="f291"/>
                    <a:pt x="f292" y="f293"/>
                  </a:cubicBezTo>
                  <a:cubicBezTo>
                    <a:pt x="f294" y="f295"/>
                    <a:pt x="f296" y="f297"/>
                    <a:pt x="f298" y="f181"/>
                  </a:cubicBezTo>
                  <a:cubicBezTo>
                    <a:pt x="f198" y="f299"/>
                    <a:pt x="f297" y="f300"/>
                    <a:pt x="f217" y="f251"/>
                  </a:cubicBezTo>
                  <a:cubicBezTo>
                    <a:pt x="f301" y="f253"/>
                    <a:pt x="f302" y="f303"/>
                    <a:pt x="f192" y="f280"/>
                  </a:cubicBezTo>
                  <a:cubicBezTo>
                    <a:pt x="f290" y="f304"/>
                    <a:pt x="f305" y="f306"/>
                    <a:pt x="f307" y="f182"/>
                  </a:cubicBezTo>
                  <a:cubicBezTo>
                    <a:pt x="f308" y="f179"/>
                    <a:pt x="f309" y="f124"/>
                    <a:pt x="f273" y="f274"/>
                  </a:cubicBezTo>
                  <a:close/>
                  <a:moveTo>
                    <a:pt x="f310" y="f3"/>
                  </a:moveTo>
                  <a:cubicBezTo>
                    <a:pt x="f310" y="f3"/>
                    <a:pt x="f310" y="f3"/>
                    <a:pt x="f310" y="f311"/>
                  </a:cubicBezTo>
                  <a:cubicBezTo>
                    <a:pt x="f312" y="f313"/>
                    <a:pt x="f314" y="f315"/>
                    <a:pt x="f316" y="f317"/>
                  </a:cubicBezTo>
                  <a:cubicBezTo>
                    <a:pt x="f93" y="f88"/>
                    <a:pt x="f316" y="f318"/>
                    <a:pt x="f319" y="f320"/>
                  </a:cubicBezTo>
                  <a:cubicBezTo>
                    <a:pt x="f312" y="f68"/>
                    <a:pt x="f131" y="f82"/>
                    <a:pt x="f178" y="f321"/>
                  </a:cubicBezTo>
                  <a:cubicBezTo>
                    <a:pt x="f322" y="f323"/>
                    <a:pt x="f324" y="f325"/>
                    <a:pt x="f326" y="f327"/>
                  </a:cubicBezTo>
                  <a:cubicBezTo>
                    <a:pt x="f328" y="f329"/>
                    <a:pt x="f330" y="f331"/>
                    <a:pt x="f332" y="f320"/>
                  </a:cubicBezTo>
                  <a:cubicBezTo>
                    <a:pt x="f333" y="f88"/>
                    <a:pt x="f334" y="f335"/>
                    <a:pt x="f333" y="f336"/>
                  </a:cubicBezTo>
                  <a:cubicBezTo>
                    <a:pt x="f56" y="f263"/>
                    <a:pt x="f337" y="f338"/>
                    <a:pt x="f339" y="f180"/>
                  </a:cubicBezTo>
                  <a:cubicBezTo>
                    <a:pt x="f340" y="f142"/>
                    <a:pt x="f341" y="f342"/>
                    <a:pt x="f177" y="f343"/>
                  </a:cubicBezTo>
                  <a:cubicBezTo>
                    <a:pt x="f344" y="f345"/>
                    <a:pt x="f184" y="f346"/>
                    <a:pt x="f310" y="f3"/>
                  </a:cubicBezTo>
                  <a:close/>
                  <a:moveTo>
                    <a:pt x="f102" y="f347"/>
                  </a:moveTo>
                  <a:cubicBezTo>
                    <a:pt x="f348" y="f158"/>
                    <a:pt x="f349" y="f350"/>
                    <a:pt x="f9" y="f234"/>
                  </a:cubicBezTo>
                  <a:cubicBezTo>
                    <a:pt x="f134" y="f350"/>
                    <a:pt x="f351" y="f352"/>
                    <a:pt x="f141" y="f214"/>
                  </a:cubicBezTo>
                  <a:cubicBezTo>
                    <a:pt x="f351" y="f353"/>
                    <a:pt x="f354" y="f111"/>
                    <a:pt x="f78" y="f44"/>
                  </a:cubicBezTo>
                  <a:cubicBezTo>
                    <a:pt x="f133" y="f355"/>
                    <a:pt x="f356" y="f164"/>
                    <a:pt x="f357" y="f358"/>
                  </a:cubicBezTo>
                  <a:cubicBezTo>
                    <a:pt x="f307" y="f359"/>
                    <a:pt x="f360" y="f359"/>
                    <a:pt x="f361" y="f358"/>
                  </a:cubicBezTo>
                  <a:cubicBezTo>
                    <a:pt x="f362" y="f227"/>
                    <a:pt x="f363" y="f364"/>
                    <a:pt x="f365" y="f366"/>
                  </a:cubicBezTo>
                  <a:cubicBezTo>
                    <a:pt x="f367" y="f112"/>
                    <a:pt x="f368" y="f369"/>
                    <a:pt x="f102" y="f347"/>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6">
              <a:extLst>
                <a:ext uri="{FF2B5EF4-FFF2-40B4-BE49-F238E27FC236}">
                  <a16:creationId xmlns:a16="http://schemas.microsoft.com/office/drawing/2014/main" id="{C998DD7A-50D8-5E60-5B3A-158DB7AFE2C4}"/>
                </a:ext>
              </a:extLst>
            </p:cNvPr>
            <p:cNvSpPr/>
            <p:nvPr/>
          </p:nvSpPr>
          <p:spPr>
            <a:xfrm>
              <a:off x="2397483" y="1356521"/>
              <a:ext cx="383225" cy="386599"/>
            </a:xfrm>
            <a:custGeom>
              <a:avLst/>
              <a:gdLst>
                <a:gd name="f0" fmla="val 10800000"/>
                <a:gd name="f1" fmla="val 5400000"/>
                <a:gd name="f2" fmla="val 180"/>
                <a:gd name="f3" fmla="val w"/>
                <a:gd name="f4" fmla="val h"/>
                <a:gd name="f5" fmla="val 0"/>
                <a:gd name="f6" fmla="val 81"/>
                <a:gd name="f7" fmla="val 82"/>
                <a:gd name="f8" fmla="val 56"/>
                <a:gd name="f9" fmla="val 57"/>
                <a:gd name="f10" fmla="val 65"/>
                <a:gd name="f11" fmla="val 58"/>
                <a:gd name="f12" fmla="val 73"/>
                <a:gd name="f13" fmla="val 50"/>
                <a:gd name="f14" fmla="val 78"/>
                <a:gd name="f15" fmla="val 48"/>
                <a:gd name="f16" fmla="val 80"/>
                <a:gd name="f17" fmla="val 44"/>
                <a:gd name="f18" fmla="val 40"/>
                <a:gd name="f19" fmla="val 34"/>
                <a:gd name="f20" fmla="val 29"/>
                <a:gd name="f21" fmla="val 79"/>
                <a:gd name="f22" fmla="val 27"/>
                <a:gd name="f23" fmla="val 74"/>
                <a:gd name="f24" fmla="val 25"/>
                <a:gd name="f25" fmla="val 69"/>
                <a:gd name="f26" fmla="val 63"/>
                <a:gd name="f27" fmla="val 24"/>
                <a:gd name="f28" fmla="val 22"/>
                <a:gd name="f29" fmla="val 19"/>
                <a:gd name="f30" fmla="val 16"/>
                <a:gd name="f31" fmla="val 7"/>
                <a:gd name="f32" fmla="val 41"/>
                <a:gd name="f33" fmla="val 32"/>
                <a:gd name="f34" fmla="val 26"/>
                <a:gd name="f35" fmla="val 21"/>
                <a:gd name="f36" fmla="val 1"/>
                <a:gd name="f37" fmla="val 49"/>
                <a:gd name="f38" fmla="val 55"/>
                <a:gd name="f39" fmla="val 59"/>
                <a:gd name="f40" fmla="val 62"/>
                <a:gd name="f41" fmla="val 66"/>
                <a:gd name="f42" fmla="val 60"/>
                <a:gd name="f43" fmla="+- 0 0 -90"/>
                <a:gd name="f44" fmla="*/ f3 1 81"/>
                <a:gd name="f45" fmla="*/ f4 1 82"/>
                <a:gd name="f46" fmla="val f5"/>
                <a:gd name="f47" fmla="val f6"/>
                <a:gd name="f48" fmla="val f7"/>
                <a:gd name="f49" fmla="*/ f43 f0 1"/>
                <a:gd name="f50" fmla="+- f48 0 f46"/>
                <a:gd name="f51" fmla="+- f47 0 f46"/>
                <a:gd name="f52" fmla="*/ f49 1 f2"/>
                <a:gd name="f53" fmla="*/ f51 1 81"/>
                <a:gd name="f54" fmla="*/ f50 1 82"/>
                <a:gd name="f55" fmla="*/ 56 f51 1"/>
                <a:gd name="f56" fmla="*/ 57 f50 1"/>
                <a:gd name="f57" fmla="*/ 50 f51 1"/>
                <a:gd name="f58" fmla="*/ 78 f50 1"/>
                <a:gd name="f59" fmla="*/ 40 f51 1"/>
                <a:gd name="f60" fmla="*/ 82 f50 1"/>
                <a:gd name="f61" fmla="*/ 27 f51 1"/>
                <a:gd name="f62" fmla="*/ 74 f50 1"/>
                <a:gd name="f63" fmla="*/ 24 f51 1"/>
                <a:gd name="f64" fmla="*/ 16 f51 1"/>
                <a:gd name="f65" fmla="*/ 0 f51 1"/>
                <a:gd name="f66" fmla="*/ 41 f50 1"/>
                <a:gd name="f67" fmla="*/ 25 f50 1"/>
                <a:gd name="f68" fmla="*/ 25 f51 1"/>
                <a:gd name="f69" fmla="*/ 16 f50 1"/>
                <a:gd name="f70" fmla="*/ 1 f50 1"/>
                <a:gd name="f71" fmla="*/ 65 f51 1"/>
                <a:gd name="f72" fmla="*/ 81 f51 1"/>
                <a:gd name="f73" fmla="*/ 66 f51 1"/>
                <a:gd name="f74" fmla="+- f52 0 f1"/>
                <a:gd name="f75" fmla="*/ f55 1 81"/>
                <a:gd name="f76" fmla="*/ f56 1 82"/>
                <a:gd name="f77" fmla="*/ f57 1 81"/>
                <a:gd name="f78" fmla="*/ f58 1 82"/>
                <a:gd name="f79" fmla="*/ f59 1 81"/>
                <a:gd name="f80" fmla="*/ f60 1 82"/>
                <a:gd name="f81" fmla="*/ f61 1 81"/>
                <a:gd name="f82" fmla="*/ f62 1 82"/>
                <a:gd name="f83" fmla="*/ f63 1 81"/>
                <a:gd name="f84" fmla="*/ f64 1 81"/>
                <a:gd name="f85" fmla="*/ f65 1 81"/>
                <a:gd name="f86" fmla="*/ f66 1 82"/>
                <a:gd name="f87" fmla="*/ f67 1 82"/>
                <a:gd name="f88" fmla="*/ f68 1 81"/>
                <a:gd name="f89" fmla="*/ f69 1 82"/>
                <a:gd name="f90" fmla="*/ f70 1 82"/>
                <a:gd name="f91" fmla="*/ f71 1 81"/>
                <a:gd name="f92" fmla="*/ f72 1 81"/>
                <a:gd name="f93" fmla="*/ f73 1 8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3"/>
                <a:gd name="f107" fmla="*/ f84 1 f53"/>
                <a:gd name="f108" fmla="*/ f85 1 f53"/>
                <a:gd name="f109" fmla="*/ f86 1 f54"/>
                <a:gd name="f110" fmla="*/ f87 1 f54"/>
                <a:gd name="f111" fmla="*/ f88 1 f53"/>
                <a:gd name="f112" fmla="*/ f89 1 f54"/>
                <a:gd name="f113" fmla="*/ f90 1 f54"/>
                <a:gd name="f114" fmla="*/ f91 1 f53"/>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4 1"/>
                <a:gd name="f130" fmla="*/ f107 f44 1"/>
                <a:gd name="f131" fmla="*/ f108 f44 1"/>
                <a:gd name="f132" fmla="*/ f109 f45 1"/>
                <a:gd name="f133" fmla="*/ f110 f45 1"/>
                <a:gd name="f134" fmla="*/ f111 f44 1"/>
                <a:gd name="f135" fmla="*/ f112 f45 1"/>
                <a:gd name="f136" fmla="*/ f113 f45 1"/>
                <a:gd name="f137" fmla="*/ f114 f44 1"/>
                <a:gd name="f138" fmla="*/ f115 f44 1"/>
                <a:gd name="f139" fmla="*/ f116 f44 1"/>
              </a:gdLst>
              <a:ahLst/>
              <a:cxnLst>
                <a:cxn ang="3cd4">
                  <a:pos x="hc" y="t"/>
                </a:cxn>
                <a:cxn ang="0">
                  <a:pos x="r" y="vc"/>
                </a:cxn>
                <a:cxn ang="cd4">
                  <a:pos x="hc" y="b"/>
                </a:cxn>
                <a:cxn ang="cd2">
                  <a:pos x="l" y="vc"/>
                </a:cxn>
                <a:cxn ang="f74">
                  <a:pos x="f121" y="f122"/>
                </a:cxn>
                <a:cxn ang="f74">
                  <a:pos x="f123" y="f124"/>
                </a:cxn>
                <a:cxn ang="f74">
                  <a:pos x="f125" y="f126"/>
                </a:cxn>
                <a:cxn ang="f74">
                  <a:pos x="f127" y="f128"/>
                </a:cxn>
                <a:cxn ang="f74">
                  <a:pos x="f129" y="f122"/>
                </a:cxn>
                <a:cxn ang="f74">
                  <a:pos x="f130" y="f122"/>
                </a:cxn>
                <a:cxn ang="f74">
                  <a:pos x="f131" y="f132"/>
                </a:cxn>
                <a:cxn ang="f74">
                  <a:pos x="f130" y="f133"/>
                </a:cxn>
                <a:cxn ang="f74">
                  <a:pos x="f134" y="f133"/>
                </a:cxn>
                <a:cxn ang="f74">
                  <a:pos x="f134" y="f135"/>
                </a:cxn>
                <a:cxn ang="f74">
                  <a:pos x="f125" y="f136"/>
                </a:cxn>
                <a:cxn ang="f74">
                  <a:pos x="f121" y="f135"/>
                </a:cxn>
                <a:cxn ang="f74">
                  <a:pos x="f121" y="f133"/>
                </a:cxn>
                <a:cxn ang="f74">
                  <a:pos x="f137" y="f133"/>
                </a:cxn>
                <a:cxn ang="f74">
                  <a:pos x="f138" y="f132"/>
                </a:cxn>
                <a:cxn ang="f74">
                  <a:pos x="f139" y="f122"/>
                </a:cxn>
                <a:cxn ang="f74">
                  <a:pos x="f121" y="f122"/>
                </a:cxn>
              </a:cxnLst>
              <a:rect l="f117" t="f120" r="f118" b="f119"/>
              <a:pathLst>
                <a:path w="81" h="82">
                  <a:moveTo>
                    <a:pt x="f8" y="f9"/>
                  </a:moveTo>
                  <a:cubicBezTo>
                    <a:pt x="f8" y="f10"/>
                    <a:pt x="f11" y="f12"/>
                    <a:pt x="f13" y="f14"/>
                  </a:cubicBezTo>
                  <a:cubicBezTo>
                    <a:pt x="f15" y="f16"/>
                    <a:pt x="f17" y="f6"/>
                    <a:pt x="f18" y="f7"/>
                  </a:cubicBezTo>
                  <a:cubicBezTo>
                    <a:pt x="f19" y="f7"/>
                    <a:pt x="f20" y="f21"/>
                    <a:pt x="f22" y="f23"/>
                  </a:cubicBezTo>
                  <a:cubicBezTo>
                    <a:pt x="f24" y="f25"/>
                    <a:pt x="f24" y="f26"/>
                    <a:pt x="f27" y="f9"/>
                  </a:cubicBezTo>
                  <a:cubicBezTo>
                    <a:pt x="f28" y="f9"/>
                    <a:pt x="f29" y="f9"/>
                    <a:pt x="f30" y="f9"/>
                  </a:cubicBezTo>
                  <a:cubicBezTo>
                    <a:pt x="f31" y="f9"/>
                    <a:pt x="f5" y="f13"/>
                    <a:pt x="f5" y="f32"/>
                  </a:cubicBezTo>
                  <a:cubicBezTo>
                    <a:pt x="f5" y="f33"/>
                    <a:pt x="f31" y="f34"/>
                    <a:pt x="f30" y="f24"/>
                  </a:cubicBezTo>
                  <a:cubicBezTo>
                    <a:pt x="f29" y="f24"/>
                    <a:pt x="f35" y="f24"/>
                    <a:pt x="f24" y="f24"/>
                  </a:cubicBezTo>
                  <a:cubicBezTo>
                    <a:pt x="f24" y="f28"/>
                    <a:pt x="f24" y="f29"/>
                    <a:pt x="f24" y="f30"/>
                  </a:cubicBezTo>
                  <a:cubicBezTo>
                    <a:pt x="f24" y="f31"/>
                    <a:pt x="f33" y="f36"/>
                    <a:pt x="f18" y="f36"/>
                  </a:cubicBezTo>
                  <a:cubicBezTo>
                    <a:pt x="f37" y="f5"/>
                    <a:pt x="f38" y="f31"/>
                    <a:pt x="f8" y="f30"/>
                  </a:cubicBezTo>
                  <a:cubicBezTo>
                    <a:pt x="f8" y="f29"/>
                    <a:pt x="f8" y="f28"/>
                    <a:pt x="f8" y="f24"/>
                  </a:cubicBezTo>
                  <a:cubicBezTo>
                    <a:pt x="f39" y="f24"/>
                    <a:pt x="f40" y="f24"/>
                    <a:pt x="f10" y="f24"/>
                  </a:cubicBezTo>
                  <a:cubicBezTo>
                    <a:pt x="f23" y="f34"/>
                    <a:pt x="f6" y="f33"/>
                    <a:pt x="f6" y="f32"/>
                  </a:cubicBezTo>
                  <a:cubicBezTo>
                    <a:pt x="f6" y="f37"/>
                    <a:pt x="f23" y="f8"/>
                    <a:pt x="f41" y="f9"/>
                  </a:cubicBezTo>
                  <a:cubicBezTo>
                    <a:pt x="f26" y="f9"/>
                    <a:pt x="f42" y="f9"/>
                    <a:pt x="f8" y="f9"/>
                  </a:cubicBez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0" presetClass="entr" presetSubtype="0" decel="10000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22" presetClass="entr" presetSubtype="8" fill="hold" grpId="0" nodeType="withEffect">
                                  <p:stCondLst>
                                    <p:cond delay="300"/>
                                  </p:stCondLst>
                                  <p:iterate type="lt">
                                    <p:tmPct val="30000"/>
                                  </p:iterate>
                                  <p:childTnLst>
                                    <p:set>
                                      <p:cBhvr>
                                        <p:cTn id="11" dur="1" fill="hold">
                                          <p:stCondLst>
                                            <p:cond delay="0"/>
                                          </p:stCondLst>
                                        </p:cTn>
                                        <p:tgtEl>
                                          <p:spTgt spid="4"/>
                                        </p:tgtEl>
                                        <p:attrNameLst>
                                          <p:attrName>style.visibility</p:attrName>
                                        </p:attrNameLst>
                                      </p:cBhvr>
                                      <p:to>
                                        <p:strVal val="visible"/>
                                      </p:to>
                                    </p:set>
                                    <p:animEffect transition="in" filter="wipe(left)">
                                      <p:cBhvr>
                                        <p:cTn id="12" dur="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name="Slide77">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6C498F6C-3F25-6655-6D05-59E32CC5B684}"/>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1DCFF13-4F3E-4FA3-BAF1-58DFF5D5AB9F}" type="slidenum">
              <a:t>8</a:t>
            </a:fld>
            <a:endParaRPr lang="es-PE" sz="1100" b="1" i="0" u="none" strike="noStrike" kern="0" cap="none" spc="0" baseline="0">
              <a:solidFill>
                <a:srgbClr val="3494BA"/>
              </a:solidFill>
              <a:uFillTx/>
              <a:latin typeface="DM Sans"/>
              <a:ea typeface="DM Sans"/>
              <a:cs typeface="DM Sans"/>
            </a:endParaRPr>
          </a:p>
        </p:txBody>
      </p:sp>
      <p:sp>
        <p:nvSpPr>
          <p:cNvPr id="3" name="Google Shape;75;p13">
            <a:extLst>
              <a:ext uri="{FF2B5EF4-FFF2-40B4-BE49-F238E27FC236}">
                <a16:creationId xmlns:a16="http://schemas.microsoft.com/office/drawing/2014/main" id="{3E20E6EB-7FB5-2CBC-2686-6FB5EFA6737D}"/>
              </a:ext>
            </a:extLst>
          </p:cNvPr>
          <p:cNvSpPr txBox="1"/>
          <p:nvPr/>
        </p:nvSpPr>
        <p:spPr>
          <a:xfrm>
            <a:off x="303900" y="158977"/>
            <a:ext cx="8474695" cy="708303"/>
          </a:xfrm>
          <a:prstGeom prst="rect">
            <a:avLst/>
          </a:prstGeom>
          <a:noFill/>
          <a:ln cap="flat">
            <a:noFill/>
          </a:ln>
        </p:spPr>
        <p:txBody>
          <a:bodyPr vert="horz" wrap="square" lIns="0" tIns="0" rIns="0" bIns="0" anchor="ctr"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200" b="1" i="0" u="none" strike="noStrike" kern="0" cap="none" spc="0" baseline="0">
                <a:solidFill>
                  <a:srgbClr val="1A4A5D"/>
                </a:solidFill>
                <a:uFillTx/>
                <a:latin typeface="DM Sans"/>
                <a:ea typeface="DM Sans"/>
                <a:cs typeface="DM Sans"/>
              </a:rPr>
              <a:t>Alimentación</a:t>
            </a:r>
          </a:p>
        </p:txBody>
      </p:sp>
      <p:sp>
        <p:nvSpPr>
          <p:cNvPr id="4" name="Rectangle 2">
            <a:extLst>
              <a:ext uri="{FF2B5EF4-FFF2-40B4-BE49-F238E27FC236}">
                <a16:creationId xmlns:a16="http://schemas.microsoft.com/office/drawing/2014/main" id="{93EFBE47-1E36-CEB7-8732-5AE289059DC7}"/>
              </a:ext>
            </a:extLst>
          </p:cNvPr>
          <p:cNvSpPr/>
          <p:nvPr/>
        </p:nvSpPr>
        <p:spPr>
          <a:xfrm>
            <a:off x="235576" y="862516"/>
            <a:ext cx="4144883" cy="276999"/>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404040"/>
                </a:solidFill>
                <a:uFillTx/>
                <a:latin typeface="Arial"/>
                <a:ea typeface="Arial"/>
                <a:cs typeface="Arial" pitchFamily="34"/>
              </a:rPr>
              <a:t>Easy to change colors, photos and Text.  </a:t>
            </a:r>
          </a:p>
        </p:txBody>
      </p:sp>
      <p:grpSp>
        <p:nvGrpSpPr>
          <p:cNvPr id="5" name="그룹 35">
            <a:extLst>
              <a:ext uri="{FF2B5EF4-FFF2-40B4-BE49-F238E27FC236}">
                <a16:creationId xmlns:a16="http://schemas.microsoft.com/office/drawing/2014/main" id="{41DE6781-DC2A-0E6B-49AD-738E97E3DE8B}"/>
              </a:ext>
            </a:extLst>
          </p:cNvPr>
          <p:cNvGrpSpPr/>
          <p:nvPr/>
        </p:nvGrpSpPr>
        <p:grpSpPr>
          <a:xfrm>
            <a:off x="1689600" y="3243011"/>
            <a:ext cx="1084524" cy="1351948"/>
            <a:chOff x="1689600" y="3243011"/>
            <a:chExt cx="1084524" cy="1351948"/>
          </a:xfrm>
        </p:grpSpPr>
        <p:sp>
          <p:nvSpPr>
            <p:cNvPr id="6" name="TextBox 4">
              <a:extLst>
                <a:ext uri="{FF2B5EF4-FFF2-40B4-BE49-F238E27FC236}">
                  <a16:creationId xmlns:a16="http://schemas.microsoft.com/office/drawing/2014/main" id="{409CD031-7606-1BF2-FE22-E32B97A15A07}"/>
                </a:ext>
              </a:extLst>
            </p:cNvPr>
            <p:cNvSpPr txBox="1"/>
            <p:nvPr/>
          </p:nvSpPr>
          <p:spPr>
            <a:xfrm>
              <a:off x="1689600" y="3243011"/>
              <a:ext cx="1084524" cy="276999"/>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58B6C0"/>
                  </a:solidFill>
                  <a:uFillTx/>
                  <a:latin typeface="Arial"/>
                  <a:ea typeface="Arial"/>
                  <a:cs typeface="Arial" pitchFamily="34"/>
                </a:rPr>
                <a:t>Text Here</a:t>
              </a:r>
            </a:p>
          </p:txBody>
        </p:sp>
        <p:sp>
          <p:nvSpPr>
            <p:cNvPr id="7" name="TextBox 5">
              <a:extLst>
                <a:ext uri="{FF2B5EF4-FFF2-40B4-BE49-F238E27FC236}">
                  <a16:creationId xmlns:a16="http://schemas.microsoft.com/office/drawing/2014/main" id="{B64E552E-B63E-A1B8-B4F1-FC2F28FD771C}"/>
                </a:ext>
              </a:extLst>
            </p:cNvPr>
            <p:cNvSpPr txBox="1"/>
            <p:nvPr/>
          </p:nvSpPr>
          <p:spPr>
            <a:xfrm>
              <a:off x="1689600" y="3486963"/>
              <a:ext cx="1080583" cy="11079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404040"/>
                  </a:solidFill>
                  <a:uFillTx/>
                  <a:latin typeface="Arial"/>
                  <a:ea typeface="Arial"/>
                  <a:cs typeface="Arial" pitchFamily="34"/>
                </a:rPr>
                <a:t>Get a modern PowerPoint  Presentation that is beautifully designed.  </a:t>
              </a:r>
            </a:p>
          </p:txBody>
        </p:sp>
      </p:grpSp>
      <p:sp>
        <p:nvSpPr>
          <p:cNvPr id="8" name="Oval 6">
            <a:extLst>
              <a:ext uri="{FF2B5EF4-FFF2-40B4-BE49-F238E27FC236}">
                <a16:creationId xmlns:a16="http://schemas.microsoft.com/office/drawing/2014/main" id="{E8B11D5B-B4AF-ED9C-C478-D14327754B8E}"/>
              </a:ext>
            </a:extLst>
          </p:cNvPr>
          <p:cNvSpPr/>
          <p:nvPr/>
        </p:nvSpPr>
        <p:spPr>
          <a:xfrm>
            <a:off x="2006422" y="2667743"/>
            <a:ext cx="450881" cy="45088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8B6C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0" cap="none" spc="0" baseline="0">
              <a:solidFill>
                <a:srgbClr val="FFFFFF"/>
              </a:solidFill>
              <a:uFillTx/>
              <a:latin typeface="Arial"/>
              <a:ea typeface="맑은 고딕" pitchFamily="34"/>
            </a:endParaRPr>
          </a:p>
        </p:txBody>
      </p:sp>
      <p:grpSp>
        <p:nvGrpSpPr>
          <p:cNvPr id="9" name="그룹 40">
            <a:extLst>
              <a:ext uri="{FF2B5EF4-FFF2-40B4-BE49-F238E27FC236}">
                <a16:creationId xmlns:a16="http://schemas.microsoft.com/office/drawing/2014/main" id="{0D76AB26-56EE-629F-B3A0-D51BAB0766CE}"/>
              </a:ext>
            </a:extLst>
          </p:cNvPr>
          <p:cNvGrpSpPr/>
          <p:nvPr/>
        </p:nvGrpSpPr>
        <p:grpSpPr>
          <a:xfrm>
            <a:off x="291711" y="3243011"/>
            <a:ext cx="1084524" cy="1351948"/>
            <a:chOff x="291711" y="3243011"/>
            <a:chExt cx="1084524" cy="1351948"/>
          </a:xfrm>
        </p:grpSpPr>
        <p:sp>
          <p:nvSpPr>
            <p:cNvPr id="10" name="TextBox 8">
              <a:extLst>
                <a:ext uri="{FF2B5EF4-FFF2-40B4-BE49-F238E27FC236}">
                  <a16:creationId xmlns:a16="http://schemas.microsoft.com/office/drawing/2014/main" id="{4EEE0DF1-FA71-199D-6E32-327D6C2193F0}"/>
                </a:ext>
              </a:extLst>
            </p:cNvPr>
            <p:cNvSpPr txBox="1"/>
            <p:nvPr/>
          </p:nvSpPr>
          <p:spPr>
            <a:xfrm>
              <a:off x="291711" y="3243011"/>
              <a:ext cx="1084524" cy="276999"/>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3494BA"/>
                  </a:solidFill>
                  <a:uFillTx/>
                  <a:latin typeface="Arial"/>
                  <a:ea typeface="Arial"/>
                  <a:cs typeface="Arial" pitchFamily="34"/>
                </a:rPr>
                <a:t>Text Here</a:t>
              </a:r>
            </a:p>
          </p:txBody>
        </p:sp>
        <p:sp>
          <p:nvSpPr>
            <p:cNvPr id="11" name="TextBox 9">
              <a:extLst>
                <a:ext uri="{FF2B5EF4-FFF2-40B4-BE49-F238E27FC236}">
                  <a16:creationId xmlns:a16="http://schemas.microsoft.com/office/drawing/2014/main" id="{C0DE02A1-E629-A99C-4BB8-D96B4E800F3E}"/>
                </a:ext>
              </a:extLst>
            </p:cNvPr>
            <p:cNvSpPr txBox="1"/>
            <p:nvPr/>
          </p:nvSpPr>
          <p:spPr>
            <a:xfrm>
              <a:off x="291711" y="3486963"/>
              <a:ext cx="1080583" cy="11079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404040"/>
                  </a:solidFill>
                  <a:uFillTx/>
                  <a:latin typeface="Arial"/>
                  <a:ea typeface="Arial"/>
                  <a:cs typeface="Arial" pitchFamily="34"/>
                </a:rPr>
                <a:t>Get a modern PowerPoint  Presentation that is beautifully designed.  </a:t>
              </a:r>
            </a:p>
          </p:txBody>
        </p:sp>
      </p:grpSp>
      <p:sp>
        <p:nvSpPr>
          <p:cNvPr id="12" name="Oval 10">
            <a:extLst>
              <a:ext uri="{FF2B5EF4-FFF2-40B4-BE49-F238E27FC236}">
                <a16:creationId xmlns:a16="http://schemas.microsoft.com/office/drawing/2014/main" id="{ED18C12C-D1D0-5C69-B929-5AFBF355763B}"/>
              </a:ext>
            </a:extLst>
          </p:cNvPr>
          <p:cNvSpPr/>
          <p:nvPr/>
        </p:nvSpPr>
        <p:spPr>
          <a:xfrm>
            <a:off x="608533" y="2667743"/>
            <a:ext cx="450881" cy="45088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494B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0" cap="none" spc="0" baseline="0">
              <a:solidFill>
                <a:srgbClr val="FFFFFF"/>
              </a:solidFill>
              <a:uFillTx/>
              <a:latin typeface="Arial"/>
              <a:ea typeface="맑은 고딕" pitchFamily="34"/>
            </a:endParaRPr>
          </a:p>
        </p:txBody>
      </p:sp>
      <p:grpSp>
        <p:nvGrpSpPr>
          <p:cNvPr id="13" name="그룹 36">
            <a:extLst>
              <a:ext uri="{FF2B5EF4-FFF2-40B4-BE49-F238E27FC236}">
                <a16:creationId xmlns:a16="http://schemas.microsoft.com/office/drawing/2014/main" id="{86A1B5D9-9B03-BC3B-5681-2C73D22311E7}"/>
              </a:ext>
            </a:extLst>
          </p:cNvPr>
          <p:cNvGrpSpPr/>
          <p:nvPr/>
        </p:nvGrpSpPr>
        <p:grpSpPr>
          <a:xfrm>
            <a:off x="3087499" y="3243011"/>
            <a:ext cx="1084524" cy="1351948"/>
            <a:chOff x="3087499" y="3243011"/>
            <a:chExt cx="1084524" cy="1351948"/>
          </a:xfrm>
        </p:grpSpPr>
        <p:sp>
          <p:nvSpPr>
            <p:cNvPr id="14" name="TextBox 12">
              <a:extLst>
                <a:ext uri="{FF2B5EF4-FFF2-40B4-BE49-F238E27FC236}">
                  <a16:creationId xmlns:a16="http://schemas.microsoft.com/office/drawing/2014/main" id="{7DAC42AA-8438-5973-872E-F26261DA9FB3}"/>
                </a:ext>
              </a:extLst>
            </p:cNvPr>
            <p:cNvSpPr txBox="1"/>
            <p:nvPr/>
          </p:nvSpPr>
          <p:spPr>
            <a:xfrm>
              <a:off x="3087499" y="3243011"/>
              <a:ext cx="1084524" cy="276999"/>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0" cap="none" spc="0" baseline="0">
                  <a:solidFill>
                    <a:srgbClr val="75BDA7"/>
                  </a:solidFill>
                  <a:uFillTx/>
                  <a:latin typeface="Arial"/>
                  <a:ea typeface="Arial"/>
                  <a:cs typeface="Arial" pitchFamily="34"/>
                </a:rPr>
                <a:t>Text Here</a:t>
              </a:r>
            </a:p>
          </p:txBody>
        </p:sp>
        <p:sp>
          <p:nvSpPr>
            <p:cNvPr id="15" name="TextBox 13">
              <a:extLst>
                <a:ext uri="{FF2B5EF4-FFF2-40B4-BE49-F238E27FC236}">
                  <a16:creationId xmlns:a16="http://schemas.microsoft.com/office/drawing/2014/main" id="{86CA535C-0F99-22A5-132C-9528323772A1}"/>
                </a:ext>
              </a:extLst>
            </p:cNvPr>
            <p:cNvSpPr txBox="1"/>
            <p:nvPr/>
          </p:nvSpPr>
          <p:spPr>
            <a:xfrm>
              <a:off x="3087499" y="3486963"/>
              <a:ext cx="1080583" cy="11079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0" u="none" strike="noStrike" kern="0" cap="none" spc="0" baseline="0">
                  <a:solidFill>
                    <a:srgbClr val="404040"/>
                  </a:solidFill>
                  <a:uFillTx/>
                  <a:latin typeface="Arial"/>
                  <a:ea typeface="Arial"/>
                  <a:cs typeface="Arial" pitchFamily="34"/>
                </a:rPr>
                <a:t>Get a modern PowerPoint  Presentation that is beautifully designed.  </a:t>
              </a:r>
            </a:p>
          </p:txBody>
        </p:sp>
      </p:grpSp>
      <p:sp>
        <p:nvSpPr>
          <p:cNvPr id="16" name="Oval 14">
            <a:extLst>
              <a:ext uri="{FF2B5EF4-FFF2-40B4-BE49-F238E27FC236}">
                <a16:creationId xmlns:a16="http://schemas.microsoft.com/office/drawing/2014/main" id="{5655CC7D-1F7F-9501-D7A6-DD80476BF92A}"/>
              </a:ext>
            </a:extLst>
          </p:cNvPr>
          <p:cNvSpPr/>
          <p:nvPr/>
        </p:nvSpPr>
        <p:spPr>
          <a:xfrm>
            <a:off x="3404320" y="2667743"/>
            <a:ext cx="450881" cy="45088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5BDA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0" cap="none" spc="0" baseline="0">
              <a:solidFill>
                <a:srgbClr val="FFFFFF"/>
              </a:solidFill>
              <a:uFillTx/>
              <a:latin typeface="Arial"/>
              <a:ea typeface="맑은 고딕" pitchFamily="34"/>
            </a:endParaRPr>
          </a:p>
        </p:txBody>
      </p:sp>
      <p:sp>
        <p:nvSpPr>
          <p:cNvPr id="17" name="TextBox 15">
            <a:extLst>
              <a:ext uri="{FF2B5EF4-FFF2-40B4-BE49-F238E27FC236}">
                <a16:creationId xmlns:a16="http://schemas.microsoft.com/office/drawing/2014/main" id="{756DE441-5381-956D-23ED-CFD6C76552DA}"/>
              </a:ext>
            </a:extLst>
          </p:cNvPr>
          <p:cNvSpPr txBox="1"/>
          <p:nvPr/>
        </p:nvSpPr>
        <p:spPr>
          <a:xfrm>
            <a:off x="235576" y="1136151"/>
            <a:ext cx="4144883" cy="1477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0" i="0" u="none" strike="noStrike" kern="0" cap="none" spc="0" baseline="0">
                <a:solidFill>
                  <a:srgbClr val="404040"/>
                </a:solidFill>
                <a:uFillTx/>
                <a:latin typeface="Arial"/>
                <a:ea typeface="Arial"/>
                <a:cs typeface="Arial" pitchFamily="34"/>
              </a:rPr>
              <a:t>Get a modern PowerPoint  Presentation that is beautifully designed.  Easy to change colors, photos and Text. You can simply impress your audience </a:t>
            </a:r>
            <a:r>
              <a:rPr lang="en-US" sz="900" b="0" i="0" u="none" strike="noStrike" kern="0" cap="none" spc="0" baseline="0">
                <a:solidFill>
                  <a:srgbClr val="404040"/>
                </a:solidFill>
                <a:uFillTx/>
                <a:latin typeface="Arial"/>
                <a:ea typeface="Arial"/>
                <a:cs typeface="Arial" pitchFamily="34"/>
              </a:rPr>
              <a:t>and</a:t>
            </a:r>
            <a:r>
              <a:rPr lang="en-US" sz="1000" b="0" i="0" u="none" strike="noStrike" kern="0" cap="none" spc="0" baseline="0">
                <a:solidFill>
                  <a:srgbClr val="404040"/>
                </a:solidFill>
                <a:uFillTx/>
                <a:latin typeface="Arial"/>
                <a:ea typeface="Arial"/>
                <a:cs typeface="Arial" pitchFamily="34"/>
              </a:rPr>
              <a:t> add a unique zing and appeal to your Presentations. Get a modern PowerPoint  Presentation that is beautifully designed. Easy to change colors, photos and Text.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00" b="0" i="0" u="none" strike="noStrike" kern="0" cap="none" spc="0" baseline="0">
              <a:solidFill>
                <a:srgbClr val="404040"/>
              </a:solidFill>
              <a:uFillTx/>
              <a:latin typeface="Arial"/>
              <a:ea typeface="Arial"/>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0" i="0" u="none" strike="noStrike" kern="0" cap="none" spc="0" baseline="0">
                <a:solidFill>
                  <a:srgbClr val="404040"/>
                </a:solidFill>
                <a:uFillTx/>
                <a:latin typeface="Arial"/>
                <a:ea typeface="Arial"/>
                <a:cs typeface="Arial" pitchFamily="34"/>
              </a:rPr>
              <a:t>Get a modern PowerPoint  Presentation that is beautifully designed. You can simply impress your audience and add a unique zing and appeal to your Presentations.</a:t>
            </a:r>
          </a:p>
        </p:txBody>
      </p:sp>
      <p:sp>
        <p:nvSpPr>
          <p:cNvPr id="18" name="Freeform 9">
            <a:extLst>
              <a:ext uri="{FF2B5EF4-FFF2-40B4-BE49-F238E27FC236}">
                <a16:creationId xmlns:a16="http://schemas.microsoft.com/office/drawing/2014/main" id="{B6D7B59C-469E-28C5-F872-99FF4E6C63C8}"/>
              </a:ext>
            </a:extLst>
          </p:cNvPr>
          <p:cNvSpPr/>
          <p:nvPr/>
        </p:nvSpPr>
        <p:spPr>
          <a:xfrm>
            <a:off x="3514551" y="2756595"/>
            <a:ext cx="230437" cy="235979"/>
          </a:xfrm>
          <a:custGeom>
            <a:avLst/>
            <a:gdLst>
              <a:gd name="f0" fmla="val 10800000"/>
              <a:gd name="f1" fmla="val 5400000"/>
              <a:gd name="f2" fmla="val 180"/>
              <a:gd name="f3" fmla="val w"/>
              <a:gd name="f4" fmla="val h"/>
              <a:gd name="f5" fmla="val 0"/>
              <a:gd name="f6" fmla="val 3785"/>
              <a:gd name="f7" fmla="val 3876"/>
              <a:gd name="f8" fmla="val 1245"/>
              <a:gd name="f9" fmla="val 1753"/>
              <a:gd name="f10" fmla="val 4"/>
              <a:gd name="f11" fmla="val 56"/>
              <a:gd name="f12" fmla="val 1754"/>
              <a:gd name="f13" fmla="val 114"/>
              <a:gd name="f14" fmla="val 1756"/>
              <a:gd name="f15" fmla="val 174"/>
              <a:gd name="f16" fmla="val 1760"/>
              <a:gd name="f17" fmla="val 238"/>
              <a:gd name="f18" fmla="val 1765"/>
              <a:gd name="f19" fmla="val 302"/>
              <a:gd name="f20" fmla="val 1771"/>
              <a:gd name="f21" fmla="val 367"/>
              <a:gd name="f22" fmla="val 1780"/>
              <a:gd name="f23" fmla="val 433"/>
              <a:gd name="f24" fmla="val 1791"/>
              <a:gd name="f25" fmla="val 494"/>
              <a:gd name="f26" fmla="val 1804"/>
              <a:gd name="f27" fmla="val 556"/>
              <a:gd name="f28" fmla="val 1818"/>
              <a:gd name="f29" fmla="val 614"/>
              <a:gd name="f30" fmla="val 1836"/>
              <a:gd name="f31" fmla="val 669"/>
              <a:gd name="f32" fmla="val 1854"/>
              <a:gd name="f33" fmla="val 718"/>
              <a:gd name="f34" fmla="val 1878"/>
              <a:gd name="f35" fmla="val 760"/>
              <a:gd name="f36" fmla="val 1902"/>
              <a:gd name="f37" fmla="val 796"/>
              <a:gd name="f38" fmla="val 1931"/>
              <a:gd name="f39" fmla="val 825"/>
              <a:gd name="f40" fmla="val 1962"/>
              <a:gd name="f41" fmla="val 844"/>
              <a:gd name="f42" fmla="val 2000"/>
              <a:gd name="f43" fmla="val 856"/>
              <a:gd name="f44" fmla="val 2038"/>
              <a:gd name="f45" fmla="val 858"/>
              <a:gd name="f46" fmla="val 2076"/>
              <a:gd name="f47" fmla="val 851"/>
              <a:gd name="f48" fmla="val 2113"/>
              <a:gd name="f49" fmla="val 838"/>
              <a:gd name="f50" fmla="val 2147"/>
              <a:gd name="f51" fmla="val 822"/>
              <a:gd name="f52" fmla="val 2180"/>
              <a:gd name="f53" fmla="val 802"/>
              <a:gd name="f54" fmla="val 2211"/>
              <a:gd name="f55" fmla="val 782"/>
              <a:gd name="f56" fmla="val 2240"/>
              <a:gd name="f57" fmla="val 764"/>
              <a:gd name="f58" fmla="val 2265"/>
              <a:gd name="f59" fmla="val 747"/>
              <a:gd name="f60" fmla="val 2320"/>
              <a:gd name="f61" fmla="val 722"/>
              <a:gd name="f62" fmla="val 2384"/>
              <a:gd name="f63" fmla="val 696"/>
              <a:gd name="f64" fmla="val 2454"/>
              <a:gd name="f65" fmla="val 673"/>
              <a:gd name="f66" fmla="val 2531"/>
              <a:gd name="f67" fmla="val 653"/>
              <a:gd name="f68" fmla="val 2609"/>
              <a:gd name="f69" fmla="val 640"/>
              <a:gd name="f70" fmla="val 2693"/>
              <a:gd name="f71" fmla="val 633"/>
              <a:gd name="f72" fmla="val 2774"/>
              <a:gd name="f73" fmla="val 636"/>
              <a:gd name="f74" fmla="val 2856"/>
              <a:gd name="f75" fmla="val 649"/>
              <a:gd name="f76" fmla="val 2954"/>
              <a:gd name="f77" fmla="val 674"/>
              <a:gd name="f78" fmla="val 3047"/>
              <a:gd name="f79" fmla="val 709"/>
              <a:gd name="f80" fmla="val 3136"/>
              <a:gd name="f81" fmla="val 751"/>
              <a:gd name="f82" fmla="val 3220"/>
              <a:gd name="f83" fmla="val 800"/>
              <a:gd name="f84" fmla="val 3298"/>
              <a:gd name="f85" fmla="val 3373"/>
              <a:gd name="f86" fmla="val 918"/>
              <a:gd name="f87" fmla="val 3440"/>
              <a:gd name="f88" fmla="val 985"/>
              <a:gd name="f89" fmla="val 3502"/>
              <a:gd name="f90" fmla="val 1056"/>
              <a:gd name="f91" fmla="val 3556"/>
              <a:gd name="f92" fmla="val 1133"/>
              <a:gd name="f93" fmla="val 3604"/>
              <a:gd name="f94" fmla="val 1213"/>
              <a:gd name="f95" fmla="val 3645"/>
              <a:gd name="f96" fmla="val 1296"/>
              <a:gd name="f97" fmla="val 3678"/>
              <a:gd name="f98" fmla="val 1384"/>
              <a:gd name="f99" fmla="val 3704"/>
              <a:gd name="f100" fmla="val 1473"/>
              <a:gd name="f101" fmla="val 3724"/>
              <a:gd name="f102" fmla="val 1567"/>
              <a:gd name="f103" fmla="val 3744"/>
              <a:gd name="f104" fmla="val 1665"/>
              <a:gd name="f105" fmla="val 3762"/>
              <a:gd name="f106" fmla="val 1769"/>
              <a:gd name="f107" fmla="val 3776"/>
              <a:gd name="f108" fmla="val 1871"/>
              <a:gd name="f109" fmla="val 3784"/>
              <a:gd name="f110" fmla="val 1974"/>
              <a:gd name="f111" fmla="val 2078"/>
              <a:gd name="f112" fmla="val 3780"/>
              <a:gd name="f113" fmla="val 2182"/>
              <a:gd name="f114" fmla="val 3771"/>
              <a:gd name="f115" fmla="val 2284"/>
              <a:gd name="f116" fmla="val 3756"/>
              <a:gd name="f117" fmla="val 2380"/>
              <a:gd name="f118" fmla="val 3736"/>
              <a:gd name="f119" fmla="val 2473"/>
              <a:gd name="f120" fmla="val 3713"/>
              <a:gd name="f121" fmla="val 2560"/>
              <a:gd name="f122" fmla="val 3674"/>
              <a:gd name="f123" fmla="val 2671"/>
              <a:gd name="f124" fmla="val 3631"/>
              <a:gd name="f125" fmla="val 3582"/>
              <a:gd name="f126" fmla="val 2873"/>
              <a:gd name="f127" fmla="val 3527"/>
              <a:gd name="f128" fmla="val 2964"/>
              <a:gd name="f129" fmla="val 3467"/>
              <a:gd name="f130" fmla="val 3049"/>
              <a:gd name="f131" fmla="val 3404"/>
              <a:gd name="f132" fmla="val 3129"/>
              <a:gd name="f133" fmla="val 3338"/>
              <a:gd name="f134" fmla="val 3204"/>
              <a:gd name="f135" fmla="val 3269"/>
              <a:gd name="f136" fmla="val 3271"/>
              <a:gd name="f137" fmla="val 3198"/>
              <a:gd name="f138" fmla="val 3334"/>
              <a:gd name="f139" fmla="val 3124"/>
              <a:gd name="f140" fmla="val 3393"/>
              <a:gd name="f141" fmla="val 3445"/>
              <a:gd name="f142" fmla="val 2974"/>
              <a:gd name="f143" fmla="val 3493"/>
              <a:gd name="f144" fmla="val 2900"/>
              <a:gd name="f145" fmla="val 3536"/>
              <a:gd name="f146" fmla="val 2825"/>
              <a:gd name="f147" fmla="val 3576"/>
              <a:gd name="f148" fmla="val 2751"/>
              <a:gd name="f149" fmla="val 3611"/>
              <a:gd name="f150" fmla="val 2680"/>
              <a:gd name="f151" fmla="val 3640"/>
              <a:gd name="f152" fmla="val 3667"/>
              <a:gd name="f153" fmla="val 2542"/>
              <a:gd name="f154" fmla="val 3689"/>
              <a:gd name="f155" fmla="val 2476"/>
              <a:gd name="f156" fmla="val 3709"/>
              <a:gd name="f157" fmla="val 2391"/>
              <a:gd name="f158" fmla="val 3727"/>
              <a:gd name="f159" fmla="val 2300"/>
              <a:gd name="f160" fmla="val 3738"/>
              <a:gd name="f161" fmla="val 2209"/>
              <a:gd name="f162" fmla="val 3742"/>
              <a:gd name="f163" fmla="val 2116"/>
              <a:gd name="f164" fmla="val 3740"/>
              <a:gd name="f165" fmla="val 2025"/>
              <a:gd name="f166" fmla="val 3733"/>
              <a:gd name="f167" fmla="val 1933"/>
              <a:gd name="f168" fmla="val 3720"/>
              <a:gd name="f169" fmla="val 1845"/>
              <a:gd name="f170" fmla="val 3682"/>
              <a:gd name="f171" fmla="val 1678"/>
              <a:gd name="f172" fmla="val 3660"/>
              <a:gd name="f173" fmla="val 1602"/>
              <a:gd name="f174" fmla="val 3634"/>
              <a:gd name="f175" fmla="val 1533"/>
              <a:gd name="f176" fmla="val 3607"/>
              <a:gd name="f177" fmla="val 1438"/>
              <a:gd name="f178" fmla="val 3565"/>
              <a:gd name="f179" fmla="val 1347"/>
              <a:gd name="f180" fmla="val 3518"/>
              <a:gd name="f181" fmla="val 1262"/>
              <a:gd name="f182" fmla="val 3469"/>
              <a:gd name="f183" fmla="val 1176"/>
              <a:gd name="f184" fmla="val 3416"/>
              <a:gd name="f185" fmla="val 1093"/>
              <a:gd name="f186" fmla="val 3364"/>
              <a:gd name="f187" fmla="val 1005"/>
              <a:gd name="f188" fmla="val 3309"/>
              <a:gd name="f189" fmla="val 913"/>
              <a:gd name="f190" fmla="val 3256"/>
              <a:gd name="f191" fmla="val 898"/>
              <a:gd name="f192" fmla="val 3247"/>
              <a:gd name="f193" fmla="val 880"/>
              <a:gd name="f194" fmla="val 3236"/>
              <a:gd name="f195" fmla="val 862"/>
              <a:gd name="f196" fmla="val 3225"/>
              <a:gd name="f197" fmla="val 842"/>
              <a:gd name="f198" fmla="val 3214"/>
              <a:gd name="f199" fmla="val 820"/>
              <a:gd name="f200" fmla="val 798"/>
              <a:gd name="f201" fmla="val 3193"/>
              <a:gd name="f202" fmla="val 776"/>
              <a:gd name="f203" fmla="val 3184"/>
              <a:gd name="f204" fmla="val 753"/>
              <a:gd name="f205" fmla="val 3174"/>
              <a:gd name="f206" fmla="val 729"/>
              <a:gd name="f207" fmla="val 3167"/>
              <a:gd name="f208" fmla="val 705"/>
              <a:gd name="f209" fmla="val 3164"/>
              <a:gd name="f210" fmla="val 682"/>
              <a:gd name="f211" fmla="val 3162"/>
              <a:gd name="f212" fmla="val 658"/>
              <a:gd name="f213" fmla="val 3169"/>
              <a:gd name="f214" fmla="val 613"/>
              <a:gd name="f215" fmla="val 3178"/>
              <a:gd name="f216" fmla="val 591"/>
              <a:gd name="f217" fmla="val 571"/>
              <a:gd name="f218" fmla="val 3213"/>
              <a:gd name="f219" fmla="val 553"/>
              <a:gd name="f220" fmla="val 534"/>
              <a:gd name="f221" fmla="val 3267"/>
              <a:gd name="f222" fmla="val 518"/>
              <a:gd name="f223" fmla="val 3304"/>
              <a:gd name="f224" fmla="val 504"/>
              <a:gd name="f225" fmla="val 3347"/>
              <a:gd name="f226" fmla="val 491"/>
              <a:gd name="f227" fmla="val 3396"/>
              <a:gd name="f228" fmla="val 482"/>
              <a:gd name="f229" fmla="val 3454"/>
              <a:gd name="f230" fmla="val 473"/>
              <a:gd name="f231" fmla="val 3522"/>
              <a:gd name="f232" fmla="val 467"/>
              <a:gd name="f233" fmla="val 3596"/>
              <a:gd name="f234" fmla="val 465"/>
              <a:gd name="f235" fmla="val 3680"/>
              <a:gd name="f236" fmla="val 3773"/>
              <a:gd name="f237" fmla="val 469"/>
              <a:gd name="f238" fmla="val 382"/>
              <a:gd name="f239" fmla="val 3873"/>
              <a:gd name="f240" fmla="val 291"/>
              <a:gd name="f241" fmla="val 3865"/>
              <a:gd name="f242" fmla="val 200"/>
              <a:gd name="f243" fmla="val 3862"/>
              <a:gd name="f244" fmla="val 107"/>
              <a:gd name="f245" fmla="val 16"/>
              <a:gd name="f246" fmla="val 3869"/>
              <a:gd name="f247" fmla="val 3840"/>
              <a:gd name="f248" fmla="val 11"/>
              <a:gd name="f249" fmla="val 3793"/>
              <a:gd name="f250" fmla="val 5"/>
              <a:gd name="f251" fmla="val 2"/>
              <a:gd name="f252" fmla="val 3618"/>
              <a:gd name="f253" fmla="val 3553"/>
              <a:gd name="f254" fmla="val 3484"/>
              <a:gd name="f255" fmla="val 9"/>
              <a:gd name="f256" fmla="val 3413"/>
              <a:gd name="f257" fmla="val 3342"/>
              <a:gd name="f258" fmla="val 29"/>
              <a:gd name="f259" fmla="val 44"/>
              <a:gd name="f260" fmla="val 3196"/>
              <a:gd name="f261" fmla="val 64"/>
              <a:gd name="f262" fmla="val 3125"/>
              <a:gd name="f263" fmla="val 85"/>
              <a:gd name="f264" fmla="val 3056"/>
              <a:gd name="f265" fmla="val 113"/>
              <a:gd name="f266" fmla="val 2989"/>
              <a:gd name="f267" fmla="val 145"/>
              <a:gd name="f268" fmla="val 2925"/>
              <a:gd name="f269" fmla="val 182"/>
              <a:gd name="f270" fmla="val 2867"/>
              <a:gd name="f271" fmla="val 224"/>
              <a:gd name="f272" fmla="val 2813"/>
              <a:gd name="f273" fmla="val 271"/>
              <a:gd name="f274" fmla="val 2765"/>
              <a:gd name="f275" fmla="val 324"/>
              <a:gd name="f276" fmla="val 2724"/>
              <a:gd name="f277" fmla="val 2689"/>
              <a:gd name="f278" fmla="val 429"/>
              <a:gd name="f279" fmla="val 2667"/>
              <a:gd name="f280" fmla="val 474"/>
              <a:gd name="f281" fmla="val 2654"/>
              <a:gd name="f282" fmla="val 516"/>
              <a:gd name="f283" fmla="val 2649"/>
              <a:gd name="f284" fmla="val 2647"/>
              <a:gd name="f285" fmla="val 594"/>
              <a:gd name="f286" fmla="val 2653"/>
              <a:gd name="f287" fmla="val 2662"/>
              <a:gd name="f288" fmla="val 2673"/>
              <a:gd name="f289" fmla="val 714"/>
              <a:gd name="f290" fmla="val 2684"/>
              <a:gd name="f291" fmla="val 758"/>
              <a:gd name="f292" fmla="val 2698"/>
              <a:gd name="f293" fmla="val 805"/>
              <a:gd name="f294" fmla="val 2709"/>
              <a:gd name="f295" fmla="val 2720"/>
              <a:gd name="f296" fmla="val 971"/>
              <a:gd name="f297" fmla="val 2734"/>
              <a:gd name="f298" fmla="val 1082"/>
              <a:gd name="f299" fmla="val 2738"/>
              <a:gd name="f300" fmla="val 1189"/>
              <a:gd name="f301" fmla="val 2733"/>
              <a:gd name="f302" fmla="val 1291"/>
              <a:gd name="f303" fmla="val 2718"/>
              <a:gd name="f304" fmla="val 1387"/>
              <a:gd name="f305" fmla="val 2694"/>
              <a:gd name="f306" fmla="val 1478"/>
              <a:gd name="f307" fmla="val 2664"/>
              <a:gd name="f308" fmla="val 1562"/>
              <a:gd name="f309" fmla="val 2625"/>
              <a:gd name="f310" fmla="val 1640"/>
              <a:gd name="f311" fmla="val 2580"/>
              <a:gd name="f312" fmla="val 1711"/>
              <a:gd name="f313" fmla="val 2527"/>
              <a:gd name="f314" fmla="val 1773"/>
              <a:gd name="f315" fmla="val 2471"/>
              <a:gd name="f316" fmla="val 1827"/>
              <a:gd name="f317" fmla="val 2409"/>
              <a:gd name="f318" fmla="val 1873"/>
              <a:gd name="f319" fmla="val 2342"/>
              <a:gd name="f320" fmla="val 1909"/>
              <a:gd name="f321" fmla="val 2273"/>
              <a:gd name="f322" fmla="val 2213"/>
              <a:gd name="f323" fmla="val 1947"/>
              <a:gd name="f324" fmla="val 2149"/>
              <a:gd name="f325" fmla="val 2084"/>
              <a:gd name="f326" fmla="val 1973"/>
              <a:gd name="f327" fmla="val 1993"/>
              <a:gd name="f328" fmla="val 1971"/>
              <a:gd name="f329" fmla="val 1904"/>
              <a:gd name="f330" fmla="val 1942"/>
              <a:gd name="f331" fmla="val 1736"/>
              <a:gd name="f332" fmla="val 1916"/>
              <a:gd name="f333" fmla="val 1658"/>
              <a:gd name="f334" fmla="val 1884"/>
              <a:gd name="f335" fmla="val 1585"/>
              <a:gd name="f336" fmla="val 1518"/>
              <a:gd name="f337" fmla="val 1458"/>
              <a:gd name="f338" fmla="val 1404"/>
              <a:gd name="f339" fmla="val 1714"/>
              <a:gd name="f340" fmla="val 1356"/>
              <a:gd name="f341" fmla="val 1669"/>
              <a:gd name="f342" fmla="val 1316"/>
              <a:gd name="f343" fmla="val 1618"/>
              <a:gd name="f344" fmla="val 1278"/>
              <a:gd name="f345" fmla="val 1564"/>
              <a:gd name="f346" fmla="val 1238"/>
              <a:gd name="f347" fmla="val 1513"/>
              <a:gd name="f348" fmla="val 1198"/>
              <a:gd name="f349" fmla="val 1464"/>
              <a:gd name="f350" fmla="val 1156"/>
              <a:gd name="f351" fmla="val 1422"/>
              <a:gd name="f352" fmla="val 1107"/>
              <a:gd name="f353" fmla="val 1358"/>
              <a:gd name="f354" fmla="val 1000"/>
              <a:gd name="f355" fmla="val 1334"/>
              <a:gd name="f356" fmla="val 938"/>
              <a:gd name="f357" fmla="val 874"/>
              <a:gd name="f358" fmla="val 1300"/>
              <a:gd name="f359" fmla="val 807"/>
              <a:gd name="f360" fmla="val 1285"/>
              <a:gd name="f361" fmla="val 736"/>
              <a:gd name="f362" fmla="val 1273"/>
              <a:gd name="f363" fmla="val 664"/>
              <a:gd name="f364" fmla="val 589"/>
              <a:gd name="f365" fmla="val 1260"/>
              <a:gd name="f366" fmla="val 585"/>
              <a:gd name="f367" fmla="val 1258"/>
              <a:gd name="f368" fmla="val 574"/>
              <a:gd name="f369" fmla="val 1256"/>
              <a:gd name="f370" fmla="val 1253"/>
              <a:gd name="f371" fmla="val 522"/>
              <a:gd name="f372" fmla="val 1251"/>
              <a:gd name="f373" fmla="val 485"/>
              <a:gd name="f374" fmla="val 1247"/>
              <a:gd name="f375" fmla="val 442"/>
              <a:gd name="f376" fmla="val 1244"/>
              <a:gd name="f377" fmla="val 394"/>
              <a:gd name="f378" fmla="val 1240"/>
              <a:gd name="f379" fmla="val 345"/>
              <a:gd name="f380" fmla="val 1236"/>
              <a:gd name="f381" fmla="val 293"/>
              <a:gd name="f382" fmla="val 1234"/>
              <a:gd name="f383" fmla="val 185"/>
              <a:gd name="f384" fmla="val 134"/>
              <a:gd name="f385" fmla="val 40"/>
              <a:gd name="f386" fmla="+- 0 0 -90"/>
              <a:gd name="f387" fmla="*/ f3 1 3785"/>
              <a:gd name="f388" fmla="*/ f4 1 3876"/>
              <a:gd name="f389" fmla="val f5"/>
              <a:gd name="f390" fmla="val f6"/>
              <a:gd name="f391" fmla="val f7"/>
              <a:gd name="f392" fmla="*/ f386 f0 1"/>
              <a:gd name="f393" fmla="+- f391 0 f389"/>
              <a:gd name="f394" fmla="+- f390 0 f389"/>
              <a:gd name="f395" fmla="*/ f392 1 f2"/>
              <a:gd name="f396" fmla="*/ f394 1 3785"/>
              <a:gd name="f397" fmla="*/ f393 1 3876"/>
              <a:gd name="f398" fmla="*/ 1754 f394 1"/>
              <a:gd name="f399" fmla="*/ 114 f393 1"/>
              <a:gd name="f400" fmla="*/ 1771 f394 1"/>
              <a:gd name="f401" fmla="*/ 367 f393 1"/>
              <a:gd name="f402" fmla="*/ 1818 f394 1"/>
              <a:gd name="f403" fmla="*/ 614 f393 1"/>
              <a:gd name="f404" fmla="*/ 1902 f394 1"/>
              <a:gd name="f405" fmla="*/ 796 f393 1"/>
              <a:gd name="f406" fmla="*/ 2038 f394 1"/>
              <a:gd name="f407" fmla="*/ 858 f393 1"/>
              <a:gd name="f408" fmla="*/ 2180 f394 1"/>
              <a:gd name="f409" fmla="*/ 802 f393 1"/>
              <a:gd name="f410" fmla="*/ 2320 f394 1"/>
              <a:gd name="f411" fmla="*/ 722 f393 1"/>
              <a:gd name="f412" fmla="*/ 2609 f394 1"/>
              <a:gd name="f413" fmla="*/ 640 f393 1"/>
              <a:gd name="f414" fmla="*/ 2954 f394 1"/>
              <a:gd name="f415" fmla="*/ 674 f393 1"/>
              <a:gd name="f416" fmla="*/ 3298 f394 1"/>
              <a:gd name="f417" fmla="*/ 856 f393 1"/>
              <a:gd name="f418" fmla="*/ 3556 f394 1"/>
              <a:gd name="f419" fmla="*/ 1133 f393 1"/>
              <a:gd name="f420" fmla="*/ 3704 f394 1"/>
              <a:gd name="f421" fmla="*/ 1473 f393 1"/>
              <a:gd name="f422" fmla="*/ 3776 f394 1"/>
              <a:gd name="f423" fmla="*/ 1871 f393 1"/>
              <a:gd name="f424" fmla="*/ 3771 f394 1"/>
              <a:gd name="f425" fmla="*/ 2284 f393 1"/>
              <a:gd name="f426" fmla="*/ 3674 f394 1"/>
              <a:gd name="f427" fmla="*/ 2671 f393 1"/>
              <a:gd name="f428" fmla="*/ 3467 f394 1"/>
              <a:gd name="f429" fmla="*/ 3049 f393 1"/>
              <a:gd name="f430" fmla="*/ 3198 f394 1"/>
              <a:gd name="f431" fmla="*/ 3334 f393 1"/>
              <a:gd name="f432" fmla="*/ 2900 f394 1"/>
              <a:gd name="f433" fmla="*/ 3536 f393 1"/>
              <a:gd name="f434" fmla="*/ 3667 f393 1"/>
              <a:gd name="f435" fmla="*/ 2300 f394 1"/>
              <a:gd name="f436" fmla="*/ 3738 f393 1"/>
              <a:gd name="f437" fmla="*/ 1933 f394 1"/>
              <a:gd name="f438" fmla="*/ 3720 f393 1"/>
              <a:gd name="f439" fmla="*/ 1602 f394 1"/>
              <a:gd name="f440" fmla="*/ 3634 f393 1"/>
              <a:gd name="f441" fmla="*/ 1262 f394 1"/>
              <a:gd name="f442" fmla="*/ 3469 f393 1"/>
              <a:gd name="f443" fmla="*/ 913 f394 1"/>
              <a:gd name="f444" fmla="*/ 3256 f393 1"/>
              <a:gd name="f445" fmla="*/ 842 f394 1"/>
              <a:gd name="f446" fmla="*/ 3214 f393 1"/>
              <a:gd name="f447" fmla="*/ 753 f394 1"/>
              <a:gd name="f448" fmla="*/ 3174 f393 1"/>
              <a:gd name="f449" fmla="*/ 658 f394 1"/>
              <a:gd name="f450" fmla="*/ 3164 f393 1"/>
              <a:gd name="f451" fmla="*/ 571 f394 1"/>
              <a:gd name="f452" fmla="*/ 3213 f393 1"/>
              <a:gd name="f453" fmla="*/ 504 f394 1"/>
              <a:gd name="f454" fmla="*/ 3347 f393 1"/>
              <a:gd name="f455" fmla="*/ 467 f394 1"/>
              <a:gd name="f456" fmla="*/ 3596 f393 1"/>
              <a:gd name="f457" fmla="*/ 382 f394 1"/>
              <a:gd name="f458" fmla="*/ 3873 f393 1"/>
              <a:gd name="f459" fmla="*/ 16 f394 1"/>
              <a:gd name="f460" fmla="*/ 3869 f393 1"/>
              <a:gd name="f461" fmla="*/ 2 f394 1"/>
              <a:gd name="f462" fmla="*/ 3682 f393 1"/>
              <a:gd name="f463" fmla="*/ 9 f394 1"/>
              <a:gd name="f464" fmla="*/ 3413 f393 1"/>
              <a:gd name="f465" fmla="*/ 64 f394 1"/>
              <a:gd name="f466" fmla="*/ 3125 f393 1"/>
              <a:gd name="f467" fmla="*/ 182 f394 1"/>
              <a:gd name="f468" fmla="*/ 2867 f393 1"/>
              <a:gd name="f469" fmla="*/ 2689 f393 1"/>
              <a:gd name="f470" fmla="*/ 556 f394 1"/>
              <a:gd name="f471" fmla="*/ 2647 f393 1"/>
              <a:gd name="f472" fmla="*/ 714 f394 1"/>
              <a:gd name="f473" fmla="*/ 2684 f393 1"/>
              <a:gd name="f474" fmla="*/ 971 f394 1"/>
              <a:gd name="f475" fmla="*/ 2734 f393 1"/>
              <a:gd name="f476" fmla="*/ 1387 f394 1"/>
              <a:gd name="f477" fmla="*/ 2694 f393 1"/>
              <a:gd name="f478" fmla="*/ 1711 f394 1"/>
              <a:gd name="f479" fmla="*/ 2527 f393 1"/>
              <a:gd name="f480" fmla="*/ 1909 f394 1"/>
              <a:gd name="f481" fmla="*/ 2273 f393 1"/>
              <a:gd name="f482" fmla="*/ 1973 f394 1"/>
              <a:gd name="f483" fmla="*/ 1993 f393 1"/>
              <a:gd name="f484" fmla="*/ 1916 f394 1"/>
              <a:gd name="f485" fmla="*/ 1658 f393 1"/>
              <a:gd name="f486" fmla="*/ 1760 f394 1"/>
              <a:gd name="f487" fmla="*/ 1404 f393 1"/>
              <a:gd name="f488" fmla="*/ 1564 f394 1"/>
              <a:gd name="f489" fmla="*/ 1238 f393 1"/>
              <a:gd name="f490" fmla="*/ 1056 f393 1"/>
              <a:gd name="f491" fmla="*/ 1300 f394 1"/>
              <a:gd name="f492" fmla="*/ 807 f393 1"/>
              <a:gd name="f493" fmla="*/ 1260 f394 1"/>
              <a:gd name="f494" fmla="*/ 585 f393 1"/>
              <a:gd name="f495" fmla="*/ 1251 f394 1"/>
              <a:gd name="f496" fmla="*/ 485 f393 1"/>
              <a:gd name="f497" fmla="*/ 1236 f394 1"/>
              <a:gd name="f498" fmla="*/ 293 f393 1"/>
              <a:gd name="f499" fmla="*/ 85 f393 1"/>
              <a:gd name="f500" fmla="+- f395 0 f1"/>
              <a:gd name="f501" fmla="*/ f398 1 3785"/>
              <a:gd name="f502" fmla="*/ f399 1 3876"/>
              <a:gd name="f503" fmla="*/ f400 1 3785"/>
              <a:gd name="f504" fmla="*/ f401 1 3876"/>
              <a:gd name="f505" fmla="*/ f402 1 3785"/>
              <a:gd name="f506" fmla="*/ f403 1 3876"/>
              <a:gd name="f507" fmla="*/ f404 1 3785"/>
              <a:gd name="f508" fmla="*/ f405 1 3876"/>
              <a:gd name="f509" fmla="*/ f406 1 3785"/>
              <a:gd name="f510" fmla="*/ f407 1 3876"/>
              <a:gd name="f511" fmla="*/ f408 1 3785"/>
              <a:gd name="f512" fmla="*/ f409 1 3876"/>
              <a:gd name="f513" fmla="*/ f410 1 3785"/>
              <a:gd name="f514" fmla="*/ f411 1 3876"/>
              <a:gd name="f515" fmla="*/ f412 1 3785"/>
              <a:gd name="f516" fmla="*/ f413 1 3876"/>
              <a:gd name="f517" fmla="*/ f414 1 3785"/>
              <a:gd name="f518" fmla="*/ f415 1 3876"/>
              <a:gd name="f519" fmla="*/ f416 1 3785"/>
              <a:gd name="f520" fmla="*/ f417 1 3876"/>
              <a:gd name="f521" fmla="*/ f418 1 3785"/>
              <a:gd name="f522" fmla="*/ f419 1 3876"/>
              <a:gd name="f523" fmla="*/ f420 1 3785"/>
              <a:gd name="f524" fmla="*/ f421 1 3876"/>
              <a:gd name="f525" fmla="*/ f422 1 3785"/>
              <a:gd name="f526" fmla="*/ f423 1 3876"/>
              <a:gd name="f527" fmla="*/ f424 1 3785"/>
              <a:gd name="f528" fmla="*/ f425 1 3876"/>
              <a:gd name="f529" fmla="*/ f426 1 3785"/>
              <a:gd name="f530" fmla="*/ f427 1 3876"/>
              <a:gd name="f531" fmla="*/ f428 1 3785"/>
              <a:gd name="f532" fmla="*/ f429 1 3876"/>
              <a:gd name="f533" fmla="*/ f430 1 3785"/>
              <a:gd name="f534" fmla="*/ f431 1 3876"/>
              <a:gd name="f535" fmla="*/ f432 1 3785"/>
              <a:gd name="f536" fmla="*/ f433 1 3876"/>
              <a:gd name="f537" fmla="*/ f434 1 3876"/>
              <a:gd name="f538" fmla="*/ f435 1 3785"/>
              <a:gd name="f539" fmla="*/ f436 1 3876"/>
              <a:gd name="f540" fmla="*/ f437 1 3785"/>
              <a:gd name="f541" fmla="*/ f438 1 3876"/>
              <a:gd name="f542" fmla="*/ f439 1 3785"/>
              <a:gd name="f543" fmla="*/ f440 1 3876"/>
              <a:gd name="f544" fmla="*/ f441 1 3785"/>
              <a:gd name="f545" fmla="*/ f442 1 3876"/>
              <a:gd name="f546" fmla="*/ f443 1 3785"/>
              <a:gd name="f547" fmla="*/ f444 1 3876"/>
              <a:gd name="f548" fmla="*/ f445 1 3785"/>
              <a:gd name="f549" fmla="*/ f446 1 3876"/>
              <a:gd name="f550" fmla="*/ f447 1 3785"/>
              <a:gd name="f551" fmla="*/ f448 1 3876"/>
              <a:gd name="f552" fmla="*/ f449 1 3785"/>
              <a:gd name="f553" fmla="*/ f450 1 3876"/>
              <a:gd name="f554" fmla="*/ f451 1 3785"/>
              <a:gd name="f555" fmla="*/ f452 1 3876"/>
              <a:gd name="f556" fmla="*/ f453 1 3785"/>
              <a:gd name="f557" fmla="*/ f454 1 3876"/>
              <a:gd name="f558" fmla="*/ f455 1 3785"/>
              <a:gd name="f559" fmla="*/ f456 1 3876"/>
              <a:gd name="f560" fmla="*/ f457 1 3785"/>
              <a:gd name="f561" fmla="*/ f458 1 3876"/>
              <a:gd name="f562" fmla="*/ f459 1 3785"/>
              <a:gd name="f563" fmla="*/ f460 1 3876"/>
              <a:gd name="f564" fmla="*/ f461 1 3785"/>
              <a:gd name="f565" fmla="*/ f462 1 3876"/>
              <a:gd name="f566" fmla="*/ f463 1 3785"/>
              <a:gd name="f567" fmla="*/ f464 1 3876"/>
              <a:gd name="f568" fmla="*/ f465 1 3785"/>
              <a:gd name="f569" fmla="*/ f466 1 3876"/>
              <a:gd name="f570" fmla="*/ f467 1 3785"/>
              <a:gd name="f571" fmla="*/ f468 1 3876"/>
              <a:gd name="f572" fmla="*/ f469 1 3876"/>
              <a:gd name="f573" fmla="*/ f470 1 3785"/>
              <a:gd name="f574" fmla="*/ f471 1 3876"/>
              <a:gd name="f575" fmla="*/ f472 1 3785"/>
              <a:gd name="f576" fmla="*/ f473 1 3876"/>
              <a:gd name="f577" fmla="*/ f474 1 3785"/>
              <a:gd name="f578" fmla="*/ f475 1 3876"/>
              <a:gd name="f579" fmla="*/ f476 1 3785"/>
              <a:gd name="f580" fmla="*/ f477 1 3876"/>
              <a:gd name="f581" fmla="*/ f478 1 3785"/>
              <a:gd name="f582" fmla="*/ f479 1 3876"/>
              <a:gd name="f583" fmla="*/ f480 1 3785"/>
              <a:gd name="f584" fmla="*/ f481 1 3876"/>
              <a:gd name="f585" fmla="*/ f482 1 3785"/>
              <a:gd name="f586" fmla="*/ f483 1 3876"/>
              <a:gd name="f587" fmla="*/ f484 1 3785"/>
              <a:gd name="f588" fmla="*/ f485 1 3876"/>
              <a:gd name="f589" fmla="*/ f486 1 3785"/>
              <a:gd name="f590" fmla="*/ f487 1 3876"/>
              <a:gd name="f591" fmla="*/ f488 1 3785"/>
              <a:gd name="f592" fmla="*/ f489 1 3876"/>
              <a:gd name="f593" fmla="*/ f490 1 3876"/>
              <a:gd name="f594" fmla="*/ f491 1 3785"/>
              <a:gd name="f595" fmla="*/ f492 1 3876"/>
              <a:gd name="f596" fmla="*/ f493 1 3785"/>
              <a:gd name="f597" fmla="*/ f494 1 3876"/>
              <a:gd name="f598" fmla="*/ f495 1 3785"/>
              <a:gd name="f599" fmla="*/ f496 1 3876"/>
              <a:gd name="f600" fmla="*/ f497 1 3785"/>
              <a:gd name="f601" fmla="*/ f498 1 3876"/>
              <a:gd name="f602" fmla="*/ f499 1 3876"/>
              <a:gd name="f603" fmla="*/ 0 1 f396"/>
              <a:gd name="f604" fmla="*/ f390 1 f396"/>
              <a:gd name="f605" fmla="*/ 0 1 f397"/>
              <a:gd name="f606" fmla="*/ f391 1 f397"/>
              <a:gd name="f607" fmla="*/ f501 1 f396"/>
              <a:gd name="f608" fmla="*/ f502 1 f397"/>
              <a:gd name="f609" fmla="*/ f503 1 f396"/>
              <a:gd name="f610" fmla="*/ f504 1 f397"/>
              <a:gd name="f611" fmla="*/ f505 1 f396"/>
              <a:gd name="f612" fmla="*/ f506 1 f397"/>
              <a:gd name="f613" fmla="*/ f507 1 f396"/>
              <a:gd name="f614" fmla="*/ f508 1 f397"/>
              <a:gd name="f615" fmla="*/ f509 1 f396"/>
              <a:gd name="f616" fmla="*/ f510 1 f397"/>
              <a:gd name="f617" fmla="*/ f511 1 f396"/>
              <a:gd name="f618" fmla="*/ f512 1 f397"/>
              <a:gd name="f619" fmla="*/ f513 1 f396"/>
              <a:gd name="f620" fmla="*/ f514 1 f397"/>
              <a:gd name="f621" fmla="*/ f515 1 f396"/>
              <a:gd name="f622" fmla="*/ f516 1 f397"/>
              <a:gd name="f623" fmla="*/ f517 1 f396"/>
              <a:gd name="f624" fmla="*/ f518 1 f397"/>
              <a:gd name="f625" fmla="*/ f519 1 f396"/>
              <a:gd name="f626" fmla="*/ f520 1 f397"/>
              <a:gd name="f627" fmla="*/ f521 1 f396"/>
              <a:gd name="f628" fmla="*/ f522 1 f397"/>
              <a:gd name="f629" fmla="*/ f523 1 f396"/>
              <a:gd name="f630" fmla="*/ f524 1 f397"/>
              <a:gd name="f631" fmla="*/ f525 1 f396"/>
              <a:gd name="f632" fmla="*/ f526 1 f397"/>
              <a:gd name="f633" fmla="*/ f527 1 f396"/>
              <a:gd name="f634" fmla="*/ f528 1 f397"/>
              <a:gd name="f635" fmla="*/ f529 1 f396"/>
              <a:gd name="f636" fmla="*/ f530 1 f397"/>
              <a:gd name="f637" fmla="*/ f531 1 f396"/>
              <a:gd name="f638" fmla="*/ f532 1 f397"/>
              <a:gd name="f639" fmla="*/ f533 1 f396"/>
              <a:gd name="f640" fmla="*/ f534 1 f397"/>
              <a:gd name="f641" fmla="*/ f535 1 f396"/>
              <a:gd name="f642" fmla="*/ f536 1 f397"/>
              <a:gd name="f643" fmla="*/ f537 1 f397"/>
              <a:gd name="f644" fmla="*/ f538 1 f396"/>
              <a:gd name="f645" fmla="*/ f539 1 f397"/>
              <a:gd name="f646" fmla="*/ f540 1 f396"/>
              <a:gd name="f647" fmla="*/ f541 1 f397"/>
              <a:gd name="f648" fmla="*/ f542 1 f396"/>
              <a:gd name="f649" fmla="*/ f543 1 f397"/>
              <a:gd name="f650" fmla="*/ f544 1 f396"/>
              <a:gd name="f651" fmla="*/ f545 1 f397"/>
              <a:gd name="f652" fmla="*/ f546 1 f396"/>
              <a:gd name="f653" fmla="*/ f547 1 f397"/>
              <a:gd name="f654" fmla="*/ f548 1 f396"/>
              <a:gd name="f655" fmla="*/ f549 1 f397"/>
              <a:gd name="f656" fmla="*/ f550 1 f396"/>
              <a:gd name="f657" fmla="*/ f551 1 f397"/>
              <a:gd name="f658" fmla="*/ f552 1 f396"/>
              <a:gd name="f659" fmla="*/ f553 1 f397"/>
              <a:gd name="f660" fmla="*/ f554 1 f396"/>
              <a:gd name="f661" fmla="*/ f555 1 f397"/>
              <a:gd name="f662" fmla="*/ f556 1 f396"/>
              <a:gd name="f663" fmla="*/ f557 1 f397"/>
              <a:gd name="f664" fmla="*/ f558 1 f396"/>
              <a:gd name="f665" fmla="*/ f559 1 f397"/>
              <a:gd name="f666" fmla="*/ f560 1 f396"/>
              <a:gd name="f667" fmla="*/ f561 1 f397"/>
              <a:gd name="f668" fmla="*/ f562 1 f396"/>
              <a:gd name="f669" fmla="*/ f563 1 f397"/>
              <a:gd name="f670" fmla="*/ f564 1 f396"/>
              <a:gd name="f671" fmla="*/ f565 1 f397"/>
              <a:gd name="f672" fmla="*/ f566 1 f396"/>
              <a:gd name="f673" fmla="*/ f567 1 f397"/>
              <a:gd name="f674" fmla="*/ f568 1 f396"/>
              <a:gd name="f675" fmla="*/ f569 1 f397"/>
              <a:gd name="f676" fmla="*/ f570 1 f396"/>
              <a:gd name="f677" fmla="*/ f571 1 f397"/>
              <a:gd name="f678" fmla="*/ f572 1 f397"/>
              <a:gd name="f679" fmla="*/ f573 1 f396"/>
              <a:gd name="f680" fmla="*/ f574 1 f397"/>
              <a:gd name="f681" fmla="*/ f575 1 f396"/>
              <a:gd name="f682" fmla="*/ f576 1 f397"/>
              <a:gd name="f683" fmla="*/ f577 1 f396"/>
              <a:gd name="f684" fmla="*/ f578 1 f397"/>
              <a:gd name="f685" fmla="*/ f579 1 f396"/>
              <a:gd name="f686" fmla="*/ f580 1 f397"/>
              <a:gd name="f687" fmla="*/ f581 1 f396"/>
              <a:gd name="f688" fmla="*/ f582 1 f397"/>
              <a:gd name="f689" fmla="*/ f583 1 f396"/>
              <a:gd name="f690" fmla="*/ f584 1 f397"/>
              <a:gd name="f691" fmla="*/ f585 1 f396"/>
              <a:gd name="f692" fmla="*/ f586 1 f397"/>
              <a:gd name="f693" fmla="*/ f587 1 f396"/>
              <a:gd name="f694" fmla="*/ f588 1 f397"/>
              <a:gd name="f695" fmla="*/ f589 1 f396"/>
              <a:gd name="f696" fmla="*/ f590 1 f397"/>
              <a:gd name="f697" fmla="*/ f591 1 f396"/>
              <a:gd name="f698" fmla="*/ f592 1 f397"/>
              <a:gd name="f699" fmla="*/ f593 1 f397"/>
              <a:gd name="f700" fmla="*/ f594 1 f396"/>
              <a:gd name="f701" fmla="*/ f595 1 f397"/>
              <a:gd name="f702" fmla="*/ f596 1 f396"/>
              <a:gd name="f703" fmla="*/ f597 1 f397"/>
              <a:gd name="f704" fmla="*/ f598 1 f396"/>
              <a:gd name="f705" fmla="*/ f599 1 f397"/>
              <a:gd name="f706" fmla="*/ f600 1 f396"/>
              <a:gd name="f707" fmla="*/ f601 1 f397"/>
              <a:gd name="f708" fmla="*/ f602 1 f397"/>
              <a:gd name="f709" fmla="*/ f603 f387 1"/>
              <a:gd name="f710" fmla="*/ f604 f387 1"/>
              <a:gd name="f711" fmla="*/ f606 f388 1"/>
              <a:gd name="f712" fmla="*/ f605 f388 1"/>
              <a:gd name="f713" fmla="*/ f607 f387 1"/>
              <a:gd name="f714" fmla="*/ f608 f388 1"/>
              <a:gd name="f715" fmla="*/ f609 f387 1"/>
              <a:gd name="f716" fmla="*/ f610 f388 1"/>
              <a:gd name="f717" fmla="*/ f611 f387 1"/>
              <a:gd name="f718" fmla="*/ f612 f388 1"/>
              <a:gd name="f719" fmla="*/ f613 f387 1"/>
              <a:gd name="f720" fmla="*/ f614 f388 1"/>
              <a:gd name="f721" fmla="*/ f615 f387 1"/>
              <a:gd name="f722" fmla="*/ f616 f388 1"/>
              <a:gd name="f723" fmla="*/ f617 f387 1"/>
              <a:gd name="f724" fmla="*/ f618 f388 1"/>
              <a:gd name="f725" fmla="*/ f619 f387 1"/>
              <a:gd name="f726" fmla="*/ f620 f388 1"/>
              <a:gd name="f727" fmla="*/ f621 f387 1"/>
              <a:gd name="f728" fmla="*/ f622 f388 1"/>
              <a:gd name="f729" fmla="*/ f623 f387 1"/>
              <a:gd name="f730" fmla="*/ f624 f388 1"/>
              <a:gd name="f731" fmla="*/ f625 f387 1"/>
              <a:gd name="f732" fmla="*/ f626 f388 1"/>
              <a:gd name="f733" fmla="*/ f627 f387 1"/>
              <a:gd name="f734" fmla="*/ f628 f388 1"/>
              <a:gd name="f735" fmla="*/ f629 f387 1"/>
              <a:gd name="f736" fmla="*/ f630 f388 1"/>
              <a:gd name="f737" fmla="*/ f631 f387 1"/>
              <a:gd name="f738" fmla="*/ f632 f388 1"/>
              <a:gd name="f739" fmla="*/ f633 f387 1"/>
              <a:gd name="f740" fmla="*/ f634 f388 1"/>
              <a:gd name="f741" fmla="*/ f635 f387 1"/>
              <a:gd name="f742" fmla="*/ f636 f388 1"/>
              <a:gd name="f743" fmla="*/ f637 f387 1"/>
              <a:gd name="f744" fmla="*/ f638 f388 1"/>
              <a:gd name="f745" fmla="*/ f639 f387 1"/>
              <a:gd name="f746" fmla="*/ f640 f388 1"/>
              <a:gd name="f747" fmla="*/ f641 f387 1"/>
              <a:gd name="f748" fmla="*/ f642 f388 1"/>
              <a:gd name="f749" fmla="*/ f643 f388 1"/>
              <a:gd name="f750" fmla="*/ f644 f387 1"/>
              <a:gd name="f751" fmla="*/ f645 f388 1"/>
              <a:gd name="f752" fmla="*/ f646 f387 1"/>
              <a:gd name="f753" fmla="*/ f647 f388 1"/>
              <a:gd name="f754" fmla="*/ f648 f387 1"/>
              <a:gd name="f755" fmla="*/ f649 f388 1"/>
              <a:gd name="f756" fmla="*/ f650 f387 1"/>
              <a:gd name="f757" fmla="*/ f651 f388 1"/>
              <a:gd name="f758" fmla="*/ f652 f387 1"/>
              <a:gd name="f759" fmla="*/ f653 f388 1"/>
              <a:gd name="f760" fmla="*/ f654 f387 1"/>
              <a:gd name="f761" fmla="*/ f655 f388 1"/>
              <a:gd name="f762" fmla="*/ f656 f387 1"/>
              <a:gd name="f763" fmla="*/ f657 f388 1"/>
              <a:gd name="f764" fmla="*/ f658 f387 1"/>
              <a:gd name="f765" fmla="*/ f659 f388 1"/>
              <a:gd name="f766" fmla="*/ f660 f387 1"/>
              <a:gd name="f767" fmla="*/ f661 f388 1"/>
              <a:gd name="f768" fmla="*/ f662 f387 1"/>
              <a:gd name="f769" fmla="*/ f663 f388 1"/>
              <a:gd name="f770" fmla="*/ f664 f387 1"/>
              <a:gd name="f771" fmla="*/ f665 f388 1"/>
              <a:gd name="f772" fmla="*/ f666 f387 1"/>
              <a:gd name="f773" fmla="*/ f667 f388 1"/>
              <a:gd name="f774" fmla="*/ f668 f387 1"/>
              <a:gd name="f775" fmla="*/ f669 f388 1"/>
              <a:gd name="f776" fmla="*/ f670 f387 1"/>
              <a:gd name="f777" fmla="*/ f671 f388 1"/>
              <a:gd name="f778" fmla="*/ f672 f387 1"/>
              <a:gd name="f779" fmla="*/ f673 f388 1"/>
              <a:gd name="f780" fmla="*/ f674 f387 1"/>
              <a:gd name="f781" fmla="*/ f675 f388 1"/>
              <a:gd name="f782" fmla="*/ f676 f387 1"/>
              <a:gd name="f783" fmla="*/ f677 f388 1"/>
              <a:gd name="f784" fmla="*/ f678 f388 1"/>
              <a:gd name="f785" fmla="*/ f679 f387 1"/>
              <a:gd name="f786" fmla="*/ f680 f388 1"/>
              <a:gd name="f787" fmla="*/ f681 f387 1"/>
              <a:gd name="f788" fmla="*/ f682 f388 1"/>
              <a:gd name="f789" fmla="*/ f683 f387 1"/>
              <a:gd name="f790" fmla="*/ f684 f388 1"/>
              <a:gd name="f791" fmla="*/ f685 f387 1"/>
              <a:gd name="f792" fmla="*/ f686 f388 1"/>
              <a:gd name="f793" fmla="*/ f687 f387 1"/>
              <a:gd name="f794" fmla="*/ f688 f388 1"/>
              <a:gd name="f795" fmla="*/ f689 f387 1"/>
              <a:gd name="f796" fmla="*/ f690 f388 1"/>
              <a:gd name="f797" fmla="*/ f691 f387 1"/>
              <a:gd name="f798" fmla="*/ f692 f388 1"/>
              <a:gd name="f799" fmla="*/ f693 f387 1"/>
              <a:gd name="f800" fmla="*/ f694 f388 1"/>
              <a:gd name="f801" fmla="*/ f695 f387 1"/>
              <a:gd name="f802" fmla="*/ f696 f388 1"/>
              <a:gd name="f803" fmla="*/ f697 f387 1"/>
              <a:gd name="f804" fmla="*/ f698 f388 1"/>
              <a:gd name="f805" fmla="*/ f699 f388 1"/>
              <a:gd name="f806" fmla="*/ f700 f387 1"/>
              <a:gd name="f807" fmla="*/ f701 f388 1"/>
              <a:gd name="f808" fmla="*/ f702 f387 1"/>
              <a:gd name="f809" fmla="*/ f703 f388 1"/>
              <a:gd name="f810" fmla="*/ f704 f387 1"/>
              <a:gd name="f811" fmla="*/ f705 f388 1"/>
              <a:gd name="f812" fmla="*/ f706 f387 1"/>
              <a:gd name="f813" fmla="*/ f707 f388 1"/>
              <a:gd name="f814" fmla="*/ f708 f388 1"/>
            </a:gdLst>
            <a:ahLst/>
            <a:cxnLst>
              <a:cxn ang="3cd4">
                <a:pos x="hc" y="t"/>
              </a:cxn>
              <a:cxn ang="0">
                <a:pos x="r" y="vc"/>
              </a:cxn>
              <a:cxn ang="cd4">
                <a:pos x="hc" y="b"/>
              </a:cxn>
              <a:cxn ang="cd2">
                <a:pos x="l" y="vc"/>
              </a:cxn>
              <a:cxn ang="f500">
                <a:pos x="f713" y="f714"/>
              </a:cxn>
              <a:cxn ang="f500">
                <a:pos x="f715" y="f716"/>
              </a:cxn>
              <a:cxn ang="f500">
                <a:pos x="f717" y="f718"/>
              </a:cxn>
              <a:cxn ang="f500">
                <a:pos x="f719" y="f720"/>
              </a:cxn>
              <a:cxn ang="f500">
                <a:pos x="f721" y="f722"/>
              </a:cxn>
              <a:cxn ang="f500">
                <a:pos x="f723" y="f724"/>
              </a:cxn>
              <a:cxn ang="f500">
                <a:pos x="f725" y="f726"/>
              </a:cxn>
              <a:cxn ang="f500">
                <a:pos x="f727" y="f728"/>
              </a:cxn>
              <a:cxn ang="f500">
                <a:pos x="f729" y="f730"/>
              </a:cxn>
              <a:cxn ang="f500">
                <a:pos x="f731" y="f732"/>
              </a:cxn>
              <a:cxn ang="f500">
                <a:pos x="f733" y="f734"/>
              </a:cxn>
              <a:cxn ang="f500">
                <a:pos x="f735" y="f736"/>
              </a:cxn>
              <a:cxn ang="f500">
                <a:pos x="f737" y="f738"/>
              </a:cxn>
              <a:cxn ang="f500">
                <a:pos x="f739" y="f740"/>
              </a:cxn>
              <a:cxn ang="f500">
                <a:pos x="f741" y="f742"/>
              </a:cxn>
              <a:cxn ang="f500">
                <a:pos x="f743" y="f744"/>
              </a:cxn>
              <a:cxn ang="f500">
                <a:pos x="f745" y="f746"/>
              </a:cxn>
              <a:cxn ang="f500">
                <a:pos x="f747" y="f748"/>
              </a:cxn>
              <a:cxn ang="f500">
                <a:pos x="f727" y="f749"/>
              </a:cxn>
              <a:cxn ang="f500">
                <a:pos x="f750" y="f751"/>
              </a:cxn>
              <a:cxn ang="f500">
                <a:pos x="f752" y="f753"/>
              </a:cxn>
              <a:cxn ang="f500">
                <a:pos x="f754" y="f755"/>
              </a:cxn>
              <a:cxn ang="f500">
                <a:pos x="f756" y="f757"/>
              </a:cxn>
              <a:cxn ang="f500">
                <a:pos x="f758" y="f759"/>
              </a:cxn>
              <a:cxn ang="f500">
                <a:pos x="f760" y="f761"/>
              </a:cxn>
              <a:cxn ang="f500">
                <a:pos x="f762" y="f763"/>
              </a:cxn>
              <a:cxn ang="f500">
                <a:pos x="f764" y="f765"/>
              </a:cxn>
              <a:cxn ang="f500">
                <a:pos x="f766" y="f767"/>
              </a:cxn>
              <a:cxn ang="f500">
                <a:pos x="f768" y="f769"/>
              </a:cxn>
              <a:cxn ang="f500">
                <a:pos x="f770" y="f771"/>
              </a:cxn>
              <a:cxn ang="f500">
                <a:pos x="f772" y="f773"/>
              </a:cxn>
              <a:cxn ang="f500">
                <a:pos x="f774" y="f775"/>
              </a:cxn>
              <a:cxn ang="f500">
                <a:pos x="f776" y="f777"/>
              </a:cxn>
              <a:cxn ang="f500">
                <a:pos x="f778" y="f779"/>
              </a:cxn>
              <a:cxn ang="f500">
                <a:pos x="f780" y="f781"/>
              </a:cxn>
              <a:cxn ang="f500">
                <a:pos x="f782" y="f783"/>
              </a:cxn>
              <a:cxn ang="f500">
                <a:pos x="f772" y="f784"/>
              </a:cxn>
              <a:cxn ang="f500">
                <a:pos x="f785" y="f786"/>
              </a:cxn>
              <a:cxn ang="f500">
                <a:pos x="f787" y="f788"/>
              </a:cxn>
              <a:cxn ang="f500">
                <a:pos x="f789" y="f790"/>
              </a:cxn>
              <a:cxn ang="f500">
                <a:pos x="f791" y="f792"/>
              </a:cxn>
              <a:cxn ang="f500">
                <a:pos x="f793" y="f794"/>
              </a:cxn>
              <a:cxn ang="f500">
                <a:pos x="f795" y="f796"/>
              </a:cxn>
              <a:cxn ang="f500">
                <a:pos x="f797" y="f798"/>
              </a:cxn>
              <a:cxn ang="f500">
                <a:pos x="f799" y="f800"/>
              </a:cxn>
              <a:cxn ang="f500">
                <a:pos x="f801" y="f802"/>
              </a:cxn>
              <a:cxn ang="f500">
                <a:pos x="f803" y="f804"/>
              </a:cxn>
              <a:cxn ang="f500">
                <a:pos x="f791" y="f805"/>
              </a:cxn>
              <a:cxn ang="f500">
                <a:pos x="f806" y="f807"/>
              </a:cxn>
              <a:cxn ang="f500">
                <a:pos x="f808" y="f809"/>
              </a:cxn>
              <a:cxn ang="f500">
                <a:pos x="f810" y="f811"/>
              </a:cxn>
              <a:cxn ang="f500">
                <a:pos x="f812" y="f813"/>
              </a:cxn>
              <a:cxn ang="f500">
                <a:pos x="f812" y="f814"/>
              </a:cxn>
            </a:cxnLst>
            <a:rect l="f709" t="f712" r="f710" b="f711"/>
            <a:pathLst>
              <a:path w="3785" h="3876">
                <a:moveTo>
                  <a:pt x="f8" y="f5"/>
                </a:moveTo>
                <a:lnTo>
                  <a:pt x="f9" y="f10"/>
                </a:lnTo>
                <a:lnTo>
                  <a:pt x="f9"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43"/>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6" y="f111"/>
                </a:lnTo>
                <a:lnTo>
                  <a:pt x="f112" y="f113"/>
                </a:lnTo>
                <a:lnTo>
                  <a:pt x="f114" y="f115"/>
                </a:lnTo>
                <a:lnTo>
                  <a:pt x="f116" y="f117"/>
                </a:lnTo>
                <a:lnTo>
                  <a:pt x="f118" y="f119"/>
                </a:lnTo>
                <a:lnTo>
                  <a:pt x="f120" y="f121"/>
                </a:lnTo>
                <a:lnTo>
                  <a:pt x="f122" y="f123"/>
                </a:lnTo>
                <a:lnTo>
                  <a:pt x="f124" y="f72"/>
                </a:lnTo>
                <a:lnTo>
                  <a:pt x="f125" y="f126"/>
                </a:lnTo>
                <a:lnTo>
                  <a:pt x="f127" y="f128"/>
                </a:lnTo>
                <a:lnTo>
                  <a:pt x="f129" y="f130"/>
                </a:lnTo>
                <a:lnTo>
                  <a:pt x="f131" y="f132"/>
                </a:lnTo>
                <a:lnTo>
                  <a:pt x="f133" y="f134"/>
                </a:lnTo>
                <a:lnTo>
                  <a:pt x="f135" y="f136"/>
                </a:lnTo>
                <a:lnTo>
                  <a:pt x="f137" y="f138"/>
                </a:lnTo>
                <a:lnTo>
                  <a:pt x="f139" y="f140"/>
                </a:lnTo>
                <a:lnTo>
                  <a:pt x="f130" y="f141"/>
                </a:lnTo>
                <a:lnTo>
                  <a:pt x="f142" y="f143"/>
                </a:lnTo>
                <a:lnTo>
                  <a:pt x="f144" y="f145"/>
                </a:lnTo>
                <a:lnTo>
                  <a:pt x="f146" y="f147"/>
                </a:lnTo>
                <a:lnTo>
                  <a:pt x="f148" y="f149"/>
                </a:lnTo>
                <a:lnTo>
                  <a:pt x="f150" y="f151"/>
                </a:lnTo>
                <a:lnTo>
                  <a:pt x="f68" y="f152"/>
                </a:lnTo>
                <a:lnTo>
                  <a:pt x="f153" y="f154"/>
                </a:lnTo>
                <a:lnTo>
                  <a:pt x="f155" y="f156"/>
                </a:lnTo>
                <a:lnTo>
                  <a:pt x="f157" y="f158"/>
                </a:lnTo>
                <a:lnTo>
                  <a:pt x="f159" y="f160"/>
                </a:lnTo>
                <a:lnTo>
                  <a:pt x="f161" y="f162"/>
                </a:lnTo>
                <a:lnTo>
                  <a:pt x="f163" y="f164"/>
                </a:lnTo>
                <a:lnTo>
                  <a:pt x="f165" y="f166"/>
                </a:lnTo>
                <a:lnTo>
                  <a:pt x="f167" y="f168"/>
                </a:lnTo>
                <a:lnTo>
                  <a:pt x="f169" y="f99"/>
                </a:lnTo>
                <a:lnTo>
                  <a:pt x="f16" y="f170"/>
                </a:lnTo>
                <a:lnTo>
                  <a:pt x="f171" y="f172"/>
                </a:lnTo>
                <a:lnTo>
                  <a:pt x="f173" y="f174"/>
                </a:lnTo>
                <a:lnTo>
                  <a:pt x="f175" y="f176"/>
                </a:lnTo>
                <a:lnTo>
                  <a:pt x="f177" y="f178"/>
                </a:lnTo>
                <a:lnTo>
                  <a:pt x="f179" y="f180"/>
                </a:lnTo>
                <a:lnTo>
                  <a:pt x="f181" y="f182"/>
                </a:lnTo>
                <a:lnTo>
                  <a:pt x="f183" y="f184"/>
                </a:lnTo>
                <a:lnTo>
                  <a:pt x="f185" y="f186"/>
                </a:lnTo>
                <a:lnTo>
                  <a:pt x="f187" y="f188"/>
                </a:lnTo>
                <a:lnTo>
                  <a:pt x="f189" y="f190"/>
                </a:lnTo>
                <a:lnTo>
                  <a:pt x="f191" y="f192"/>
                </a:lnTo>
                <a:lnTo>
                  <a:pt x="f193" y="f194"/>
                </a:lnTo>
                <a:lnTo>
                  <a:pt x="f195" y="f196"/>
                </a:lnTo>
                <a:lnTo>
                  <a:pt x="f197" y="f198"/>
                </a:lnTo>
                <a:lnTo>
                  <a:pt x="f199" y="f134"/>
                </a:lnTo>
                <a:lnTo>
                  <a:pt x="f200" y="f201"/>
                </a:lnTo>
                <a:lnTo>
                  <a:pt x="f202" y="f203"/>
                </a:lnTo>
                <a:lnTo>
                  <a:pt x="f204" y="f205"/>
                </a:lnTo>
                <a:lnTo>
                  <a:pt x="f206" y="f207"/>
                </a:lnTo>
                <a:lnTo>
                  <a:pt x="f208" y="f209"/>
                </a:lnTo>
                <a:lnTo>
                  <a:pt x="f210" y="f211"/>
                </a:lnTo>
                <a:lnTo>
                  <a:pt x="f212" y="f209"/>
                </a:lnTo>
                <a:lnTo>
                  <a:pt x="f73" y="f213"/>
                </a:lnTo>
                <a:lnTo>
                  <a:pt x="f214" y="f215"/>
                </a:lnTo>
                <a:lnTo>
                  <a:pt x="f216" y="f201"/>
                </a:lnTo>
                <a:lnTo>
                  <a:pt x="f217" y="f218"/>
                </a:lnTo>
                <a:lnTo>
                  <a:pt x="f219" y="f194"/>
                </a:lnTo>
                <a:lnTo>
                  <a:pt x="f220" y="f221"/>
                </a:lnTo>
                <a:lnTo>
                  <a:pt x="f222" y="f223"/>
                </a:lnTo>
                <a:lnTo>
                  <a:pt x="f224" y="f225"/>
                </a:lnTo>
                <a:lnTo>
                  <a:pt x="f226" y="f227"/>
                </a:lnTo>
                <a:lnTo>
                  <a:pt x="f228" y="f229"/>
                </a:lnTo>
                <a:lnTo>
                  <a:pt x="f230" y="f231"/>
                </a:lnTo>
                <a:lnTo>
                  <a:pt x="f232" y="f233"/>
                </a:lnTo>
                <a:lnTo>
                  <a:pt x="f234" y="f235"/>
                </a:lnTo>
                <a:lnTo>
                  <a:pt x="f234" y="f236"/>
                </a:lnTo>
                <a:lnTo>
                  <a:pt x="f237" y="f7"/>
                </a:lnTo>
                <a:lnTo>
                  <a:pt x="f238" y="f239"/>
                </a:lnTo>
                <a:lnTo>
                  <a:pt x="f240" y="f241"/>
                </a:lnTo>
                <a:lnTo>
                  <a:pt x="f242" y="f243"/>
                </a:lnTo>
                <a:lnTo>
                  <a:pt x="f244" y="f243"/>
                </a:lnTo>
                <a:lnTo>
                  <a:pt x="f245" y="f246"/>
                </a:lnTo>
                <a:lnTo>
                  <a:pt x="f245" y="f247"/>
                </a:lnTo>
                <a:lnTo>
                  <a:pt x="f248" y="f249"/>
                </a:lnTo>
                <a:lnTo>
                  <a:pt x="f250" y="f164"/>
                </a:lnTo>
                <a:lnTo>
                  <a:pt x="f251" y="f170"/>
                </a:lnTo>
                <a:lnTo>
                  <a:pt x="f5" y="f252"/>
                </a:lnTo>
                <a:lnTo>
                  <a:pt x="f5" y="f253"/>
                </a:lnTo>
                <a:lnTo>
                  <a:pt x="f10" y="f254"/>
                </a:lnTo>
                <a:lnTo>
                  <a:pt x="f255" y="f256"/>
                </a:lnTo>
                <a:lnTo>
                  <a:pt x="f245" y="f257"/>
                </a:lnTo>
                <a:lnTo>
                  <a:pt x="f258" y="f135"/>
                </a:lnTo>
                <a:lnTo>
                  <a:pt x="f259" y="f260"/>
                </a:lnTo>
                <a:lnTo>
                  <a:pt x="f261" y="f262"/>
                </a:lnTo>
                <a:lnTo>
                  <a:pt x="f263" y="f264"/>
                </a:lnTo>
                <a:lnTo>
                  <a:pt x="f265" y="f266"/>
                </a:lnTo>
                <a:lnTo>
                  <a:pt x="f267" y="f268"/>
                </a:lnTo>
                <a:lnTo>
                  <a:pt x="f269" y="f270"/>
                </a:lnTo>
                <a:lnTo>
                  <a:pt x="f271" y="f272"/>
                </a:lnTo>
                <a:lnTo>
                  <a:pt x="f273" y="f274"/>
                </a:lnTo>
                <a:lnTo>
                  <a:pt x="f275" y="f276"/>
                </a:lnTo>
                <a:lnTo>
                  <a:pt x="f238" y="f277"/>
                </a:lnTo>
                <a:lnTo>
                  <a:pt x="f278" y="f279"/>
                </a:lnTo>
                <a:lnTo>
                  <a:pt x="f280" y="f281"/>
                </a:lnTo>
                <a:lnTo>
                  <a:pt x="f282" y="f283"/>
                </a:lnTo>
                <a:lnTo>
                  <a:pt x="f27" y="f284"/>
                </a:lnTo>
                <a:lnTo>
                  <a:pt x="f285" y="f286"/>
                </a:lnTo>
                <a:lnTo>
                  <a:pt x="f71" y="f287"/>
                </a:lnTo>
                <a:lnTo>
                  <a:pt x="f65" y="f288"/>
                </a:lnTo>
                <a:lnTo>
                  <a:pt x="f289" y="f290"/>
                </a:lnTo>
                <a:lnTo>
                  <a:pt x="f291" y="f292"/>
                </a:lnTo>
                <a:lnTo>
                  <a:pt x="f293" y="f294"/>
                </a:lnTo>
                <a:lnTo>
                  <a:pt x="f43" y="f295"/>
                </a:lnTo>
                <a:lnTo>
                  <a:pt x="f296" y="f297"/>
                </a:lnTo>
                <a:lnTo>
                  <a:pt x="f298" y="f299"/>
                </a:lnTo>
                <a:lnTo>
                  <a:pt x="f300" y="f301"/>
                </a:lnTo>
                <a:lnTo>
                  <a:pt x="f302" y="f303"/>
                </a:lnTo>
                <a:lnTo>
                  <a:pt x="f304" y="f305"/>
                </a:lnTo>
                <a:lnTo>
                  <a:pt x="f306" y="f307"/>
                </a:lnTo>
                <a:lnTo>
                  <a:pt x="f308" y="f309"/>
                </a:lnTo>
                <a:lnTo>
                  <a:pt x="f310" y="f311"/>
                </a:lnTo>
                <a:lnTo>
                  <a:pt x="f312" y="f313"/>
                </a:lnTo>
                <a:lnTo>
                  <a:pt x="f314" y="f315"/>
                </a:lnTo>
                <a:lnTo>
                  <a:pt x="f316" y="f317"/>
                </a:lnTo>
                <a:lnTo>
                  <a:pt x="f318" y="f319"/>
                </a:lnTo>
                <a:lnTo>
                  <a:pt x="f320" y="f321"/>
                </a:lnTo>
                <a:lnTo>
                  <a:pt x="f38" y="f322"/>
                </a:lnTo>
                <a:lnTo>
                  <a:pt x="f323" y="f324"/>
                </a:lnTo>
                <a:lnTo>
                  <a:pt x="f40" y="f325"/>
                </a:lnTo>
                <a:lnTo>
                  <a:pt x="f326" y="f327"/>
                </a:lnTo>
                <a:lnTo>
                  <a:pt x="f328" y="f329"/>
                </a:lnTo>
                <a:lnTo>
                  <a:pt x="f40" y="f28"/>
                </a:lnTo>
                <a:lnTo>
                  <a:pt x="f330" y="f331"/>
                </a:lnTo>
                <a:lnTo>
                  <a:pt x="f332" y="f333"/>
                </a:lnTo>
                <a:lnTo>
                  <a:pt x="f334" y="f335"/>
                </a:lnTo>
                <a:lnTo>
                  <a:pt x="f169" y="f336"/>
                </a:lnTo>
                <a:lnTo>
                  <a:pt x="f26" y="f337"/>
                </a:lnTo>
                <a:lnTo>
                  <a:pt x="f16" y="f338"/>
                </a:lnTo>
                <a:lnTo>
                  <a:pt x="f339" y="f340"/>
                </a:lnTo>
                <a:lnTo>
                  <a:pt x="f341" y="f342"/>
                </a:lnTo>
                <a:lnTo>
                  <a:pt x="f343" y="f344"/>
                </a:lnTo>
                <a:lnTo>
                  <a:pt x="f345" y="f346"/>
                </a:lnTo>
                <a:lnTo>
                  <a:pt x="f347" y="f348"/>
                </a:lnTo>
                <a:lnTo>
                  <a:pt x="f349" y="f350"/>
                </a:lnTo>
                <a:lnTo>
                  <a:pt x="f351" y="f352"/>
                </a:lnTo>
                <a:lnTo>
                  <a:pt x="f304" y="f90"/>
                </a:lnTo>
                <a:lnTo>
                  <a:pt x="f353" y="f354"/>
                </a:lnTo>
                <a:lnTo>
                  <a:pt x="f355" y="f356"/>
                </a:lnTo>
                <a:lnTo>
                  <a:pt x="f342" y="f357"/>
                </a:lnTo>
                <a:lnTo>
                  <a:pt x="f358" y="f359"/>
                </a:lnTo>
                <a:lnTo>
                  <a:pt x="f360" y="f361"/>
                </a:lnTo>
                <a:lnTo>
                  <a:pt x="f362" y="f363"/>
                </a:lnTo>
                <a:lnTo>
                  <a:pt x="f181" y="f364"/>
                </a:lnTo>
                <a:lnTo>
                  <a:pt x="f365" y="f366"/>
                </a:lnTo>
                <a:lnTo>
                  <a:pt x="f367" y="f368"/>
                </a:lnTo>
                <a:lnTo>
                  <a:pt x="f369" y="f219"/>
                </a:lnTo>
                <a:lnTo>
                  <a:pt x="f370" y="f371"/>
                </a:lnTo>
                <a:lnTo>
                  <a:pt x="f372" y="f373"/>
                </a:lnTo>
                <a:lnTo>
                  <a:pt x="f374" y="f375"/>
                </a:lnTo>
                <a:lnTo>
                  <a:pt x="f376" y="f377"/>
                </a:lnTo>
                <a:lnTo>
                  <a:pt x="f378" y="f379"/>
                </a:lnTo>
                <a:lnTo>
                  <a:pt x="f380" y="f381"/>
                </a:lnTo>
                <a:lnTo>
                  <a:pt x="f382" y="f17"/>
                </a:lnTo>
                <a:lnTo>
                  <a:pt x="f382" y="f383"/>
                </a:lnTo>
                <a:lnTo>
                  <a:pt x="f382" y="f384"/>
                </a:lnTo>
                <a:lnTo>
                  <a:pt x="f380" y="f263"/>
                </a:lnTo>
                <a:lnTo>
                  <a:pt x="f378" y="f385"/>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0" cap="none" spc="0" baseline="0">
              <a:solidFill>
                <a:srgbClr val="000000"/>
              </a:solidFill>
              <a:uFillTx/>
              <a:latin typeface="Arial"/>
              <a:ea typeface="Arial"/>
              <a:cs typeface="Arial"/>
            </a:endParaRPr>
          </a:p>
        </p:txBody>
      </p:sp>
      <p:sp>
        <p:nvSpPr>
          <p:cNvPr id="19" name="Freeform 9">
            <a:extLst>
              <a:ext uri="{FF2B5EF4-FFF2-40B4-BE49-F238E27FC236}">
                <a16:creationId xmlns:a16="http://schemas.microsoft.com/office/drawing/2014/main" id="{A0B145C4-0DB2-41B2-8BF0-7E0597B3E58F}"/>
              </a:ext>
            </a:extLst>
          </p:cNvPr>
          <p:cNvSpPr/>
          <p:nvPr/>
        </p:nvSpPr>
        <p:spPr>
          <a:xfrm>
            <a:off x="707297" y="2805488"/>
            <a:ext cx="253343" cy="183904"/>
          </a:xfrm>
          <a:custGeom>
            <a:avLst/>
            <a:gdLst>
              <a:gd name="f0" fmla="val 10800000"/>
              <a:gd name="f1" fmla="val 5400000"/>
              <a:gd name="f2" fmla="val 180"/>
              <a:gd name="f3" fmla="val w"/>
              <a:gd name="f4" fmla="val h"/>
              <a:gd name="f5" fmla="val 0"/>
              <a:gd name="f6" fmla="val 1846"/>
              <a:gd name="f7" fmla="val 1340"/>
              <a:gd name="f8" fmla="val 1289"/>
              <a:gd name="f9" fmla="val 20"/>
              <a:gd name="f10" fmla="val 1353"/>
              <a:gd name="f11" fmla="val 1418"/>
              <a:gd name="f12" fmla="val 21"/>
              <a:gd name="f13" fmla="val 1484"/>
              <a:gd name="f14" fmla="val 27"/>
              <a:gd name="f15" fmla="val 1547"/>
              <a:gd name="f16" fmla="val 36"/>
              <a:gd name="f17" fmla="val 1609"/>
              <a:gd name="f18" fmla="val 47"/>
              <a:gd name="f19" fmla="val 1669"/>
              <a:gd name="f20" fmla="val 61"/>
              <a:gd name="f21" fmla="val 1722"/>
              <a:gd name="f22" fmla="val 78"/>
              <a:gd name="f23" fmla="val 1771"/>
              <a:gd name="f24" fmla="val 100"/>
              <a:gd name="f25" fmla="val 1813"/>
              <a:gd name="f26" fmla="val 123"/>
              <a:gd name="f27" fmla="val 151"/>
              <a:gd name="f28" fmla="val 1840"/>
              <a:gd name="f29" fmla="val 191"/>
              <a:gd name="f30" fmla="val 1827"/>
              <a:gd name="f31" fmla="val 229"/>
              <a:gd name="f32" fmla="val 1809"/>
              <a:gd name="f33" fmla="val 263"/>
              <a:gd name="f34" fmla="val 1787"/>
              <a:gd name="f35" fmla="val 294"/>
              <a:gd name="f36" fmla="val 1762"/>
              <a:gd name="f37" fmla="val 320"/>
              <a:gd name="f38" fmla="val 1717"/>
              <a:gd name="f39" fmla="val 356"/>
              <a:gd name="f40" fmla="val 1673"/>
              <a:gd name="f41" fmla="val 385"/>
              <a:gd name="f42" fmla="val 1633"/>
              <a:gd name="f43" fmla="val 409"/>
              <a:gd name="f44" fmla="val 1595"/>
              <a:gd name="f45" fmla="val 429"/>
              <a:gd name="f46" fmla="val 1560"/>
              <a:gd name="f47" fmla="val 447"/>
              <a:gd name="f48" fmla="val 1526"/>
              <a:gd name="f49" fmla="val 463"/>
              <a:gd name="f50" fmla="val 1493"/>
              <a:gd name="f51" fmla="val 480"/>
              <a:gd name="f52" fmla="val 1462"/>
              <a:gd name="f53" fmla="val 498"/>
              <a:gd name="f54" fmla="val 1431"/>
              <a:gd name="f55" fmla="val 520"/>
              <a:gd name="f56" fmla="val 1402"/>
              <a:gd name="f57" fmla="val 547"/>
              <a:gd name="f58" fmla="val 1380"/>
              <a:gd name="f59" fmla="val 565"/>
              <a:gd name="f60" fmla="val 581"/>
              <a:gd name="f61" fmla="val 1322"/>
              <a:gd name="f62" fmla="val 594"/>
              <a:gd name="f63" fmla="val 605"/>
              <a:gd name="f64" fmla="val 1257"/>
              <a:gd name="f65" fmla="val 609"/>
              <a:gd name="f66" fmla="val 1226"/>
              <a:gd name="f67" fmla="val 1198"/>
              <a:gd name="f68" fmla="val 596"/>
              <a:gd name="f69" fmla="val 1177"/>
              <a:gd name="f70" fmla="val 578"/>
              <a:gd name="f71" fmla="val 1157"/>
              <a:gd name="f72" fmla="val 554"/>
              <a:gd name="f73" fmla="val 1140"/>
              <a:gd name="f74" fmla="val 527"/>
              <a:gd name="f75" fmla="val 1126"/>
              <a:gd name="f76" fmla="val 1115"/>
              <a:gd name="f77" fmla="val 471"/>
              <a:gd name="f78" fmla="val 1107"/>
              <a:gd name="f79" fmla="val 1102"/>
              <a:gd name="f80" fmla="val 431"/>
              <a:gd name="f81" fmla="val 1097"/>
              <a:gd name="f82" fmla="val 405"/>
              <a:gd name="f83" fmla="val 1091"/>
              <a:gd name="f84" fmla="val 371"/>
              <a:gd name="f85" fmla="val 1089"/>
              <a:gd name="f86" fmla="val 327"/>
              <a:gd name="f87" fmla="val 281"/>
              <a:gd name="f88" fmla="val 232"/>
              <a:gd name="f89" fmla="val 1095"/>
              <a:gd name="f90" fmla="val 183"/>
              <a:gd name="f91" fmla="val 140"/>
              <a:gd name="f92" fmla="val 1106"/>
              <a:gd name="f93" fmla="val 129"/>
              <a:gd name="f94" fmla="val 1113"/>
              <a:gd name="f95" fmla="val 114"/>
              <a:gd name="f96" fmla="val 1124"/>
              <a:gd name="f97" fmla="val 98"/>
              <a:gd name="f98" fmla="val 1138"/>
              <a:gd name="f99" fmla="val 80"/>
              <a:gd name="f100" fmla="val 1158"/>
              <a:gd name="f101" fmla="val 63"/>
              <a:gd name="f102" fmla="val 1184"/>
              <a:gd name="f103" fmla="val 1213"/>
              <a:gd name="f104" fmla="val 32"/>
              <a:gd name="f105" fmla="val 1249"/>
              <a:gd name="f106" fmla="val 23"/>
              <a:gd name="f107" fmla="val 606"/>
              <a:gd name="f108" fmla="val 653"/>
              <a:gd name="f109" fmla="val 702"/>
              <a:gd name="f110" fmla="val 3"/>
              <a:gd name="f111" fmla="val 749"/>
              <a:gd name="f112" fmla="val 9"/>
              <a:gd name="f113" fmla="val 797"/>
              <a:gd name="f114" fmla="val 18"/>
              <a:gd name="f115" fmla="val 840"/>
              <a:gd name="f116" fmla="val 31"/>
              <a:gd name="f117" fmla="val 882"/>
              <a:gd name="f118" fmla="val 45"/>
              <a:gd name="f119" fmla="val 918"/>
              <a:gd name="f120" fmla="val 951"/>
              <a:gd name="f121" fmla="val 85"/>
              <a:gd name="f122" fmla="val 978"/>
              <a:gd name="f123" fmla="val 111"/>
              <a:gd name="f124" fmla="val 998"/>
              <a:gd name="f125" fmla="val 138"/>
              <a:gd name="f126" fmla="val 1009"/>
              <a:gd name="f127" fmla="val 171"/>
              <a:gd name="f128" fmla="val 1018"/>
              <a:gd name="f129" fmla="val 1020"/>
              <a:gd name="f130" fmla="val 289"/>
              <a:gd name="f131" fmla="val 345"/>
              <a:gd name="f132" fmla="val 401"/>
              <a:gd name="f133" fmla="val 1026"/>
              <a:gd name="f134" fmla="val 456"/>
              <a:gd name="f135" fmla="val 1035"/>
              <a:gd name="f136" fmla="val 481"/>
              <a:gd name="f137" fmla="val 1049"/>
              <a:gd name="f138" fmla="val 511"/>
              <a:gd name="f139" fmla="val 1064"/>
              <a:gd name="f140" fmla="val 540"/>
              <a:gd name="f141" fmla="val 1077"/>
              <a:gd name="f142" fmla="val 569"/>
              <a:gd name="f143" fmla="val 1086"/>
              <a:gd name="f144" fmla="val 600"/>
              <a:gd name="f145" fmla="val 1087"/>
              <a:gd name="f146" fmla="val 631"/>
              <a:gd name="f147" fmla="val 1078"/>
              <a:gd name="f148" fmla="val 663"/>
              <a:gd name="f149" fmla="val 1071"/>
              <a:gd name="f150" fmla="val 678"/>
              <a:gd name="f151" fmla="val 1060"/>
              <a:gd name="f152" fmla="val 694"/>
              <a:gd name="f153" fmla="val 1047"/>
              <a:gd name="f154" fmla="val 712"/>
              <a:gd name="f155" fmla="val 1029"/>
              <a:gd name="f156" fmla="val 731"/>
              <a:gd name="f157" fmla="val 1007"/>
              <a:gd name="f158" fmla="val 754"/>
              <a:gd name="f159" fmla="val 977"/>
              <a:gd name="f160" fmla="val 778"/>
              <a:gd name="f161" fmla="val 940"/>
              <a:gd name="f162" fmla="val 807"/>
              <a:gd name="f163" fmla="val 895"/>
              <a:gd name="f164" fmla="val 833"/>
              <a:gd name="f165" fmla="val 874"/>
              <a:gd name="f166" fmla="val 780"/>
              <a:gd name="f167" fmla="val 907"/>
              <a:gd name="f168" fmla="val 735"/>
              <a:gd name="f169" fmla="val 941"/>
              <a:gd name="f170" fmla="val 695"/>
              <a:gd name="f171" fmla="val 658"/>
              <a:gd name="f172" fmla="val 1016"/>
              <a:gd name="f173" fmla="val 624"/>
              <a:gd name="f174" fmla="val 589"/>
              <a:gd name="f175" fmla="val 564"/>
              <a:gd name="f176" fmla="val 1147"/>
              <a:gd name="f177" fmla="val 531"/>
              <a:gd name="f178" fmla="val 1185"/>
              <a:gd name="f179" fmla="val 497"/>
              <a:gd name="f180" fmla="val 1221"/>
              <a:gd name="f181" fmla="val 458"/>
              <a:gd name="f182" fmla="val 1252"/>
              <a:gd name="f183" fmla="val 420"/>
              <a:gd name="f184" fmla="val 1280"/>
              <a:gd name="f185" fmla="val 382"/>
              <a:gd name="f186" fmla="val 1303"/>
              <a:gd name="f187" fmla="val 344"/>
              <a:gd name="f188" fmla="val 1320"/>
              <a:gd name="f189" fmla="val 307"/>
              <a:gd name="f190" fmla="val 1332"/>
              <a:gd name="f191" fmla="val 275"/>
              <a:gd name="f192" fmla="val 246"/>
              <a:gd name="f193" fmla="val 220"/>
              <a:gd name="f194" fmla="val 1331"/>
              <a:gd name="f195" fmla="val 195"/>
              <a:gd name="f196" fmla="val 1314"/>
              <a:gd name="f197" fmla="val 169"/>
              <a:gd name="f198" fmla="val 1287"/>
              <a:gd name="f199" fmla="val 144"/>
              <a:gd name="f200" fmla="val 1251"/>
              <a:gd name="f201" fmla="val 118"/>
              <a:gd name="f202" fmla="val 1207"/>
              <a:gd name="f203" fmla="val 93"/>
              <a:gd name="f204" fmla="val 1156"/>
              <a:gd name="f205" fmla="val 71"/>
              <a:gd name="f206" fmla="val 1100"/>
              <a:gd name="f207" fmla="val 51"/>
              <a:gd name="f208" fmla="val 1040"/>
              <a:gd name="f209" fmla="val 33"/>
              <a:gd name="f210" fmla="val 974"/>
              <a:gd name="f211" fmla="val 905"/>
              <a:gd name="f212" fmla="val 7"/>
              <a:gd name="f213" fmla="val 832"/>
              <a:gd name="f214" fmla="val 2"/>
              <a:gd name="f215" fmla="val 760"/>
              <a:gd name="f216" fmla="val 687"/>
              <a:gd name="f217" fmla="val 4"/>
              <a:gd name="f218" fmla="val 612"/>
              <a:gd name="f219" fmla="val 11"/>
              <a:gd name="f220" fmla="val 467"/>
              <a:gd name="f221" fmla="val 49"/>
              <a:gd name="f222" fmla="val 398"/>
              <a:gd name="f223" fmla="val 77"/>
              <a:gd name="f224" fmla="val 332"/>
              <a:gd name="f225" fmla="val 113"/>
              <a:gd name="f226" fmla="val 271"/>
              <a:gd name="f227" fmla="val 158"/>
              <a:gd name="f228" fmla="val 214"/>
              <a:gd name="f229" fmla="val 211"/>
              <a:gd name="f230" fmla="val 161"/>
              <a:gd name="f231" fmla="val 264"/>
              <a:gd name="f232" fmla="val 120"/>
              <a:gd name="f233" fmla="val 313"/>
              <a:gd name="f234" fmla="val 364"/>
              <a:gd name="f235" fmla="val 60"/>
              <a:gd name="f236" fmla="val 413"/>
              <a:gd name="f237" fmla="val 41"/>
              <a:gd name="f238" fmla="val 460"/>
              <a:gd name="f239" fmla="val 509"/>
              <a:gd name="f240" fmla="val 16"/>
              <a:gd name="f241" fmla="val 558"/>
              <a:gd name="f242" fmla="+- 0 0 -90"/>
              <a:gd name="f243" fmla="*/ f3 1 1846"/>
              <a:gd name="f244" fmla="*/ f4 1 1340"/>
              <a:gd name="f245" fmla="val f5"/>
              <a:gd name="f246" fmla="val f6"/>
              <a:gd name="f247" fmla="val f7"/>
              <a:gd name="f248" fmla="*/ f242 f0 1"/>
              <a:gd name="f249" fmla="+- f247 0 f245"/>
              <a:gd name="f250" fmla="+- f246 0 f245"/>
              <a:gd name="f251" fmla="*/ f248 1 f2"/>
              <a:gd name="f252" fmla="*/ f250 1 1846"/>
              <a:gd name="f253" fmla="*/ f249 1 1340"/>
              <a:gd name="f254" fmla="*/ 1418 f250 1"/>
              <a:gd name="f255" fmla="*/ 21 f249 1"/>
              <a:gd name="f256" fmla="*/ 1609 f250 1"/>
              <a:gd name="f257" fmla="*/ 47 f249 1"/>
              <a:gd name="f258" fmla="*/ 1771 f250 1"/>
              <a:gd name="f259" fmla="*/ 100 f249 1"/>
              <a:gd name="f260" fmla="*/ 1840 f250 1"/>
              <a:gd name="f261" fmla="*/ 191 f249 1"/>
              <a:gd name="f262" fmla="*/ 1787 f250 1"/>
              <a:gd name="f263" fmla="*/ 294 f249 1"/>
              <a:gd name="f264" fmla="*/ 1673 f250 1"/>
              <a:gd name="f265" fmla="*/ 385 f249 1"/>
              <a:gd name="f266" fmla="*/ 1560 f250 1"/>
              <a:gd name="f267" fmla="*/ 447 f249 1"/>
              <a:gd name="f268" fmla="*/ 1462 f250 1"/>
              <a:gd name="f269" fmla="*/ 498 f249 1"/>
              <a:gd name="f270" fmla="*/ 1380 f250 1"/>
              <a:gd name="f271" fmla="*/ 565 f249 1"/>
              <a:gd name="f272" fmla="*/ 1289 f250 1"/>
              <a:gd name="f273" fmla="*/ 605 f249 1"/>
              <a:gd name="f274" fmla="*/ 1198 f250 1"/>
              <a:gd name="f275" fmla="*/ 596 f249 1"/>
              <a:gd name="f276" fmla="*/ 1140 f250 1"/>
              <a:gd name="f277" fmla="*/ 527 f249 1"/>
              <a:gd name="f278" fmla="*/ 1107 f250 1"/>
              <a:gd name="f279" fmla="*/ 1091 f250 1"/>
              <a:gd name="f280" fmla="*/ 371 f249 1"/>
              <a:gd name="f281" fmla="*/ 232 f249 1"/>
              <a:gd name="f282" fmla="*/ 1106 f250 1"/>
              <a:gd name="f283" fmla="*/ 129 f249 1"/>
              <a:gd name="f284" fmla="*/ 1138 f250 1"/>
              <a:gd name="f285" fmla="*/ 80 f249 1"/>
              <a:gd name="f286" fmla="*/ 1213 f250 1"/>
              <a:gd name="f287" fmla="*/ 32 f249 1"/>
              <a:gd name="f288" fmla="*/ 606 f250 1"/>
              <a:gd name="f289" fmla="*/ 0 f249 1"/>
              <a:gd name="f290" fmla="*/ 749 f250 1"/>
              <a:gd name="f291" fmla="*/ 9 f249 1"/>
              <a:gd name="f292" fmla="*/ 882 f250 1"/>
              <a:gd name="f293" fmla="*/ 45 f249 1"/>
              <a:gd name="f294" fmla="*/ 978 f250 1"/>
              <a:gd name="f295" fmla="*/ 111 f249 1"/>
              <a:gd name="f296" fmla="*/ 1018 f250 1"/>
              <a:gd name="f297" fmla="*/ 229 f249 1"/>
              <a:gd name="f298" fmla="*/ 401 f249 1"/>
              <a:gd name="f299" fmla="*/ 1049 f250 1"/>
              <a:gd name="f300" fmla="*/ 511 f249 1"/>
              <a:gd name="f301" fmla="*/ 1086 f250 1"/>
              <a:gd name="f302" fmla="*/ 600 f249 1"/>
              <a:gd name="f303" fmla="*/ 1071 f250 1"/>
              <a:gd name="f304" fmla="*/ 678 f249 1"/>
              <a:gd name="f305" fmla="*/ 1029 f250 1"/>
              <a:gd name="f306" fmla="*/ 731 f249 1"/>
              <a:gd name="f307" fmla="*/ 940 f250 1"/>
              <a:gd name="f308" fmla="*/ 807 f249 1"/>
              <a:gd name="f309" fmla="*/ 780 f250 1"/>
              <a:gd name="f310" fmla="*/ 907 f249 1"/>
              <a:gd name="f311" fmla="*/ 658 f250 1"/>
              <a:gd name="f312" fmla="*/ 1016 f249 1"/>
              <a:gd name="f313" fmla="*/ 564 f250 1"/>
              <a:gd name="f314" fmla="*/ 1147 f249 1"/>
              <a:gd name="f315" fmla="*/ 458 f250 1"/>
              <a:gd name="f316" fmla="*/ 1252 f249 1"/>
              <a:gd name="f317" fmla="*/ 344 f250 1"/>
              <a:gd name="f318" fmla="*/ 1320 f249 1"/>
              <a:gd name="f319" fmla="*/ 246 f250 1"/>
              <a:gd name="f320" fmla="*/ 1340 f249 1"/>
              <a:gd name="f321" fmla="*/ 169 f250 1"/>
              <a:gd name="f322" fmla="*/ 1287 f249 1"/>
              <a:gd name="f323" fmla="*/ 93 f250 1"/>
              <a:gd name="f324" fmla="*/ 1156 f249 1"/>
              <a:gd name="f325" fmla="*/ 33 f250 1"/>
              <a:gd name="f326" fmla="*/ 974 f249 1"/>
              <a:gd name="f327" fmla="*/ 2 f250 1"/>
              <a:gd name="f328" fmla="*/ 760 f249 1"/>
              <a:gd name="f329" fmla="*/ 11 f250 1"/>
              <a:gd name="f330" fmla="*/ 540 f249 1"/>
              <a:gd name="f331" fmla="*/ 77 f250 1"/>
              <a:gd name="f332" fmla="*/ 332 f249 1"/>
              <a:gd name="f333" fmla="*/ 211 f250 1"/>
              <a:gd name="f334" fmla="*/ 161 f249 1"/>
              <a:gd name="f335" fmla="*/ 364 f250 1"/>
              <a:gd name="f336" fmla="*/ 60 f249 1"/>
              <a:gd name="f337" fmla="*/ 509 f250 1"/>
              <a:gd name="f338" fmla="*/ 16 f249 1"/>
              <a:gd name="f339" fmla="+- f251 0 f1"/>
              <a:gd name="f340" fmla="*/ f254 1 1846"/>
              <a:gd name="f341" fmla="*/ f255 1 1340"/>
              <a:gd name="f342" fmla="*/ f256 1 1846"/>
              <a:gd name="f343" fmla="*/ f257 1 1340"/>
              <a:gd name="f344" fmla="*/ f258 1 1846"/>
              <a:gd name="f345" fmla="*/ f259 1 1340"/>
              <a:gd name="f346" fmla="*/ f260 1 1846"/>
              <a:gd name="f347" fmla="*/ f261 1 1340"/>
              <a:gd name="f348" fmla="*/ f262 1 1846"/>
              <a:gd name="f349" fmla="*/ f263 1 1340"/>
              <a:gd name="f350" fmla="*/ f264 1 1846"/>
              <a:gd name="f351" fmla="*/ f265 1 1340"/>
              <a:gd name="f352" fmla="*/ f266 1 1846"/>
              <a:gd name="f353" fmla="*/ f267 1 1340"/>
              <a:gd name="f354" fmla="*/ f268 1 1846"/>
              <a:gd name="f355" fmla="*/ f269 1 1340"/>
              <a:gd name="f356" fmla="*/ f270 1 1846"/>
              <a:gd name="f357" fmla="*/ f271 1 1340"/>
              <a:gd name="f358" fmla="*/ f272 1 1846"/>
              <a:gd name="f359" fmla="*/ f273 1 1340"/>
              <a:gd name="f360" fmla="*/ f274 1 1846"/>
              <a:gd name="f361" fmla="*/ f275 1 1340"/>
              <a:gd name="f362" fmla="*/ f276 1 1846"/>
              <a:gd name="f363" fmla="*/ f277 1 1340"/>
              <a:gd name="f364" fmla="*/ f278 1 1846"/>
              <a:gd name="f365" fmla="*/ f279 1 1846"/>
              <a:gd name="f366" fmla="*/ f280 1 1340"/>
              <a:gd name="f367" fmla="*/ f281 1 1340"/>
              <a:gd name="f368" fmla="*/ f282 1 1846"/>
              <a:gd name="f369" fmla="*/ f283 1 1340"/>
              <a:gd name="f370" fmla="*/ f284 1 1846"/>
              <a:gd name="f371" fmla="*/ f285 1 1340"/>
              <a:gd name="f372" fmla="*/ f286 1 1846"/>
              <a:gd name="f373" fmla="*/ f287 1 1340"/>
              <a:gd name="f374" fmla="*/ f288 1 1846"/>
              <a:gd name="f375" fmla="*/ f289 1 1340"/>
              <a:gd name="f376" fmla="*/ f290 1 1846"/>
              <a:gd name="f377" fmla="*/ f291 1 1340"/>
              <a:gd name="f378" fmla="*/ f292 1 1846"/>
              <a:gd name="f379" fmla="*/ f293 1 1340"/>
              <a:gd name="f380" fmla="*/ f294 1 1846"/>
              <a:gd name="f381" fmla="*/ f295 1 1340"/>
              <a:gd name="f382" fmla="*/ f296 1 1846"/>
              <a:gd name="f383" fmla="*/ f297 1 1340"/>
              <a:gd name="f384" fmla="*/ f298 1 1340"/>
              <a:gd name="f385" fmla="*/ f299 1 1846"/>
              <a:gd name="f386" fmla="*/ f300 1 1340"/>
              <a:gd name="f387" fmla="*/ f301 1 1846"/>
              <a:gd name="f388" fmla="*/ f302 1 1340"/>
              <a:gd name="f389" fmla="*/ f303 1 1846"/>
              <a:gd name="f390" fmla="*/ f304 1 1340"/>
              <a:gd name="f391" fmla="*/ f305 1 1846"/>
              <a:gd name="f392" fmla="*/ f306 1 1340"/>
              <a:gd name="f393" fmla="*/ f307 1 1846"/>
              <a:gd name="f394" fmla="*/ f308 1 1340"/>
              <a:gd name="f395" fmla="*/ f309 1 1846"/>
              <a:gd name="f396" fmla="*/ f310 1 1340"/>
              <a:gd name="f397" fmla="*/ f311 1 1846"/>
              <a:gd name="f398" fmla="*/ f312 1 1340"/>
              <a:gd name="f399" fmla="*/ f313 1 1846"/>
              <a:gd name="f400" fmla="*/ f314 1 1340"/>
              <a:gd name="f401" fmla="*/ f315 1 1846"/>
              <a:gd name="f402" fmla="*/ f316 1 1340"/>
              <a:gd name="f403" fmla="*/ f317 1 1846"/>
              <a:gd name="f404" fmla="*/ f318 1 1340"/>
              <a:gd name="f405" fmla="*/ f319 1 1846"/>
              <a:gd name="f406" fmla="*/ f320 1 1340"/>
              <a:gd name="f407" fmla="*/ f321 1 1846"/>
              <a:gd name="f408" fmla="*/ f322 1 1340"/>
              <a:gd name="f409" fmla="*/ f323 1 1846"/>
              <a:gd name="f410" fmla="*/ f324 1 1340"/>
              <a:gd name="f411" fmla="*/ f325 1 1846"/>
              <a:gd name="f412" fmla="*/ f326 1 1340"/>
              <a:gd name="f413" fmla="*/ f327 1 1846"/>
              <a:gd name="f414" fmla="*/ f328 1 1340"/>
              <a:gd name="f415" fmla="*/ f329 1 1846"/>
              <a:gd name="f416" fmla="*/ f330 1 1340"/>
              <a:gd name="f417" fmla="*/ f331 1 1846"/>
              <a:gd name="f418" fmla="*/ f332 1 1340"/>
              <a:gd name="f419" fmla="*/ f333 1 1846"/>
              <a:gd name="f420" fmla="*/ f334 1 1340"/>
              <a:gd name="f421" fmla="*/ f335 1 1846"/>
              <a:gd name="f422" fmla="*/ f336 1 1340"/>
              <a:gd name="f423" fmla="*/ f337 1 1846"/>
              <a:gd name="f424" fmla="*/ f338 1 1340"/>
              <a:gd name="f425" fmla="*/ 0 1 f252"/>
              <a:gd name="f426" fmla="*/ f246 1 f252"/>
              <a:gd name="f427" fmla="*/ 0 1 f253"/>
              <a:gd name="f428" fmla="*/ f247 1 f253"/>
              <a:gd name="f429" fmla="*/ f340 1 f252"/>
              <a:gd name="f430" fmla="*/ f341 1 f253"/>
              <a:gd name="f431" fmla="*/ f342 1 f252"/>
              <a:gd name="f432" fmla="*/ f343 1 f253"/>
              <a:gd name="f433" fmla="*/ f344 1 f252"/>
              <a:gd name="f434" fmla="*/ f345 1 f253"/>
              <a:gd name="f435" fmla="*/ f346 1 f252"/>
              <a:gd name="f436" fmla="*/ f347 1 f253"/>
              <a:gd name="f437" fmla="*/ f348 1 f252"/>
              <a:gd name="f438" fmla="*/ f349 1 f253"/>
              <a:gd name="f439" fmla="*/ f350 1 f252"/>
              <a:gd name="f440" fmla="*/ f351 1 f253"/>
              <a:gd name="f441" fmla="*/ f352 1 f252"/>
              <a:gd name="f442" fmla="*/ f353 1 f253"/>
              <a:gd name="f443" fmla="*/ f354 1 f252"/>
              <a:gd name="f444" fmla="*/ f355 1 f253"/>
              <a:gd name="f445" fmla="*/ f356 1 f252"/>
              <a:gd name="f446" fmla="*/ f357 1 f253"/>
              <a:gd name="f447" fmla="*/ f358 1 f252"/>
              <a:gd name="f448" fmla="*/ f359 1 f253"/>
              <a:gd name="f449" fmla="*/ f360 1 f252"/>
              <a:gd name="f450" fmla="*/ f361 1 f253"/>
              <a:gd name="f451" fmla="*/ f362 1 f252"/>
              <a:gd name="f452" fmla="*/ f363 1 f253"/>
              <a:gd name="f453" fmla="*/ f364 1 f252"/>
              <a:gd name="f454" fmla="*/ f365 1 f252"/>
              <a:gd name="f455" fmla="*/ f366 1 f253"/>
              <a:gd name="f456" fmla="*/ f367 1 f253"/>
              <a:gd name="f457" fmla="*/ f368 1 f252"/>
              <a:gd name="f458" fmla="*/ f369 1 f253"/>
              <a:gd name="f459" fmla="*/ f370 1 f252"/>
              <a:gd name="f460" fmla="*/ f371 1 f253"/>
              <a:gd name="f461" fmla="*/ f372 1 f252"/>
              <a:gd name="f462" fmla="*/ f373 1 f253"/>
              <a:gd name="f463" fmla="*/ f374 1 f252"/>
              <a:gd name="f464" fmla="*/ f375 1 f253"/>
              <a:gd name="f465" fmla="*/ f376 1 f252"/>
              <a:gd name="f466" fmla="*/ f377 1 f253"/>
              <a:gd name="f467" fmla="*/ f378 1 f252"/>
              <a:gd name="f468" fmla="*/ f379 1 f253"/>
              <a:gd name="f469" fmla="*/ f380 1 f252"/>
              <a:gd name="f470" fmla="*/ f381 1 f253"/>
              <a:gd name="f471" fmla="*/ f382 1 f252"/>
              <a:gd name="f472" fmla="*/ f383 1 f253"/>
              <a:gd name="f473" fmla="*/ f384 1 f253"/>
              <a:gd name="f474" fmla="*/ f385 1 f252"/>
              <a:gd name="f475" fmla="*/ f386 1 f253"/>
              <a:gd name="f476" fmla="*/ f387 1 f252"/>
              <a:gd name="f477" fmla="*/ f388 1 f253"/>
              <a:gd name="f478" fmla="*/ f389 1 f252"/>
              <a:gd name="f479" fmla="*/ f390 1 f253"/>
              <a:gd name="f480" fmla="*/ f391 1 f252"/>
              <a:gd name="f481" fmla="*/ f392 1 f253"/>
              <a:gd name="f482" fmla="*/ f393 1 f252"/>
              <a:gd name="f483" fmla="*/ f394 1 f253"/>
              <a:gd name="f484" fmla="*/ f395 1 f252"/>
              <a:gd name="f485" fmla="*/ f396 1 f253"/>
              <a:gd name="f486" fmla="*/ f397 1 f252"/>
              <a:gd name="f487" fmla="*/ f398 1 f253"/>
              <a:gd name="f488" fmla="*/ f399 1 f252"/>
              <a:gd name="f489" fmla="*/ f400 1 f253"/>
              <a:gd name="f490" fmla="*/ f401 1 f252"/>
              <a:gd name="f491" fmla="*/ f402 1 f253"/>
              <a:gd name="f492" fmla="*/ f403 1 f252"/>
              <a:gd name="f493" fmla="*/ f404 1 f253"/>
              <a:gd name="f494" fmla="*/ f405 1 f252"/>
              <a:gd name="f495" fmla="*/ f406 1 f253"/>
              <a:gd name="f496" fmla="*/ f407 1 f252"/>
              <a:gd name="f497" fmla="*/ f408 1 f253"/>
              <a:gd name="f498" fmla="*/ f409 1 f252"/>
              <a:gd name="f499" fmla="*/ f410 1 f253"/>
              <a:gd name="f500" fmla="*/ f411 1 f252"/>
              <a:gd name="f501" fmla="*/ f412 1 f253"/>
              <a:gd name="f502" fmla="*/ f413 1 f252"/>
              <a:gd name="f503" fmla="*/ f414 1 f253"/>
              <a:gd name="f504" fmla="*/ f415 1 f252"/>
              <a:gd name="f505" fmla="*/ f416 1 f253"/>
              <a:gd name="f506" fmla="*/ f417 1 f252"/>
              <a:gd name="f507" fmla="*/ f418 1 f253"/>
              <a:gd name="f508" fmla="*/ f419 1 f252"/>
              <a:gd name="f509" fmla="*/ f420 1 f253"/>
              <a:gd name="f510" fmla="*/ f421 1 f252"/>
              <a:gd name="f511" fmla="*/ f422 1 f253"/>
              <a:gd name="f512" fmla="*/ f423 1 f252"/>
              <a:gd name="f513" fmla="*/ f424 1 f253"/>
              <a:gd name="f514" fmla="*/ f425 f243 1"/>
              <a:gd name="f515" fmla="*/ f426 f243 1"/>
              <a:gd name="f516" fmla="*/ f428 f244 1"/>
              <a:gd name="f517" fmla="*/ f427 f244 1"/>
              <a:gd name="f518" fmla="*/ f429 f243 1"/>
              <a:gd name="f519" fmla="*/ f430 f244 1"/>
              <a:gd name="f520" fmla="*/ f431 f243 1"/>
              <a:gd name="f521" fmla="*/ f432 f244 1"/>
              <a:gd name="f522" fmla="*/ f433 f243 1"/>
              <a:gd name="f523" fmla="*/ f434 f244 1"/>
              <a:gd name="f524" fmla="*/ f435 f243 1"/>
              <a:gd name="f525" fmla="*/ f436 f244 1"/>
              <a:gd name="f526" fmla="*/ f437 f243 1"/>
              <a:gd name="f527" fmla="*/ f438 f244 1"/>
              <a:gd name="f528" fmla="*/ f439 f243 1"/>
              <a:gd name="f529" fmla="*/ f440 f244 1"/>
              <a:gd name="f530" fmla="*/ f441 f243 1"/>
              <a:gd name="f531" fmla="*/ f442 f244 1"/>
              <a:gd name="f532" fmla="*/ f443 f243 1"/>
              <a:gd name="f533" fmla="*/ f444 f244 1"/>
              <a:gd name="f534" fmla="*/ f445 f243 1"/>
              <a:gd name="f535" fmla="*/ f446 f244 1"/>
              <a:gd name="f536" fmla="*/ f447 f243 1"/>
              <a:gd name="f537" fmla="*/ f448 f244 1"/>
              <a:gd name="f538" fmla="*/ f449 f243 1"/>
              <a:gd name="f539" fmla="*/ f450 f244 1"/>
              <a:gd name="f540" fmla="*/ f451 f243 1"/>
              <a:gd name="f541" fmla="*/ f452 f244 1"/>
              <a:gd name="f542" fmla="*/ f453 f243 1"/>
              <a:gd name="f543" fmla="*/ f454 f243 1"/>
              <a:gd name="f544" fmla="*/ f455 f244 1"/>
              <a:gd name="f545" fmla="*/ f456 f244 1"/>
              <a:gd name="f546" fmla="*/ f457 f243 1"/>
              <a:gd name="f547" fmla="*/ f458 f244 1"/>
              <a:gd name="f548" fmla="*/ f459 f243 1"/>
              <a:gd name="f549" fmla="*/ f460 f244 1"/>
              <a:gd name="f550" fmla="*/ f461 f243 1"/>
              <a:gd name="f551" fmla="*/ f462 f244 1"/>
              <a:gd name="f552" fmla="*/ f463 f243 1"/>
              <a:gd name="f553" fmla="*/ f464 f244 1"/>
              <a:gd name="f554" fmla="*/ f465 f243 1"/>
              <a:gd name="f555" fmla="*/ f466 f244 1"/>
              <a:gd name="f556" fmla="*/ f467 f243 1"/>
              <a:gd name="f557" fmla="*/ f468 f244 1"/>
              <a:gd name="f558" fmla="*/ f469 f243 1"/>
              <a:gd name="f559" fmla="*/ f470 f244 1"/>
              <a:gd name="f560" fmla="*/ f471 f243 1"/>
              <a:gd name="f561" fmla="*/ f472 f244 1"/>
              <a:gd name="f562" fmla="*/ f473 f244 1"/>
              <a:gd name="f563" fmla="*/ f474 f243 1"/>
              <a:gd name="f564" fmla="*/ f475 f244 1"/>
              <a:gd name="f565" fmla="*/ f476 f243 1"/>
              <a:gd name="f566" fmla="*/ f477 f244 1"/>
              <a:gd name="f567" fmla="*/ f478 f243 1"/>
              <a:gd name="f568" fmla="*/ f479 f244 1"/>
              <a:gd name="f569" fmla="*/ f480 f243 1"/>
              <a:gd name="f570" fmla="*/ f481 f244 1"/>
              <a:gd name="f571" fmla="*/ f482 f243 1"/>
              <a:gd name="f572" fmla="*/ f483 f244 1"/>
              <a:gd name="f573" fmla="*/ f484 f243 1"/>
              <a:gd name="f574" fmla="*/ f485 f244 1"/>
              <a:gd name="f575" fmla="*/ f486 f243 1"/>
              <a:gd name="f576" fmla="*/ f487 f244 1"/>
              <a:gd name="f577" fmla="*/ f488 f243 1"/>
              <a:gd name="f578" fmla="*/ f489 f244 1"/>
              <a:gd name="f579" fmla="*/ f490 f243 1"/>
              <a:gd name="f580" fmla="*/ f491 f244 1"/>
              <a:gd name="f581" fmla="*/ f492 f243 1"/>
              <a:gd name="f582" fmla="*/ f493 f244 1"/>
              <a:gd name="f583" fmla="*/ f494 f243 1"/>
              <a:gd name="f584" fmla="*/ f495 f244 1"/>
              <a:gd name="f585" fmla="*/ f496 f243 1"/>
              <a:gd name="f586" fmla="*/ f497 f244 1"/>
              <a:gd name="f587" fmla="*/ f498 f243 1"/>
              <a:gd name="f588" fmla="*/ f499 f244 1"/>
              <a:gd name="f589" fmla="*/ f500 f243 1"/>
              <a:gd name="f590" fmla="*/ f501 f244 1"/>
              <a:gd name="f591" fmla="*/ f502 f243 1"/>
              <a:gd name="f592" fmla="*/ f503 f244 1"/>
              <a:gd name="f593" fmla="*/ f504 f243 1"/>
              <a:gd name="f594" fmla="*/ f505 f244 1"/>
              <a:gd name="f595" fmla="*/ f506 f243 1"/>
              <a:gd name="f596" fmla="*/ f507 f244 1"/>
              <a:gd name="f597" fmla="*/ f508 f243 1"/>
              <a:gd name="f598" fmla="*/ f509 f244 1"/>
              <a:gd name="f599" fmla="*/ f510 f243 1"/>
              <a:gd name="f600" fmla="*/ f511 f244 1"/>
              <a:gd name="f601" fmla="*/ f512 f243 1"/>
              <a:gd name="f602" fmla="*/ f513 f244 1"/>
            </a:gdLst>
            <a:ahLst/>
            <a:cxnLst>
              <a:cxn ang="3cd4">
                <a:pos x="hc" y="t"/>
              </a:cxn>
              <a:cxn ang="0">
                <a:pos x="r" y="vc"/>
              </a:cxn>
              <a:cxn ang="cd4">
                <a:pos x="hc" y="b"/>
              </a:cxn>
              <a:cxn ang="cd2">
                <a:pos x="l" y="vc"/>
              </a:cxn>
              <a:cxn ang="f339">
                <a:pos x="f518" y="f519"/>
              </a:cxn>
              <a:cxn ang="f339">
                <a:pos x="f520" y="f521"/>
              </a:cxn>
              <a:cxn ang="f339">
                <a:pos x="f522" y="f523"/>
              </a:cxn>
              <a:cxn ang="f339">
                <a:pos x="f524" y="f525"/>
              </a:cxn>
              <a:cxn ang="f339">
                <a:pos x="f526" y="f527"/>
              </a:cxn>
              <a:cxn ang="f339">
                <a:pos x="f528" y="f529"/>
              </a:cxn>
              <a:cxn ang="f339">
                <a:pos x="f530" y="f531"/>
              </a:cxn>
              <a:cxn ang="f339">
                <a:pos x="f532" y="f533"/>
              </a:cxn>
              <a:cxn ang="f339">
                <a:pos x="f534" y="f535"/>
              </a:cxn>
              <a:cxn ang="f339">
                <a:pos x="f536" y="f537"/>
              </a:cxn>
              <a:cxn ang="f339">
                <a:pos x="f538" y="f539"/>
              </a:cxn>
              <a:cxn ang="f339">
                <a:pos x="f540" y="f541"/>
              </a:cxn>
              <a:cxn ang="f339">
                <a:pos x="f542" y="f531"/>
              </a:cxn>
              <a:cxn ang="f339">
                <a:pos x="f543" y="f544"/>
              </a:cxn>
              <a:cxn ang="f339">
                <a:pos x="f543" y="f545"/>
              </a:cxn>
              <a:cxn ang="f339">
                <a:pos x="f546" y="f547"/>
              </a:cxn>
              <a:cxn ang="f339">
                <a:pos x="f548" y="f549"/>
              </a:cxn>
              <a:cxn ang="f339">
                <a:pos x="f550" y="f551"/>
              </a:cxn>
              <a:cxn ang="f339">
                <a:pos x="f552" y="f553"/>
              </a:cxn>
              <a:cxn ang="f339">
                <a:pos x="f554" y="f555"/>
              </a:cxn>
              <a:cxn ang="f339">
                <a:pos x="f556" y="f557"/>
              </a:cxn>
              <a:cxn ang="f339">
                <a:pos x="f558" y="f559"/>
              </a:cxn>
              <a:cxn ang="f339">
                <a:pos x="f560" y="f561"/>
              </a:cxn>
              <a:cxn ang="f339">
                <a:pos x="f560" y="f562"/>
              </a:cxn>
              <a:cxn ang="f339">
                <a:pos x="f563" y="f564"/>
              </a:cxn>
              <a:cxn ang="f339">
                <a:pos x="f565" y="f566"/>
              </a:cxn>
              <a:cxn ang="f339">
                <a:pos x="f567" y="f568"/>
              </a:cxn>
              <a:cxn ang="f339">
                <a:pos x="f569" y="f570"/>
              </a:cxn>
              <a:cxn ang="f339">
                <a:pos x="f571" y="f572"/>
              </a:cxn>
              <a:cxn ang="f339">
                <a:pos x="f573" y="f574"/>
              </a:cxn>
              <a:cxn ang="f339">
                <a:pos x="f575" y="f576"/>
              </a:cxn>
              <a:cxn ang="f339">
                <a:pos x="f577" y="f578"/>
              </a:cxn>
              <a:cxn ang="f339">
                <a:pos x="f579" y="f580"/>
              </a:cxn>
              <a:cxn ang="f339">
                <a:pos x="f581" y="f582"/>
              </a:cxn>
              <a:cxn ang="f339">
                <a:pos x="f583" y="f584"/>
              </a:cxn>
              <a:cxn ang="f339">
                <a:pos x="f585" y="f586"/>
              </a:cxn>
              <a:cxn ang="f339">
                <a:pos x="f587" y="f588"/>
              </a:cxn>
              <a:cxn ang="f339">
                <a:pos x="f589" y="f590"/>
              </a:cxn>
              <a:cxn ang="f339">
                <a:pos x="f591" y="f592"/>
              </a:cxn>
              <a:cxn ang="f339">
                <a:pos x="f593" y="f594"/>
              </a:cxn>
              <a:cxn ang="f339">
                <a:pos x="f595" y="f596"/>
              </a:cxn>
              <a:cxn ang="f339">
                <a:pos x="f597" y="f598"/>
              </a:cxn>
              <a:cxn ang="f339">
                <a:pos x="f599" y="f600"/>
              </a:cxn>
              <a:cxn ang="f339">
                <a:pos x="f601" y="f602"/>
              </a:cxn>
            </a:cxnLst>
            <a:rect l="f514" t="f517" r="f515" b="f516"/>
            <a:pathLst>
              <a:path w="1846" h="1340">
                <a:moveTo>
                  <a:pt x="f8" y="f9"/>
                </a:moveTo>
                <a:lnTo>
                  <a:pt x="f10" y="f9"/>
                </a:lnTo>
                <a:lnTo>
                  <a:pt x="f11" y="f12"/>
                </a:lnTo>
                <a:lnTo>
                  <a:pt x="f13" y="f14"/>
                </a:lnTo>
                <a:lnTo>
                  <a:pt x="f15" y="f16"/>
                </a:lnTo>
                <a:lnTo>
                  <a:pt x="f17" y="f18"/>
                </a:lnTo>
                <a:lnTo>
                  <a:pt x="f19" y="f20"/>
                </a:lnTo>
                <a:lnTo>
                  <a:pt x="f21" y="f22"/>
                </a:lnTo>
                <a:lnTo>
                  <a:pt x="f23" y="f24"/>
                </a:lnTo>
                <a:lnTo>
                  <a:pt x="f25" y="f26"/>
                </a:lnTo>
                <a:lnTo>
                  <a:pt x="f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10" y="f60"/>
                </a:lnTo>
                <a:lnTo>
                  <a:pt x="f61" y="f62"/>
                </a:lnTo>
                <a:lnTo>
                  <a:pt x="f8" y="f63"/>
                </a:lnTo>
                <a:lnTo>
                  <a:pt x="f64" y="f65"/>
                </a:lnTo>
                <a:lnTo>
                  <a:pt x="f66" y="f63"/>
                </a:lnTo>
                <a:lnTo>
                  <a:pt x="f67" y="f68"/>
                </a:lnTo>
                <a:lnTo>
                  <a:pt x="f69" y="f70"/>
                </a:lnTo>
                <a:lnTo>
                  <a:pt x="f71" y="f72"/>
                </a:lnTo>
                <a:lnTo>
                  <a:pt x="f73" y="f74"/>
                </a:lnTo>
                <a:lnTo>
                  <a:pt x="f75" y="f53"/>
                </a:lnTo>
                <a:lnTo>
                  <a:pt x="f76" y="f77"/>
                </a:lnTo>
                <a:lnTo>
                  <a:pt x="f78" y="f47"/>
                </a:lnTo>
                <a:lnTo>
                  <a:pt x="f79" y="f80"/>
                </a:lnTo>
                <a:lnTo>
                  <a:pt x="f81" y="f82"/>
                </a:lnTo>
                <a:lnTo>
                  <a:pt x="f83" y="f84"/>
                </a:lnTo>
                <a:lnTo>
                  <a:pt x="f85" y="f86"/>
                </a:lnTo>
                <a:lnTo>
                  <a:pt x="f85" y="f87"/>
                </a:lnTo>
                <a:lnTo>
                  <a:pt x="f83" y="f88"/>
                </a:lnTo>
                <a:lnTo>
                  <a:pt x="f89" y="f90"/>
                </a:lnTo>
                <a:lnTo>
                  <a:pt x="f79" y="f91"/>
                </a:lnTo>
                <a:lnTo>
                  <a:pt x="f92" y="f93"/>
                </a:lnTo>
                <a:lnTo>
                  <a:pt x="f94" y="f95"/>
                </a:lnTo>
                <a:lnTo>
                  <a:pt x="f96" y="f97"/>
                </a:lnTo>
                <a:lnTo>
                  <a:pt x="f98" y="f99"/>
                </a:lnTo>
                <a:lnTo>
                  <a:pt x="f100" y="f101"/>
                </a:lnTo>
                <a:lnTo>
                  <a:pt x="f102" y="f18"/>
                </a:lnTo>
                <a:lnTo>
                  <a:pt x="f103" y="f104"/>
                </a:lnTo>
                <a:lnTo>
                  <a:pt x="f105" y="f106"/>
                </a:lnTo>
                <a:lnTo>
                  <a:pt x="f8" y="f9"/>
                </a:lnTo>
                <a:close/>
                <a:moveTo>
                  <a:pt x="f107" y="f5"/>
                </a:moveTo>
                <a:lnTo>
                  <a:pt x="f108" y="f5"/>
                </a:lnTo>
                <a:lnTo>
                  <a:pt x="f109" y="f110"/>
                </a:lnTo>
                <a:lnTo>
                  <a:pt x="f111" y="f112"/>
                </a:lnTo>
                <a:lnTo>
                  <a:pt x="f113" y="f114"/>
                </a:lnTo>
                <a:lnTo>
                  <a:pt x="f115" y="f116"/>
                </a:lnTo>
                <a:lnTo>
                  <a:pt x="f117" y="f118"/>
                </a:lnTo>
                <a:lnTo>
                  <a:pt x="f119" y="f101"/>
                </a:lnTo>
                <a:lnTo>
                  <a:pt x="f120" y="f121"/>
                </a:lnTo>
                <a:lnTo>
                  <a:pt x="f122" y="f123"/>
                </a:lnTo>
                <a:lnTo>
                  <a:pt x="f124" y="f125"/>
                </a:lnTo>
                <a:lnTo>
                  <a:pt x="f126" y="f127"/>
                </a:lnTo>
                <a:lnTo>
                  <a:pt x="f128" y="f31"/>
                </a:lnTo>
                <a:lnTo>
                  <a:pt x="f129" y="f130"/>
                </a:lnTo>
                <a:lnTo>
                  <a:pt x="f128" y="f131"/>
                </a:lnTo>
                <a:lnTo>
                  <a:pt x="f128" y="f132"/>
                </a:lnTo>
                <a:lnTo>
                  <a:pt x="f133" y="f134"/>
                </a:lnTo>
                <a:lnTo>
                  <a:pt x="f135" y="f136"/>
                </a:lnTo>
                <a:lnTo>
                  <a:pt x="f137" y="f138"/>
                </a:lnTo>
                <a:lnTo>
                  <a:pt x="f139" y="f140"/>
                </a:lnTo>
                <a:lnTo>
                  <a:pt x="f141" y="f142"/>
                </a:lnTo>
                <a:lnTo>
                  <a:pt x="f143" y="f144"/>
                </a:lnTo>
                <a:lnTo>
                  <a:pt x="f145" y="f146"/>
                </a:lnTo>
                <a:lnTo>
                  <a:pt x="f147" y="f148"/>
                </a:lnTo>
                <a:lnTo>
                  <a:pt x="f149" y="f150"/>
                </a:lnTo>
                <a:lnTo>
                  <a:pt x="f151" y="f152"/>
                </a:lnTo>
                <a:lnTo>
                  <a:pt x="f153" y="f154"/>
                </a:lnTo>
                <a:lnTo>
                  <a:pt x="f155" y="f156"/>
                </a:lnTo>
                <a:lnTo>
                  <a:pt x="f157" y="f158"/>
                </a:lnTo>
                <a:lnTo>
                  <a:pt x="f159" y="f160"/>
                </a:lnTo>
                <a:lnTo>
                  <a:pt x="f161" y="f162"/>
                </a:lnTo>
                <a:lnTo>
                  <a:pt x="f163" y="f115"/>
                </a:lnTo>
                <a:lnTo>
                  <a:pt x="f164" y="f165"/>
                </a:lnTo>
                <a:lnTo>
                  <a:pt x="f166" y="f167"/>
                </a:lnTo>
                <a:lnTo>
                  <a:pt x="f168" y="f169"/>
                </a:lnTo>
                <a:lnTo>
                  <a:pt x="f170" y="f122"/>
                </a:lnTo>
                <a:lnTo>
                  <a:pt x="f171" y="f172"/>
                </a:lnTo>
                <a:lnTo>
                  <a:pt x="f173" y="f151"/>
                </a:lnTo>
                <a:lnTo>
                  <a:pt x="f174" y="f78"/>
                </a:lnTo>
                <a:lnTo>
                  <a:pt x="f175" y="f176"/>
                </a:lnTo>
                <a:lnTo>
                  <a:pt x="f177" y="f178"/>
                </a:lnTo>
                <a:lnTo>
                  <a:pt x="f179" y="f180"/>
                </a:lnTo>
                <a:lnTo>
                  <a:pt x="f181" y="f182"/>
                </a:lnTo>
                <a:lnTo>
                  <a:pt x="f183" y="f184"/>
                </a:lnTo>
                <a:lnTo>
                  <a:pt x="f185" y="f186"/>
                </a:lnTo>
                <a:lnTo>
                  <a:pt x="f187" y="f188"/>
                </a:lnTo>
                <a:lnTo>
                  <a:pt x="f189" y="f190"/>
                </a:lnTo>
                <a:lnTo>
                  <a:pt x="f191" y="f7"/>
                </a:lnTo>
                <a:lnTo>
                  <a:pt x="f192" y="f7"/>
                </a:lnTo>
                <a:lnTo>
                  <a:pt x="f193" y="f194"/>
                </a:lnTo>
                <a:lnTo>
                  <a:pt x="f195" y="f196"/>
                </a:lnTo>
                <a:lnTo>
                  <a:pt x="f197" y="f198"/>
                </a:lnTo>
                <a:lnTo>
                  <a:pt x="f199" y="f200"/>
                </a:lnTo>
                <a:lnTo>
                  <a:pt x="f201" y="f202"/>
                </a:lnTo>
                <a:lnTo>
                  <a:pt x="f203" y="f204"/>
                </a:lnTo>
                <a:lnTo>
                  <a:pt x="f205" y="f206"/>
                </a:lnTo>
                <a:lnTo>
                  <a:pt x="f207" y="f208"/>
                </a:lnTo>
                <a:lnTo>
                  <a:pt x="f209" y="f210"/>
                </a:lnTo>
                <a:lnTo>
                  <a:pt x="f114" y="f211"/>
                </a:lnTo>
                <a:lnTo>
                  <a:pt x="f212" y="f213"/>
                </a:lnTo>
                <a:lnTo>
                  <a:pt x="f214" y="f215"/>
                </a:lnTo>
                <a:lnTo>
                  <a:pt x="f5" y="f216"/>
                </a:lnTo>
                <a:lnTo>
                  <a:pt x="f217" y="f218"/>
                </a:lnTo>
                <a:lnTo>
                  <a:pt x="f219" y="f140"/>
                </a:lnTo>
                <a:lnTo>
                  <a:pt x="f14" y="f220"/>
                </a:lnTo>
                <a:lnTo>
                  <a:pt x="f221" y="f222"/>
                </a:lnTo>
                <a:lnTo>
                  <a:pt x="f223" y="f224"/>
                </a:lnTo>
                <a:lnTo>
                  <a:pt x="f225" y="f226"/>
                </a:lnTo>
                <a:lnTo>
                  <a:pt x="f227" y="f228"/>
                </a:lnTo>
                <a:lnTo>
                  <a:pt x="f229" y="f230"/>
                </a:lnTo>
                <a:lnTo>
                  <a:pt x="f231" y="f232"/>
                </a:lnTo>
                <a:lnTo>
                  <a:pt x="f233" y="f121"/>
                </a:lnTo>
                <a:lnTo>
                  <a:pt x="f234" y="f235"/>
                </a:lnTo>
                <a:lnTo>
                  <a:pt x="f236" y="f237"/>
                </a:lnTo>
                <a:lnTo>
                  <a:pt x="f238" y="f14"/>
                </a:lnTo>
                <a:lnTo>
                  <a:pt x="f239" y="f240"/>
                </a:lnTo>
                <a:lnTo>
                  <a:pt x="f241" y="f212"/>
                </a:lnTo>
                <a:lnTo>
                  <a:pt x="f107" y="f5"/>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0" cap="none" spc="0" baseline="0">
              <a:solidFill>
                <a:srgbClr val="000000"/>
              </a:solidFill>
              <a:uFillTx/>
              <a:latin typeface="Arial"/>
              <a:ea typeface="Arial"/>
              <a:cs typeface="Arial"/>
            </a:endParaRPr>
          </a:p>
        </p:txBody>
      </p:sp>
      <p:sp>
        <p:nvSpPr>
          <p:cNvPr id="20" name="Freeform 9">
            <a:extLst>
              <a:ext uri="{FF2B5EF4-FFF2-40B4-BE49-F238E27FC236}">
                <a16:creationId xmlns:a16="http://schemas.microsoft.com/office/drawing/2014/main" id="{1415AC82-BE22-6B21-743C-E1444B1411F2}"/>
              </a:ext>
            </a:extLst>
          </p:cNvPr>
          <p:cNvSpPr/>
          <p:nvPr/>
        </p:nvSpPr>
        <p:spPr>
          <a:xfrm>
            <a:off x="2102260" y="2736652"/>
            <a:ext cx="270680" cy="275865"/>
          </a:xfrm>
          <a:custGeom>
            <a:avLst/>
            <a:gdLst>
              <a:gd name="f0" fmla="val 10800000"/>
              <a:gd name="f1" fmla="val 5400000"/>
              <a:gd name="f2" fmla="val 360"/>
              <a:gd name="f3" fmla="val 180"/>
              <a:gd name="f4" fmla="val w"/>
              <a:gd name="f5" fmla="val h"/>
              <a:gd name="f6" fmla="val 0"/>
              <a:gd name="f7" fmla="val 1776"/>
              <a:gd name="f8" fmla="val 1881"/>
              <a:gd name="f9" fmla="val 914"/>
              <a:gd name="f10" fmla="val 940"/>
              <a:gd name="f11" fmla="val 3"/>
              <a:gd name="f12" fmla="val 965"/>
              <a:gd name="f13" fmla="val 10"/>
              <a:gd name="f14" fmla="val 987"/>
              <a:gd name="f15" fmla="val 23"/>
              <a:gd name="f16" fmla="val 991"/>
              <a:gd name="f17" fmla="val 81"/>
              <a:gd name="f18" fmla="val 994"/>
              <a:gd name="f19" fmla="val 147"/>
              <a:gd name="f20" fmla="val 220"/>
              <a:gd name="f21" fmla="val 296"/>
              <a:gd name="f22" fmla="val 376"/>
              <a:gd name="f23" fmla="val 458"/>
              <a:gd name="f24" fmla="val 536"/>
              <a:gd name="f25" fmla="val 612"/>
              <a:gd name="f26" fmla="val 1020"/>
              <a:gd name="f27" fmla="val 629"/>
              <a:gd name="f28" fmla="val 1040"/>
              <a:gd name="f29" fmla="val 641"/>
              <a:gd name="f30" fmla="val 1056"/>
              <a:gd name="f31" fmla="val 652"/>
              <a:gd name="f32" fmla="val 1071"/>
              <a:gd name="f33" fmla="val 663"/>
              <a:gd name="f34" fmla="val 1085"/>
              <a:gd name="f35" fmla="val 674"/>
              <a:gd name="f36" fmla="val 1100"/>
              <a:gd name="f37" fmla="val 689"/>
              <a:gd name="f38" fmla="val 1122"/>
              <a:gd name="f39" fmla="val 1145"/>
              <a:gd name="f40" fmla="val 580"/>
              <a:gd name="f41" fmla="val 1171"/>
              <a:gd name="f42" fmla="val 543"/>
              <a:gd name="f43" fmla="val 1196"/>
              <a:gd name="f44" fmla="val 516"/>
              <a:gd name="f45" fmla="val 1223"/>
              <a:gd name="f46" fmla="val 498"/>
              <a:gd name="f47" fmla="val 1252"/>
              <a:gd name="f48" fmla="val 490"/>
              <a:gd name="f49" fmla="val 1282"/>
              <a:gd name="f50" fmla="val 494"/>
              <a:gd name="f51" fmla="val 1314"/>
              <a:gd name="f52" fmla="val 505"/>
              <a:gd name="f53" fmla="val 1345"/>
              <a:gd name="f54" fmla="val 525"/>
              <a:gd name="f55" fmla="val 1380"/>
              <a:gd name="f56" fmla="val 556"/>
              <a:gd name="f57" fmla="val 1414"/>
              <a:gd name="f58" fmla="val 594"/>
              <a:gd name="f59" fmla="val 1451"/>
              <a:gd name="f60" fmla="val 640"/>
              <a:gd name="f61" fmla="val 1491"/>
              <a:gd name="f62" fmla="val 683"/>
              <a:gd name="f63" fmla="val 1527"/>
              <a:gd name="f64" fmla="val 729"/>
              <a:gd name="f65" fmla="val 1558"/>
              <a:gd name="f66" fmla="val 778"/>
              <a:gd name="f67" fmla="val 1585"/>
              <a:gd name="f68" fmla="val 832"/>
              <a:gd name="f69" fmla="val 1611"/>
              <a:gd name="f70" fmla="val 890"/>
              <a:gd name="f71" fmla="val 1634"/>
              <a:gd name="f72" fmla="val 956"/>
              <a:gd name="f73" fmla="val 1656"/>
              <a:gd name="f74" fmla="val 1027"/>
              <a:gd name="f75" fmla="val 1678"/>
              <a:gd name="f76" fmla="val 1107"/>
              <a:gd name="f77" fmla="val 1700"/>
              <a:gd name="f78" fmla="val 1722"/>
              <a:gd name="f79" fmla="val 1294"/>
              <a:gd name="f80" fmla="val 1747"/>
              <a:gd name="f81" fmla="val 1403"/>
              <a:gd name="f82" fmla="val 1756"/>
              <a:gd name="f83" fmla="val 1450"/>
              <a:gd name="f84" fmla="val 1765"/>
              <a:gd name="f85" fmla="val 1500"/>
              <a:gd name="f86" fmla="val 1771"/>
              <a:gd name="f87" fmla="val 1549"/>
              <a:gd name="f88" fmla="val 1774"/>
              <a:gd name="f89" fmla="val 1598"/>
              <a:gd name="f90" fmla="val 1645"/>
              <a:gd name="f91" fmla="val 1690"/>
              <a:gd name="f92" fmla="val 1767"/>
              <a:gd name="f93" fmla="val 1734"/>
              <a:gd name="f94" fmla="val 1742"/>
              <a:gd name="f95" fmla="val 1809"/>
              <a:gd name="f96" fmla="val 1838"/>
              <a:gd name="f97" fmla="val 1694"/>
              <a:gd name="f98" fmla="val 1860"/>
              <a:gd name="f99" fmla="val 1674"/>
              <a:gd name="f100" fmla="val 1869"/>
              <a:gd name="f101" fmla="val 1649"/>
              <a:gd name="f102" fmla="val 1622"/>
              <a:gd name="f103" fmla="val 1863"/>
              <a:gd name="f104" fmla="val 1591"/>
              <a:gd name="f105" fmla="val 1854"/>
              <a:gd name="f106" fmla="val 1840"/>
              <a:gd name="f107" fmla="val 1821"/>
              <a:gd name="f108" fmla="val 1494"/>
              <a:gd name="f109" fmla="val 1801"/>
              <a:gd name="f110" fmla="val 1462"/>
              <a:gd name="f111" fmla="val 1781"/>
              <a:gd name="f112" fmla="val 1432"/>
              <a:gd name="f113" fmla="val 1760"/>
              <a:gd name="f114" fmla="val 1405"/>
              <a:gd name="f115" fmla="val 1740"/>
              <a:gd name="f116" fmla="val 1382"/>
              <a:gd name="f117" fmla="val 1723"/>
              <a:gd name="f118" fmla="val 1362"/>
              <a:gd name="f119" fmla="val 1707"/>
              <a:gd name="f120" fmla="val 1347"/>
              <a:gd name="f121" fmla="val 1696"/>
              <a:gd name="f122" fmla="val 1305"/>
              <a:gd name="f123" fmla="val 1663"/>
              <a:gd name="f124" fmla="val 1260"/>
              <a:gd name="f125" fmla="val 1632"/>
              <a:gd name="f126" fmla="val 1212"/>
              <a:gd name="f127" fmla="val 1605"/>
              <a:gd name="f128" fmla="val 1163"/>
              <a:gd name="f129" fmla="val 1580"/>
              <a:gd name="f130" fmla="val 1114"/>
              <a:gd name="f131" fmla="val 1554"/>
              <a:gd name="f132" fmla="val 1031"/>
              <a:gd name="f133" fmla="val 1000"/>
              <a:gd name="f134" fmla="val 1469"/>
              <a:gd name="f135" fmla="val 1420"/>
              <a:gd name="f136" fmla="val 985"/>
              <a:gd name="f137" fmla="val 1372"/>
              <a:gd name="f138" fmla="val 989"/>
              <a:gd name="f139" fmla="val 1327"/>
              <a:gd name="f140" fmla="val 996"/>
              <a:gd name="f141" fmla="val 1285"/>
              <a:gd name="f142" fmla="val 1003"/>
              <a:gd name="f143" fmla="val 1247"/>
              <a:gd name="f144" fmla="val 1011"/>
              <a:gd name="f145" fmla="val 1014"/>
              <a:gd name="f146" fmla="val 1176"/>
              <a:gd name="f147" fmla="val 1009"/>
              <a:gd name="f148" fmla="val 1143"/>
              <a:gd name="f149" fmla="val 1002"/>
              <a:gd name="f150" fmla="val 1089"/>
              <a:gd name="f151" fmla="val 1036"/>
              <a:gd name="f152" fmla="val 992"/>
              <a:gd name="f153" fmla="val 938"/>
              <a:gd name="f154" fmla="val 1018"/>
              <a:gd name="f155" fmla="val 896"/>
              <a:gd name="f156" fmla="val 1034"/>
              <a:gd name="f157" fmla="val 858"/>
              <a:gd name="f158" fmla="val 1051"/>
              <a:gd name="f159" fmla="val 825"/>
              <a:gd name="f160" fmla="val 810"/>
              <a:gd name="f161" fmla="val 1025"/>
              <a:gd name="f162" fmla="val 794"/>
              <a:gd name="f163" fmla="val 776"/>
              <a:gd name="f164" fmla="val 758"/>
              <a:gd name="f165" fmla="val 963"/>
              <a:gd name="f166" fmla="val 743"/>
              <a:gd name="f167" fmla="val 931"/>
              <a:gd name="f168" fmla="val 891"/>
              <a:gd name="f169" fmla="val 720"/>
              <a:gd name="f170" fmla="val 856"/>
              <a:gd name="f171" fmla="val 732"/>
              <a:gd name="f172" fmla="val 829"/>
              <a:gd name="f173" fmla="val 805"/>
              <a:gd name="f174" fmla="val 756"/>
              <a:gd name="f175" fmla="val 787"/>
              <a:gd name="f176" fmla="val 770"/>
              <a:gd name="f177" fmla="val 769"/>
              <a:gd name="f178" fmla="val 789"/>
              <a:gd name="f179" fmla="val 751"/>
              <a:gd name="f180" fmla="val 727"/>
              <a:gd name="f181" fmla="val 840"/>
              <a:gd name="f182" fmla="val 740"/>
              <a:gd name="f183" fmla="val 874"/>
              <a:gd name="f184" fmla="val 752"/>
              <a:gd name="f185" fmla="val 909"/>
              <a:gd name="f186" fmla="val 765"/>
              <a:gd name="f187" fmla="val 945"/>
              <a:gd name="f188" fmla="val 774"/>
              <a:gd name="f189" fmla="val 983"/>
              <a:gd name="f190" fmla="val 1021"/>
              <a:gd name="f191" fmla="val 762"/>
              <a:gd name="f192" fmla="val 1120"/>
              <a:gd name="f193" fmla="val 754"/>
              <a:gd name="f194" fmla="val 1149"/>
              <a:gd name="f195" fmla="val 1183"/>
              <a:gd name="f196" fmla="val 1220"/>
              <a:gd name="f197" fmla="val 760"/>
              <a:gd name="f198" fmla="val 1256"/>
              <a:gd name="f199" fmla="val 767"/>
              <a:gd name="f200" fmla="val 1292"/>
              <a:gd name="f201" fmla="val 1330"/>
              <a:gd name="f202" fmla="val 782"/>
              <a:gd name="f203" fmla="val 1365"/>
              <a:gd name="f204" fmla="val 785"/>
              <a:gd name="f205" fmla="val 1400"/>
              <a:gd name="f206" fmla="val 783"/>
              <a:gd name="f207" fmla="val 1461"/>
              <a:gd name="f208" fmla="val 1489"/>
              <a:gd name="f209" fmla="val 651"/>
              <a:gd name="f210" fmla="val 1556"/>
              <a:gd name="f211" fmla="val 540"/>
              <a:gd name="f212" fmla="val 1621"/>
              <a:gd name="f213" fmla="val 431"/>
              <a:gd name="f214" fmla="val 1689"/>
              <a:gd name="f215" fmla="val 416"/>
              <a:gd name="f216" fmla="val 396"/>
              <a:gd name="f217" fmla="val 1716"/>
              <a:gd name="f218" fmla="val 371"/>
              <a:gd name="f219" fmla="val 1736"/>
              <a:gd name="f220" fmla="val 343"/>
              <a:gd name="f221" fmla="val 1758"/>
              <a:gd name="f222" fmla="val 314"/>
              <a:gd name="f223" fmla="val 283"/>
              <a:gd name="f224" fmla="val 1805"/>
              <a:gd name="f225" fmla="val 252"/>
              <a:gd name="f226" fmla="val 1827"/>
              <a:gd name="f227" fmla="val 222"/>
              <a:gd name="f228" fmla="val 1847"/>
              <a:gd name="f229" fmla="val 192"/>
              <a:gd name="f230" fmla="val 167"/>
              <a:gd name="f231" fmla="val 1874"/>
              <a:gd name="f232" fmla="val 143"/>
              <a:gd name="f233" fmla="val 123"/>
              <a:gd name="f234" fmla="val 1880"/>
              <a:gd name="f235" fmla="val 92"/>
              <a:gd name="f236" fmla="val 1872"/>
              <a:gd name="f237" fmla="val 69"/>
              <a:gd name="f238" fmla="val 1856"/>
              <a:gd name="f239" fmla="val 47"/>
              <a:gd name="f240" fmla="val 1832"/>
              <a:gd name="f241" fmla="val 31"/>
              <a:gd name="f242" fmla="val 1803"/>
              <a:gd name="f243" fmla="val 18"/>
              <a:gd name="f244" fmla="val 1769"/>
              <a:gd name="f245" fmla="val 9"/>
              <a:gd name="f246" fmla="val 1730"/>
              <a:gd name="f247" fmla="val 1647"/>
              <a:gd name="f248" fmla="val 1601"/>
              <a:gd name="f249" fmla="val 2"/>
              <a:gd name="f250" fmla="val 5"/>
              <a:gd name="f251" fmla="val 1512"/>
              <a:gd name="f252" fmla="val 1470"/>
              <a:gd name="f253" fmla="val 16"/>
              <a:gd name="f254" fmla="val 1429"/>
              <a:gd name="f255" fmla="val 1392"/>
              <a:gd name="f256" fmla="val 72"/>
              <a:gd name="f257" fmla="val 100"/>
              <a:gd name="f258" fmla="val 1087"/>
              <a:gd name="f259" fmla="val 129"/>
              <a:gd name="f260" fmla="val 162"/>
              <a:gd name="f261" fmla="val 912"/>
              <a:gd name="f262" fmla="val 194"/>
              <a:gd name="f263" fmla="val 834"/>
              <a:gd name="f264" fmla="val 231"/>
              <a:gd name="f265" fmla="val 269"/>
              <a:gd name="f266" fmla="val 707"/>
              <a:gd name="f267" fmla="val 311"/>
              <a:gd name="f268" fmla="val 656"/>
              <a:gd name="f269" fmla="val 327"/>
              <a:gd name="f270" fmla="val 634"/>
              <a:gd name="f271" fmla="val 610"/>
              <a:gd name="f272" fmla="val 587"/>
              <a:gd name="f273" fmla="val 378"/>
              <a:gd name="f274" fmla="val 563"/>
              <a:gd name="f275" fmla="val 398"/>
              <a:gd name="f276" fmla="val 541"/>
              <a:gd name="f277" fmla="val 420"/>
              <a:gd name="f278" fmla="val 521"/>
              <a:gd name="f279" fmla="val 443"/>
              <a:gd name="f280" fmla="val 471"/>
              <a:gd name="f281" fmla="val 492"/>
              <a:gd name="f282" fmla="val 502"/>
              <a:gd name="f283" fmla="val 487"/>
              <a:gd name="f284" fmla="val 534"/>
              <a:gd name="f285" fmla="val 489"/>
              <a:gd name="f286" fmla="val 562"/>
              <a:gd name="f287" fmla="val 510"/>
              <a:gd name="f288" fmla="val 582"/>
              <a:gd name="f289" fmla="val 538"/>
              <a:gd name="f290" fmla="val 596"/>
              <a:gd name="f291" fmla="val 567"/>
              <a:gd name="f292" fmla="val 611"/>
              <a:gd name="f293" fmla="val 598"/>
              <a:gd name="f294" fmla="val 623"/>
              <a:gd name="f295" fmla="val 638"/>
              <a:gd name="f296" fmla="val 660"/>
              <a:gd name="f297" fmla="val 654"/>
              <a:gd name="f298" fmla="val 672"/>
              <a:gd name="f299" fmla="val 712"/>
              <a:gd name="f300" fmla="val 671"/>
              <a:gd name="f301" fmla="val 716"/>
              <a:gd name="f302" fmla="val 710"/>
              <a:gd name="f303" fmla="val 682"/>
              <a:gd name="f304" fmla="val 701"/>
              <a:gd name="f305" fmla="val 694"/>
              <a:gd name="f306" fmla="val 690"/>
              <a:gd name="f307" fmla="val 711"/>
              <a:gd name="f308" fmla="val 676"/>
              <a:gd name="f309" fmla="val 731"/>
              <a:gd name="f310" fmla="val 661"/>
              <a:gd name="f311" fmla="val 645"/>
              <a:gd name="f312" fmla="val 632"/>
              <a:gd name="f313" fmla="val 796"/>
              <a:gd name="f314" fmla="val 620"/>
              <a:gd name="f315" fmla="val 814"/>
              <a:gd name="f316" fmla="val 816"/>
              <a:gd name="f317" fmla="val 461"/>
              <a:gd name="f318" fmla="val 394"/>
              <a:gd name="f319" fmla="val 812"/>
              <a:gd name="f320" fmla="val 258"/>
              <a:gd name="f321" fmla="val 811"/>
              <a:gd name="f322" fmla="val 185"/>
              <a:gd name="f323" fmla="val 107"/>
              <a:gd name="f324" fmla="val 20"/>
              <a:gd name="f325" fmla="val 818"/>
              <a:gd name="f326" fmla="val 845"/>
              <a:gd name="f327" fmla="val 865"/>
              <a:gd name="f328" fmla="val 889"/>
              <a:gd name="f329" fmla="val 1"/>
              <a:gd name="f330" fmla="+- 0 0 -90"/>
              <a:gd name="f331" fmla="*/ f4 1 1776"/>
              <a:gd name="f332" fmla="*/ f5 1 1881"/>
              <a:gd name="f333" fmla="val f6"/>
              <a:gd name="f334" fmla="val f7"/>
              <a:gd name="f335" fmla="val f8"/>
              <a:gd name="f336" fmla="*/ f330 f0 1"/>
              <a:gd name="f337" fmla="+- f335 0 f333"/>
              <a:gd name="f338" fmla="+- f334 0 f333"/>
              <a:gd name="f339" fmla="*/ f336 1 f3"/>
              <a:gd name="f340" fmla="*/ f338 1 1776"/>
              <a:gd name="f341" fmla="*/ f337 1 1881"/>
              <a:gd name="f342" fmla="*/ 987 f338 1"/>
              <a:gd name="f343" fmla="*/ 23 f337 1"/>
              <a:gd name="f344" fmla="*/ 994 f338 1"/>
              <a:gd name="f345" fmla="*/ 296 f337 1"/>
              <a:gd name="f346" fmla="*/ 612 f337 1"/>
              <a:gd name="f347" fmla="*/ 1071 f338 1"/>
              <a:gd name="f348" fmla="*/ 663 f337 1"/>
              <a:gd name="f349" fmla="*/ 1145 f338 1"/>
              <a:gd name="f350" fmla="*/ 580 f337 1"/>
              <a:gd name="f351" fmla="*/ 1252 f338 1"/>
              <a:gd name="f352" fmla="*/ 490 f337 1"/>
              <a:gd name="f353" fmla="*/ 1380 f338 1"/>
              <a:gd name="f354" fmla="*/ 556 f337 1"/>
              <a:gd name="f355" fmla="*/ 1527 f338 1"/>
              <a:gd name="f356" fmla="*/ 729 f337 1"/>
              <a:gd name="f357" fmla="*/ 1634 f338 1"/>
              <a:gd name="f358" fmla="*/ 956 f337 1"/>
              <a:gd name="f359" fmla="*/ 1722 f338 1"/>
              <a:gd name="f360" fmla="*/ 1294 f337 1"/>
              <a:gd name="f361" fmla="*/ 1771 f338 1"/>
              <a:gd name="f362" fmla="*/ 1549 f337 1"/>
              <a:gd name="f363" fmla="*/ 1767 f338 1"/>
              <a:gd name="f364" fmla="*/ 1734 f337 1"/>
              <a:gd name="f365" fmla="*/ 1694 f338 1"/>
              <a:gd name="f366" fmla="*/ 1860 f337 1"/>
              <a:gd name="f367" fmla="*/ 1591 f338 1"/>
              <a:gd name="f368" fmla="*/ 1854 f337 1"/>
              <a:gd name="f369" fmla="*/ 1462 f338 1"/>
              <a:gd name="f370" fmla="*/ 1781 f337 1"/>
              <a:gd name="f371" fmla="*/ 1362 f338 1"/>
              <a:gd name="f372" fmla="*/ 1707 f337 1"/>
              <a:gd name="f373" fmla="*/ 1212 f338 1"/>
              <a:gd name="f374" fmla="*/ 1605 f337 1"/>
              <a:gd name="f375" fmla="*/ 1031 f338 1"/>
              <a:gd name="f376" fmla="*/ 1500 f337 1"/>
              <a:gd name="f377" fmla="*/ 989 f338 1"/>
              <a:gd name="f378" fmla="*/ 1327 f337 1"/>
              <a:gd name="f379" fmla="*/ 1014 f338 1"/>
              <a:gd name="f380" fmla="*/ 1176 f337 1"/>
              <a:gd name="f381" fmla="*/ 1036 f337 1"/>
              <a:gd name="f382" fmla="*/ 1034 f338 1"/>
              <a:gd name="f383" fmla="*/ 858 f337 1"/>
              <a:gd name="f384" fmla="*/ 1009 f338 1"/>
              <a:gd name="f385" fmla="*/ 776 f337 1"/>
              <a:gd name="f386" fmla="*/ 891 f338 1"/>
              <a:gd name="f387" fmla="*/ 720 f337 1"/>
              <a:gd name="f388" fmla="*/ 787 f338 1"/>
              <a:gd name="f389" fmla="*/ 770 f337 1"/>
              <a:gd name="f390" fmla="*/ 740 f338 1"/>
              <a:gd name="f391" fmla="*/ 874 f337 1"/>
              <a:gd name="f392" fmla="*/ 778 f338 1"/>
              <a:gd name="f393" fmla="*/ 1021 f337 1"/>
              <a:gd name="f394" fmla="*/ 754 f338 1"/>
              <a:gd name="f395" fmla="*/ 1149 f337 1"/>
              <a:gd name="f396" fmla="*/ 767 f338 1"/>
              <a:gd name="f397" fmla="*/ 1292 f337 1"/>
              <a:gd name="f398" fmla="*/ 783 f338 1"/>
              <a:gd name="f399" fmla="*/ 1432 f337 1"/>
              <a:gd name="f400" fmla="*/ 540 f338 1"/>
              <a:gd name="f401" fmla="*/ 1621 f337 1"/>
              <a:gd name="f402" fmla="*/ 371 f338 1"/>
              <a:gd name="f403" fmla="*/ 1736 f337 1"/>
              <a:gd name="f404" fmla="*/ 252 f338 1"/>
              <a:gd name="f405" fmla="*/ 1827 f337 1"/>
              <a:gd name="f406" fmla="*/ 143 f338 1"/>
              <a:gd name="f407" fmla="*/ 1881 f337 1"/>
              <a:gd name="f408" fmla="*/ 47 f338 1"/>
              <a:gd name="f409" fmla="*/ 1832 f337 1"/>
              <a:gd name="f410" fmla="*/ 3 f338 1"/>
              <a:gd name="f411" fmla="*/ 1690 f337 1"/>
              <a:gd name="f412" fmla="*/ 5 f338 1"/>
              <a:gd name="f413" fmla="*/ 1512 f337 1"/>
              <a:gd name="f414" fmla="*/ 1285 f337 1"/>
              <a:gd name="f415" fmla="*/ 162 f338 1"/>
              <a:gd name="f416" fmla="*/ 912 f337 1"/>
              <a:gd name="f417" fmla="*/ 311 f338 1"/>
              <a:gd name="f418" fmla="*/ 656 f337 1"/>
              <a:gd name="f419" fmla="*/ 378 f338 1"/>
              <a:gd name="f420" fmla="*/ 563 f337 1"/>
              <a:gd name="f421" fmla="*/ 471 f338 1"/>
              <a:gd name="f422" fmla="*/ 492 f337 1"/>
              <a:gd name="f423" fmla="*/ 582 f338 1"/>
              <a:gd name="f424" fmla="*/ 538 f337 1"/>
              <a:gd name="f425" fmla="*/ 638 f338 1"/>
              <a:gd name="f426" fmla="*/ 660 f337 1"/>
              <a:gd name="f427" fmla="*/ 674 f338 1"/>
              <a:gd name="f428" fmla="*/ 716 f337 1"/>
              <a:gd name="f429" fmla="*/ 694 f338 1"/>
              <a:gd name="f430" fmla="*/ 690 f337 1"/>
              <a:gd name="f431" fmla="*/ 774 f338 1"/>
              <a:gd name="f432" fmla="*/ 632 f337 1"/>
              <a:gd name="f433" fmla="*/ 816 f338 1"/>
              <a:gd name="f434" fmla="*/ 461 f337 1"/>
              <a:gd name="f435" fmla="*/ 811 f338 1"/>
              <a:gd name="f436" fmla="*/ 185 f337 1"/>
              <a:gd name="f437" fmla="*/ 829 f338 1"/>
              <a:gd name="f438" fmla="*/ 16 f337 1"/>
              <a:gd name="f439" fmla="*/ 914 f338 1"/>
              <a:gd name="f440" fmla="*/ 0 f337 1"/>
              <a:gd name="f441" fmla="+- f339 0 f1"/>
              <a:gd name="f442" fmla="*/ f342 1 1776"/>
              <a:gd name="f443" fmla="*/ f343 1 1881"/>
              <a:gd name="f444" fmla="*/ f344 1 1776"/>
              <a:gd name="f445" fmla="*/ f345 1 1881"/>
              <a:gd name="f446" fmla="*/ f346 1 1881"/>
              <a:gd name="f447" fmla="*/ f347 1 1776"/>
              <a:gd name="f448" fmla="*/ f348 1 1881"/>
              <a:gd name="f449" fmla="*/ f349 1 1776"/>
              <a:gd name="f450" fmla="*/ f350 1 1881"/>
              <a:gd name="f451" fmla="*/ f351 1 1776"/>
              <a:gd name="f452" fmla="*/ f352 1 1881"/>
              <a:gd name="f453" fmla="*/ f353 1 1776"/>
              <a:gd name="f454" fmla="*/ f354 1 1881"/>
              <a:gd name="f455" fmla="*/ f355 1 1776"/>
              <a:gd name="f456" fmla="*/ f356 1 1881"/>
              <a:gd name="f457" fmla="*/ f357 1 1776"/>
              <a:gd name="f458" fmla="*/ f358 1 1881"/>
              <a:gd name="f459" fmla="*/ f359 1 1776"/>
              <a:gd name="f460" fmla="*/ f360 1 1881"/>
              <a:gd name="f461" fmla="*/ f361 1 1776"/>
              <a:gd name="f462" fmla="*/ f362 1 1881"/>
              <a:gd name="f463" fmla="*/ f363 1 1776"/>
              <a:gd name="f464" fmla="*/ f364 1 1881"/>
              <a:gd name="f465" fmla="*/ f365 1 1776"/>
              <a:gd name="f466" fmla="*/ f366 1 1881"/>
              <a:gd name="f467" fmla="*/ f367 1 1776"/>
              <a:gd name="f468" fmla="*/ f368 1 1881"/>
              <a:gd name="f469" fmla="*/ f369 1 1776"/>
              <a:gd name="f470" fmla="*/ f370 1 1881"/>
              <a:gd name="f471" fmla="*/ f371 1 1776"/>
              <a:gd name="f472" fmla="*/ f372 1 1881"/>
              <a:gd name="f473" fmla="*/ f373 1 1776"/>
              <a:gd name="f474" fmla="*/ f374 1 1881"/>
              <a:gd name="f475" fmla="*/ f375 1 1776"/>
              <a:gd name="f476" fmla="*/ f376 1 1881"/>
              <a:gd name="f477" fmla="*/ f377 1 1776"/>
              <a:gd name="f478" fmla="*/ f378 1 1881"/>
              <a:gd name="f479" fmla="*/ f379 1 1776"/>
              <a:gd name="f480" fmla="*/ f380 1 1881"/>
              <a:gd name="f481" fmla="*/ f381 1 1881"/>
              <a:gd name="f482" fmla="*/ f382 1 1776"/>
              <a:gd name="f483" fmla="*/ f383 1 1881"/>
              <a:gd name="f484" fmla="*/ f384 1 1776"/>
              <a:gd name="f485" fmla="*/ f385 1 1881"/>
              <a:gd name="f486" fmla="*/ f386 1 1776"/>
              <a:gd name="f487" fmla="*/ f387 1 1881"/>
              <a:gd name="f488" fmla="*/ f388 1 1776"/>
              <a:gd name="f489" fmla="*/ f389 1 1881"/>
              <a:gd name="f490" fmla="*/ f390 1 1776"/>
              <a:gd name="f491" fmla="*/ f391 1 1881"/>
              <a:gd name="f492" fmla="*/ f392 1 1776"/>
              <a:gd name="f493" fmla="*/ f393 1 1881"/>
              <a:gd name="f494" fmla="*/ f394 1 1776"/>
              <a:gd name="f495" fmla="*/ f395 1 1881"/>
              <a:gd name="f496" fmla="*/ f396 1 1776"/>
              <a:gd name="f497" fmla="*/ f397 1 1881"/>
              <a:gd name="f498" fmla="*/ f398 1 1776"/>
              <a:gd name="f499" fmla="*/ f399 1 1881"/>
              <a:gd name="f500" fmla="*/ f400 1 1776"/>
              <a:gd name="f501" fmla="*/ f401 1 1881"/>
              <a:gd name="f502" fmla="*/ f402 1 1776"/>
              <a:gd name="f503" fmla="*/ f403 1 1881"/>
              <a:gd name="f504" fmla="*/ f404 1 1776"/>
              <a:gd name="f505" fmla="*/ f405 1 1881"/>
              <a:gd name="f506" fmla="*/ f406 1 1776"/>
              <a:gd name="f507" fmla="*/ f407 1 1881"/>
              <a:gd name="f508" fmla="*/ f408 1 1776"/>
              <a:gd name="f509" fmla="*/ f409 1 1881"/>
              <a:gd name="f510" fmla="*/ f410 1 1776"/>
              <a:gd name="f511" fmla="*/ f411 1 1881"/>
              <a:gd name="f512" fmla="*/ f412 1 1776"/>
              <a:gd name="f513" fmla="*/ f413 1 1881"/>
              <a:gd name="f514" fmla="*/ f414 1 1881"/>
              <a:gd name="f515" fmla="*/ f415 1 1776"/>
              <a:gd name="f516" fmla="*/ f416 1 1881"/>
              <a:gd name="f517" fmla="*/ f417 1 1776"/>
              <a:gd name="f518" fmla="*/ f418 1 1881"/>
              <a:gd name="f519" fmla="*/ f419 1 1776"/>
              <a:gd name="f520" fmla="*/ f420 1 1881"/>
              <a:gd name="f521" fmla="*/ f421 1 1776"/>
              <a:gd name="f522" fmla="*/ f422 1 1881"/>
              <a:gd name="f523" fmla="*/ f423 1 1776"/>
              <a:gd name="f524" fmla="*/ f424 1 1881"/>
              <a:gd name="f525" fmla="*/ f425 1 1776"/>
              <a:gd name="f526" fmla="*/ f426 1 1881"/>
              <a:gd name="f527" fmla="*/ f427 1 1776"/>
              <a:gd name="f528" fmla="*/ f428 1 1881"/>
              <a:gd name="f529" fmla="*/ f429 1 1776"/>
              <a:gd name="f530" fmla="*/ f430 1 1881"/>
              <a:gd name="f531" fmla="*/ f431 1 1776"/>
              <a:gd name="f532" fmla="*/ f432 1 1881"/>
              <a:gd name="f533" fmla="*/ f433 1 1776"/>
              <a:gd name="f534" fmla="*/ f434 1 1881"/>
              <a:gd name="f535" fmla="*/ f435 1 1776"/>
              <a:gd name="f536" fmla="*/ f436 1 1881"/>
              <a:gd name="f537" fmla="*/ f437 1 1776"/>
              <a:gd name="f538" fmla="*/ f438 1 1881"/>
              <a:gd name="f539" fmla="*/ f439 1 1776"/>
              <a:gd name="f540" fmla="*/ f440 1 1881"/>
              <a:gd name="f541" fmla="*/ 0 1 f340"/>
              <a:gd name="f542" fmla="*/ f334 1 f340"/>
              <a:gd name="f543" fmla="*/ 0 1 f341"/>
              <a:gd name="f544" fmla="*/ f335 1 f341"/>
              <a:gd name="f545" fmla="*/ f442 1 f340"/>
              <a:gd name="f546" fmla="*/ f443 1 f341"/>
              <a:gd name="f547" fmla="*/ f444 1 f340"/>
              <a:gd name="f548" fmla="*/ f445 1 f341"/>
              <a:gd name="f549" fmla="*/ f446 1 f341"/>
              <a:gd name="f550" fmla="*/ f447 1 f340"/>
              <a:gd name="f551" fmla="*/ f448 1 f341"/>
              <a:gd name="f552" fmla="*/ f449 1 f340"/>
              <a:gd name="f553" fmla="*/ f450 1 f341"/>
              <a:gd name="f554" fmla="*/ f451 1 f340"/>
              <a:gd name="f555" fmla="*/ f452 1 f341"/>
              <a:gd name="f556" fmla="*/ f453 1 f340"/>
              <a:gd name="f557" fmla="*/ f454 1 f341"/>
              <a:gd name="f558" fmla="*/ f455 1 f340"/>
              <a:gd name="f559" fmla="*/ f456 1 f341"/>
              <a:gd name="f560" fmla="*/ f457 1 f340"/>
              <a:gd name="f561" fmla="*/ f458 1 f341"/>
              <a:gd name="f562" fmla="*/ f459 1 f340"/>
              <a:gd name="f563" fmla="*/ f460 1 f341"/>
              <a:gd name="f564" fmla="*/ f461 1 f340"/>
              <a:gd name="f565" fmla="*/ f462 1 f341"/>
              <a:gd name="f566" fmla="*/ f463 1 f340"/>
              <a:gd name="f567" fmla="*/ f464 1 f341"/>
              <a:gd name="f568" fmla="*/ f465 1 f340"/>
              <a:gd name="f569" fmla="*/ f466 1 f341"/>
              <a:gd name="f570" fmla="*/ f467 1 f340"/>
              <a:gd name="f571" fmla="*/ f468 1 f341"/>
              <a:gd name="f572" fmla="*/ f469 1 f340"/>
              <a:gd name="f573" fmla="*/ f470 1 f341"/>
              <a:gd name="f574" fmla="*/ f471 1 f340"/>
              <a:gd name="f575" fmla="*/ f472 1 f341"/>
              <a:gd name="f576" fmla="*/ f473 1 f340"/>
              <a:gd name="f577" fmla="*/ f474 1 f341"/>
              <a:gd name="f578" fmla="*/ f475 1 f340"/>
              <a:gd name="f579" fmla="*/ f476 1 f341"/>
              <a:gd name="f580" fmla="*/ f477 1 f340"/>
              <a:gd name="f581" fmla="*/ f478 1 f341"/>
              <a:gd name="f582" fmla="*/ f479 1 f340"/>
              <a:gd name="f583" fmla="*/ f480 1 f341"/>
              <a:gd name="f584" fmla="*/ f481 1 f341"/>
              <a:gd name="f585" fmla="*/ f482 1 f340"/>
              <a:gd name="f586" fmla="*/ f483 1 f341"/>
              <a:gd name="f587" fmla="*/ f484 1 f340"/>
              <a:gd name="f588" fmla="*/ f485 1 f341"/>
              <a:gd name="f589" fmla="*/ f486 1 f340"/>
              <a:gd name="f590" fmla="*/ f487 1 f341"/>
              <a:gd name="f591" fmla="*/ f488 1 f340"/>
              <a:gd name="f592" fmla="*/ f489 1 f341"/>
              <a:gd name="f593" fmla="*/ f490 1 f340"/>
              <a:gd name="f594" fmla="*/ f491 1 f341"/>
              <a:gd name="f595" fmla="*/ f492 1 f340"/>
              <a:gd name="f596" fmla="*/ f493 1 f341"/>
              <a:gd name="f597" fmla="*/ f494 1 f340"/>
              <a:gd name="f598" fmla="*/ f495 1 f341"/>
              <a:gd name="f599" fmla="*/ f496 1 f340"/>
              <a:gd name="f600" fmla="*/ f497 1 f341"/>
              <a:gd name="f601" fmla="*/ f498 1 f340"/>
              <a:gd name="f602" fmla="*/ f499 1 f341"/>
              <a:gd name="f603" fmla="*/ f500 1 f340"/>
              <a:gd name="f604" fmla="*/ f501 1 f341"/>
              <a:gd name="f605" fmla="*/ f502 1 f340"/>
              <a:gd name="f606" fmla="*/ f503 1 f341"/>
              <a:gd name="f607" fmla="*/ f504 1 f340"/>
              <a:gd name="f608" fmla="*/ f505 1 f341"/>
              <a:gd name="f609" fmla="*/ f506 1 f340"/>
              <a:gd name="f610" fmla="*/ f507 1 f341"/>
              <a:gd name="f611" fmla="*/ f508 1 f340"/>
              <a:gd name="f612" fmla="*/ f509 1 f341"/>
              <a:gd name="f613" fmla="*/ f510 1 f340"/>
              <a:gd name="f614" fmla="*/ f511 1 f341"/>
              <a:gd name="f615" fmla="*/ f512 1 f340"/>
              <a:gd name="f616" fmla="*/ f513 1 f341"/>
              <a:gd name="f617" fmla="*/ f514 1 f341"/>
              <a:gd name="f618" fmla="*/ f515 1 f340"/>
              <a:gd name="f619" fmla="*/ f516 1 f341"/>
              <a:gd name="f620" fmla="*/ f517 1 f340"/>
              <a:gd name="f621" fmla="*/ f518 1 f341"/>
              <a:gd name="f622" fmla="*/ f519 1 f340"/>
              <a:gd name="f623" fmla="*/ f520 1 f341"/>
              <a:gd name="f624" fmla="*/ f521 1 f340"/>
              <a:gd name="f625" fmla="*/ f522 1 f341"/>
              <a:gd name="f626" fmla="*/ f523 1 f340"/>
              <a:gd name="f627" fmla="*/ f524 1 f341"/>
              <a:gd name="f628" fmla="*/ f525 1 f340"/>
              <a:gd name="f629" fmla="*/ f526 1 f341"/>
              <a:gd name="f630" fmla="*/ f527 1 f340"/>
              <a:gd name="f631" fmla="*/ f528 1 f341"/>
              <a:gd name="f632" fmla="*/ f529 1 f340"/>
              <a:gd name="f633" fmla="*/ f530 1 f341"/>
              <a:gd name="f634" fmla="*/ f531 1 f340"/>
              <a:gd name="f635" fmla="*/ f532 1 f341"/>
              <a:gd name="f636" fmla="*/ f533 1 f340"/>
              <a:gd name="f637" fmla="*/ f534 1 f341"/>
              <a:gd name="f638" fmla="*/ f535 1 f340"/>
              <a:gd name="f639" fmla="*/ f536 1 f341"/>
              <a:gd name="f640" fmla="*/ f537 1 f340"/>
              <a:gd name="f641" fmla="*/ f538 1 f341"/>
              <a:gd name="f642" fmla="*/ f539 1 f340"/>
              <a:gd name="f643" fmla="*/ f540 1 f341"/>
              <a:gd name="f644" fmla="*/ f541 f331 1"/>
              <a:gd name="f645" fmla="*/ f542 f331 1"/>
              <a:gd name="f646" fmla="*/ f544 f332 1"/>
              <a:gd name="f647" fmla="*/ f543 f332 1"/>
              <a:gd name="f648" fmla="*/ f545 f331 1"/>
              <a:gd name="f649" fmla="*/ f546 f332 1"/>
              <a:gd name="f650" fmla="*/ f547 f331 1"/>
              <a:gd name="f651" fmla="*/ f548 f332 1"/>
              <a:gd name="f652" fmla="*/ f549 f332 1"/>
              <a:gd name="f653" fmla="*/ f550 f331 1"/>
              <a:gd name="f654" fmla="*/ f551 f332 1"/>
              <a:gd name="f655" fmla="*/ f552 f331 1"/>
              <a:gd name="f656" fmla="*/ f553 f332 1"/>
              <a:gd name="f657" fmla="*/ f554 f331 1"/>
              <a:gd name="f658" fmla="*/ f555 f332 1"/>
              <a:gd name="f659" fmla="*/ f556 f331 1"/>
              <a:gd name="f660" fmla="*/ f557 f332 1"/>
              <a:gd name="f661" fmla="*/ f558 f331 1"/>
              <a:gd name="f662" fmla="*/ f559 f332 1"/>
              <a:gd name="f663" fmla="*/ f560 f331 1"/>
              <a:gd name="f664" fmla="*/ f561 f332 1"/>
              <a:gd name="f665" fmla="*/ f562 f331 1"/>
              <a:gd name="f666" fmla="*/ f563 f332 1"/>
              <a:gd name="f667" fmla="*/ f564 f331 1"/>
              <a:gd name="f668" fmla="*/ f565 f332 1"/>
              <a:gd name="f669" fmla="*/ f566 f331 1"/>
              <a:gd name="f670" fmla="*/ f567 f332 1"/>
              <a:gd name="f671" fmla="*/ f568 f331 1"/>
              <a:gd name="f672" fmla="*/ f569 f332 1"/>
              <a:gd name="f673" fmla="*/ f570 f331 1"/>
              <a:gd name="f674" fmla="*/ f571 f332 1"/>
              <a:gd name="f675" fmla="*/ f572 f331 1"/>
              <a:gd name="f676" fmla="*/ f573 f332 1"/>
              <a:gd name="f677" fmla="*/ f574 f331 1"/>
              <a:gd name="f678" fmla="*/ f575 f332 1"/>
              <a:gd name="f679" fmla="*/ f576 f331 1"/>
              <a:gd name="f680" fmla="*/ f577 f332 1"/>
              <a:gd name="f681" fmla="*/ f578 f331 1"/>
              <a:gd name="f682" fmla="*/ f579 f332 1"/>
              <a:gd name="f683" fmla="*/ f580 f331 1"/>
              <a:gd name="f684" fmla="*/ f581 f332 1"/>
              <a:gd name="f685" fmla="*/ f582 f331 1"/>
              <a:gd name="f686" fmla="*/ f583 f332 1"/>
              <a:gd name="f687" fmla="*/ f584 f332 1"/>
              <a:gd name="f688" fmla="*/ f585 f331 1"/>
              <a:gd name="f689" fmla="*/ f586 f332 1"/>
              <a:gd name="f690" fmla="*/ f587 f331 1"/>
              <a:gd name="f691" fmla="*/ f588 f332 1"/>
              <a:gd name="f692" fmla="*/ f589 f331 1"/>
              <a:gd name="f693" fmla="*/ f590 f332 1"/>
              <a:gd name="f694" fmla="*/ f591 f331 1"/>
              <a:gd name="f695" fmla="*/ f592 f332 1"/>
              <a:gd name="f696" fmla="*/ f593 f331 1"/>
              <a:gd name="f697" fmla="*/ f594 f332 1"/>
              <a:gd name="f698" fmla="*/ f595 f331 1"/>
              <a:gd name="f699" fmla="*/ f596 f332 1"/>
              <a:gd name="f700" fmla="*/ f597 f331 1"/>
              <a:gd name="f701" fmla="*/ f598 f332 1"/>
              <a:gd name="f702" fmla="*/ f599 f331 1"/>
              <a:gd name="f703" fmla="*/ f600 f332 1"/>
              <a:gd name="f704" fmla="*/ f601 f331 1"/>
              <a:gd name="f705" fmla="*/ f602 f332 1"/>
              <a:gd name="f706" fmla="*/ f603 f331 1"/>
              <a:gd name="f707" fmla="*/ f604 f332 1"/>
              <a:gd name="f708" fmla="*/ f605 f331 1"/>
              <a:gd name="f709" fmla="*/ f606 f332 1"/>
              <a:gd name="f710" fmla="*/ f607 f331 1"/>
              <a:gd name="f711" fmla="*/ f608 f332 1"/>
              <a:gd name="f712" fmla="*/ f609 f331 1"/>
              <a:gd name="f713" fmla="*/ f610 f332 1"/>
              <a:gd name="f714" fmla="*/ f611 f331 1"/>
              <a:gd name="f715" fmla="*/ f612 f332 1"/>
              <a:gd name="f716" fmla="*/ f613 f331 1"/>
              <a:gd name="f717" fmla="*/ f614 f332 1"/>
              <a:gd name="f718" fmla="*/ f615 f331 1"/>
              <a:gd name="f719" fmla="*/ f616 f332 1"/>
              <a:gd name="f720" fmla="*/ f617 f332 1"/>
              <a:gd name="f721" fmla="*/ f618 f331 1"/>
              <a:gd name="f722" fmla="*/ f619 f332 1"/>
              <a:gd name="f723" fmla="*/ f620 f331 1"/>
              <a:gd name="f724" fmla="*/ f621 f332 1"/>
              <a:gd name="f725" fmla="*/ f622 f331 1"/>
              <a:gd name="f726" fmla="*/ f623 f332 1"/>
              <a:gd name="f727" fmla="*/ f624 f331 1"/>
              <a:gd name="f728" fmla="*/ f625 f332 1"/>
              <a:gd name="f729" fmla="*/ f626 f331 1"/>
              <a:gd name="f730" fmla="*/ f627 f332 1"/>
              <a:gd name="f731" fmla="*/ f628 f331 1"/>
              <a:gd name="f732" fmla="*/ f629 f332 1"/>
              <a:gd name="f733" fmla="*/ f630 f331 1"/>
              <a:gd name="f734" fmla="*/ f631 f332 1"/>
              <a:gd name="f735" fmla="*/ f632 f331 1"/>
              <a:gd name="f736" fmla="*/ f633 f332 1"/>
              <a:gd name="f737" fmla="*/ f634 f331 1"/>
              <a:gd name="f738" fmla="*/ f635 f332 1"/>
              <a:gd name="f739" fmla="*/ f636 f331 1"/>
              <a:gd name="f740" fmla="*/ f637 f332 1"/>
              <a:gd name="f741" fmla="*/ f638 f331 1"/>
              <a:gd name="f742" fmla="*/ f639 f332 1"/>
              <a:gd name="f743" fmla="*/ f640 f331 1"/>
              <a:gd name="f744" fmla="*/ f641 f332 1"/>
              <a:gd name="f745" fmla="*/ f642 f331 1"/>
              <a:gd name="f746" fmla="*/ f643 f332 1"/>
            </a:gdLst>
            <a:ahLst/>
            <a:cxnLst>
              <a:cxn ang="3cd4">
                <a:pos x="hc" y="t"/>
              </a:cxn>
              <a:cxn ang="0">
                <a:pos x="r" y="vc"/>
              </a:cxn>
              <a:cxn ang="cd4">
                <a:pos x="hc" y="b"/>
              </a:cxn>
              <a:cxn ang="cd2">
                <a:pos x="l" y="vc"/>
              </a:cxn>
              <a:cxn ang="f441">
                <a:pos x="f648" y="f649"/>
              </a:cxn>
              <a:cxn ang="f441">
                <a:pos x="f650" y="f651"/>
              </a:cxn>
              <a:cxn ang="f441">
                <a:pos x="f650" y="f652"/>
              </a:cxn>
              <a:cxn ang="f441">
                <a:pos x="f653" y="f654"/>
              </a:cxn>
              <a:cxn ang="f441">
                <a:pos x="f655" y="f656"/>
              </a:cxn>
              <a:cxn ang="f441">
                <a:pos x="f657" y="f658"/>
              </a:cxn>
              <a:cxn ang="f441">
                <a:pos x="f659" y="f660"/>
              </a:cxn>
              <a:cxn ang="f441">
                <a:pos x="f661" y="f662"/>
              </a:cxn>
              <a:cxn ang="f441">
                <a:pos x="f663" y="f664"/>
              </a:cxn>
              <a:cxn ang="f441">
                <a:pos x="f665" y="f666"/>
              </a:cxn>
              <a:cxn ang="f441">
                <a:pos x="f667" y="f668"/>
              </a:cxn>
              <a:cxn ang="f441">
                <a:pos x="f669" y="f670"/>
              </a:cxn>
              <a:cxn ang="f441">
                <a:pos x="f671" y="f672"/>
              </a:cxn>
              <a:cxn ang="f441">
                <a:pos x="f673" y="f674"/>
              </a:cxn>
              <a:cxn ang="f441">
                <a:pos x="f675" y="f676"/>
              </a:cxn>
              <a:cxn ang="f441">
                <a:pos x="f677" y="f678"/>
              </a:cxn>
              <a:cxn ang="f441">
                <a:pos x="f679" y="f680"/>
              </a:cxn>
              <a:cxn ang="f441">
                <a:pos x="f681" y="f682"/>
              </a:cxn>
              <a:cxn ang="f441">
                <a:pos x="f683" y="f684"/>
              </a:cxn>
              <a:cxn ang="f441">
                <a:pos x="f685" y="f686"/>
              </a:cxn>
              <a:cxn ang="f441">
                <a:pos x="f683" y="f687"/>
              </a:cxn>
              <a:cxn ang="f441">
                <a:pos x="f688" y="f689"/>
              </a:cxn>
              <a:cxn ang="f441">
                <a:pos x="f690" y="f691"/>
              </a:cxn>
              <a:cxn ang="f441">
                <a:pos x="f692" y="f693"/>
              </a:cxn>
              <a:cxn ang="f441">
                <a:pos x="f694" y="f695"/>
              </a:cxn>
              <a:cxn ang="f441">
                <a:pos x="f696" y="f697"/>
              </a:cxn>
              <a:cxn ang="f441">
                <a:pos x="f698" y="f699"/>
              </a:cxn>
              <a:cxn ang="f441">
                <a:pos x="f700" y="f701"/>
              </a:cxn>
              <a:cxn ang="f441">
                <a:pos x="f702" y="f703"/>
              </a:cxn>
              <a:cxn ang="f441">
                <a:pos x="f704" y="f705"/>
              </a:cxn>
              <a:cxn ang="f441">
                <a:pos x="f706" y="f707"/>
              </a:cxn>
              <a:cxn ang="f441">
                <a:pos x="f708" y="f709"/>
              </a:cxn>
              <a:cxn ang="f441">
                <a:pos x="f710" y="f711"/>
              </a:cxn>
              <a:cxn ang="f441">
                <a:pos x="f712" y="f713"/>
              </a:cxn>
              <a:cxn ang="f441">
                <a:pos x="f714" y="f715"/>
              </a:cxn>
              <a:cxn ang="f441">
                <a:pos x="f716" y="f717"/>
              </a:cxn>
              <a:cxn ang="f441">
                <a:pos x="f718" y="f719"/>
              </a:cxn>
              <a:cxn ang="f441">
                <a:pos x="f714" y="f720"/>
              </a:cxn>
              <a:cxn ang="f441">
                <a:pos x="f721" y="f722"/>
              </a:cxn>
              <a:cxn ang="f441">
                <a:pos x="f723" y="f724"/>
              </a:cxn>
              <a:cxn ang="f441">
                <a:pos x="f725" y="f726"/>
              </a:cxn>
              <a:cxn ang="f441">
                <a:pos x="f727" y="f728"/>
              </a:cxn>
              <a:cxn ang="f441">
                <a:pos x="f729" y="f730"/>
              </a:cxn>
              <a:cxn ang="f441">
                <a:pos x="f731" y="f732"/>
              </a:cxn>
              <a:cxn ang="f441">
                <a:pos x="f733" y="f734"/>
              </a:cxn>
              <a:cxn ang="f441">
                <a:pos x="f735" y="f736"/>
              </a:cxn>
              <a:cxn ang="f441">
                <a:pos x="f737" y="f738"/>
              </a:cxn>
              <a:cxn ang="f441">
                <a:pos x="f739" y="f740"/>
              </a:cxn>
              <a:cxn ang="f441">
                <a:pos x="f741" y="f742"/>
              </a:cxn>
              <a:cxn ang="f441">
                <a:pos x="f743" y="f744"/>
              </a:cxn>
              <a:cxn ang="f441">
                <a:pos x="f745" y="f746"/>
              </a:cxn>
            </a:cxnLst>
            <a:rect l="f644" t="f647" r="f645" b="f646"/>
            <a:pathLst>
              <a:path w="1776" h="1881">
                <a:moveTo>
                  <a:pt x="f9" y="f6"/>
                </a:moveTo>
                <a:lnTo>
                  <a:pt x="f10" y="f11"/>
                </a:lnTo>
                <a:lnTo>
                  <a:pt x="f12" y="f13"/>
                </a:lnTo>
                <a:lnTo>
                  <a:pt x="f14" y="f15"/>
                </a:lnTo>
                <a:lnTo>
                  <a:pt x="f16" y="f17"/>
                </a:lnTo>
                <a:lnTo>
                  <a:pt x="f18" y="f19"/>
                </a:lnTo>
                <a:lnTo>
                  <a:pt x="f18" y="f20"/>
                </a:lnTo>
                <a:lnTo>
                  <a:pt x="f18" y="f21"/>
                </a:lnTo>
                <a:lnTo>
                  <a:pt x="f18" y="f22"/>
                </a:lnTo>
                <a:lnTo>
                  <a:pt x="f18" y="f23"/>
                </a:lnTo>
                <a:lnTo>
                  <a:pt x="f18" y="f24"/>
                </a:lnTo>
                <a:lnTo>
                  <a:pt x="f18" y="f25"/>
                </a:lnTo>
                <a:lnTo>
                  <a:pt x="f26" y="f27"/>
                </a:lnTo>
                <a:lnTo>
                  <a:pt x="f28" y="f29"/>
                </a:lnTo>
                <a:lnTo>
                  <a:pt x="f30" y="f31"/>
                </a:lnTo>
                <a:lnTo>
                  <a:pt x="f32" y="f33"/>
                </a:lnTo>
                <a:lnTo>
                  <a:pt x="f34" y="f35"/>
                </a:lnTo>
                <a:lnTo>
                  <a:pt x="f36" y="f37"/>
                </a:lnTo>
                <a:lnTo>
                  <a:pt x="f38" y="f27"/>
                </a:lnTo>
                <a:lnTo>
                  <a:pt x="f39" y="f40"/>
                </a:lnTo>
                <a:lnTo>
                  <a:pt x="f41" y="f42"/>
                </a:lnTo>
                <a:lnTo>
                  <a:pt x="f43"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43"/>
                </a:lnTo>
                <a:lnTo>
                  <a:pt x="f78" y="f79"/>
                </a:lnTo>
                <a:lnTo>
                  <a:pt x="f80" y="f81"/>
                </a:lnTo>
                <a:lnTo>
                  <a:pt x="f82" y="f83"/>
                </a:lnTo>
                <a:lnTo>
                  <a:pt x="f84" y="f85"/>
                </a:lnTo>
                <a:lnTo>
                  <a:pt x="f86" y="f87"/>
                </a:lnTo>
                <a:lnTo>
                  <a:pt x="f88" y="f89"/>
                </a:lnTo>
                <a:lnTo>
                  <a:pt x="f7" y="f90"/>
                </a:lnTo>
                <a:lnTo>
                  <a:pt x="f88" y="f91"/>
                </a:lnTo>
                <a:lnTo>
                  <a:pt x="f92" y="f93"/>
                </a:lnTo>
                <a:lnTo>
                  <a:pt x="f82" y="f88"/>
                </a:lnTo>
                <a:lnTo>
                  <a:pt x="f94" y="f95"/>
                </a:lnTo>
                <a:lnTo>
                  <a:pt x="f78" y="f96"/>
                </a:lnTo>
                <a:lnTo>
                  <a:pt x="f97" y="f98"/>
                </a:lnTo>
                <a:lnTo>
                  <a:pt x="f99" y="f100"/>
                </a:lnTo>
                <a:lnTo>
                  <a:pt x="f101" y="f100"/>
                </a:lnTo>
                <a:lnTo>
                  <a:pt x="f102" y="f103"/>
                </a:lnTo>
                <a:lnTo>
                  <a:pt x="f104" y="f105"/>
                </a:lnTo>
                <a:lnTo>
                  <a:pt x="f65" y="f106"/>
                </a:lnTo>
                <a:lnTo>
                  <a:pt x="f63"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32" y="f63"/>
                </a:lnTo>
                <a:lnTo>
                  <a:pt x="f132" y="f85"/>
                </a:lnTo>
                <a:lnTo>
                  <a:pt x="f133" y="f134"/>
                </a:lnTo>
                <a:lnTo>
                  <a:pt x="f14" y="f135"/>
                </a:lnTo>
                <a:lnTo>
                  <a:pt x="f136" y="f137"/>
                </a:lnTo>
                <a:lnTo>
                  <a:pt x="f138" y="f139"/>
                </a:lnTo>
                <a:lnTo>
                  <a:pt x="f140" y="f141"/>
                </a:lnTo>
                <a:lnTo>
                  <a:pt x="f142" y="f143"/>
                </a:lnTo>
                <a:lnTo>
                  <a:pt x="f144" y="f126"/>
                </a:lnTo>
                <a:lnTo>
                  <a:pt x="f145" y="f146"/>
                </a:lnTo>
                <a:lnTo>
                  <a:pt x="f147" y="f148"/>
                </a:lnTo>
                <a:lnTo>
                  <a:pt x="f149" y="f130"/>
                </a:lnTo>
                <a:lnTo>
                  <a:pt x="f18" y="f150"/>
                </a:lnTo>
                <a:lnTo>
                  <a:pt x="f138" y="f151"/>
                </a:lnTo>
                <a:lnTo>
                  <a:pt x="f152" y="f136"/>
                </a:lnTo>
                <a:lnTo>
                  <a:pt x="f142" y="f153"/>
                </a:lnTo>
                <a:lnTo>
                  <a:pt x="f154" y="f155"/>
                </a:lnTo>
                <a:lnTo>
                  <a:pt x="f156" y="f157"/>
                </a:lnTo>
                <a:lnTo>
                  <a:pt x="f158" y="f159"/>
                </a:lnTo>
                <a:lnTo>
                  <a:pt x="f28" y="f160"/>
                </a:lnTo>
                <a:lnTo>
                  <a:pt x="f161" y="f162"/>
                </a:lnTo>
                <a:lnTo>
                  <a:pt x="f147" y="f163"/>
                </a:lnTo>
                <a:lnTo>
                  <a:pt x="f138" y="f164"/>
                </a:lnTo>
                <a:lnTo>
                  <a:pt x="f165" y="f166"/>
                </a:lnTo>
                <a:lnTo>
                  <a:pt x="f167" y="f64"/>
                </a:lnTo>
                <a:lnTo>
                  <a:pt x="f168" y="f169"/>
                </a:lnTo>
                <a:lnTo>
                  <a:pt x="f170" y="f171"/>
                </a:lnTo>
                <a:lnTo>
                  <a:pt x="f172" y="f166"/>
                </a:lnTo>
                <a:lnTo>
                  <a:pt x="f173" y="f174"/>
                </a:lnTo>
                <a:lnTo>
                  <a:pt x="f175" y="f176"/>
                </a:lnTo>
                <a:lnTo>
                  <a:pt x="f177" y="f178"/>
                </a:lnTo>
                <a:lnTo>
                  <a:pt x="f179" y="f160"/>
                </a:lnTo>
                <a:lnTo>
                  <a:pt x="f180" y="f181"/>
                </a:lnTo>
                <a:lnTo>
                  <a:pt x="f182" y="f183"/>
                </a:lnTo>
                <a:lnTo>
                  <a:pt x="f184" y="f185"/>
                </a:lnTo>
                <a:lnTo>
                  <a:pt x="f186" y="f187"/>
                </a:lnTo>
                <a:lnTo>
                  <a:pt x="f188" y="f189"/>
                </a:lnTo>
                <a:lnTo>
                  <a:pt x="f66" y="f190"/>
                </a:lnTo>
                <a:lnTo>
                  <a:pt x="f163" y="f30"/>
                </a:lnTo>
                <a:lnTo>
                  <a:pt x="f177" y="f150"/>
                </a:lnTo>
                <a:lnTo>
                  <a:pt x="f191" y="f192"/>
                </a:lnTo>
                <a:lnTo>
                  <a:pt x="f193" y="f194"/>
                </a:lnTo>
                <a:lnTo>
                  <a:pt x="f184" y="f195"/>
                </a:lnTo>
                <a:lnTo>
                  <a:pt x="f193" y="f196"/>
                </a:lnTo>
                <a:lnTo>
                  <a:pt x="f197" y="f198"/>
                </a:lnTo>
                <a:lnTo>
                  <a:pt x="f199" y="f200"/>
                </a:lnTo>
                <a:lnTo>
                  <a:pt x="f188" y="f201"/>
                </a:lnTo>
                <a:lnTo>
                  <a:pt x="f202" y="f203"/>
                </a:lnTo>
                <a:lnTo>
                  <a:pt x="f204" y="f205"/>
                </a:lnTo>
                <a:lnTo>
                  <a:pt x="f206" y="f112"/>
                </a:lnTo>
                <a:lnTo>
                  <a:pt x="f188" y="f207"/>
                </a:lnTo>
                <a:lnTo>
                  <a:pt x="f197" y="f208"/>
                </a:lnTo>
                <a:lnTo>
                  <a:pt x="f209" y="f210"/>
                </a:lnTo>
                <a:lnTo>
                  <a:pt x="f211" y="f212"/>
                </a:lnTo>
                <a:lnTo>
                  <a:pt x="f213" y="f214"/>
                </a:lnTo>
                <a:lnTo>
                  <a:pt x="f215" y="f77"/>
                </a:lnTo>
                <a:lnTo>
                  <a:pt x="f216" y="f217"/>
                </a:lnTo>
                <a:lnTo>
                  <a:pt x="f218" y="f219"/>
                </a:lnTo>
                <a:lnTo>
                  <a:pt x="f220" y="f221"/>
                </a:lnTo>
                <a:lnTo>
                  <a:pt x="f222" y="f111"/>
                </a:lnTo>
                <a:lnTo>
                  <a:pt x="f223" y="f224"/>
                </a:lnTo>
                <a:lnTo>
                  <a:pt x="f225" y="f226"/>
                </a:lnTo>
                <a:lnTo>
                  <a:pt x="f227" y="f228"/>
                </a:lnTo>
                <a:lnTo>
                  <a:pt x="f229" y="f103"/>
                </a:lnTo>
                <a:lnTo>
                  <a:pt x="f230" y="f231"/>
                </a:lnTo>
                <a:lnTo>
                  <a:pt x="f232" y="f8"/>
                </a:lnTo>
                <a:lnTo>
                  <a:pt x="f233" y="f234"/>
                </a:lnTo>
                <a:lnTo>
                  <a:pt x="f235" y="f236"/>
                </a:lnTo>
                <a:lnTo>
                  <a:pt x="f237" y="f238"/>
                </a:lnTo>
                <a:lnTo>
                  <a:pt x="f239" y="f240"/>
                </a:lnTo>
                <a:lnTo>
                  <a:pt x="f241" y="f242"/>
                </a:lnTo>
                <a:lnTo>
                  <a:pt x="f243" y="f244"/>
                </a:lnTo>
                <a:lnTo>
                  <a:pt x="f245" y="f246"/>
                </a:lnTo>
                <a:lnTo>
                  <a:pt x="f11" y="f91"/>
                </a:lnTo>
                <a:lnTo>
                  <a:pt x="f6" y="f247"/>
                </a:lnTo>
                <a:lnTo>
                  <a:pt x="f6" y="f248"/>
                </a:lnTo>
                <a:lnTo>
                  <a:pt x="f249" y="f65"/>
                </a:lnTo>
                <a:lnTo>
                  <a:pt x="f250" y="f251"/>
                </a:lnTo>
                <a:lnTo>
                  <a:pt x="f245" y="f252"/>
                </a:lnTo>
                <a:lnTo>
                  <a:pt x="f253" y="f254"/>
                </a:lnTo>
                <a:lnTo>
                  <a:pt x="f15" y="f255"/>
                </a:lnTo>
                <a:lnTo>
                  <a:pt x="f239" y="f141"/>
                </a:lnTo>
                <a:lnTo>
                  <a:pt x="f256" y="f195"/>
                </a:lnTo>
                <a:lnTo>
                  <a:pt x="f257" y="f258"/>
                </a:lnTo>
                <a:lnTo>
                  <a:pt x="f259" y="f140"/>
                </a:lnTo>
                <a:lnTo>
                  <a:pt x="f260" y="f261"/>
                </a:lnTo>
                <a:lnTo>
                  <a:pt x="f262" y="f263"/>
                </a:lnTo>
                <a:lnTo>
                  <a:pt x="f264" y="f199"/>
                </a:lnTo>
                <a:lnTo>
                  <a:pt x="f265" y="f266"/>
                </a:lnTo>
                <a:lnTo>
                  <a:pt x="f267" y="f268"/>
                </a:lnTo>
                <a:lnTo>
                  <a:pt x="f269" y="f270"/>
                </a:lnTo>
                <a:lnTo>
                  <a:pt x="f220" y="f271"/>
                </a:lnTo>
                <a:lnTo>
                  <a:pt x="f2" y="f272"/>
                </a:lnTo>
                <a:lnTo>
                  <a:pt x="f273" y="f274"/>
                </a:lnTo>
                <a:lnTo>
                  <a:pt x="f275" y="f276"/>
                </a:lnTo>
                <a:lnTo>
                  <a:pt x="f277" y="f278"/>
                </a:lnTo>
                <a:lnTo>
                  <a:pt x="f279" y="f52"/>
                </a:lnTo>
                <a:lnTo>
                  <a:pt x="f280" y="f281"/>
                </a:lnTo>
                <a:lnTo>
                  <a:pt x="f282" y="f283"/>
                </a:lnTo>
                <a:lnTo>
                  <a:pt x="f284" y="f285"/>
                </a:lnTo>
                <a:lnTo>
                  <a:pt x="f286" y="f287"/>
                </a:lnTo>
                <a:lnTo>
                  <a:pt x="f288" y="f289"/>
                </a:lnTo>
                <a:lnTo>
                  <a:pt x="f290" y="f291"/>
                </a:lnTo>
                <a:lnTo>
                  <a:pt x="f292" y="f293"/>
                </a:lnTo>
                <a:lnTo>
                  <a:pt x="f294" y="f27"/>
                </a:lnTo>
                <a:lnTo>
                  <a:pt x="f295" y="f296"/>
                </a:lnTo>
                <a:lnTo>
                  <a:pt x="f297" y="f37"/>
                </a:lnTo>
                <a:lnTo>
                  <a:pt x="f298" y="f299"/>
                </a:lnTo>
                <a:lnTo>
                  <a:pt x="f300" y="f301"/>
                </a:lnTo>
                <a:lnTo>
                  <a:pt x="f35" y="f301"/>
                </a:lnTo>
                <a:lnTo>
                  <a:pt x="f298" y="f299"/>
                </a:lnTo>
                <a:lnTo>
                  <a:pt x="f298" y="f302"/>
                </a:lnTo>
                <a:lnTo>
                  <a:pt x="f303" y="f304"/>
                </a:lnTo>
                <a:lnTo>
                  <a:pt x="f305" y="f306"/>
                </a:lnTo>
                <a:lnTo>
                  <a:pt x="f307" y="f308"/>
                </a:lnTo>
                <a:lnTo>
                  <a:pt x="f309" y="f310"/>
                </a:lnTo>
                <a:lnTo>
                  <a:pt x="f184" y="f311"/>
                </a:lnTo>
                <a:lnTo>
                  <a:pt x="f188" y="f312"/>
                </a:lnTo>
                <a:lnTo>
                  <a:pt x="f313" y="f314"/>
                </a:lnTo>
                <a:lnTo>
                  <a:pt x="f315" y="f25"/>
                </a:lnTo>
                <a:lnTo>
                  <a:pt x="f316" y="f284"/>
                </a:lnTo>
                <a:lnTo>
                  <a:pt x="f316" y="f317"/>
                </a:lnTo>
                <a:lnTo>
                  <a:pt x="f315" y="f318"/>
                </a:lnTo>
                <a:lnTo>
                  <a:pt x="f319" y="f269"/>
                </a:lnTo>
                <a:lnTo>
                  <a:pt x="f319" y="f320"/>
                </a:lnTo>
                <a:lnTo>
                  <a:pt x="f321" y="f322"/>
                </a:lnTo>
                <a:lnTo>
                  <a:pt x="f319" y="f323"/>
                </a:lnTo>
                <a:lnTo>
                  <a:pt x="f315" y="f324"/>
                </a:lnTo>
                <a:lnTo>
                  <a:pt x="f325" y="f324"/>
                </a:lnTo>
                <a:lnTo>
                  <a:pt x="f172" y="f253"/>
                </a:lnTo>
                <a:lnTo>
                  <a:pt x="f326" y="f13"/>
                </a:lnTo>
                <a:lnTo>
                  <a:pt x="f327" y="f250"/>
                </a:lnTo>
                <a:lnTo>
                  <a:pt x="f328" y="f329"/>
                </a:lnTo>
                <a:lnTo>
                  <a:pt x="f9" y="f6"/>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0" cap="none" spc="0" baseline="0">
              <a:solidFill>
                <a:srgbClr val="000000"/>
              </a:solidFill>
              <a:uFillTx/>
              <a:latin typeface="Arial"/>
              <a:ea typeface="Arial"/>
              <a:cs typeface="Arial"/>
            </a:endParaRPr>
          </a:p>
        </p:txBody>
      </p:sp>
      <p:grpSp>
        <p:nvGrpSpPr>
          <p:cNvPr id="21" name="Grupo 2">
            <a:extLst>
              <a:ext uri="{FF2B5EF4-FFF2-40B4-BE49-F238E27FC236}">
                <a16:creationId xmlns:a16="http://schemas.microsoft.com/office/drawing/2014/main" id="{9EBCB99F-00A4-4DE1-B865-DB74320AA976}"/>
              </a:ext>
            </a:extLst>
          </p:cNvPr>
          <p:cNvGrpSpPr/>
          <p:nvPr/>
        </p:nvGrpSpPr>
        <p:grpSpPr>
          <a:xfrm>
            <a:off x="5095878" y="1231897"/>
            <a:ext cx="3059116" cy="3417890"/>
            <a:chOff x="5095878" y="1231897"/>
            <a:chExt cx="3059116" cy="3417890"/>
          </a:xfrm>
        </p:grpSpPr>
        <p:sp>
          <p:nvSpPr>
            <p:cNvPr id="22" name="Freeform 5">
              <a:extLst>
                <a:ext uri="{FF2B5EF4-FFF2-40B4-BE49-F238E27FC236}">
                  <a16:creationId xmlns:a16="http://schemas.microsoft.com/office/drawing/2014/main" id="{C035C5C4-7F9E-6C99-3983-57271C2ED2D5}"/>
                </a:ext>
              </a:extLst>
            </p:cNvPr>
            <p:cNvSpPr/>
            <p:nvPr/>
          </p:nvSpPr>
          <p:spPr>
            <a:xfrm>
              <a:off x="5095878" y="1231897"/>
              <a:ext cx="3059116" cy="3417890"/>
            </a:xfrm>
            <a:custGeom>
              <a:avLst/>
              <a:gdLst>
                <a:gd name="f0" fmla="val 10800000"/>
                <a:gd name="f1" fmla="val 5400000"/>
                <a:gd name="f2" fmla="val 180"/>
                <a:gd name="f3" fmla="val w"/>
                <a:gd name="f4" fmla="val h"/>
                <a:gd name="f5" fmla="val 0"/>
                <a:gd name="f6" fmla="val 774"/>
                <a:gd name="f7" fmla="val 865"/>
                <a:gd name="f8" fmla="val 212"/>
                <a:gd name="f9" fmla="val 216"/>
                <a:gd name="f10" fmla="val 193"/>
                <a:gd name="f11" fmla="val 187"/>
                <a:gd name="f12" fmla="val 174"/>
                <a:gd name="f13" fmla="val 158"/>
                <a:gd name="f14" fmla="val 155"/>
                <a:gd name="f15" fmla="val 129"/>
                <a:gd name="f16" fmla="val 143"/>
                <a:gd name="f17" fmla="val 110"/>
                <a:gd name="f18" fmla="val 130"/>
                <a:gd name="f19" fmla="val 91"/>
                <a:gd name="f20" fmla="val 118"/>
                <a:gd name="f21" fmla="val 72"/>
                <a:gd name="f22" fmla="val 109"/>
                <a:gd name="f23" fmla="val 58"/>
                <a:gd name="f24" fmla="val 49"/>
                <a:gd name="f25" fmla="val 124"/>
                <a:gd name="f26" fmla="val 42"/>
                <a:gd name="f27" fmla="val 141"/>
                <a:gd name="f28" fmla="val 33"/>
                <a:gd name="f29" fmla="val 160"/>
                <a:gd name="f30" fmla="val 25"/>
                <a:gd name="f31" fmla="val 179"/>
                <a:gd name="f32" fmla="val 20"/>
                <a:gd name="f33" fmla="val 253"/>
                <a:gd name="f34" fmla="val 2"/>
                <a:gd name="f35" fmla="val 328"/>
                <a:gd name="f36" fmla="val 404"/>
                <a:gd name="f37" fmla="val 467"/>
                <a:gd name="f38" fmla="val 1"/>
                <a:gd name="f39" fmla="val 529"/>
                <a:gd name="f40" fmla="val 5"/>
                <a:gd name="f41" fmla="val 591"/>
                <a:gd name="f42" fmla="val 609"/>
                <a:gd name="f43" fmla="val 626"/>
                <a:gd name="f44" fmla="val 31"/>
                <a:gd name="f45" fmla="val 643"/>
                <a:gd name="f46" fmla="val 39"/>
                <a:gd name="f47" fmla="val 657"/>
                <a:gd name="f48" fmla="val 46"/>
                <a:gd name="f49" fmla="val 663"/>
                <a:gd name="f50" fmla="val 55"/>
                <a:gd name="f51" fmla="val 651"/>
                <a:gd name="f52" fmla="val 74"/>
                <a:gd name="f53" fmla="val 621"/>
                <a:gd name="f54" fmla="val 593"/>
                <a:gd name="f55" fmla="val 163"/>
                <a:gd name="f56" fmla="val 564"/>
                <a:gd name="f57" fmla="val 208"/>
                <a:gd name="f58" fmla="val 560"/>
                <a:gd name="f59" fmla="val 213"/>
                <a:gd name="f60" fmla="val 558"/>
                <a:gd name="f61" fmla="val 217"/>
                <a:gd name="f62" fmla="val 223"/>
                <a:gd name="f63" fmla="val 628"/>
                <a:gd name="f64" fmla="val 291"/>
                <a:gd name="f65" fmla="val 655"/>
                <a:gd name="f66" fmla="val 374"/>
                <a:gd name="f67" fmla="val 654"/>
                <a:gd name="f68" fmla="val 504"/>
                <a:gd name="f69" fmla="val 647"/>
                <a:gd name="f70" fmla="val 539"/>
                <a:gd name="f71" fmla="val 636"/>
                <a:gd name="f72" fmla="val 574"/>
                <a:gd name="f73" fmla="val 605"/>
                <a:gd name="f74" fmla="val 678"/>
                <a:gd name="f75" fmla="val 637"/>
                <a:gd name="f76" fmla="val 692"/>
                <a:gd name="f77" fmla="val 706"/>
                <a:gd name="f78" fmla="val 630"/>
                <a:gd name="f79" fmla="val 718"/>
                <a:gd name="f80" fmla="val 624"/>
                <a:gd name="f81" fmla="val 726"/>
                <a:gd name="f82" fmla="val 731"/>
                <a:gd name="f83" fmla="val 737"/>
                <a:gd name="f84" fmla="val 627"/>
                <a:gd name="f85" fmla="val 658"/>
                <a:gd name="f86" fmla="val 693"/>
                <a:gd name="f87" fmla="val 723"/>
                <a:gd name="f88" fmla="val 728"/>
                <a:gd name="f89" fmla="val 719"/>
                <a:gd name="f90" fmla="val 738"/>
                <a:gd name="f91" fmla="val 709"/>
                <a:gd name="f92" fmla="val 742"/>
                <a:gd name="f93" fmla="val 687"/>
                <a:gd name="f94" fmla="val 752"/>
                <a:gd name="f95" fmla="val 665"/>
                <a:gd name="f96" fmla="val 763"/>
                <a:gd name="f97" fmla="val 770"/>
                <a:gd name="f98" fmla="val 607"/>
                <a:gd name="f99" fmla="val 780"/>
                <a:gd name="f100" fmla="val 570"/>
                <a:gd name="f101" fmla="val 786"/>
                <a:gd name="f102" fmla="val 534"/>
                <a:gd name="f103" fmla="val 794"/>
                <a:gd name="f104" fmla="val 526"/>
                <a:gd name="f105" fmla="val 796"/>
                <a:gd name="f106" fmla="val 518"/>
                <a:gd name="f107" fmla="val 799"/>
                <a:gd name="f108" fmla="val 512"/>
                <a:gd name="f109" fmla="val 804"/>
                <a:gd name="f110" fmla="val 437"/>
                <a:gd name="f111" fmla="val 862"/>
                <a:gd name="f112" fmla="val 344"/>
                <a:gd name="f113" fmla="val 268"/>
                <a:gd name="f114" fmla="val 810"/>
                <a:gd name="f115" fmla="val 252"/>
                <a:gd name="f116" fmla="val 236"/>
                <a:gd name="f117" fmla="val 218"/>
                <a:gd name="f118" fmla="val 791"/>
                <a:gd name="f119" fmla="val 782"/>
                <a:gd name="f120" fmla="val 108"/>
                <a:gd name="f121" fmla="val 769"/>
                <a:gd name="f122" fmla="val 59"/>
                <a:gd name="f123" fmla="val 741"/>
                <a:gd name="f124" fmla="val 45"/>
                <a:gd name="f125" fmla="val 733"/>
                <a:gd name="f126" fmla="val 32"/>
                <a:gd name="f127" fmla="val 21"/>
                <a:gd name="f128" fmla="val 711"/>
                <a:gd name="f129" fmla="val 689"/>
                <a:gd name="f130" fmla="val 640"/>
                <a:gd name="f131" fmla="val 634"/>
                <a:gd name="f132" fmla="val 38"/>
                <a:gd name="f133" fmla="val 623"/>
                <a:gd name="f134" fmla="val 47"/>
                <a:gd name="f135" fmla="val 615"/>
                <a:gd name="f136" fmla="val 54"/>
                <a:gd name="f137" fmla="val 611"/>
                <a:gd name="f138" fmla="val 68"/>
                <a:gd name="f139" fmla="val 618"/>
                <a:gd name="f140" fmla="val 84"/>
                <a:gd name="f141" fmla="val 101"/>
                <a:gd name="f142" fmla="val 115"/>
                <a:gd name="f143" fmla="val 595"/>
                <a:gd name="f144" fmla="val 135"/>
                <a:gd name="f145" fmla="val 578"/>
                <a:gd name="f146" fmla="val 559"/>
                <a:gd name="f147" fmla="val 119"/>
                <a:gd name="f148" fmla="val 521"/>
                <a:gd name="f149" fmla="val 114"/>
                <a:gd name="f150" fmla="val 482"/>
                <a:gd name="f151" fmla="val 116"/>
                <a:gd name="f152" fmla="val 442"/>
                <a:gd name="f153" fmla="val 120"/>
                <a:gd name="f154" fmla="val 358"/>
                <a:gd name="f155" fmla="val 148"/>
                <a:gd name="f156" fmla="val 284"/>
                <a:gd name="f157" fmla="val 206"/>
                <a:gd name="f158" fmla="val 221"/>
                <a:gd name="f159" fmla="val 209"/>
                <a:gd name="f160" fmla="val 219"/>
                <a:gd name="f161" fmla="val 441"/>
                <a:gd name="f162" fmla="val 337"/>
                <a:gd name="f163" fmla="val 421"/>
                <a:gd name="f164" fmla="val 341"/>
                <a:gd name="f165" fmla="val 403"/>
                <a:gd name="f166" fmla="val 343"/>
                <a:gd name="f167" fmla="val 386"/>
                <a:gd name="f168" fmla="val 348"/>
                <a:gd name="f169" fmla="val 331"/>
                <a:gd name="f170" fmla="val 362"/>
                <a:gd name="f171" fmla="val 279"/>
                <a:gd name="f172" fmla="val 381"/>
                <a:gd name="f173" fmla="val 234"/>
                <a:gd name="f174" fmla="val 416"/>
                <a:gd name="f175" fmla="val 436"/>
                <a:gd name="f176" fmla="val 191"/>
                <a:gd name="f177" fmla="val 462"/>
                <a:gd name="f178" fmla="val 186"/>
                <a:gd name="f179" fmla="val 496"/>
                <a:gd name="f180" fmla="val 181"/>
                <a:gd name="f181" fmla="val 527"/>
                <a:gd name="f182" fmla="val 182"/>
                <a:gd name="f183" fmla="val 589"/>
                <a:gd name="f184" fmla="val 188"/>
                <a:gd name="f185" fmla="val 646"/>
                <a:gd name="f186" fmla="val 207"/>
                <a:gd name="f187" fmla="val 698"/>
                <a:gd name="f188" fmla="val 244"/>
                <a:gd name="f189" fmla="val 276"/>
                <a:gd name="f190" fmla="val 781"/>
                <a:gd name="f191" fmla="val 316"/>
                <a:gd name="f192" fmla="val 808"/>
                <a:gd name="f193" fmla="val 367"/>
                <a:gd name="f194" fmla="val 813"/>
                <a:gd name="f195" fmla="val 434"/>
                <a:gd name="f196" fmla="val 819"/>
                <a:gd name="f197" fmla="val 488"/>
                <a:gd name="f198" fmla="val 792"/>
                <a:gd name="f199" fmla="val 601"/>
                <a:gd name="f200" fmla="val 645"/>
                <a:gd name="f201" fmla="val 562"/>
                <a:gd name="f202" fmla="val 428"/>
                <a:gd name="f203" fmla="val 552"/>
                <a:gd name="f204" fmla="val 402"/>
                <a:gd name="f205" fmla="val 536"/>
                <a:gd name="f206" fmla="val 379"/>
                <a:gd name="f207" fmla="val 516"/>
                <a:gd name="f208" fmla="val 359"/>
                <a:gd name="f209" fmla="val 473"/>
                <a:gd name="f210" fmla="val 395"/>
                <a:gd name="f211" fmla="val 406"/>
                <a:gd name="f212" fmla="val 409"/>
                <a:gd name="f213" fmla="val 375"/>
                <a:gd name="f214" fmla="val 410"/>
                <a:gd name="f215" fmla="val 411"/>
                <a:gd name="f216" fmla="val 398"/>
                <a:gd name="f217" fmla="val 632"/>
                <a:gd name="f218" fmla="val 619"/>
                <a:gd name="f219" fmla="val 608"/>
                <a:gd name="f220" fmla="val 596"/>
                <a:gd name="f221" fmla="val 551"/>
                <a:gd name="f222" fmla="val 28"/>
                <a:gd name="f223" fmla="val 458"/>
                <a:gd name="f224" fmla="val 26"/>
                <a:gd name="f225" fmla="val 369"/>
                <a:gd name="f226" fmla="val 280"/>
                <a:gd name="f227" fmla="val 22"/>
                <a:gd name="f228" fmla="val 192"/>
                <a:gd name="f229" fmla="val 41"/>
                <a:gd name="f230" fmla="val 157"/>
                <a:gd name="f231" fmla="val 52"/>
                <a:gd name="f232" fmla="val 139"/>
                <a:gd name="f233" fmla="val 57"/>
                <a:gd name="f234" fmla="val 140"/>
                <a:gd name="f235" fmla="val 61"/>
                <a:gd name="f236" fmla="val 62"/>
                <a:gd name="f237" fmla="val 63"/>
                <a:gd name="f238" fmla="val 167"/>
                <a:gd name="f239" fmla="val 242"/>
                <a:gd name="f240" fmla="val 250"/>
                <a:gd name="f241" fmla="val 211"/>
                <a:gd name="f242" fmla="val 429"/>
                <a:gd name="f243" fmla="val 210"/>
                <a:gd name="f244" fmla="val 523"/>
                <a:gd name="f245" fmla="val 224"/>
                <a:gd name="f246" fmla="val 530"/>
                <a:gd name="f247" fmla="val 543"/>
                <a:gd name="f248" fmla="val 195"/>
                <a:gd name="f249" fmla="val 173"/>
                <a:gd name="f250" fmla="val 572"/>
                <a:gd name="f251" fmla="val 152"/>
                <a:gd name="f252" fmla="val 592"/>
                <a:gd name="f253" fmla="val 121"/>
                <a:gd name="f254" fmla="+- 0 0 -90"/>
                <a:gd name="f255" fmla="*/ f3 1 774"/>
                <a:gd name="f256" fmla="*/ f4 1 865"/>
                <a:gd name="f257" fmla="val f5"/>
                <a:gd name="f258" fmla="val f6"/>
                <a:gd name="f259" fmla="val f7"/>
                <a:gd name="f260" fmla="*/ f254 f0 1"/>
                <a:gd name="f261" fmla="+- f259 0 f257"/>
                <a:gd name="f262" fmla="+- f258 0 f257"/>
                <a:gd name="f263" fmla="*/ f260 1 f2"/>
                <a:gd name="f264" fmla="*/ f262 1 774"/>
                <a:gd name="f265" fmla="*/ f261 1 865"/>
                <a:gd name="f266" fmla="*/ 212 f262 1"/>
                <a:gd name="f267" fmla="*/ 216 f261 1"/>
                <a:gd name="f268" fmla="*/ 155 f262 1"/>
                <a:gd name="f269" fmla="*/ 129 f261 1"/>
                <a:gd name="f270" fmla="*/ 118 f262 1"/>
                <a:gd name="f271" fmla="*/ 72 f261 1"/>
                <a:gd name="f272" fmla="*/ 124 f262 1"/>
                <a:gd name="f273" fmla="*/ 42 f261 1"/>
                <a:gd name="f274" fmla="*/ 179 f262 1"/>
                <a:gd name="f275" fmla="*/ 20 f261 1"/>
                <a:gd name="f276" fmla="*/ 404 f262 1"/>
                <a:gd name="f277" fmla="*/ 0 f261 1"/>
                <a:gd name="f278" fmla="*/ 591 f262 1"/>
                <a:gd name="f279" fmla="*/ 643 f262 1"/>
                <a:gd name="f280" fmla="*/ 39 f261 1"/>
                <a:gd name="f281" fmla="*/ 651 f262 1"/>
                <a:gd name="f282" fmla="*/ 74 f261 1"/>
                <a:gd name="f283" fmla="*/ 564 f262 1"/>
                <a:gd name="f284" fmla="*/ 208 f261 1"/>
                <a:gd name="f285" fmla="*/ 223 f261 1"/>
                <a:gd name="f286" fmla="*/ 654 f262 1"/>
                <a:gd name="f287" fmla="*/ 467 f261 1"/>
                <a:gd name="f288" fmla="*/ 636 f262 1"/>
                <a:gd name="f289" fmla="*/ 574 f261 1"/>
                <a:gd name="f290" fmla="*/ 678 f262 1"/>
                <a:gd name="f291" fmla="*/ 637 f261 1"/>
                <a:gd name="f292" fmla="*/ 718 f262 1"/>
                <a:gd name="f293" fmla="*/ 624 f261 1"/>
                <a:gd name="f294" fmla="*/ 737 f262 1"/>
                <a:gd name="f295" fmla="*/ 627 f261 1"/>
                <a:gd name="f296" fmla="*/ 723 f261 1"/>
                <a:gd name="f297" fmla="*/ 709 f262 1"/>
                <a:gd name="f298" fmla="*/ 742 f261 1"/>
                <a:gd name="f299" fmla="*/ 770 f261 1"/>
                <a:gd name="f300" fmla="*/ 534 f262 1"/>
                <a:gd name="f301" fmla="*/ 794 f261 1"/>
                <a:gd name="f302" fmla="*/ 512 f262 1"/>
                <a:gd name="f303" fmla="*/ 804 f261 1"/>
                <a:gd name="f304" fmla="*/ 268 f262 1"/>
                <a:gd name="f305" fmla="*/ 810 f261 1"/>
                <a:gd name="f306" fmla="*/ 218 f262 1"/>
                <a:gd name="f307" fmla="*/ 791 f261 1"/>
                <a:gd name="f308" fmla="*/ 59 f262 1"/>
                <a:gd name="f309" fmla="*/ 741 f261 1"/>
                <a:gd name="f310" fmla="*/ 21 f262 1"/>
                <a:gd name="f311" fmla="*/ 711 f261 1"/>
                <a:gd name="f312" fmla="*/ 20 f262 1"/>
                <a:gd name="f313" fmla="*/ 640 f261 1"/>
                <a:gd name="f314" fmla="*/ 38 f262 1"/>
                <a:gd name="f315" fmla="*/ 623 f261 1"/>
                <a:gd name="f316" fmla="*/ 68 f262 1"/>
                <a:gd name="f317" fmla="*/ 618 f261 1"/>
                <a:gd name="f318" fmla="*/ 115 f262 1"/>
                <a:gd name="f319" fmla="*/ 609 f261 1"/>
                <a:gd name="f320" fmla="*/ 129 f262 1"/>
                <a:gd name="f321" fmla="*/ 559 f261 1"/>
                <a:gd name="f322" fmla="*/ 116 f262 1"/>
                <a:gd name="f323" fmla="*/ 442 f261 1"/>
                <a:gd name="f324" fmla="*/ 206 f262 1"/>
                <a:gd name="f325" fmla="*/ 441 f262 1"/>
                <a:gd name="f326" fmla="*/ 337 f261 1"/>
                <a:gd name="f327" fmla="*/ 386 f262 1"/>
                <a:gd name="f328" fmla="*/ 348 f261 1"/>
                <a:gd name="f329" fmla="*/ 234 f262 1"/>
                <a:gd name="f330" fmla="*/ 416 f261 1"/>
                <a:gd name="f331" fmla="*/ 186 f262 1"/>
                <a:gd name="f332" fmla="*/ 496 f261 1"/>
                <a:gd name="f333" fmla="*/ 182 f262 1"/>
                <a:gd name="f334" fmla="*/ 589 f261 1"/>
                <a:gd name="f335" fmla="*/ 244 f262 1"/>
                <a:gd name="f336" fmla="*/ 367 f262 1"/>
                <a:gd name="f337" fmla="*/ 813 f261 1"/>
                <a:gd name="f338" fmla="*/ 527 f262 1"/>
                <a:gd name="f339" fmla="*/ 562 f262 1"/>
                <a:gd name="f340" fmla="*/ 428 f261 1"/>
                <a:gd name="f341" fmla="*/ 516 f262 1"/>
                <a:gd name="f342" fmla="*/ 359 f261 1"/>
                <a:gd name="f343" fmla="*/ 375 f262 1"/>
                <a:gd name="f344" fmla="*/ 410 f261 1"/>
                <a:gd name="f345" fmla="*/ 632 f262 1"/>
                <a:gd name="f346" fmla="*/ 59 f261 1"/>
                <a:gd name="f347" fmla="*/ 596 f262 1"/>
                <a:gd name="f348" fmla="*/ 46 f261 1"/>
                <a:gd name="f349" fmla="*/ 458 f262 1"/>
                <a:gd name="f350" fmla="*/ 26 f261 1"/>
                <a:gd name="f351" fmla="*/ 192 f262 1"/>
                <a:gd name="f352" fmla="*/ 41 f261 1"/>
                <a:gd name="f353" fmla="*/ 139 f262 1"/>
                <a:gd name="f354" fmla="*/ 57 f261 1"/>
                <a:gd name="f355" fmla="*/ 141 f262 1"/>
                <a:gd name="f356" fmla="*/ 63 f261 1"/>
                <a:gd name="f357" fmla="*/ 242 f262 1"/>
                <a:gd name="f358" fmla="*/ 218 f261 1"/>
                <a:gd name="f359" fmla="*/ 253 f262 1"/>
                <a:gd name="f360" fmla="*/ 530 f262 1"/>
                <a:gd name="f361" fmla="*/ 217 f261 1"/>
                <a:gd name="f362" fmla="*/ 572 f262 1"/>
                <a:gd name="f363" fmla="*/ 152 f261 1"/>
                <a:gd name="f364" fmla="+- f263 0 f1"/>
                <a:gd name="f365" fmla="*/ f266 1 774"/>
                <a:gd name="f366" fmla="*/ f267 1 865"/>
                <a:gd name="f367" fmla="*/ f268 1 774"/>
                <a:gd name="f368" fmla="*/ f269 1 865"/>
                <a:gd name="f369" fmla="*/ f270 1 774"/>
                <a:gd name="f370" fmla="*/ f271 1 865"/>
                <a:gd name="f371" fmla="*/ f272 1 774"/>
                <a:gd name="f372" fmla="*/ f273 1 865"/>
                <a:gd name="f373" fmla="*/ f274 1 774"/>
                <a:gd name="f374" fmla="*/ f275 1 865"/>
                <a:gd name="f375" fmla="*/ f276 1 774"/>
                <a:gd name="f376" fmla="*/ f277 1 865"/>
                <a:gd name="f377" fmla="*/ f278 1 774"/>
                <a:gd name="f378" fmla="*/ f279 1 774"/>
                <a:gd name="f379" fmla="*/ f280 1 865"/>
                <a:gd name="f380" fmla="*/ f281 1 774"/>
                <a:gd name="f381" fmla="*/ f282 1 865"/>
                <a:gd name="f382" fmla="*/ f283 1 774"/>
                <a:gd name="f383" fmla="*/ f284 1 865"/>
                <a:gd name="f384" fmla="*/ f285 1 865"/>
                <a:gd name="f385" fmla="*/ f286 1 774"/>
                <a:gd name="f386" fmla="*/ f287 1 865"/>
                <a:gd name="f387" fmla="*/ f288 1 774"/>
                <a:gd name="f388" fmla="*/ f289 1 865"/>
                <a:gd name="f389" fmla="*/ f290 1 774"/>
                <a:gd name="f390" fmla="*/ f291 1 865"/>
                <a:gd name="f391" fmla="*/ f292 1 774"/>
                <a:gd name="f392" fmla="*/ f293 1 865"/>
                <a:gd name="f393" fmla="*/ f294 1 774"/>
                <a:gd name="f394" fmla="*/ f295 1 865"/>
                <a:gd name="f395" fmla="*/ f296 1 865"/>
                <a:gd name="f396" fmla="*/ f297 1 774"/>
                <a:gd name="f397" fmla="*/ f298 1 865"/>
                <a:gd name="f398" fmla="*/ f299 1 865"/>
                <a:gd name="f399" fmla="*/ f300 1 774"/>
                <a:gd name="f400" fmla="*/ f301 1 865"/>
                <a:gd name="f401" fmla="*/ f302 1 774"/>
                <a:gd name="f402" fmla="*/ f303 1 865"/>
                <a:gd name="f403" fmla="*/ f304 1 774"/>
                <a:gd name="f404" fmla="*/ f305 1 865"/>
                <a:gd name="f405" fmla="*/ f306 1 774"/>
                <a:gd name="f406" fmla="*/ f307 1 865"/>
                <a:gd name="f407" fmla="*/ f308 1 774"/>
                <a:gd name="f408" fmla="*/ f309 1 865"/>
                <a:gd name="f409" fmla="*/ f310 1 774"/>
                <a:gd name="f410" fmla="*/ f311 1 865"/>
                <a:gd name="f411" fmla="*/ f312 1 774"/>
                <a:gd name="f412" fmla="*/ f313 1 865"/>
                <a:gd name="f413" fmla="*/ f314 1 774"/>
                <a:gd name="f414" fmla="*/ f315 1 865"/>
                <a:gd name="f415" fmla="*/ f316 1 774"/>
                <a:gd name="f416" fmla="*/ f317 1 865"/>
                <a:gd name="f417" fmla="*/ f318 1 774"/>
                <a:gd name="f418" fmla="*/ f319 1 865"/>
                <a:gd name="f419" fmla="*/ f320 1 774"/>
                <a:gd name="f420" fmla="*/ f321 1 865"/>
                <a:gd name="f421" fmla="*/ f322 1 774"/>
                <a:gd name="f422" fmla="*/ f323 1 865"/>
                <a:gd name="f423" fmla="*/ f324 1 774"/>
                <a:gd name="f424" fmla="*/ f325 1 774"/>
                <a:gd name="f425" fmla="*/ f326 1 865"/>
                <a:gd name="f426" fmla="*/ f327 1 774"/>
                <a:gd name="f427" fmla="*/ f328 1 865"/>
                <a:gd name="f428" fmla="*/ f329 1 774"/>
                <a:gd name="f429" fmla="*/ f330 1 865"/>
                <a:gd name="f430" fmla="*/ f331 1 774"/>
                <a:gd name="f431" fmla="*/ f332 1 865"/>
                <a:gd name="f432" fmla="*/ f333 1 774"/>
                <a:gd name="f433" fmla="*/ f334 1 865"/>
                <a:gd name="f434" fmla="*/ f335 1 774"/>
                <a:gd name="f435" fmla="*/ f336 1 774"/>
                <a:gd name="f436" fmla="*/ f337 1 865"/>
                <a:gd name="f437" fmla="*/ f338 1 774"/>
                <a:gd name="f438" fmla="*/ f339 1 774"/>
                <a:gd name="f439" fmla="*/ f340 1 865"/>
                <a:gd name="f440" fmla="*/ f341 1 774"/>
                <a:gd name="f441" fmla="*/ f342 1 865"/>
                <a:gd name="f442" fmla="*/ f343 1 774"/>
                <a:gd name="f443" fmla="*/ f344 1 865"/>
                <a:gd name="f444" fmla="*/ f345 1 774"/>
                <a:gd name="f445" fmla="*/ f346 1 865"/>
                <a:gd name="f446" fmla="*/ f347 1 774"/>
                <a:gd name="f447" fmla="*/ f348 1 865"/>
                <a:gd name="f448" fmla="*/ f349 1 774"/>
                <a:gd name="f449" fmla="*/ f350 1 865"/>
                <a:gd name="f450" fmla="*/ f351 1 774"/>
                <a:gd name="f451" fmla="*/ f352 1 865"/>
                <a:gd name="f452" fmla="*/ f353 1 774"/>
                <a:gd name="f453" fmla="*/ f354 1 865"/>
                <a:gd name="f454" fmla="*/ f355 1 774"/>
                <a:gd name="f455" fmla="*/ f356 1 865"/>
                <a:gd name="f456" fmla="*/ f357 1 774"/>
                <a:gd name="f457" fmla="*/ f358 1 865"/>
                <a:gd name="f458" fmla="*/ f359 1 774"/>
                <a:gd name="f459" fmla="*/ f360 1 774"/>
                <a:gd name="f460" fmla="*/ f361 1 865"/>
                <a:gd name="f461" fmla="*/ f362 1 774"/>
                <a:gd name="f462" fmla="*/ f363 1 865"/>
                <a:gd name="f463" fmla="*/ 0 1 f264"/>
                <a:gd name="f464" fmla="*/ f258 1 f264"/>
                <a:gd name="f465" fmla="*/ 0 1 f265"/>
                <a:gd name="f466" fmla="*/ f259 1 f265"/>
                <a:gd name="f467" fmla="*/ f365 1 f264"/>
                <a:gd name="f468" fmla="*/ f366 1 f265"/>
                <a:gd name="f469" fmla="*/ f367 1 f264"/>
                <a:gd name="f470" fmla="*/ f368 1 f265"/>
                <a:gd name="f471" fmla="*/ f369 1 f264"/>
                <a:gd name="f472" fmla="*/ f370 1 f265"/>
                <a:gd name="f473" fmla="*/ f371 1 f264"/>
                <a:gd name="f474" fmla="*/ f372 1 f265"/>
                <a:gd name="f475" fmla="*/ f373 1 f264"/>
                <a:gd name="f476" fmla="*/ f374 1 f265"/>
                <a:gd name="f477" fmla="*/ f375 1 f264"/>
                <a:gd name="f478" fmla="*/ f376 1 f265"/>
                <a:gd name="f479" fmla="*/ f377 1 f264"/>
                <a:gd name="f480" fmla="*/ f378 1 f264"/>
                <a:gd name="f481" fmla="*/ f379 1 f265"/>
                <a:gd name="f482" fmla="*/ f380 1 f264"/>
                <a:gd name="f483" fmla="*/ f381 1 f265"/>
                <a:gd name="f484" fmla="*/ f382 1 f264"/>
                <a:gd name="f485" fmla="*/ f383 1 f265"/>
                <a:gd name="f486" fmla="*/ f384 1 f265"/>
                <a:gd name="f487" fmla="*/ f385 1 f264"/>
                <a:gd name="f488" fmla="*/ f386 1 f265"/>
                <a:gd name="f489" fmla="*/ f387 1 f264"/>
                <a:gd name="f490" fmla="*/ f388 1 f265"/>
                <a:gd name="f491" fmla="*/ f389 1 f264"/>
                <a:gd name="f492" fmla="*/ f390 1 f265"/>
                <a:gd name="f493" fmla="*/ f391 1 f264"/>
                <a:gd name="f494" fmla="*/ f392 1 f265"/>
                <a:gd name="f495" fmla="*/ f393 1 f264"/>
                <a:gd name="f496" fmla="*/ f394 1 f265"/>
                <a:gd name="f497" fmla="*/ f395 1 f265"/>
                <a:gd name="f498" fmla="*/ f396 1 f264"/>
                <a:gd name="f499" fmla="*/ f397 1 f265"/>
                <a:gd name="f500" fmla="*/ f398 1 f265"/>
                <a:gd name="f501" fmla="*/ f399 1 f264"/>
                <a:gd name="f502" fmla="*/ f400 1 f265"/>
                <a:gd name="f503" fmla="*/ f401 1 f264"/>
                <a:gd name="f504" fmla="*/ f402 1 f265"/>
                <a:gd name="f505" fmla="*/ f403 1 f264"/>
                <a:gd name="f506" fmla="*/ f404 1 f265"/>
                <a:gd name="f507" fmla="*/ f405 1 f264"/>
                <a:gd name="f508" fmla="*/ f406 1 f265"/>
                <a:gd name="f509" fmla="*/ f407 1 f264"/>
                <a:gd name="f510" fmla="*/ f408 1 f265"/>
                <a:gd name="f511" fmla="*/ f409 1 f264"/>
                <a:gd name="f512" fmla="*/ f410 1 f265"/>
                <a:gd name="f513" fmla="*/ f411 1 f264"/>
                <a:gd name="f514" fmla="*/ f412 1 f265"/>
                <a:gd name="f515" fmla="*/ f413 1 f264"/>
                <a:gd name="f516" fmla="*/ f414 1 f265"/>
                <a:gd name="f517" fmla="*/ f415 1 f264"/>
                <a:gd name="f518" fmla="*/ f416 1 f265"/>
                <a:gd name="f519" fmla="*/ f417 1 f264"/>
                <a:gd name="f520" fmla="*/ f418 1 f265"/>
                <a:gd name="f521" fmla="*/ f419 1 f264"/>
                <a:gd name="f522" fmla="*/ f420 1 f265"/>
                <a:gd name="f523" fmla="*/ f421 1 f264"/>
                <a:gd name="f524" fmla="*/ f422 1 f265"/>
                <a:gd name="f525" fmla="*/ f423 1 f264"/>
                <a:gd name="f526" fmla="*/ f424 1 f264"/>
                <a:gd name="f527" fmla="*/ f425 1 f265"/>
                <a:gd name="f528" fmla="*/ f426 1 f264"/>
                <a:gd name="f529" fmla="*/ f427 1 f265"/>
                <a:gd name="f530" fmla="*/ f428 1 f264"/>
                <a:gd name="f531" fmla="*/ f429 1 f265"/>
                <a:gd name="f532" fmla="*/ f430 1 f264"/>
                <a:gd name="f533" fmla="*/ f431 1 f265"/>
                <a:gd name="f534" fmla="*/ f432 1 f264"/>
                <a:gd name="f535" fmla="*/ f433 1 f265"/>
                <a:gd name="f536" fmla="*/ f434 1 f264"/>
                <a:gd name="f537" fmla="*/ f435 1 f264"/>
                <a:gd name="f538" fmla="*/ f436 1 f265"/>
                <a:gd name="f539" fmla="*/ f437 1 f264"/>
                <a:gd name="f540" fmla="*/ f438 1 f264"/>
                <a:gd name="f541" fmla="*/ f439 1 f265"/>
                <a:gd name="f542" fmla="*/ f440 1 f264"/>
                <a:gd name="f543" fmla="*/ f441 1 f265"/>
                <a:gd name="f544" fmla="*/ f442 1 f264"/>
                <a:gd name="f545" fmla="*/ f443 1 f265"/>
                <a:gd name="f546" fmla="*/ f444 1 f264"/>
                <a:gd name="f547" fmla="*/ f445 1 f265"/>
                <a:gd name="f548" fmla="*/ f446 1 f264"/>
                <a:gd name="f549" fmla="*/ f447 1 f265"/>
                <a:gd name="f550" fmla="*/ f448 1 f264"/>
                <a:gd name="f551" fmla="*/ f449 1 f265"/>
                <a:gd name="f552" fmla="*/ f450 1 f264"/>
                <a:gd name="f553" fmla="*/ f451 1 f265"/>
                <a:gd name="f554" fmla="*/ f452 1 f264"/>
                <a:gd name="f555" fmla="*/ f453 1 f265"/>
                <a:gd name="f556" fmla="*/ f454 1 f264"/>
                <a:gd name="f557" fmla="*/ f455 1 f265"/>
                <a:gd name="f558" fmla="*/ f456 1 f264"/>
                <a:gd name="f559" fmla="*/ f457 1 f265"/>
                <a:gd name="f560" fmla="*/ f458 1 f264"/>
                <a:gd name="f561" fmla="*/ f459 1 f264"/>
                <a:gd name="f562" fmla="*/ f460 1 f265"/>
                <a:gd name="f563" fmla="*/ f461 1 f264"/>
                <a:gd name="f564" fmla="*/ f462 1 f265"/>
                <a:gd name="f565" fmla="*/ f463 f255 1"/>
                <a:gd name="f566" fmla="*/ f464 f255 1"/>
                <a:gd name="f567" fmla="*/ f466 f256 1"/>
                <a:gd name="f568" fmla="*/ f465 f256 1"/>
                <a:gd name="f569" fmla="*/ f467 f255 1"/>
                <a:gd name="f570" fmla="*/ f468 f256 1"/>
                <a:gd name="f571" fmla="*/ f469 f255 1"/>
                <a:gd name="f572" fmla="*/ f470 f256 1"/>
                <a:gd name="f573" fmla="*/ f471 f255 1"/>
                <a:gd name="f574" fmla="*/ f472 f256 1"/>
                <a:gd name="f575" fmla="*/ f473 f255 1"/>
                <a:gd name="f576" fmla="*/ f474 f256 1"/>
                <a:gd name="f577" fmla="*/ f475 f255 1"/>
                <a:gd name="f578" fmla="*/ f476 f256 1"/>
                <a:gd name="f579" fmla="*/ f477 f255 1"/>
                <a:gd name="f580" fmla="*/ f478 f256 1"/>
                <a:gd name="f581" fmla="*/ f479 f255 1"/>
                <a:gd name="f582" fmla="*/ f480 f255 1"/>
                <a:gd name="f583" fmla="*/ f481 f256 1"/>
                <a:gd name="f584" fmla="*/ f482 f255 1"/>
                <a:gd name="f585" fmla="*/ f483 f256 1"/>
                <a:gd name="f586" fmla="*/ f484 f255 1"/>
                <a:gd name="f587" fmla="*/ f485 f256 1"/>
                <a:gd name="f588" fmla="*/ f486 f256 1"/>
                <a:gd name="f589" fmla="*/ f487 f255 1"/>
                <a:gd name="f590" fmla="*/ f488 f256 1"/>
                <a:gd name="f591" fmla="*/ f489 f255 1"/>
                <a:gd name="f592" fmla="*/ f490 f256 1"/>
                <a:gd name="f593" fmla="*/ f491 f255 1"/>
                <a:gd name="f594" fmla="*/ f492 f256 1"/>
                <a:gd name="f595" fmla="*/ f493 f255 1"/>
                <a:gd name="f596" fmla="*/ f494 f256 1"/>
                <a:gd name="f597" fmla="*/ f495 f255 1"/>
                <a:gd name="f598" fmla="*/ f496 f256 1"/>
                <a:gd name="f599" fmla="*/ f497 f256 1"/>
                <a:gd name="f600" fmla="*/ f498 f255 1"/>
                <a:gd name="f601" fmla="*/ f499 f256 1"/>
                <a:gd name="f602" fmla="*/ f500 f256 1"/>
                <a:gd name="f603" fmla="*/ f501 f255 1"/>
                <a:gd name="f604" fmla="*/ f502 f256 1"/>
                <a:gd name="f605" fmla="*/ f503 f255 1"/>
                <a:gd name="f606" fmla="*/ f504 f256 1"/>
                <a:gd name="f607" fmla="*/ f505 f255 1"/>
                <a:gd name="f608" fmla="*/ f506 f256 1"/>
                <a:gd name="f609" fmla="*/ f507 f255 1"/>
                <a:gd name="f610" fmla="*/ f508 f256 1"/>
                <a:gd name="f611" fmla="*/ f509 f255 1"/>
                <a:gd name="f612" fmla="*/ f510 f256 1"/>
                <a:gd name="f613" fmla="*/ f511 f255 1"/>
                <a:gd name="f614" fmla="*/ f512 f256 1"/>
                <a:gd name="f615" fmla="*/ f513 f255 1"/>
                <a:gd name="f616" fmla="*/ f514 f256 1"/>
                <a:gd name="f617" fmla="*/ f515 f255 1"/>
                <a:gd name="f618" fmla="*/ f516 f256 1"/>
                <a:gd name="f619" fmla="*/ f517 f255 1"/>
                <a:gd name="f620" fmla="*/ f518 f256 1"/>
                <a:gd name="f621" fmla="*/ f519 f255 1"/>
                <a:gd name="f622" fmla="*/ f520 f256 1"/>
                <a:gd name="f623" fmla="*/ f521 f255 1"/>
                <a:gd name="f624" fmla="*/ f522 f256 1"/>
                <a:gd name="f625" fmla="*/ f523 f255 1"/>
                <a:gd name="f626" fmla="*/ f524 f256 1"/>
                <a:gd name="f627" fmla="*/ f525 f255 1"/>
                <a:gd name="f628" fmla="*/ f526 f255 1"/>
                <a:gd name="f629" fmla="*/ f527 f256 1"/>
                <a:gd name="f630" fmla="*/ f528 f255 1"/>
                <a:gd name="f631" fmla="*/ f529 f256 1"/>
                <a:gd name="f632" fmla="*/ f530 f255 1"/>
                <a:gd name="f633" fmla="*/ f531 f256 1"/>
                <a:gd name="f634" fmla="*/ f532 f255 1"/>
                <a:gd name="f635" fmla="*/ f533 f256 1"/>
                <a:gd name="f636" fmla="*/ f534 f255 1"/>
                <a:gd name="f637" fmla="*/ f535 f256 1"/>
                <a:gd name="f638" fmla="*/ f536 f255 1"/>
                <a:gd name="f639" fmla="*/ f537 f255 1"/>
                <a:gd name="f640" fmla="*/ f538 f256 1"/>
                <a:gd name="f641" fmla="*/ f539 f255 1"/>
                <a:gd name="f642" fmla="*/ f540 f255 1"/>
                <a:gd name="f643" fmla="*/ f541 f256 1"/>
                <a:gd name="f644" fmla="*/ f542 f255 1"/>
                <a:gd name="f645" fmla="*/ f543 f256 1"/>
                <a:gd name="f646" fmla="*/ f544 f255 1"/>
                <a:gd name="f647" fmla="*/ f545 f256 1"/>
                <a:gd name="f648" fmla="*/ f546 f255 1"/>
                <a:gd name="f649" fmla="*/ f547 f256 1"/>
                <a:gd name="f650" fmla="*/ f548 f255 1"/>
                <a:gd name="f651" fmla="*/ f549 f256 1"/>
                <a:gd name="f652" fmla="*/ f550 f255 1"/>
                <a:gd name="f653" fmla="*/ f551 f256 1"/>
                <a:gd name="f654" fmla="*/ f552 f255 1"/>
                <a:gd name="f655" fmla="*/ f553 f256 1"/>
                <a:gd name="f656" fmla="*/ f554 f255 1"/>
                <a:gd name="f657" fmla="*/ f555 f256 1"/>
                <a:gd name="f658" fmla="*/ f556 f255 1"/>
                <a:gd name="f659" fmla="*/ f557 f256 1"/>
                <a:gd name="f660" fmla="*/ f558 f255 1"/>
                <a:gd name="f661" fmla="*/ f559 f256 1"/>
                <a:gd name="f662" fmla="*/ f560 f255 1"/>
                <a:gd name="f663" fmla="*/ f561 f255 1"/>
                <a:gd name="f664" fmla="*/ f562 f256 1"/>
                <a:gd name="f665" fmla="*/ f563 f255 1"/>
                <a:gd name="f666" fmla="*/ f564 f256 1"/>
              </a:gdLst>
              <a:ahLst/>
              <a:cxnLst>
                <a:cxn ang="3cd4">
                  <a:pos x="hc" y="t"/>
                </a:cxn>
                <a:cxn ang="0">
                  <a:pos x="r" y="vc"/>
                </a:cxn>
                <a:cxn ang="cd4">
                  <a:pos x="hc" y="b"/>
                </a:cxn>
                <a:cxn ang="cd2">
                  <a:pos x="l" y="vc"/>
                </a:cxn>
                <a:cxn ang="f364">
                  <a:pos x="f569" y="f570"/>
                </a:cxn>
                <a:cxn ang="f364">
                  <a:pos x="f571" y="f572"/>
                </a:cxn>
                <a:cxn ang="f364">
                  <a:pos x="f573" y="f574"/>
                </a:cxn>
                <a:cxn ang="f364">
                  <a:pos x="f575" y="f576"/>
                </a:cxn>
                <a:cxn ang="f364">
                  <a:pos x="f577" y="f578"/>
                </a:cxn>
                <a:cxn ang="f364">
                  <a:pos x="f579" y="f580"/>
                </a:cxn>
                <a:cxn ang="f364">
                  <a:pos x="f581" y="f578"/>
                </a:cxn>
                <a:cxn ang="f364">
                  <a:pos x="f582" y="f583"/>
                </a:cxn>
                <a:cxn ang="f364">
                  <a:pos x="f584" y="f585"/>
                </a:cxn>
                <a:cxn ang="f364">
                  <a:pos x="f586" y="f587"/>
                </a:cxn>
                <a:cxn ang="f364">
                  <a:pos x="f586" y="f588"/>
                </a:cxn>
                <a:cxn ang="f364">
                  <a:pos x="f589" y="f590"/>
                </a:cxn>
                <a:cxn ang="f364">
                  <a:pos x="f591" y="f592"/>
                </a:cxn>
                <a:cxn ang="f364">
                  <a:pos x="f593" y="f594"/>
                </a:cxn>
                <a:cxn ang="f364">
                  <a:pos x="f595" y="f596"/>
                </a:cxn>
                <a:cxn ang="f364">
                  <a:pos x="f597" y="f598"/>
                </a:cxn>
                <a:cxn ang="f364">
                  <a:pos x="f597" y="f599"/>
                </a:cxn>
                <a:cxn ang="f364">
                  <a:pos x="f600" y="f601"/>
                </a:cxn>
                <a:cxn ang="f364">
                  <a:pos x="f582" y="f602"/>
                </a:cxn>
                <a:cxn ang="f364">
                  <a:pos x="f603" y="f604"/>
                </a:cxn>
                <a:cxn ang="f364">
                  <a:pos x="f605" y="f606"/>
                </a:cxn>
                <a:cxn ang="f364">
                  <a:pos x="f607" y="f608"/>
                </a:cxn>
                <a:cxn ang="f364">
                  <a:pos x="f609" y="f610"/>
                </a:cxn>
                <a:cxn ang="f364">
                  <a:pos x="f611" y="f612"/>
                </a:cxn>
                <a:cxn ang="f364">
                  <a:pos x="f613" y="f614"/>
                </a:cxn>
                <a:cxn ang="f364">
                  <a:pos x="f615" y="f616"/>
                </a:cxn>
                <a:cxn ang="f364">
                  <a:pos x="f617" y="f618"/>
                </a:cxn>
                <a:cxn ang="f364">
                  <a:pos x="f619" y="f620"/>
                </a:cxn>
                <a:cxn ang="f364">
                  <a:pos x="f621" y="f622"/>
                </a:cxn>
                <a:cxn ang="f364">
                  <a:pos x="f623" y="f624"/>
                </a:cxn>
                <a:cxn ang="f364">
                  <a:pos x="f625" y="f626"/>
                </a:cxn>
                <a:cxn ang="f364">
                  <a:pos x="f627" y="f588"/>
                </a:cxn>
                <a:cxn ang="f364">
                  <a:pos x="f569" y="f570"/>
                </a:cxn>
                <a:cxn ang="f364">
                  <a:pos x="f628" y="f629"/>
                </a:cxn>
                <a:cxn ang="f364">
                  <a:pos x="f630" y="f631"/>
                </a:cxn>
                <a:cxn ang="f364">
                  <a:pos x="f632" y="f633"/>
                </a:cxn>
                <a:cxn ang="f364">
                  <a:pos x="f634" y="f635"/>
                </a:cxn>
                <a:cxn ang="f364">
                  <a:pos x="f636" y="f637"/>
                </a:cxn>
                <a:cxn ang="f364">
                  <a:pos x="f638" y="f601"/>
                </a:cxn>
                <a:cxn ang="f364">
                  <a:pos x="f639" y="f640"/>
                </a:cxn>
                <a:cxn ang="f364">
                  <a:pos x="f641" y="f612"/>
                </a:cxn>
                <a:cxn ang="f364">
                  <a:pos x="f642" y="f643"/>
                </a:cxn>
                <a:cxn ang="f364">
                  <a:pos x="f644" y="f645"/>
                </a:cxn>
                <a:cxn ang="f364">
                  <a:pos x="f646" y="f647"/>
                </a:cxn>
                <a:cxn ang="f364">
                  <a:pos x="f628" y="f629"/>
                </a:cxn>
                <a:cxn ang="f364">
                  <a:pos x="f648" y="f649"/>
                </a:cxn>
                <a:cxn ang="f364">
                  <a:pos x="f650" y="f651"/>
                </a:cxn>
                <a:cxn ang="f364">
                  <a:pos x="f652" y="f653"/>
                </a:cxn>
                <a:cxn ang="f364">
                  <a:pos x="f654" y="f655"/>
                </a:cxn>
                <a:cxn ang="f364">
                  <a:pos x="f656" y="f657"/>
                </a:cxn>
                <a:cxn ang="f364">
                  <a:pos x="f658" y="f659"/>
                </a:cxn>
                <a:cxn ang="f364">
                  <a:pos x="f660" y="f661"/>
                </a:cxn>
                <a:cxn ang="f364">
                  <a:pos x="f662" y="f588"/>
                </a:cxn>
                <a:cxn ang="f364">
                  <a:pos x="f644" y="f588"/>
                </a:cxn>
                <a:cxn ang="f364">
                  <a:pos x="f663" y="f664"/>
                </a:cxn>
                <a:cxn ang="f364">
                  <a:pos x="f665" y="f666"/>
                </a:cxn>
                <a:cxn ang="f364">
                  <a:pos x="f648" y="f649"/>
                </a:cxn>
              </a:cxnLst>
              <a:rect l="f565" t="f568" r="f566" b="f567"/>
              <a:pathLst>
                <a:path w="774" h="865">
                  <a:moveTo>
                    <a:pt x="f8" y="f9"/>
                  </a:moveTo>
                  <a:cubicBezTo>
                    <a:pt x="f10" y="f11"/>
                    <a:pt x="f12" y="f13"/>
                    <a:pt x="f14" y="f15"/>
                  </a:cubicBezTo>
                  <a:cubicBezTo>
                    <a:pt x="f16" y="f17"/>
                    <a:pt x="f18" y="f19"/>
                    <a:pt x="f20" y="f21"/>
                  </a:cubicBezTo>
                  <a:cubicBezTo>
                    <a:pt x="f22" y="f23"/>
                    <a:pt x="f17" y="f24"/>
                    <a:pt x="f25" y="f26"/>
                  </a:cubicBezTo>
                  <a:cubicBezTo>
                    <a:pt x="f27" y="f28"/>
                    <a:pt x="f29" y="f30"/>
                    <a:pt x="f31" y="f32"/>
                  </a:cubicBezTo>
                  <a:cubicBezTo>
                    <a:pt x="f33" y="f34"/>
                    <a:pt x="f35" y="f5"/>
                    <a:pt x="f36" y="f5"/>
                  </a:cubicBezTo>
                  <a:cubicBezTo>
                    <a:pt x="f37" y="f38"/>
                    <a:pt x="f39" y="f40"/>
                    <a:pt x="f41" y="f32"/>
                  </a:cubicBezTo>
                  <a:cubicBezTo>
                    <a:pt x="f42" y="f30"/>
                    <a:pt x="f43" y="f44"/>
                    <a:pt x="f45" y="f46"/>
                  </a:cubicBezTo>
                  <a:cubicBezTo>
                    <a:pt x="f47" y="f48"/>
                    <a:pt x="f49" y="f50"/>
                    <a:pt x="f51" y="f52"/>
                  </a:cubicBezTo>
                  <a:cubicBezTo>
                    <a:pt x="f53" y="f20"/>
                    <a:pt x="f54" y="f55"/>
                    <a:pt x="f56" y="f57"/>
                  </a:cubicBezTo>
                  <a:cubicBezTo>
                    <a:pt x="f58" y="f59"/>
                    <a:pt x="f60" y="f61"/>
                    <a:pt x="f56" y="f62"/>
                  </a:cubicBezTo>
                  <a:cubicBezTo>
                    <a:pt x="f63" y="f64"/>
                    <a:pt x="f65" y="f66"/>
                    <a:pt x="f67" y="f37"/>
                  </a:cubicBezTo>
                  <a:cubicBezTo>
                    <a:pt x="f67" y="f68"/>
                    <a:pt x="f69" y="f70"/>
                    <a:pt x="f71" y="f72"/>
                  </a:cubicBezTo>
                  <a:cubicBezTo>
                    <a:pt x="f43" y="f73"/>
                    <a:pt x="f69" y="f71"/>
                    <a:pt x="f74" y="f75"/>
                  </a:cubicBezTo>
                  <a:cubicBezTo>
                    <a:pt x="f76" y="f75"/>
                    <a:pt x="f77" y="f78"/>
                    <a:pt x="f79" y="f80"/>
                  </a:cubicBezTo>
                  <a:cubicBezTo>
                    <a:pt x="f81" y="f53"/>
                    <a:pt x="f82" y="f53"/>
                    <a:pt x="f83" y="f84"/>
                  </a:cubicBezTo>
                  <a:cubicBezTo>
                    <a:pt x="f6" y="f85"/>
                    <a:pt x="f6" y="f86"/>
                    <a:pt x="f83" y="f87"/>
                  </a:cubicBezTo>
                  <a:cubicBezTo>
                    <a:pt x="f88" y="f82"/>
                    <a:pt x="f89" y="f90"/>
                    <a:pt x="f91" y="f92"/>
                  </a:cubicBezTo>
                  <a:cubicBezTo>
                    <a:pt x="f93" y="f94"/>
                    <a:pt x="f95" y="f96"/>
                    <a:pt x="f45" y="f97"/>
                  </a:cubicBezTo>
                  <a:cubicBezTo>
                    <a:pt x="f98" y="f99"/>
                    <a:pt x="f100" y="f101"/>
                    <a:pt x="f102" y="f103"/>
                  </a:cubicBezTo>
                  <a:cubicBezTo>
                    <a:pt x="f104" y="f105"/>
                    <a:pt x="f106" y="f107"/>
                    <a:pt x="f108" y="f109"/>
                  </a:cubicBezTo>
                  <a:cubicBezTo>
                    <a:pt x="f110" y="f111"/>
                    <a:pt x="f112" y="f7"/>
                    <a:pt x="f113" y="f114"/>
                  </a:cubicBezTo>
                  <a:cubicBezTo>
                    <a:pt x="f115" y="f107"/>
                    <a:pt x="f116" y="f103"/>
                    <a:pt x="f117" y="f118"/>
                  </a:cubicBezTo>
                  <a:cubicBezTo>
                    <a:pt x="f55" y="f119"/>
                    <a:pt x="f120" y="f121"/>
                    <a:pt x="f122" y="f123"/>
                  </a:cubicBezTo>
                  <a:cubicBezTo>
                    <a:pt x="f124" y="f125"/>
                    <a:pt x="f126" y="f87"/>
                    <a:pt x="f127" y="f128"/>
                  </a:cubicBezTo>
                  <a:cubicBezTo>
                    <a:pt x="f5" y="f129"/>
                    <a:pt x="f5" y="f49"/>
                    <a:pt x="f32" y="f130"/>
                  </a:cubicBezTo>
                  <a:cubicBezTo>
                    <a:pt x="f30" y="f131"/>
                    <a:pt x="f126" y="f63"/>
                    <a:pt x="f132" y="f133"/>
                  </a:cubicBezTo>
                  <a:cubicBezTo>
                    <a:pt x="f134" y="f135"/>
                    <a:pt x="f136" y="f137"/>
                    <a:pt x="f138" y="f139"/>
                  </a:cubicBezTo>
                  <a:cubicBezTo>
                    <a:pt x="f140" y="f43"/>
                    <a:pt x="f141" y="f53"/>
                    <a:pt x="f142" y="f42"/>
                  </a:cubicBezTo>
                  <a:cubicBezTo>
                    <a:pt x="f18" y="f143"/>
                    <a:pt x="f144" y="f145"/>
                    <a:pt x="f15" y="f146"/>
                  </a:cubicBezTo>
                  <a:cubicBezTo>
                    <a:pt x="f147" y="f148"/>
                    <a:pt x="f149" y="f150"/>
                    <a:pt x="f151" y="f152"/>
                  </a:cubicBezTo>
                  <a:cubicBezTo>
                    <a:pt x="f153" y="f154"/>
                    <a:pt x="f155" y="f156"/>
                    <a:pt x="f157" y="f62"/>
                  </a:cubicBezTo>
                  <a:cubicBezTo>
                    <a:pt x="f57" y="f158"/>
                    <a:pt x="f159" y="f160"/>
                    <a:pt x="f8" y="f9"/>
                  </a:cubicBezTo>
                  <a:close/>
                  <a:moveTo>
                    <a:pt x="f161" y="f162"/>
                  </a:moveTo>
                  <a:cubicBezTo>
                    <a:pt x="f163" y="f164"/>
                    <a:pt x="f165" y="f166"/>
                    <a:pt x="f167" y="f168"/>
                  </a:cubicBezTo>
                  <a:cubicBezTo>
                    <a:pt x="f169" y="f170"/>
                    <a:pt x="f171" y="f172"/>
                    <a:pt x="f173" y="f174"/>
                  </a:cubicBezTo>
                  <a:cubicBezTo>
                    <a:pt x="f57" y="f175"/>
                    <a:pt x="f176" y="f177"/>
                    <a:pt x="f178" y="f179"/>
                  </a:cubicBezTo>
                  <a:cubicBezTo>
                    <a:pt x="f180" y="f181"/>
                    <a:pt x="f31" y="f60"/>
                    <a:pt x="f182" y="f183"/>
                  </a:cubicBezTo>
                  <a:cubicBezTo>
                    <a:pt x="f184" y="f185"/>
                    <a:pt x="f186" y="f187"/>
                    <a:pt x="f188" y="f92"/>
                  </a:cubicBezTo>
                  <a:cubicBezTo>
                    <a:pt x="f189" y="f190"/>
                    <a:pt x="f191" y="f192"/>
                    <a:pt x="f193" y="f194"/>
                  </a:cubicBezTo>
                  <a:cubicBezTo>
                    <a:pt x="f195" y="f196"/>
                    <a:pt x="f197" y="f198"/>
                    <a:pt x="f181" y="f123"/>
                  </a:cubicBezTo>
                  <a:cubicBezTo>
                    <a:pt x="f199" y="f200"/>
                    <a:pt x="f98" y="f70"/>
                    <a:pt x="f201" y="f202"/>
                  </a:cubicBezTo>
                  <a:cubicBezTo>
                    <a:pt x="f203" y="f204"/>
                    <a:pt x="f205" y="f206"/>
                    <a:pt x="f207" y="f208"/>
                  </a:cubicBezTo>
                  <a:cubicBezTo>
                    <a:pt x="f209" y="f210"/>
                    <a:pt x="f211" y="f212"/>
                    <a:pt x="f213" y="f214"/>
                  </a:cubicBezTo>
                  <a:cubicBezTo>
                    <a:pt x="f215" y="f216"/>
                    <a:pt x="f110" y="f206"/>
                    <a:pt x="f161" y="f162"/>
                  </a:cubicBezTo>
                  <a:close/>
                  <a:moveTo>
                    <a:pt x="f217" y="f122"/>
                  </a:moveTo>
                  <a:cubicBezTo>
                    <a:pt x="f218" y="f136"/>
                    <a:pt x="f219" y="f24"/>
                    <a:pt x="f220" y="f48"/>
                  </a:cubicBezTo>
                  <a:cubicBezTo>
                    <a:pt x="f221" y="f28"/>
                    <a:pt x="f68" y="f222"/>
                    <a:pt x="f223" y="f224"/>
                  </a:cubicBezTo>
                  <a:cubicBezTo>
                    <a:pt x="f225" y="f127"/>
                    <a:pt x="f226" y="f227"/>
                    <a:pt x="f228" y="f229"/>
                  </a:cubicBezTo>
                  <a:cubicBezTo>
                    <a:pt x="f12" y="f124"/>
                    <a:pt x="f230" y="f231"/>
                    <a:pt x="f232" y="f233"/>
                  </a:cubicBezTo>
                  <a:cubicBezTo>
                    <a:pt x="f234" y="f235"/>
                    <a:pt x="f234" y="f236"/>
                    <a:pt x="f27" y="f237"/>
                  </a:cubicBezTo>
                  <a:cubicBezTo>
                    <a:pt x="f12" y="f142"/>
                    <a:pt x="f57" y="f238"/>
                    <a:pt x="f239" y="f117"/>
                  </a:cubicBezTo>
                  <a:cubicBezTo>
                    <a:pt x="f188" y="f158"/>
                    <a:pt x="f240" y="f62"/>
                    <a:pt x="f33" y="f62"/>
                  </a:cubicBezTo>
                  <a:cubicBezTo>
                    <a:pt x="f164" y="f241"/>
                    <a:pt x="f242" y="f243"/>
                    <a:pt x="f207" y="f62"/>
                  </a:cubicBezTo>
                  <a:cubicBezTo>
                    <a:pt x="f244" y="f245"/>
                    <a:pt x="f104" y="f62"/>
                    <a:pt x="f246" y="f61"/>
                  </a:cubicBezTo>
                  <a:cubicBezTo>
                    <a:pt x="f247" y="f248"/>
                    <a:pt x="f60" y="f249"/>
                    <a:pt x="f250" y="f251"/>
                  </a:cubicBezTo>
                  <a:cubicBezTo>
                    <a:pt x="f252" y="f253"/>
                    <a:pt x="f137" y="f19"/>
                    <a:pt x="f217" y="f122"/>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6">
              <a:extLst>
                <a:ext uri="{FF2B5EF4-FFF2-40B4-BE49-F238E27FC236}">
                  <a16:creationId xmlns:a16="http://schemas.microsoft.com/office/drawing/2014/main" id="{21952982-4306-199B-83E6-1C40A550641C}"/>
                </a:ext>
              </a:extLst>
            </p:cNvPr>
            <p:cNvSpPr/>
            <p:nvPr/>
          </p:nvSpPr>
          <p:spPr>
            <a:xfrm>
              <a:off x="6321420" y="1406520"/>
              <a:ext cx="592138" cy="592138"/>
            </a:xfrm>
            <a:custGeom>
              <a:avLst/>
              <a:gdLst>
                <a:gd name="f0" fmla="val 10800000"/>
                <a:gd name="f1" fmla="val 5400000"/>
                <a:gd name="f2" fmla="val 180"/>
                <a:gd name="f3" fmla="val w"/>
                <a:gd name="f4" fmla="val h"/>
                <a:gd name="f5" fmla="val 0"/>
                <a:gd name="f6" fmla="val 150"/>
                <a:gd name="f7" fmla="val 99"/>
                <a:gd name="f8" fmla="val 98"/>
                <a:gd name="f9" fmla="val 117"/>
                <a:gd name="f10" fmla="val 133"/>
                <a:gd name="f11" fmla="val 83"/>
                <a:gd name="f12" fmla="val 68"/>
                <a:gd name="f13" fmla="val 52"/>
                <a:gd name="f14" fmla="val 34"/>
                <a:gd name="f15" fmla="val 17"/>
                <a:gd name="f16" fmla="val 16"/>
                <a:gd name="f17" fmla="val 33"/>
                <a:gd name="f18" fmla="val 51"/>
                <a:gd name="f19" fmla="val 67"/>
                <a:gd name="f20" fmla="val 82"/>
                <a:gd name="f21" fmla="val 116"/>
                <a:gd name="f22" fmla="val 134"/>
                <a:gd name="f23" fmla="+- 0 0 -90"/>
                <a:gd name="f24" fmla="*/ f3 1 150"/>
                <a:gd name="f25" fmla="*/ f4 1 150"/>
                <a:gd name="f26" fmla="val f5"/>
                <a:gd name="f27" fmla="val f6"/>
                <a:gd name="f28" fmla="*/ f23 f0 1"/>
                <a:gd name="f29" fmla="+- f27 0 f26"/>
                <a:gd name="f30" fmla="*/ f28 1 f2"/>
                <a:gd name="f31" fmla="*/ f29 1 150"/>
                <a:gd name="f32" fmla="*/ 99 f29 1"/>
                <a:gd name="f33" fmla="*/ 98 f29 1"/>
                <a:gd name="f34" fmla="*/ 150 f29 1"/>
                <a:gd name="f35" fmla="*/ 52 f29 1"/>
                <a:gd name="f36" fmla="*/ 0 f29 1"/>
                <a:gd name="f37" fmla="*/ 51 f29 1"/>
                <a:gd name="f38" fmla="+- f30 0 f1"/>
                <a:gd name="f39" fmla="*/ f32 1 150"/>
                <a:gd name="f40" fmla="*/ f33 1 150"/>
                <a:gd name="f41" fmla="*/ f34 1 150"/>
                <a:gd name="f42" fmla="*/ f35 1 150"/>
                <a:gd name="f43" fmla="*/ f36 1 150"/>
                <a:gd name="f44" fmla="*/ f37 1 150"/>
                <a:gd name="f45" fmla="*/ 0 1 f31"/>
                <a:gd name="f46" fmla="*/ f27 1 f31"/>
                <a:gd name="f47" fmla="*/ f39 1 f31"/>
                <a:gd name="f48" fmla="*/ f40 1 f31"/>
                <a:gd name="f49" fmla="*/ f41 1 f31"/>
                <a:gd name="f50" fmla="*/ f42 1 f31"/>
                <a:gd name="f51" fmla="*/ f43 1 f31"/>
                <a:gd name="f52" fmla="*/ f44 1 f31"/>
                <a:gd name="f53" fmla="*/ f45 f24 1"/>
                <a:gd name="f54" fmla="*/ f46 f24 1"/>
                <a:gd name="f55" fmla="*/ f46 f25 1"/>
                <a:gd name="f56" fmla="*/ f45 f25 1"/>
                <a:gd name="f57" fmla="*/ f47 f24 1"/>
                <a:gd name="f58" fmla="*/ f48 f25 1"/>
                <a:gd name="f59" fmla="*/ f49 f25 1"/>
                <a:gd name="f60" fmla="*/ f50 f24 1"/>
                <a:gd name="f61" fmla="*/ f47 f25 1"/>
                <a:gd name="f62" fmla="*/ f51 f24 1"/>
                <a:gd name="f63" fmla="*/ f50 f25 1"/>
                <a:gd name="f64" fmla="*/ f52 f24 1"/>
                <a:gd name="f65" fmla="*/ f51 f25 1"/>
                <a:gd name="f66" fmla="*/ f52 f25 1"/>
                <a:gd name="f67" fmla="*/ f49 f24 1"/>
              </a:gdLst>
              <a:ahLst/>
              <a:cxnLst>
                <a:cxn ang="3cd4">
                  <a:pos x="hc" y="t"/>
                </a:cxn>
                <a:cxn ang="0">
                  <a:pos x="r" y="vc"/>
                </a:cxn>
                <a:cxn ang="cd4">
                  <a:pos x="hc" y="b"/>
                </a:cxn>
                <a:cxn ang="cd2">
                  <a:pos x="l" y="vc"/>
                </a:cxn>
                <a:cxn ang="f38">
                  <a:pos x="f57" y="f58"/>
                </a:cxn>
                <a:cxn ang="f38">
                  <a:pos x="f57" y="f59"/>
                </a:cxn>
                <a:cxn ang="f38">
                  <a:pos x="f60" y="f59"/>
                </a:cxn>
                <a:cxn ang="f38">
                  <a:pos x="f60" y="f61"/>
                </a:cxn>
                <a:cxn ang="f38">
                  <a:pos x="f62" y="f61"/>
                </a:cxn>
                <a:cxn ang="f38">
                  <a:pos x="f62" y="f63"/>
                </a:cxn>
                <a:cxn ang="f38">
                  <a:pos x="f64" y="f63"/>
                </a:cxn>
                <a:cxn ang="f38">
                  <a:pos x="f64" y="f65"/>
                </a:cxn>
                <a:cxn ang="f38">
                  <a:pos x="f57" y="f65"/>
                </a:cxn>
                <a:cxn ang="f38">
                  <a:pos x="f57" y="f66"/>
                </a:cxn>
                <a:cxn ang="f38">
                  <a:pos x="f67" y="f66"/>
                </a:cxn>
                <a:cxn ang="f38">
                  <a:pos x="f67" y="f58"/>
                </a:cxn>
                <a:cxn ang="f38">
                  <a:pos x="f57" y="f58"/>
                </a:cxn>
              </a:cxnLst>
              <a:rect l="f53" t="f56" r="f54" b="f55"/>
              <a:pathLst>
                <a:path w="150" h="150">
                  <a:moveTo>
                    <a:pt x="f7" y="f8"/>
                  </a:moveTo>
                  <a:cubicBezTo>
                    <a:pt x="f7" y="f9"/>
                    <a:pt x="f7" y="f10"/>
                    <a:pt x="f7" y="f6"/>
                  </a:cubicBezTo>
                  <a:cubicBezTo>
                    <a:pt x="f11" y="f6"/>
                    <a:pt x="f12" y="f6"/>
                    <a:pt x="f13" y="f6"/>
                  </a:cubicBezTo>
                  <a:cubicBezTo>
                    <a:pt x="f13" y="f10"/>
                    <a:pt x="f13" y="f9"/>
                    <a:pt x="f13" y="f7"/>
                  </a:cubicBezTo>
                  <a:cubicBezTo>
                    <a:pt x="f14" y="f7"/>
                    <a:pt x="f15" y="f7"/>
                    <a:pt x="f5" y="f7"/>
                  </a:cubicBezTo>
                  <a:cubicBezTo>
                    <a:pt x="f5" y="f11"/>
                    <a:pt x="f5" y="f12"/>
                    <a:pt x="f5" y="f13"/>
                  </a:cubicBezTo>
                  <a:cubicBezTo>
                    <a:pt x="f16" y="f13"/>
                    <a:pt x="f17" y="f13"/>
                    <a:pt x="f18" y="f13"/>
                  </a:cubicBezTo>
                  <a:cubicBezTo>
                    <a:pt x="f18" y="f14"/>
                    <a:pt x="f18" y="f15"/>
                    <a:pt x="f18" y="f5"/>
                  </a:cubicBezTo>
                  <a:cubicBezTo>
                    <a:pt x="f19" y="f5"/>
                    <a:pt x="f20" y="f5"/>
                    <a:pt x="f7" y="f5"/>
                  </a:cubicBezTo>
                  <a:cubicBezTo>
                    <a:pt x="f7" y="f15"/>
                    <a:pt x="f7" y="f17"/>
                    <a:pt x="f7" y="f18"/>
                  </a:cubicBezTo>
                  <a:cubicBezTo>
                    <a:pt x="f21" y="f18"/>
                    <a:pt x="f10" y="f18"/>
                    <a:pt x="f6" y="f18"/>
                  </a:cubicBezTo>
                  <a:cubicBezTo>
                    <a:pt x="f6" y="f19"/>
                    <a:pt x="f6" y="f20"/>
                    <a:pt x="f6" y="f8"/>
                  </a:cubicBezTo>
                  <a:cubicBezTo>
                    <a:pt x="f22" y="f8"/>
                    <a:pt x="f9" y="f8"/>
                    <a:pt x="f7" y="f8"/>
                  </a:cubicBezTo>
                  <a:close/>
                </a:path>
              </a:pathLst>
            </a:custGeom>
            <a:solidFill>
              <a:srgbClr val="2F8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pic>
        <p:nvPicPr>
          <p:cNvPr id="2" name="Picture 4" descr="Como crear un equipo de enfermería">
            <a:extLst>
              <a:ext uri="{FF2B5EF4-FFF2-40B4-BE49-F238E27FC236}">
                <a16:creationId xmlns:a16="http://schemas.microsoft.com/office/drawing/2014/main" id="{1679ECAD-1B3A-53BE-0B6E-5A8B633459FF}"/>
              </a:ext>
            </a:extLst>
          </p:cNvPr>
          <p:cNvPicPr>
            <a:picLocks noChangeAspect="1"/>
          </p:cNvPicPr>
          <p:nvPr/>
        </p:nvPicPr>
        <p:blipFill>
          <a:blip r:embed="rId3">
            <a:alphaModFix amt="43000"/>
          </a:blip>
          <a:srcRect/>
          <a:stretch>
            <a:fillRect/>
          </a:stretch>
        </p:blipFill>
        <p:spPr>
          <a:xfrm>
            <a:off x="0" y="0"/>
            <a:ext cx="9144000" cy="5143454"/>
          </a:xfrm>
          <a:prstGeom prst="rect">
            <a:avLst/>
          </a:prstGeom>
          <a:noFill/>
          <a:ln cap="flat">
            <a:noFill/>
          </a:ln>
        </p:spPr>
      </p:pic>
      <p:sp>
        <p:nvSpPr>
          <p:cNvPr id="3" name="Marcador de número de diapositiva 1">
            <a:extLst>
              <a:ext uri="{FF2B5EF4-FFF2-40B4-BE49-F238E27FC236}">
                <a16:creationId xmlns:a16="http://schemas.microsoft.com/office/drawing/2014/main" id="{D718A120-C9F5-F446-5F1B-62261BE51DF7}"/>
              </a:ext>
            </a:extLst>
          </p:cNvPr>
          <p:cNvSpPr txBox="1"/>
          <p:nvPr/>
        </p:nvSpPr>
        <p:spPr>
          <a:xfrm>
            <a:off x="8674071" y="4673653"/>
            <a:ext cx="469800" cy="469800"/>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2220B01-C6B9-46E5-A28B-361E702E7C1E}" type="slidenum">
              <a:t>9</a:t>
            </a:fld>
            <a:endParaRPr lang="es-PE" sz="1100" b="1" i="0" u="none" strike="noStrike" kern="0" cap="none" spc="0" baseline="0">
              <a:solidFill>
                <a:srgbClr val="3494BA"/>
              </a:solidFill>
              <a:uFillTx/>
              <a:latin typeface="DM Sans"/>
              <a:ea typeface="DM Sans"/>
              <a:cs typeface="DM Sans"/>
            </a:endParaRPr>
          </a:p>
        </p:txBody>
      </p:sp>
      <p:grpSp>
        <p:nvGrpSpPr>
          <p:cNvPr id="4" name="Grupo 3">
            <a:extLst>
              <a:ext uri="{FF2B5EF4-FFF2-40B4-BE49-F238E27FC236}">
                <a16:creationId xmlns:a16="http://schemas.microsoft.com/office/drawing/2014/main" id="{F23C969D-F302-51F6-3A39-9F1B1CD74699}"/>
              </a:ext>
            </a:extLst>
          </p:cNvPr>
          <p:cNvGrpSpPr/>
          <p:nvPr/>
        </p:nvGrpSpPr>
        <p:grpSpPr>
          <a:xfrm>
            <a:off x="0" y="1691127"/>
            <a:ext cx="9111941" cy="1838099"/>
            <a:chOff x="0" y="1691127"/>
            <a:chExt cx="9111941" cy="1838099"/>
          </a:xfrm>
        </p:grpSpPr>
        <p:sp>
          <p:nvSpPr>
            <p:cNvPr id="5" name="Rectángulo 5">
              <a:extLst>
                <a:ext uri="{FF2B5EF4-FFF2-40B4-BE49-F238E27FC236}">
                  <a16:creationId xmlns:a16="http://schemas.microsoft.com/office/drawing/2014/main" id="{E33F9B06-0AEE-FEE8-C12F-A11F29060940}"/>
                </a:ext>
              </a:extLst>
            </p:cNvPr>
            <p:cNvSpPr/>
            <p:nvPr/>
          </p:nvSpPr>
          <p:spPr>
            <a:xfrm>
              <a:off x="0" y="1691127"/>
              <a:ext cx="9111941" cy="1838099"/>
            </a:xfrm>
            <a:prstGeom prst="rect">
              <a:avLst/>
            </a:prstGeom>
            <a:solidFill>
              <a:srgbClr val="0099FF">
                <a:alpha val="3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400" b="0" i="0" u="none" strike="noStrike" kern="0" cap="none" spc="0" baseline="0">
                <a:solidFill>
                  <a:srgbClr val="FFFFFF"/>
                </a:solidFill>
                <a:uFillTx/>
                <a:latin typeface="Arial"/>
              </a:endParaRPr>
            </a:p>
          </p:txBody>
        </p:sp>
        <p:sp>
          <p:nvSpPr>
            <p:cNvPr id="6" name="CuadroTexto 6">
              <a:extLst>
                <a:ext uri="{FF2B5EF4-FFF2-40B4-BE49-F238E27FC236}">
                  <a16:creationId xmlns:a16="http://schemas.microsoft.com/office/drawing/2014/main" id="{E789D5FD-A7F7-C4AF-44ED-27721A2C73AE}"/>
                </a:ext>
              </a:extLst>
            </p:cNvPr>
            <p:cNvSpPr txBox="1"/>
            <p:nvPr/>
          </p:nvSpPr>
          <p:spPr>
            <a:xfrm>
              <a:off x="1025097" y="2027846"/>
              <a:ext cx="5019425" cy="10156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CO" sz="6000" b="1" i="0" u="none" strike="noStrike" kern="0" cap="none" spc="0" baseline="0">
                  <a:solidFill>
                    <a:srgbClr val="FFFFFF"/>
                  </a:solidFill>
                  <a:uFillTx/>
                  <a:latin typeface="Open Sans" pitchFamily="34"/>
                  <a:ea typeface="Open Sans" pitchFamily="34"/>
                  <a:cs typeface="Open Sans" pitchFamily="34"/>
                </a:rPr>
                <a:t>Title lide</a:t>
              </a:r>
            </a:p>
          </p:txBody>
        </p:sp>
        <p:sp>
          <p:nvSpPr>
            <p:cNvPr id="7" name="CuadroTexto 7">
              <a:extLst>
                <a:ext uri="{FF2B5EF4-FFF2-40B4-BE49-F238E27FC236}">
                  <a16:creationId xmlns:a16="http://schemas.microsoft.com/office/drawing/2014/main" id="{4D469D8A-5DAF-45A9-2DED-6638D760C085}"/>
                </a:ext>
              </a:extLst>
            </p:cNvPr>
            <p:cNvSpPr txBox="1"/>
            <p:nvPr/>
          </p:nvSpPr>
          <p:spPr>
            <a:xfrm>
              <a:off x="66769" y="2027846"/>
              <a:ext cx="777660" cy="69007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CO" sz="5400" b="1" i="0" u="none" strike="noStrike" kern="0" cap="none" spc="0" baseline="0">
                  <a:solidFill>
                    <a:srgbClr val="FFFFFF"/>
                  </a:solidFill>
                  <a:uFillTx/>
                  <a:latin typeface="Open Sans" pitchFamily="34"/>
                  <a:ea typeface="Open Sans" pitchFamily="34"/>
                  <a:cs typeface="Open Sans" pitchFamily="34"/>
                </a:rPr>
                <a:t>01</a:t>
              </a:r>
            </a:p>
          </p:txBody>
        </p:sp>
        <p:cxnSp>
          <p:nvCxnSpPr>
            <p:cNvPr id="8" name="Conector recto 8">
              <a:extLst>
                <a:ext uri="{FF2B5EF4-FFF2-40B4-BE49-F238E27FC236}">
                  <a16:creationId xmlns:a16="http://schemas.microsoft.com/office/drawing/2014/main" id="{8B31AFA4-0CD8-AF35-7533-6CE60D8235BB}"/>
                </a:ext>
              </a:extLst>
            </p:cNvPr>
            <p:cNvCxnSpPr/>
            <p:nvPr/>
          </p:nvCxnSpPr>
          <p:spPr>
            <a:xfrm>
              <a:off x="887653" y="1822335"/>
              <a:ext cx="0" cy="1563304"/>
            </a:xfrm>
            <a:prstGeom prst="straightConnector1">
              <a:avLst/>
            </a:prstGeom>
            <a:noFill/>
            <a:ln w="38103" cap="flat">
              <a:solidFill>
                <a:srgbClr val="FFFFFF"/>
              </a:solidFill>
              <a:prstDash val="solid"/>
            </a:ln>
          </p:spPr>
        </p:cxnSp>
        <p:sp>
          <p:nvSpPr>
            <p:cNvPr id="9" name="CuadroTexto 9">
              <a:extLst>
                <a:ext uri="{FF2B5EF4-FFF2-40B4-BE49-F238E27FC236}">
                  <a16:creationId xmlns:a16="http://schemas.microsoft.com/office/drawing/2014/main" id="{7F03B9BE-2157-011D-A9CD-37C1FEE914D9}"/>
                </a:ext>
              </a:extLst>
            </p:cNvPr>
            <p:cNvSpPr txBox="1"/>
            <p:nvPr/>
          </p:nvSpPr>
          <p:spPr>
            <a:xfrm>
              <a:off x="1025097" y="2717916"/>
              <a:ext cx="4041474"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CO" sz="1400" b="0" i="0" u="none" strike="noStrike" kern="0" cap="none" spc="0" baseline="0">
                  <a:solidFill>
                    <a:srgbClr val="FFFFFF"/>
                  </a:solidFill>
                  <a:uFillTx/>
                  <a:latin typeface="Open Sans" pitchFamily="34"/>
                  <a:ea typeface="Open Sans" pitchFamily="34"/>
                  <a:cs typeface="Open Sans" pitchFamily="34"/>
                </a:rPr>
                <a:t>This is an examen text . In this paragraphs resume the ideas of topic 1.</a:t>
              </a:r>
            </a:p>
          </p:txBody>
        </p:sp>
      </p:grpSp>
    </p:spTree>
  </p:cSld>
  <p:clrMapOvr>
    <a:masterClrMapping/>
  </p:clrMapOvr>
</p:sld>
</file>

<file path=ppt/theme/theme1.xml><?xml version="1.0" encoding="utf-8"?>
<a:theme xmlns:a="http://schemas.openxmlformats.org/drawingml/2006/main" name="Dercetus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1133</TotalTime>
  <Words>2274</Words>
  <Application>Microsoft Office PowerPoint</Application>
  <PresentationFormat>Presentación en pantalla (16:9)</PresentationFormat>
  <Paragraphs>268</Paragraphs>
  <Slides>34</Slides>
  <Notes>21</Notes>
  <HiddenSlides>0</HiddenSlides>
  <MMClips>0</MMClips>
  <ScaleCrop>false</ScaleCrop>
  <HeadingPairs>
    <vt:vector size="6" baseType="variant">
      <vt:variant>
        <vt:lpstr>Fuentes usadas</vt:lpstr>
      </vt:variant>
      <vt:variant>
        <vt:i4>18</vt:i4>
      </vt:variant>
      <vt:variant>
        <vt:lpstr>Tema</vt:lpstr>
      </vt:variant>
      <vt:variant>
        <vt:i4>2</vt:i4>
      </vt:variant>
      <vt:variant>
        <vt:lpstr>Títulos de diapositiva</vt:lpstr>
      </vt:variant>
      <vt:variant>
        <vt:i4>34</vt:i4>
      </vt:variant>
    </vt:vector>
  </HeadingPairs>
  <TitlesOfParts>
    <vt:vector size="54" baseType="lpstr">
      <vt:lpstr>맑은 고딕</vt:lpstr>
      <vt:lpstr>微软雅黑</vt:lpstr>
      <vt:lpstr>宋体</vt:lpstr>
      <vt:lpstr>Arial</vt:lpstr>
      <vt:lpstr>Arial (Títulos)</vt:lpstr>
      <vt:lpstr>Arial Unicode MS</vt:lpstr>
      <vt:lpstr>Assistant Light</vt:lpstr>
      <vt:lpstr>Calibri</vt:lpstr>
      <vt:lpstr>Calibri Light</vt:lpstr>
      <vt:lpstr>DM Sans</vt:lpstr>
      <vt:lpstr>FZShuTi</vt:lpstr>
      <vt:lpstr>HY견명조</vt:lpstr>
      <vt:lpstr>Kanit Light</vt:lpstr>
      <vt:lpstr>Montserrat</vt:lpstr>
      <vt:lpstr>Open Sans</vt:lpstr>
      <vt:lpstr>Rubik</vt:lpstr>
      <vt:lpstr>Source Sans Pro</vt:lpstr>
      <vt:lpstr>Wingdings</vt:lpstr>
      <vt:lpstr>Dercetus template</vt:lpstr>
      <vt:lpstr>Diseño personalizado</vt:lpstr>
      <vt:lpstr>Presentación de PowerPoint</vt:lpstr>
      <vt:lpstr>Presentación de PowerPoint</vt:lpstr>
      <vt:lpstr>Titulo de la presentación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Titulo de la presentación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THANKS!</vt:lpstr>
      <vt:lpstr>Presentación de PowerPoint</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tesis enfermeria</dc:title>
  <dc:creator>Grym</dc:creator>
  <cp:lastModifiedBy>eduardo</cp:lastModifiedBy>
  <cp:revision>58</cp:revision>
  <dcterms:modified xsi:type="dcterms:W3CDTF">2026-02-11T07:01:11Z</dcterms:modified>
</cp:coreProperties>
</file>