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8000650" cx="18000650"/>
  <p:notesSz cx="6858000" cy="9144000"/>
  <p:embeddedFontLst>
    <p:embeddedFont>
      <p:font typeface="Chang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669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hazli7bAsxvc7AxJDziVCGr9pa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669" orient="horz"/>
        <p:guide pos="566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hanga-regular.fntdata"/><Relationship Id="rId8" Type="http://schemas.openxmlformats.org/officeDocument/2006/relationships/font" Target="fonts/Chang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289706" y="2739685"/>
            <a:ext cx="11421255" cy="1552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95057" y="6645037"/>
            <a:ext cx="15254730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680233" y="2876148"/>
            <a:ext cx="15254730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350050" y="2945943"/>
            <a:ext cx="15300563" cy="62668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2250083" y="9454516"/>
            <a:ext cx="13500496" cy="4345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/>
            </a:lvl1pPr>
            <a:lvl2pPr lvl="1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sz="3937"/>
            </a:lvl2pPr>
            <a:lvl3pPr lvl="2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3pPr>
            <a:lvl4pPr lvl="3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lvl="4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lvl="5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lvl="6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lvl="7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lvl="8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228171" y="4487671"/>
            <a:ext cx="15525571" cy="74877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228171" y="12046282"/>
            <a:ext cx="15525571" cy="3937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937"/>
              <a:buNone/>
              <a:defRPr sz="393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1237545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9112836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239890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239892" y="4412664"/>
            <a:ext cx="7615123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239892" y="6575242"/>
            <a:ext cx="7615123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9112837" y="4412664"/>
            <a:ext cx="7652626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9112837" y="6575242"/>
            <a:ext cx="7652626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2865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Char char="•"/>
              <a:defRPr sz="6300"/>
            </a:lvl1pPr>
            <a:lvl2pPr indent="-578612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2pPr>
            <a:lvl3pPr indent="-528637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Char char="•"/>
              <a:defRPr sz="4725"/>
            </a:lvl3pPr>
            <a:lvl4pPr indent="-478599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4pPr>
            <a:lvl5pPr indent="-478599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5pPr>
            <a:lvl6pPr indent="-478599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6pPr>
            <a:lvl7pPr indent="-478599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7pPr>
            <a:lvl8pPr indent="-478599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8pPr>
            <a:lvl9pPr indent="-478599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None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None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2"/>
              <a:buFont typeface="Calibri"/>
              <a:buNone/>
              <a:defRPr b="0" i="0" sz="86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78612" lvl="0" marL="45720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28637" lvl="1" marL="914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Char char="•"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78599" lvl="2" marL="1371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Char char="•"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3580" lvl="3" marL="1828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3580" lvl="4" marL="22860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3580" lvl="5" marL="27432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3580" lvl="6" marL="3200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3580" lvl="7" marL="3657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3580" lvl="8" marL="4114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M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2091929" y="2548444"/>
            <a:ext cx="11585158" cy="12903775"/>
            <a:chOff x="2091929" y="2548444"/>
            <a:chExt cx="11585158" cy="12903775"/>
          </a:xfrm>
        </p:grpSpPr>
        <p:grpSp>
          <p:nvGrpSpPr>
            <p:cNvPr id="85" name="Google Shape;85;p1"/>
            <p:cNvGrpSpPr/>
            <p:nvPr/>
          </p:nvGrpSpPr>
          <p:grpSpPr>
            <a:xfrm>
              <a:off x="2091929" y="2548444"/>
              <a:ext cx="11585158" cy="12903775"/>
              <a:chOff x="2584299" y="3421280"/>
              <a:chExt cx="11585158" cy="12903775"/>
            </a:xfrm>
          </p:grpSpPr>
          <p:sp>
            <p:nvSpPr>
              <p:cNvPr id="86" name="Google Shape;86;p1"/>
              <p:cNvSpPr/>
              <p:nvPr/>
            </p:nvSpPr>
            <p:spPr>
              <a:xfrm>
                <a:off x="4983968" y="10498015"/>
                <a:ext cx="5795400" cy="3312858"/>
              </a:xfrm>
              <a:custGeom>
                <a:rect b="b" l="l" r="r" t="t"/>
                <a:pathLst>
                  <a:path extrusionOk="0" h="3312858" w="5795400">
                    <a:moveTo>
                      <a:pt x="1156203" y="3312858"/>
                    </a:moveTo>
                    <a:lnTo>
                      <a:pt x="0" y="1063237"/>
                    </a:lnTo>
                    <a:lnTo>
                      <a:pt x="5795400" y="0"/>
                    </a:lnTo>
                    <a:lnTo>
                      <a:pt x="1156203" y="3312858"/>
                    </a:lnTo>
                    <a:close/>
                  </a:path>
                </a:pathLst>
              </a:custGeom>
              <a:solidFill>
                <a:srgbClr val="212121"/>
              </a:solidFill>
              <a:ln cap="flat" cmpd="sng" w="76200">
                <a:solidFill>
                  <a:srgbClr val="F9CB6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 rot="9174954">
                <a:off x="4584941" y="4565722"/>
                <a:ext cx="7583876" cy="10614890"/>
              </a:xfrm>
              <a:custGeom>
                <a:rect b="b" l="l" r="r" t="t"/>
                <a:pathLst>
                  <a:path extrusionOk="0" h="10614890" w="7583876">
                    <a:moveTo>
                      <a:pt x="7583876" y="2809143"/>
                    </a:moveTo>
                    <a:lnTo>
                      <a:pt x="7583876" y="5351781"/>
                    </a:lnTo>
                    <a:lnTo>
                      <a:pt x="40088" y="10592771"/>
                    </a:lnTo>
                    <a:lnTo>
                      <a:pt x="16732" y="10614890"/>
                    </a:lnTo>
                    <a:lnTo>
                      <a:pt x="16721" y="10609004"/>
                    </a:lnTo>
                    <a:lnTo>
                      <a:pt x="11890" y="10612361"/>
                    </a:lnTo>
                    <a:lnTo>
                      <a:pt x="16628" y="10557926"/>
                    </a:lnTo>
                    <a:lnTo>
                      <a:pt x="0" y="1468953"/>
                    </a:lnTo>
                    <a:lnTo>
                      <a:pt x="2085432" y="0"/>
                    </a:lnTo>
                    <a:lnTo>
                      <a:pt x="2097793" y="6589919"/>
                    </a:lnTo>
                    <a:close/>
                  </a:path>
                </a:pathLst>
              </a:custGeom>
              <a:gradFill>
                <a:gsLst>
                  <a:gs pos="0">
                    <a:srgbClr val="212121"/>
                  </a:gs>
                  <a:gs pos="48000">
                    <a:srgbClr val="474747"/>
                  </a:gs>
                  <a:gs pos="100000">
                    <a:srgbClr val="313131"/>
                  </a:gs>
                </a:gsLst>
                <a:lin ang="16200000" scaled="0"/>
              </a:gradFill>
              <a:ln cap="flat" cmpd="sng" w="76200">
                <a:solidFill>
                  <a:srgbClr val="C8802E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" name="Google Shape;88;p1"/>
            <p:cNvSpPr/>
            <p:nvPr/>
          </p:nvSpPr>
          <p:spPr>
            <a:xfrm flipH="1">
              <a:off x="4491887" y="13328561"/>
              <a:ext cx="9016892" cy="2123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r-MA" sz="12800" u="none" cap="none" strike="noStrike">
                  <a:solidFill>
                    <a:srgbClr val="C8802E"/>
                  </a:solidFill>
                  <a:latin typeface="Changa"/>
                  <a:ea typeface="Changa"/>
                  <a:cs typeface="Changa"/>
                  <a:sym typeface="Changa"/>
                </a:rPr>
                <a:t>ARWA COMP</a:t>
              </a:r>
              <a:endParaRPr sz="4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2018-09-14T20:25:11Z</dcterms:created>
  <dc:creator>YOUSSEFF BAHLA</dc:creator>
</cp:coreProperties>
</file>