
<file path=[Content_Types].xml><?xml version="1.0" encoding="utf-8"?>
<Types xmlns="http://schemas.openxmlformats.org/package/2006/content-types">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59.xml"/>
  <Override ContentType="application/vnd.openxmlformats-officedocument.presentationml.notesSlide+xml" PartName="/ppt/notesSlides/notesSlide32.xml"/>
  <Override ContentType="application/vnd.openxmlformats-officedocument.presentationml.notesSlide+xml" PartName="/ppt/notesSlides/notesSlide3.xml"/>
  <Override ContentType="application/vnd.openxmlformats-officedocument.presentationml.notesSlide+xml" PartName="/ppt/notesSlides/notesSlide33.xml"/>
  <Override ContentType="application/vnd.openxmlformats-officedocument.presentationml.notesSlide+xml" PartName="/ppt/notesSlides/notesSlide41.xml"/>
  <Override ContentType="application/vnd.openxmlformats-officedocument.presentationml.notesSlide+xml" PartName="/ppt/notesSlides/notesSlide15.xml"/>
  <Override ContentType="application/vnd.openxmlformats-officedocument.presentationml.notesSlide+xml" PartName="/ppt/notesSlides/notesSlide24.xml"/>
  <Override ContentType="application/vnd.openxmlformats-officedocument.presentationml.notesSlide+xml" PartName="/ppt/notesSlides/notesSlide50.xml"/>
  <Override ContentType="application/vnd.openxmlformats-officedocument.presentationml.notesSlide+xml" PartName="/ppt/notesSlides/notesSlide17.xml"/>
  <Override ContentType="application/vnd.openxmlformats-officedocument.presentationml.notesSlide+xml" PartName="/ppt/notesSlides/notesSlide42.xml"/>
  <Override ContentType="application/vnd.openxmlformats-officedocument.presentationml.notesSlide+xml" PartName="/ppt/notesSlides/notesSlide16.xml"/>
  <Override ContentType="application/vnd.openxmlformats-officedocument.presentationml.notesSlide+xml" PartName="/ppt/notesSlides/notesSlide34.xml"/>
  <Override ContentType="application/vnd.openxmlformats-officedocument.presentationml.notesSlide+xml" PartName="/ppt/notesSlides/notesSlide51.xml"/>
  <Override ContentType="application/vnd.openxmlformats-officedocument.presentationml.notesSlide+xml" PartName="/ppt/notesSlides/notesSlide4.xml"/>
  <Override ContentType="application/vnd.openxmlformats-officedocument.presentationml.notesSlide+xml" PartName="/ppt/notesSlides/notesSlide25.xml"/>
  <Override ContentType="application/vnd.openxmlformats-officedocument.presentationml.notesSlide+xml" PartName="/ppt/notesSlides/notesSlide43.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56.xml"/>
  <Override ContentType="application/vnd.openxmlformats-officedocument.presentationml.notesSlide+xml" PartName="/ppt/notesSlides/notesSlide30.xml"/>
  <Override ContentType="application/vnd.openxmlformats-officedocument.presentationml.notesSlide+xml" PartName="/ppt/notesSlides/notesSlide26.xml"/>
  <Override ContentType="application/vnd.openxmlformats-officedocument.presentationml.notesSlide+xml" PartName="/ppt/notesSlides/notesSlide39.xml"/>
  <Override ContentType="application/vnd.openxmlformats-officedocument.presentationml.notesSlide+xml" PartName="/ppt/notesSlides/notesSlide31.xml"/>
  <Override ContentType="application/vnd.openxmlformats-officedocument.presentationml.notesSlide+xml" PartName="/ppt/notesSlides/notesSlide61.xml"/>
  <Override ContentType="application/vnd.openxmlformats-officedocument.presentationml.notesSlide+xml" PartName="/ppt/notesSlides/notesSlide57.xml"/>
  <Override ContentType="application/vnd.openxmlformats-officedocument.presentationml.notesSlide+xml" PartName="/ppt/notesSlides/notesSlide44.xml"/>
  <Override ContentType="application/vnd.openxmlformats-officedocument.presentationml.notesSlide+xml" PartName="/ppt/notesSlides/notesSlide58.xml"/>
  <Override ContentType="application/vnd.openxmlformats-officedocument.presentationml.notesSlide+xml" PartName="/ppt/notesSlides/notesSlide27.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37.xml"/>
  <Override ContentType="application/vnd.openxmlformats-officedocument.presentationml.notesSlide+xml" PartName="/ppt/notesSlides/notesSlide62.xml"/>
  <Override ContentType="application/vnd.openxmlformats-officedocument.presentationml.notesSlide+xml" PartName="/ppt/notesSlides/notesSlide29.xml"/>
  <Override ContentType="application/vnd.openxmlformats-officedocument.presentationml.notesSlide+xml" PartName="/ppt/notesSlides/notesSlide54.xml"/>
  <Override ContentType="application/vnd.openxmlformats-officedocument.presentationml.notesSlide+xml" PartName="/ppt/notesSlides/notesSlide45.xml"/>
  <Override ContentType="application/vnd.openxmlformats-officedocument.presentationml.notesSlide+xml" PartName="/ppt/notesSlides/notesSlide46.xml"/>
  <Override ContentType="application/vnd.openxmlformats-officedocument.presentationml.notesSlide+xml" PartName="/ppt/notesSlides/notesSlide9.xml"/>
  <Override ContentType="application/vnd.openxmlformats-officedocument.presentationml.notesSlide+xml" PartName="/ppt/notesSlides/notesSlide28.xml"/>
  <Override ContentType="application/vnd.openxmlformats-officedocument.presentationml.notesSlide+xml" PartName="/ppt/notesSlides/notesSlide11.xml"/>
  <Override ContentType="application/vnd.openxmlformats-officedocument.presentationml.notesSlide+xml" PartName="/ppt/notesSlides/notesSlide63.xml"/>
  <Override ContentType="application/vnd.openxmlformats-officedocument.presentationml.notesSlide+xml" PartName="/ppt/notesSlides/notesSlide55.xml"/>
  <Override ContentType="application/vnd.openxmlformats-officedocument.presentationml.notesSlide+xml" PartName="/ppt/notesSlides/notesSlide12.xml"/>
  <Override ContentType="application/vnd.openxmlformats-officedocument.presentationml.notesSlide+xml" PartName="/ppt/notesSlides/notesSlide20.xml"/>
  <Override ContentType="application/vnd.openxmlformats-officedocument.presentationml.notesSlide+xml" PartName="/ppt/notesSlides/notesSlide47.xml"/>
  <Override ContentType="application/vnd.openxmlformats-officedocument.presentationml.notesSlide+xml" PartName="/ppt/notesSlides/notesSlide21.xml"/>
  <Override ContentType="application/vnd.openxmlformats-officedocument.presentationml.notesSlide+xml" PartName="/ppt/notesSlides/notesSlide8.xml"/>
  <Override ContentType="application/vnd.openxmlformats-officedocument.presentationml.notesSlide+xml" PartName="/ppt/notesSlides/notesSlide60.xml"/>
  <Override ContentType="application/vnd.openxmlformats-officedocument.presentationml.notesSlide+xml" PartName="/ppt/notesSlides/notesSlide38.xml"/>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48.xml"/>
  <Override ContentType="application/vnd.openxmlformats-officedocument.presentationml.notesSlide+xml" PartName="/ppt/notesSlides/notesSlide22.xml"/>
  <Override ContentType="application/vnd.openxmlformats-officedocument.presentationml.notesSlide+xml" PartName="/ppt/notesSlides/notesSlide52.xml"/>
  <Override ContentType="application/vnd.openxmlformats-officedocument.presentationml.notesSlide+xml" PartName="/ppt/notesSlides/notesSlide7.xml"/>
  <Override ContentType="application/vnd.openxmlformats-officedocument.presentationml.notesSlide+xml" PartName="/ppt/notesSlides/notesSlide35.xml"/>
  <Override ContentType="application/vnd.openxmlformats-officedocument.presentationml.notesSlide+xml" PartName="/ppt/notesSlides/notesSlide5.xml"/>
  <Override ContentType="application/vnd.openxmlformats-officedocument.presentationml.notesSlide+xml" PartName="/ppt/notesSlides/notesSlide36.xml"/>
  <Override ContentType="application/vnd.openxmlformats-officedocument.presentationml.notesSlide+xml" PartName="/ppt/notesSlides/notesSlide49.xml"/>
  <Override ContentType="application/vnd.openxmlformats-officedocument.presentationml.notesSlide+xml" PartName="/ppt/notesSlides/notesSlide19.xml"/>
  <Override ContentType="application/vnd.openxmlformats-officedocument.presentationml.notesSlide+xml" PartName="/ppt/notesSlides/notesSlide53.xml"/>
  <Override ContentType="application/vnd.openxmlformats-officedocument.presentationml.notesSlide+xml" PartName="/ppt/notesSlides/notesSlide40.xml"/>
  <Override ContentType="application/vnd.openxmlformats-officedocument.presentationml.notesSlide+xml" PartName="/ppt/notesSlides/notesSlide23.xml"/>
  <Override ContentType="application/vnd.openxmlformats-officedocument.presentationml.notesSlide+xml" PartName="/ppt/notesSlides/notesSlide10.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43.xml"/>
  <Override ContentType="application/vnd.openxmlformats-officedocument.presentationml.slide+xml" PartName="/ppt/slides/slide35.xml"/>
  <Override ContentType="application/vnd.openxmlformats-officedocument.presentationml.slide+xml" PartName="/ppt/slides/slide60.xml"/>
  <Override ContentType="application/vnd.openxmlformats-officedocument.presentationml.slide+xml" PartName="/ppt/slides/slide52.xml"/>
  <Override ContentType="application/vnd.openxmlformats-officedocument.presentationml.slide+xml" PartName="/ppt/slides/slide26.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5.xml"/>
  <Override ContentType="application/vnd.openxmlformats-officedocument.presentationml.slide+xml" PartName="/ppt/slides/slide17.xml"/>
  <Override ContentType="application/vnd.openxmlformats-officedocument.presentationml.slide+xml" PartName="/ppt/slides/slide42.xml"/>
  <Override ContentType="application/vnd.openxmlformats-officedocument.presentationml.slide+xml" PartName="/ppt/slides/slide25.xml"/>
  <Override ContentType="application/vnd.openxmlformats-officedocument.presentationml.slide+xml" PartName="/ppt/slides/slide50.xml"/>
  <Override ContentType="application/vnd.openxmlformats-officedocument.presentationml.slide+xml" PartName="/ppt/slides/slide34.xml"/>
  <Override ContentType="application/vnd.openxmlformats-officedocument.presentationml.slide+xml" PartName="/ppt/slides/slide33.xml"/>
  <Override ContentType="application/vnd.openxmlformats-officedocument.presentationml.slide+xml" PartName="/ppt/slides/slide51.xml"/>
  <Override ContentType="application/vnd.openxmlformats-officedocument.presentationml.slide+xml" PartName="/ppt/slides/slide16.xml"/>
  <Override ContentType="application/vnd.openxmlformats-officedocument.presentationml.slide+xml" PartName="/ppt/slides/slide24.xml"/>
  <Override ContentType="application/vnd.openxmlformats-officedocument.presentationml.slide+xml" PartName="/ppt/slides/slide11.xml"/>
  <Override ContentType="application/vnd.openxmlformats-officedocument.presentationml.slide+xml" PartName="/ppt/slides/slide37.xml"/>
  <Override ContentType="application/vnd.openxmlformats-officedocument.presentationml.slide+xml" PartName="/ppt/slides/slide41.xml"/>
  <Override ContentType="application/vnd.openxmlformats-officedocument.presentationml.slide+xml" PartName="/ppt/slides/slide7.xml"/>
  <Override ContentType="application/vnd.openxmlformats-officedocument.presentationml.slide+xml" PartName="/ppt/slides/slide54.xml"/>
  <Override ContentType="application/vnd.openxmlformats-officedocument.presentationml.slide+xml" PartName="/ppt/slides/slide36.xml"/>
  <Override ContentType="application/vnd.openxmlformats-officedocument.presentationml.slide+xml" PartName="/ppt/slides/slide23.xml"/>
  <Override ContentType="application/vnd.openxmlformats-officedocument.presentationml.slide+xml" PartName="/ppt/slides/slide49.xml"/>
  <Override ContentType="application/vnd.openxmlformats-officedocument.presentationml.slide+xml" PartName="/ppt/slides/slide10.xml"/>
  <Override ContentType="application/vnd.openxmlformats-officedocument.presentationml.slide+xml" PartName="/ppt/slides/slide6.xml"/>
  <Override ContentType="application/vnd.openxmlformats-officedocument.presentationml.slide+xml" PartName="/ppt/slides/slide53.xml"/>
  <Override ContentType="application/vnd.openxmlformats-officedocument.presentationml.slide+xml" PartName="/ppt/slides/slide40.xml"/>
  <Override ContentType="application/vnd.openxmlformats-officedocument.presentationml.slide+xml" PartName="/ppt/slides/slide48.xml"/>
  <Override ContentType="application/vnd.openxmlformats-officedocument.presentationml.slide+xml" PartName="/ppt/slides/slide30.xml"/>
  <Override ContentType="application/vnd.openxmlformats-officedocument.presentationml.slide+xml" PartName="/ppt/slides/slide22.xml"/>
  <Override ContentType="application/vnd.openxmlformats-officedocument.presentationml.slide+xml" PartName="/ppt/slides/slide39.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6.xml"/>
  <Override ContentType="application/vnd.openxmlformats-officedocument.presentationml.slide+xml" PartName="/ppt/slides/slide12.xml"/>
  <Override ContentType="application/vnd.openxmlformats-officedocument.presentationml.slide+xml" PartName="/ppt/slides/slide47.xml"/>
  <Override ContentType="application/vnd.openxmlformats-officedocument.presentationml.slide+xml" PartName="/ppt/slides/slide20.xml"/>
  <Override ContentType="application/vnd.openxmlformats-officedocument.presentationml.slide+xml" PartName="/ppt/slides/slide21.xml"/>
  <Override ContentType="application/vnd.openxmlformats-officedocument.presentationml.slide+xml" PartName="/ppt/slides/slide38.xml"/>
  <Override ContentType="application/vnd.openxmlformats-officedocument.presentationml.slide+xml" PartName="/ppt/slides/slide46.xml"/>
  <Override ContentType="application/vnd.openxmlformats-officedocument.presentationml.slide+xml" PartName="/ppt/slides/slide8.xml"/>
  <Override ContentType="application/vnd.openxmlformats-officedocument.presentationml.slide+xml" PartName="/ppt/slides/slide55.xml"/>
  <Override ContentType="application/vnd.openxmlformats-officedocument.presentationml.slide+xml" PartName="/ppt/slides/slide29.xml"/>
  <Override ContentType="application/vnd.openxmlformats-officedocument.presentationml.slide+xml" PartName="/ppt/slides/slide59.xml"/>
  <Override ContentType="application/vnd.openxmlformats-officedocument.presentationml.slide+xml" PartName="/ppt/slides/slide32.xml"/>
  <Override ContentType="application/vnd.openxmlformats-officedocument.presentationml.slide+xml" PartName="/ppt/slides/slide62.xml"/>
  <Override ContentType="application/vnd.openxmlformats-officedocument.presentationml.slide+xml" PartName="/ppt/slides/slide1.xml"/>
  <Override ContentType="application/vnd.openxmlformats-officedocument.presentationml.slide+xml" PartName="/ppt/slides/slide58.xml"/>
  <Override ContentType="application/vnd.openxmlformats-officedocument.presentationml.slide+xml" PartName="/ppt/slides/slide63.xml"/>
  <Override ContentType="application/vnd.openxmlformats-officedocument.presentationml.slide+xml" PartName="/ppt/slides/slide45.xml"/>
  <Override ContentType="application/vnd.openxmlformats-officedocument.presentationml.slide+xml" PartName="/ppt/slides/slide28.xml"/>
  <Override ContentType="application/vnd.openxmlformats-officedocument.presentationml.slide+xml" PartName="/ppt/slides/slide15.xml"/>
  <Override ContentType="application/vnd.openxmlformats-officedocument.presentationml.slide+xml" PartName="/ppt/slides/slide61.xml"/>
  <Override ContentType="application/vnd.openxmlformats-officedocument.presentationml.slide+xml" PartName="/ppt/slides/slide31.xml"/>
  <Override ContentType="application/vnd.openxmlformats-officedocument.presentationml.slide+xml" PartName="/ppt/slides/slide27.xml"/>
  <Override ContentType="application/vnd.openxmlformats-officedocument.presentationml.slide+xml" PartName="/ppt/slides/slide57.xml"/>
  <Override ContentType="application/vnd.openxmlformats-officedocument.presentationml.slide+xml" PartName="/ppt/slides/slide2.xml"/>
  <Override ContentType="application/vnd.openxmlformats-officedocument.presentationml.slide+xml" PartName="/ppt/slides/slide44.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60"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 id="316" r:id="rId66"/>
    <p:sldId id="317" r:id="rId67"/>
    <p:sldId id="318" r:id="rId68"/>
  </p:sldIdLst>
  <p:sldSz cy="68580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EA578850-A39A-4EEE-A1D5-B79E2D01D2E5}">
  <a:tblStyle styleId="{EA578850-A39A-4EEE-A1D5-B79E2D01D2E5}" styleName="Table_0">
    <a:wholeTbl>
      <a:tcTxStyle>
        <a:font>
          <a:latin typeface="Arial"/>
          <a:ea typeface="Arial"/>
          <a:cs typeface="Arial"/>
        </a:font>
        <a:srgbClr val="000000"/>
      </a:tcTx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40" Type="http://schemas.openxmlformats.org/officeDocument/2006/relationships/slide" Target="slides/slide35.xml"/><Relationship Id="rId42" Type="http://schemas.openxmlformats.org/officeDocument/2006/relationships/slide" Target="slides/slide37.xml"/><Relationship Id="rId41" Type="http://schemas.openxmlformats.org/officeDocument/2006/relationships/slide" Target="slides/slide36.xml"/><Relationship Id="rId44" Type="http://schemas.openxmlformats.org/officeDocument/2006/relationships/slide" Target="slides/slide39.xml"/><Relationship Id="rId43" Type="http://schemas.openxmlformats.org/officeDocument/2006/relationships/slide" Target="slides/slide38.xml"/><Relationship Id="rId46" Type="http://schemas.openxmlformats.org/officeDocument/2006/relationships/slide" Target="slides/slide41.xml"/><Relationship Id="rId45" Type="http://schemas.openxmlformats.org/officeDocument/2006/relationships/slide" Target="slides/slide40.xml"/><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4.xml"/><Relationship Id="rId48" Type="http://schemas.openxmlformats.org/officeDocument/2006/relationships/slide" Target="slides/slide43.xml"/><Relationship Id="rId47" Type="http://schemas.openxmlformats.org/officeDocument/2006/relationships/slide" Target="slides/slide42.xml"/><Relationship Id="rId49" Type="http://schemas.openxmlformats.org/officeDocument/2006/relationships/slide" Target="slides/slide4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slide" Target="slides/slide26.xml"/><Relationship Id="rId30" Type="http://schemas.openxmlformats.org/officeDocument/2006/relationships/slide" Target="slides/slide25.xml"/><Relationship Id="rId33" Type="http://schemas.openxmlformats.org/officeDocument/2006/relationships/slide" Target="slides/slide28.xml"/><Relationship Id="rId32" Type="http://schemas.openxmlformats.org/officeDocument/2006/relationships/slide" Target="slides/slide27.xml"/><Relationship Id="rId35" Type="http://schemas.openxmlformats.org/officeDocument/2006/relationships/slide" Target="slides/slide30.xml"/><Relationship Id="rId34" Type="http://schemas.openxmlformats.org/officeDocument/2006/relationships/slide" Target="slides/slide29.xml"/><Relationship Id="rId37" Type="http://schemas.openxmlformats.org/officeDocument/2006/relationships/slide" Target="slides/slide32.xml"/><Relationship Id="rId36" Type="http://schemas.openxmlformats.org/officeDocument/2006/relationships/slide" Target="slides/slide31.xml"/><Relationship Id="rId39" Type="http://schemas.openxmlformats.org/officeDocument/2006/relationships/slide" Target="slides/slide34.xml"/><Relationship Id="rId38" Type="http://schemas.openxmlformats.org/officeDocument/2006/relationships/slide" Target="slides/slide33.xml"/><Relationship Id="rId62" Type="http://schemas.openxmlformats.org/officeDocument/2006/relationships/slide" Target="slides/slide57.xml"/><Relationship Id="rId61" Type="http://schemas.openxmlformats.org/officeDocument/2006/relationships/slide" Target="slides/slide56.xml"/><Relationship Id="rId20" Type="http://schemas.openxmlformats.org/officeDocument/2006/relationships/slide" Target="slides/slide15.xml"/><Relationship Id="rId64" Type="http://schemas.openxmlformats.org/officeDocument/2006/relationships/slide" Target="slides/slide59.xml"/><Relationship Id="rId63" Type="http://schemas.openxmlformats.org/officeDocument/2006/relationships/slide" Target="slides/slide58.xml"/><Relationship Id="rId22" Type="http://schemas.openxmlformats.org/officeDocument/2006/relationships/slide" Target="slides/slide17.xml"/><Relationship Id="rId66" Type="http://schemas.openxmlformats.org/officeDocument/2006/relationships/slide" Target="slides/slide61.xml"/><Relationship Id="rId21" Type="http://schemas.openxmlformats.org/officeDocument/2006/relationships/slide" Target="slides/slide16.xml"/><Relationship Id="rId65" Type="http://schemas.openxmlformats.org/officeDocument/2006/relationships/slide" Target="slides/slide60.xml"/><Relationship Id="rId24" Type="http://schemas.openxmlformats.org/officeDocument/2006/relationships/slide" Target="slides/slide19.xml"/><Relationship Id="rId68" Type="http://schemas.openxmlformats.org/officeDocument/2006/relationships/slide" Target="slides/slide63.xml"/><Relationship Id="rId23" Type="http://schemas.openxmlformats.org/officeDocument/2006/relationships/slide" Target="slides/slide18.xml"/><Relationship Id="rId67" Type="http://schemas.openxmlformats.org/officeDocument/2006/relationships/slide" Target="slides/slide62.xml"/><Relationship Id="rId60" Type="http://schemas.openxmlformats.org/officeDocument/2006/relationships/slide" Target="slides/slide55.xml"/><Relationship Id="rId26" Type="http://schemas.openxmlformats.org/officeDocument/2006/relationships/slide" Target="slides/slide21.xml"/><Relationship Id="rId25" Type="http://schemas.openxmlformats.org/officeDocument/2006/relationships/slide" Target="slides/slide20.xml"/><Relationship Id="rId28" Type="http://schemas.openxmlformats.org/officeDocument/2006/relationships/slide" Target="slides/slide23.xml"/><Relationship Id="rId27" Type="http://schemas.openxmlformats.org/officeDocument/2006/relationships/slide" Target="slides/slide22.xml"/><Relationship Id="rId29" Type="http://schemas.openxmlformats.org/officeDocument/2006/relationships/slide" Target="slides/slide24.xml"/><Relationship Id="rId51" Type="http://schemas.openxmlformats.org/officeDocument/2006/relationships/slide" Target="slides/slide46.xml"/><Relationship Id="rId50" Type="http://schemas.openxmlformats.org/officeDocument/2006/relationships/slide" Target="slides/slide45.xml"/><Relationship Id="rId53" Type="http://schemas.openxmlformats.org/officeDocument/2006/relationships/slide" Target="slides/slide48.xml"/><Relationship Id="rId52" Type="http://schemas.openxmlformats.org/officeDocument/2006/relationships/slide" Target="slides/slide47.xml"/><Relationship Id="rId11" Type="http://schemas.openxmlformats.org/officeDocument/2006/relationships/slide" Target="slides/slide6.xml"/><Relationship Id="rId55" Type="http://schemas.openxmlformats.org/officeDocument/2006/relationships/slide" Target="slides/slide50.xml"/><Relationship Id="rId10" Type="http://schemas.openxmlformats.org/officeDocument/2006/relationships/slide" Target="slides/slide5.xml"/><Relationship Id="rId54" Type="http://schemas.openxmlformats.org/officeDocument/2006/relationships/slide" Target="slides/slide49.xml"/><Relationship Id="rId13" Type="http://schemas.openxmlformats.org/officeDocument/2006/relationships/slide" Target="slides/slide8.xml"/><Relationship Id="rId57" Type="http://schemas.openxmlformats.org/officeDocument/2006/relationships/slide" Target="slides/slide52.xml"/><Relationship Id="rId12" Type="http://schemas.openxmlformats.org/officeDocument/2006/relationships/slide" Target="slides/slide7.xml"/><Relationship Id="rId56" Type="http://schemas.openxmlformats.org/officeDocument/2006/relationships/slide" Target="slides/slide51.xml"/><Relationship Id="rId15" Type="http://schemas.openxmlformats.org/officeDocument/2006/relationships/slide" Target="slides/slide10.xml"/><Relationship Id="rId59" Type="http://schemas.openxmlformats.org/officeDocument/2006/relationships/slide" Target="slides/slide54.xml"/><Relationship Id="rId14" Type="http://schemas.openxmlformats.org/officeDocument/2006/relationships/slide" Target="slides/slide9.xml"/><Relationship Id="rId58" Type="http://schemas.openxmlformats.org/officeDocument/2006/relationships/slide" Target="slides/slide53.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txBox="1"/>
          <p:nvPr>
            <p:ph idx="2" type="hdr"/>
          </p:nvPr>
        </p:nvSpPr>
        <p:spPr>
          <a:xfrm>
            <a:off x="0" y="0"/>
            <a:ext cx="29718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4" name="Google Shape;4;n"/>
          <p:cNvSpPr txBox="1"/>
          <p:nvPr>
            <p:ph idx="10" type="dt"/>
          </p:nvPr>
        </p:nvSpPr>
        <p:spPr>
          <a:xfrm>
            <a:off x="3886200" y="0"/>
            <a:ext cx="2971800" cy="457200"/>
          </a:xfrm>
          <a:prstGeom prst="rect">
            <a:avLst/>
          </a:prstGeom>
          <a:noFill/>
          <a:ln>
            <a:noFill/>
          </a:ln>
        </p:spPr>
        <p:txBody>
          <a:bodyPr anchorCtr="0" anchor="t" bIns="91425" lIns="91425" spcFirstLastPara="1" rIns="91425" wrap="square" tIns="91425">
            <a:noAutofit/>
          </a:bodyPr>
          <a:lstStyle>
            <a:lvl1pPr indent="0" lvl="0" marL="0" marR="0" rtl="0" algn="r">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5" name="Google Shape;5;n"/>
          <p:cNvSpPr/>
          <p:nvPr>
            <p:ph idx="3"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miter lim="8000"/>
            <a:headEnd len="sm" w="sm" type="none"/>
            <a:tailEnd len="sm" w="sm" type="none"/>
          </a:ln>
        </p:spPr>
      </p:sp>
      <p:sp>
        <p:nvSpPr>
          <p:cNvPr id="6" name="Google Shape;6;n"/>
          <p:cNvSpPr txBox="1"/>
          <p:nvPr>
            <p:ph idx="1" type="body"/>
          </p:nvPr>
        </p:nvSpPr>
        <p:spPr>
          <a:xfrm>
            <a:off x="914400" y="4343400"/>
            <a:ext cx="5029200" cy="4114800"/>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1pPr>
            <a:lvl2pPr indent="-228600" lvl="1" marL="9144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2pPr>
            <a:lvl3pPr indent="-228600" lvl="2" marL="13716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3pPr>
            <a:lvl4pPr indent="-228600" lvl="3" marL="18288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4pPr>
            <a:lvl5pPr indent="-228600" lvl="4" marL="2286000" marR="0" rtl="0" algn="l">
              <a:spcBef>
                <a:spcPts val="360"/>
              </a:spcBef>
              <a:spcAft>
                <a:spcPts val="0"/>
              </a:spcAft>
              <a:buSzPts val="1400"/>
              <a:buNone/>
              <a:defRPr b="0" i="0" sz="1200" u="none" cap="none" strike="noStrike">
                <a:solidFill>
                  <a:schemeClr val="dk1"/>
                </a:solidFill>
                <a:latin typeface="Arial"/>
                <a:ea typeface="Arial"/>
                <a:cs typeface="Arial"/>
                <a:sym typeface="Arial"/>
              </a:defRPr>
            </a:lvl5pPr>
            <a:lvl6pPr indent="-228600" lvl="5" marL="27432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6pPr>
            <a:lvl7pPr indent="-228600" lvl="6" marL="32004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7pPr>
            <a:lvl8pPr indent="-228600" lvl="7" marL="36576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8pPr>
            <a:lvl9pPr indent="-228600" lvl="8" marL="4114800" marR="0" rtl="0" algn="l">
              <a:spcBef>
                <a:spcPts val="0"/>
              </a:spcBef>
              <a:spcAft>
                <a:spcPts val="0"/>
              </a:spcAft>
              <a:buSzPts val="1400"/>
              <a:buNone/>
              <a:defRPr b="0" i="0" sz="1200" u="none" cap="none" strike="noStrike">
                <a:solidFill>
                  <a:schemeClr val="dk1"/>
                </a:solidFill>
                <a:latin typeface="Calibri"/>
                <a:ea typeface="Calibri"/>
                <a:cs typeface="Calibri"/>
                <a:sym typeface="Calibri"/>
              </a:defRPr>
            </a:lvl9pPr>
          </a:lstStyle>
          <a:p/>
        </p:txBody>
      </p:sp>
      <p:sp>
        <p:nvSpPr>
          <p:cNvPr id="7" name="Google Shape;7;n"/>
          <p:cNvSpPr txBox="1"/>
          <p:nvPr>
            <p:ph idx="11" type="ftr"/>
          </p:nvPr>
        </p:nvSpPr>
        <p:spPr>
          <a:xfrm>
            <a:off x="0" y="8686800"/>
            <a:ext cx="2971800" cy="45720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0" i="0" sz="12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8" name="Google Shape;8;n"/>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p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92" name="Google Shape;92;p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93" name="Google Shape;93;p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p2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55" name="Google Shape;155;p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156" name="Google Shape;156;p23: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0" name="Shape 160"/>
        <p:cNvGrpSpPr/>
        <p:nvPr/>
      </p:nvGrpSpPr>
      <p:grpSpPr>
        <a:xfrm>
          <a:off x="0" y="0"/>
          <a:ext cx="0" cy="0"/>
          <a:chOff x="0" y="0"/>
          <a:chExt cx="0" cy="0"/>
        </a:xfrm>
      </p:grpSpPr>
      <p:sp>
        <p:nvSpPr>
          <p:cNvPr id="161" name="Google Shape;161;p2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62" name="Google Shape;162;p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63" name="Google Shape;163;p2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7" name="Shape 167"/>
        <p:cNvGrpSpPr/>
        <p:nvPr/>
      </p:nvGrpSpPr>
      <p:grpSpPr>
        <a:xfrm>
          <a:off x="0" y="0"/>
          <a:ext cx="0" cy="0"/>
          <a:chOff x="0" y="0"/>
          <a:chExt cx="0" cy="0"/>
        </a:xfrm>
      </p:grpSpPr>
      <p:sp>
        <p:nvSpPr>
          <p:cNvPr id="168" name="Google Shape;168;p2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69" name="Google Shape;169;p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170" name="Google Shape;170;p27: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3" name="Shape 183"/>
        <p:cNvGrpSpPr/>
        <p:nvPr/>
      </p:nvGrpSpPr>
      <p:grpSpPr>
        <a:xfrm>
          <a:off x="0" y="0"/>
          <a:ext cx="0" cy="0"/>
          <a:chOff x="0" y="0"/>
          <a:chExt cx="0" cy="0"/>
        </a:xfrm>
      </p:grpSpPr>
      <p:sp>
        <p:nvSpPr>
          <p:cNvPr id="184" name="Google Shape;184;p2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85" name="Google Shape;185;p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86" name="Google Shape;186;p2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2" name="Shape 192"/>
        <p:cNvGrpSpPr/>
        <p:nvPr/>
      </p:nvGrpSpPr>
      <p:grpSpPr>
        <a:xfrm>
          <a:off x="0" y="0"/>
          <a:ext cx="0" cy="0"/>
          <a:chOff x="0" y="0"/>
          <a:chExt cx="0" cy="0"/>
        </a:xfrm>
      </p:grpSpPr>
      <p:sp>
        <p:nvSpPr>
          <p:cNvPr id="193" name="Google Shape;193;p3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94" name="Google Shape;194;p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95" name="Google Shape;195;p3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1" name="Shape 201"/>
        <p:cNvGrpSpPr/>
        <p:nvPr/>
      </p:nvGrpSpPr>
      <p:grpSpPr>
        <a:xfrm>
          <a:off x="0" y="0"/>
          <a:ext cx="0" cy="0"/>
          <a:chOff x="0" y="0"/>
          <a:chExt cx="0" cy="0"/>
        </a:xfrm>
      </p:grpSpPr>
      <p:sp>
        <p:nvSpPr>
          <p:cNvPr id="202" name="Google Shape;202;p3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03" name="Google Shape;203;p3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04" name="Google Shape;204;p3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0" name="Shape 210"/>
        <p:cNvGrpSpPr/>
        <p:nvPr/>
      </p:nvGrpSpPr>
      <p:grpSpPr>
        <a:xfrm>
          <a:off x="0" y="0"/>
          <a:ext cx="0" cy="0"/>
          <a:chOff x="0" y="0"/>
          <a:chExt cx="0" cy="0"/>
        </a:xfrm>
      </p:grpSpPr>
      <p:sp>
        <p:nvSpPr>
          <p:cNvPr id="211" name="Google Shape;211;p3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12" name="Google Shape;212;p3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213" name="Google Shape;213;p3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9" name="Shape 219"/>
        <p:cNvGrpSpPr/>
        <p:nvPr/>
      </p:nvGrpSpPr>
      <p:grpSpPr>
        <a:xfrm>
          <a:off x="0" y="0"/>
          <a:ext cx="0" cy="0"/>
          <a:chOff x="0" y="0"/>
          <a:chExt cx="0" cy="0"/>
        </a:xfrm>
      </p:grpSpPr>
      <p:sp>
        <p:nvSpPr>
          <p:cNvPr id="220" name="Google Shape;220;p3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21" name="Google Shape;221;p3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222" name="Google Shape;222;p37: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8" name="Shape 228"/>
        <p:cNvGrpSpPr/>
        <p:nvPr/>
      </p:nvGrpSpPr>
      <p:grpSpPr>
        <a:xfrm>
          <a:off x="0" y="0"/>
          <a:ext cx="0" cy="0"/>
          <a:chOff x="0" y="0"/>
          <a:chExt cx="0" cy="0"/>
        </a:xfrm>
      </p:grpSpPr>
      <p:sp>
        <p:nvSpPr>
          <p:cNvPr id="229" name="Google Shape;229;p3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30" name="Google Shape;230;p3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231" name="Google Shape;231;p39: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37" name="Shape 237"/>
        <p:cNvGrpSpPr/>
        <p:nvPr/>
      </p:nvGrpSpPr>
      <p:grpSpPr>
        <a:xfrm>
          <a:off x="0" y="0"/>
          <a:ext cx="0" cy="0"/>
          <a:chOff x="0" y="0"/>
          <a:chExt cx="0" cy="0"/>
        </a:xfrm>
      </p:grpSpPr>
      <p:sp>
        <p:nvSpPr>
          <p:cNvPr id="238" name="Google Shape;238;p4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39" name="Google Shape;239;p4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240" name="Google Shape;240;p41: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99" name="Google Shape;99;p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0" name="Google Shape;100;p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46" name="Shape 246"/>
        <p:cNvGrpSpPr/>
        <p:nvPr/>
      </p:nvGrpSpPr>
      <p:grpSpPr>
        <a:xfrm>
          <a:off x="0" y="0"/>
          <a:ext cx="0" cy="0"/>
          <a:chOff x="0" y="0"/>
          <a:chExt cx="0" cy="0"/>
        </a:xfrm>
      </p:grpSpPr>
      <p:sp>
        <p:nvSpPr>
          <p:cNvPr id="247" name="Google Shape;247;p4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48" name="Google Shape;248;p4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249" name="Google Shape;249;p43: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55" name="Shape 255"/>
        <p:cNvGrpSpPr/>
        <p:nvPr/>
      </p:nvGrpSpPr>
      <p:grpSpPr>
        <a:xfrm>
          <a:off x="0" y="0"/>
          <a:ext cx="0" cy="0"/>
          <a:chOff x="0" y="0"/>
          <a:chExt cx="0" cy="0"/>
        </a:xfrm>
      </p:grpSpPr>
      <p:sp>
        <p:nvSpPr>
          <p:cNvPr id="256" name="Google Shape;256;p4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57" name="Google Shape;257;p4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258" name="Google Shape;258;p45: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64" name="Shape 264"/>
        <p:cNvGrpSpPr/>
        <p:nvPr/>
      </p:nvGrpSpPr>
      <p:grpSpPr>
        <a:xfrm>
          <a:off x="0" y="0"/>
          <a:ext cx="0" cy="0"/>
          <a:chOff x="0" y="0"/>
          <a:chExt cx="0" cy="0"/>
        </a:xfrm>
      </p:grpSpPr>
      <p:sp>
        <p:nvSpPr>
          <p:cNvPr id="265" name="Google Shape;265;p4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66" name="Google Shape;266;p4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267" name="Google Shape;267;p47: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73" name="Shape 273"/>
        <p:cNvGrpSpPr/>
        <p:nvPr/>
      </p:nvGrpSpPr>
      <p:grpSpPr>
        <a:xfrm>
          <a:off x="0" y="0"/>
          <a:ext cx="0" cy="0"/>
          <a:chOff x="0" y="0"/>
          <a:chExt cx="0" cy="0"/>
        </a:xfrm>
      </p:grpSpPr>
      <p:sp>
        <p:nvSpPr>
          <p:cNvPr id="274" name="Google Shape;274;p4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275" name="Google Shape;275;p4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276" name="Google Shape;276;p49: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88" name="Shape 288"/>
        <p:cNvGrpSpPr/>
        <p:nvPr/>
      </p:nvGrpSpPr>
      <p:grpSpPr>
        <a:xfrm>
          <a:off x="0" y="0"/>
          <a:ext cx="0" cy="0"/>
          <a:chOff x="0" y="0"/>
          <a:chExt cx="0" cy="0"/>
        </a:xfrm>
      </p:grpSpPr>
      <p:sp>
        <p:nvSpPr>
          <p:cNvPr id="289" name="Google Shape;289;p5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290" name="Google Shape;290;p5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291" name="Google Shape;291;p51: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3" name="Shape 303"/>
        <p:cNvGrpSpPr/>
        <p:nvPr/>
      </p:nvGrpSpPr>
      <p:grpSpPr>
        <a:xfrm>
          <a:off x="0" y="0"/>
          <a:ext cx="0" cy="0"/>
          <a:chOff x="0" y="0"/>
          <a:chExt cx="0" cy="0"/>
        </a:xfrm>
      </p:grpSpPr>
      <p:sp>
        <p:nvSpPr>
          <p:cNvPr id="304" name="Google Shape;304;p5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05" name="Google Shape;305;p5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06" name="Google Shape;306;p5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09" name="Shape 309"/>
        <p:cNvGrpSpPr/>
        <p:nvPr/>
      </p:nvGrpSpPr>
      <p:grpSpPr>
        <a:xfrm>
          <a:off x="0" y="0"/>
          <a:ext cx="0" cy="0"/>
          <a:chOff x="0" y="0"/>
          <a:chExt cx="0" cy="0"/>
        </a:xfrm>
      </p:grpSpPr>
      <p:sp>
        <p:nvSpPr>
          <p:cNvPr id="310" name="Google Shape;310;p56: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11" name="Google Shape;311;p5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312" name="Google Shape;312;p56: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35" name="Shape 335"/>
        <p:cNvGrpSpPr/>
        <p:nvPr/>
      </p:nvGrpSpPr>
      <p:grpSpPr>
        <a:xfrm>
          <a:off x="0" y="0"/>
          <a:ext cx="0" cy="0"/>
          <a:chOff x="0" y="0"/>
          <a:chExt cx="0" cy="0"/>
        </a:xfrm>
      </p:grpSpPr>
      <p:sp>
        <p:nvSpPr>
          <p:cNvPr id="336" name="Google Shape;336;p58: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37" name="Google Shape;337;p5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38" name="Google Shape;338;p5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47" name="Shape 347"/>
        <p:cNvGrpSpPr/>
        <p:nvPr/>
      </p:nvGrpSpPr>
      <p:grpSpPr>
        <a:xfrm>
          <a:off x="0" y="0"/>
          <a:ext cx="0" cy="0"/>
          <a:chOff x="0" y="0"/>
          <a:chExt cx="0" cy="0"/>
        </a:xfrm>
      </p:grpSpPr>
      <p:sp>
        <p:nvSpPr>
          <p:cNvPr id="348" name="Google Shape;348;p60: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49" name="Google Shape;349;p60: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350" name="Google Shape;350;p60: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56" name="Shape 356"/>
        <p:cNvGrpSpPr/>
        <p:nvPr/>
      </p:nvGrpSpPr>
      <p:grpSpPr>
        <a:xfrm>
          <a:off x="0" y="0"/>
          <a:ext cx="0" cy="0"/>
          <a:chOff x="0" y="0"/>
          <a:chExt cx="0" cy="0"/>
        </a:xfrm>
      </p:grpSpPr>
      <p:sp>
        <p:nvSpPr>
          <p:cNvPr id="357" name="Google Shape;357;p62: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58" name="Google Shape;358;p62: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59" name="Google Shape;359;p62: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4" name="Shape 104"/>
        <p:cNvGrpSpPr/>
        <p:nvPr/>
      </p:nvGrpSpPr>
      <p:grpSpPr>
        <a:xfrm>
          <a:off x="0" y="0"/>
          <a:ext cx="0" cy="0"/>
          <a:chOff x="0" y="0"/>
          <a:chExt cx="0" cy="0"/>
        </a:xfrm>
      </p:grpSpPr>
      <p:sp>
        <p:nvSpPr>
          <p:cNvPr id="105" name="Google Shape;105;p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06" name="Google Shape;106;p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07" name="Google Shape;107;p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65" name="Shape 365"/>
        <p:cNvGrpSpPr/>
        <p:nvPr/>
      </p:nvGrpSpPr>
      <p:grpSpPr>
        <a:xfrm>
          <a:off x="0" y="0"/>
          <a:ext cx="0" cy="0"/>
          <a:chOff x="0" y="0"/>
          <a:chExt cx="0" cy="0"/>
        </a:xfrm>
      </p:grpSpPr>
      <p:sp>
        <p:nvSpPr>
          <p:cNvPr id="366" name="Google Shape;366;p64: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67" name="Google Shape;367;p64: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68" name="Google Shape;368;p64: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74" name="Shape 374"/>
        <p:cNvGrpSpPr/>
        <p:nvPr/>
      </p:nvGrpSpPr>
      <p:grpSpPr>
        <a:xfrm>
          <a:off x="0" y="0"/>
          <a:ext cx="0" cy="0"/>
          <a:chOff x="0" y="0"/>
          <a:chExt cx="0" cy="0"/>
        </a:xfrm>
      </p:grpSpPr>
      <p:sp>
        <p:nvSpPr>
          <p:cNvPr id="375" name="Google Shape;375;p66: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76" name="Google Shape;376;p66: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77" name="Google Shape;377;p66: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83" name="Shape 383"/>
        <p:cNvGrpSpPr/>
        <p:nvPr/>
      </p:nvGrpSpPr>
      <p:grpSpPr>
        <a:xfrm>
          <a:off x="0" y="0"/>
          <a:ext cx="0" cy="0"/>
          <a:chOff x="0" y="0"/>
          <a:chExt cx="0" cy="0"/>
        </a:xfrm>
      </p:grpSpPr>
      <p:sp>
        <p:nvSpPr>
          <p:cNvPr id="384" name="Google Shape;384;p68: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85" name="Google Shape;385;p68: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386" name="Google Shape;386;p68: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392" name="Shape 392"/>
        <p:cNvGrpSpPr/>
        <p:nvPr/>
      </p:nvGrpSpPr>
      <p:grpSpPr>
        <a:xfrm>
          <a:off x="0" y="0"/>
          <a:ext cx="0" cy="0"/>
          <a:chOff x="0" y="0"/>
          <a:chExt cx="0" cy="0"/>
        </a:xfrm>
      </p:grpSpPr>
      <p:sp>
        <p:nvSpPr>
          <p:cNvPr id="393" name="Google Shape;393;p7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394" name="Google Shape;394;p7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395" name="Google Shape;395;p71: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01" name="Shape 401"/>
        <p:cNvGrpSpPr/>
        <p:nvPr/>
      </p:nvGrpSpPr>
      <p:grpSpPr>
        <a:xfrm>
          <a:off x="0" y="0"/>
          <a:ext cx="0" cy="0"/>
          <a:chOff x="0" y="0"/>
          <a:chExt cx="0" cy="0"/>
        </a:xfrm>
      </p:grpSpPr>
      <p:sp>
        <p:nvSpPr>
          <p:cNvPr id="402" name="Google Shape;402;p7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03" name="Google Shape;403;p7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04" name="Google Shape;404;p7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0" name="Shape 410"/>
        <p:cNvGrpSpPr/>
        <p:nvPr/>
      </p:nvGrpSpPr>
      <p:grpSpPr>
        <a:xfrm>
          <a:off x="0" y="0"/>
          <a:ext cx="0" cy="0"/>
          <a:chOff x="0" y="0"/>
          <a:chExt cx="0" cy="0"/>
        </a:xfrm>
      </p:grpSpPr>
      <p:sp>
        <p:nvSpPr>
          <p:cNvPr id="411" name="Google Shape;411;p7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12" name="Google Shape;412;p7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13" name="Google Shape;413;p7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19" name="Shape 419"/>
        <p:cNvGrpSpPr/>
        <p:nvPr/>
      </p:nvGrpSpPr>
      <p:grpSpPr>
        <a:xfrm>
          <a:off x="0" y="0"/>
          <a:ext cx="0" cy="0"/>
          <a:chOff x="0" y="0"/>
          <a:chExt cx="0" cy="0"/>
        </a:xfrm>
      </p:grpSpPr>
      <p:sp>
        <p:nvSpPr>
          <p:cNvPr id="420" name="Google Shape;420;p7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21" name="Google Shape;421;p7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422" name="Google Shape;422;p77: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28" name="Shape 428"/>
        <p:cNvGrpSpPr/>
        <p:nvPr/>
      </p:nvGrpSpPr>
      <p:grpSpPr>
        <a:xfrm>
          <a:off x="0" y="0"/>
          <a:ext cx="0" cy="0"/>
          <a:chOff x="0" y="0"/>
          <a:chExt cx="0" cy="0"/>
        </a:xfrm>
      </p:grpSpPr>
      <p:sp>
        <p:nvSpPr>
          <p:cNvPr id="429" name="Google Shape;429;p7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30" name="Google Shape;430;p7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431" name="Google Shape;431;p79: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37" name="Shape 437"/>
        <p:cNvGrpSpPr/>
        <p:nvPr/>
      </p:nvGrpSpPr>
      <p:grpSpPr>
        <a:xfrm>
          <a:off x="0" y="0"/>
          <a:ext cx="0" cy="0"/>
          <a:chOff x="0" y="0"/>
          <a:chExt cx="0" cy="0"/>
        </a:xfrm>
      </p:grpSpPr>
      <p:sp>
        <p:nvSpPr>
          <p:cNvPr id="438" name="Google Shape;438;p8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39" name="Google Shape;439;p8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440" name="Google Shape;440;p81: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3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46" name="Shape 446"/>
        <p:cNvGrpSpPr/>
        <p:nvPr/>
      </p:nvGrpSpPr>
      <p:grpSpPr>
        <a:xfrm>
          <a:off x="0" y="0"/>
          <a:ext cx="0" cy="0"/>
          <a:chOff x="0" y="0"/>
          <a:chExt cx="0" cy="0"/>
        </a:xfrm>
      </p:grpSpPr>
      <p:sp>
        <p:nvSpPr>
          <p:cNvPr id="447" name="Google Shape;447;p8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48" name="Google Shape;448;p8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449" name="Google Shape;449;p83: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p1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13" name="Google Shape;113;p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14" name="Google Shape;114;p1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55" name="Shape 455"/>
        <p:cNvGrpSpPr/>
        <p:nvPr/>
      </p:nvGrpSpPr>
      <p:grpSpPr>
        <a:xfrm>
          <a:off x="0" y="0"/>
          <a:ext cx="0" cy="0"/>
          <a:chOff x="0" y="0"/>
          <a:chExt cx="0" cy="0"/>
        </a:xfrm>
      </p:grpSpPr>
      <p:sp>
        <p:nvSpPr>
          <p:cNvPr id="456" name="Google Shape;456;p8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57" name="Google Shape;457;p8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58" name="Google Shape;458;p8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64" name="Shape 464"/>
        <p:cNvGrpSpPr/>
        <p:nvPr/>
      </p:nvGrpSpPr>
      <p:grpSpPr>
        <a:xfrm>
          <a:off x="0" y="0"/>
          <a:ext cx="0" cy="0"/>
          <a:chOff x="0" y="0"/>
          <a:chExt cx="0" cy="0"/>
        </a:xfrm>
      </p:grpSpPr>
      <p:sp>
        <p:nvSpPr>
          <p:cNvPr id="465" name="Google Shape;465;p8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66" name="Google Shape;466;p8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467" name="Google Shape;467;p8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73" name="Shape 473"/>
        <p:cNvGrpSpPr/>
        <p:nvPr/>
      </p:nvGrpSpPr>
      <p:grpSpPr>
        <a:xfrm>
          <a:off x="0" y="0"/>
          <a:ext cx="0" cy="0"/>
          <a:chOff x="0" y="0"/>
          <a:chExt cx="0" cy="0"/>
        </a:xfrm>
      </p:grpSpPr>
      <p:sp>
        <p:nvSpPr>
          <p:cNvPr id="474" name="Google Shape;474;p8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75" name="Google Shape;475;p8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476" name="Google Shape;476;p89: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88" name="Shape 488"/>
        <p:cNvGrpSpPr/>
        <p:nvPr/>
      </p:nvGrpSpPr>
      <p:grpSpPr>
        <a:xfrm>
          <a:off x="0" y="0"/>
          <a:ext cx="0" cy="0"/>
          <a:chOff x="0" y="0"/>
          <a:chExt cx="0" cy="0"/>
        </a:xfrm>
      </p:grpSpPr>
      <p:sp>
        <p:nvSpPr>
          <p:cNvPr id="489" name="Google Shape;489;p9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90" name="Google Shape;490;p9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491" name="Google Shape;491;p91: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497" name="Shape 497"/>
        <p:cNvGrpSpPr/>
        <p:nvPr/>
      </p:nvGrpSpPr>
      <p:grpSpPr>
        <a:xfrm>
          <a:off x="0" y="0"/>
          <a:ext cx="0" cy="0"/>
          <a:chOff x="0" y="0"/>
          <a:chExt cx="0" cy="0"/>
        </a:xfrm>
      </p:grpSpPr>
      <p:sp>
        <p:nvSpPr>
          <p:cNvPr id="498" name="Google Shape;498;p9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499" name="Google Shape;499;p9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500" name="Google Shape;500;p93: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3" name="Shape 513"/>
        <p:cNvGrpSpPr/>
        <p:nvPr/>
      </p:nvGrpSpPr>
      <p:grpSpPr>
        <a:xfrm>
          <a:off x="0" y="0"/>
          <a:ext cx="0" cy="0"/>
          <a:chOff x="0" y="0"/>
          <a:chExt cx="0" cy="0"/>
        </a:xfrm>
      </p:grpSpPr>
      <p:sp>
        <p:nvSpPr>
          <p:cNvPr id="514" name="Google Shape;514;p9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15" name="Google Shape;515;p9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516" name="Google Shape;516;p95: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2" name="Shape 522"/>
        <p:cNvGrpSpPr/>
        <p:nvPr/>
      </p:nvGrpSpPr>
      <p:grpSpPr>
        <a:xfrm>
          <a:off x="0" y="0"/>
          <a:ext cx="0" cy="0"/>
          <a:chOff x="0" y="0"/>
          <a:chExt cx="0" cy="0"/>
        </a:xfrm>
      </p:grpSpPr>
      <p:sp>
        <p:nvSpPr>
          <p:cNvPr id="523" name="Google Shape;523;p9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24" name="Google Shape;524;p9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25" name="Google Shape;525;p9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31" name="Shape 531"/>
        <p:cNvGrpSpPr/>
        <p:nvPr/>
      </p:nvGrpSpPr>
      <p:grpSpPr>
        <a:xfrm>
          <a:off x="0" y="0"/>
          <a:ext cx="0" cy="0"/>
          <a:chOff x="0" y="0"/>
          <a:chExt cx="0" cy="0"/>
        </a:xfrm>
      </p:grpSpPr>
      <p:sp>
        <p:nvSpPr>
          <p:cNvPr id="532" name="Google Shape;532;p9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33" name="Google Shape;533;p9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34" name="Google Shape;534;p9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40" name="Shape 540"/>
        <p:cNvGrpSpPr/>
        <p:nvPr/>
      </p:nvGrpSpPr>
      <p:grpSpPr>
        <a:xfrm>
          <a:off x="0" y="0"/>
          <a:ext cx="0" cy="0"/>
          <a:chOff x="0" y="0"/>
          <a:chExt cx="0" cy="0"/>
        </a:xfrm>
      </p:grpSpPr>
      <p:sp>
        <p:nvSpPr>
          <p:cNvPr id="541" name="Google Shape;541;p10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42" name="Google Shape;542;p10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543" name="Google Shape;543;p101: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4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54" name="Shape 554"/>
        <p:cNvGrpSpPr/>
        <p:nvPr/>
      </p:nvGrpSpPr>
      <p:grpSpPr>
        <a:xfrm>
          <a:off x="0" y="0"/>
          <a:ext cx="0" cy="0"/>
          <a:chOff x="0" y="0"/>
          <a:chExt cx="0" cy="0"/>
        </a:xfrm>
      </p:grpSpPr>
      <p:sp>
        <p:nvSpPr>
          <p:cNvPr id="555" name="Google Shape;555;p10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56" name="Google Shape;556;p10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557" name="Google Shape;557;p103: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p1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20" name="Google Shape;120;p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1" name="Google Shape;121;p1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3" name="Shape 563"/>
        <p:cNvGrpSpPr/>
        <p:nvPr/>
      </p:nvGrpSpPr>
      <p:grpSpPr>
        <a:xfrm>
          <a:off x="0" y="0"/>
          <a:ext cx="0" cy="0"/>
          <a:chOff x="0" y="0"/>
          <a:chExt cx="0" cy="0"/>
        </a:xfrm>
      </p:grpSpPr>
      <p:sp>
        <p:nvSpPr>
          <p:cNvPr id="564" name="Google Shape;564;p10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65" name="Google Shape;565;p10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566" name="Google Shape;566;p105: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2" name="Shape 572"/>
        <p:cNvGrpSpPr/>
        <p:nvPr/>
      </p:nvGrpSpPr>
      <p:grpSpPr>
        <a:xfrm>
          <a:off x="0" y="0"/>
          <a:ext cx="0" cy="0"/>
          <a:chOff x="0" y="0"/>
          <a:chExt cx="0" cy="0"/>
        </a:xfrm>
      </p:grpSpPr>
      <p:sp>
        <p:nvSpPr>
          <p:cNvPr id="573" name="Google Shape;573;p10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74" name="Google Shape;574;p10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75" name="Google Shape;575;p10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81" name="Shape 581"/>
        <p:cNvGrpSpPr/>
        <p:nvPr/>
      </p:nvGrpSpPr>
      <p:grpSpPr>
        <a:xfrm>
          <a:off x="0" y="0"/>
          <a:ext cx="0" cy="0"/>
          <a:chOff x="0" y="0"/>
          <a:chExt cx="0" cy="0"/>
        </a:xfrm>
      </p:grpSpPr>
      <p:sp>
        <p:nvSpPr>
          <p:cNvPr id="582" name="Google Shape;582;p10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83" name="Google Shape;583;p10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84" name="Google Shape;584;p10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0" name="Shape 590"/>
        <p:cNvGrpSpPr/>
        <p:nvPr/>
      </p:nvGrpSpPr>
      <p:grpSpPr>
        <a:xfrm>
          <a:off x="0" y="0"/>
          <a:ext cx="0" cy="0"/>
          <a:chOff x="0" y="0"/>
          <a:chExt cx="0" cy="0"/>
        </a:xfrm>
      </p:grpSpPr>
      <p:sp>
        <p:nvSpPr>
          <p:cNvPr id="591" name="Google Shape;591;p11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592" name="Google Shape;592;p11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593" name="Google Shape;593;p11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9" name="Shape 599"/>
        <p:cNvGrpSpPr/>
        <p:nvPr/>
      </p:nvGrpSpPr>
      <p:grpSpPr>
        <a:xfrm>
          <a:off x="0" y="0"/>
          <a:ext cx="0" cy="0"/>
          <a:chOff x="0" y="0"/>
          <a:chExt cx="0" cy="0"/>
        </a:xfrm>
      </p:grpSpPr>
      <p:sp>
        <p:nvSpPr>
          <p:cNvPr id="600" name="Google Shape;600;p11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01" name="Google Shape;601;p11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02" name="Google Shape;602;p113: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08" name="Shape 608"/>
        <p:cNvGrpSpPr/>
        <p:nvPr/>
      </p:nvGrpSpPr>
      <p:grpSpPr>
        <a:xfrm>
          <a:off x="0" y="0"/>
          <a:ext cx="0" cy="0"/>
          <a:chOff x="0" y="0"/>
          <a:chExt cx="0" cy="0"/>
        </a:xfrm>
      </p:grpSpPr>
      <p:sp>
        <p:nvSpPr>
          <p:cNvPr id="609" name="Google Shape;609;p11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10" name="Google Shape;610;p1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611" name="Google Shape;611;p115: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17" name="Shape 617"/>
        <p:cNvGrpSpPr/>
        <p:nvPr/>
      </p:nvGrpSpPr>
      <p:grpSpPr>
        <a:xfrm>
          <a:off x="0" y="0"/>
          <a:ext cx="0" cy="0"/>
          <a:chOff x="0" y="0"/>
          <a:chExt cx="0" cy="0"/>
        </a:xfrm>
      </p:grpSpPr>
      <p:sp>
        <p:nvSpPr>
          <p:cNvPr id="618" name="Google Shape;618;p11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19" name="Google Shape;619;p1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20" name="Google Shape;620;p11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6" name="Shape 626"/>
        <p:cNvGrpSpPr/>
        <p:nvPr/>
      </p:nvGrpSpPr>
      <p:grpSpPr>
        <a:xfrm>
          <a:off x="0" y="0"/>
          <a:ext cx="0" cy="0"/>
          <a:chOff x="0" y="0"/>
          <a:chExt cx="0" cy="0"/>
        </a:xfrm>
      </p:grpSpPr>
      <p:sp>
        <p:nvSpPr>
          <p:cNvPr id="627" name="Google Shape;627;p11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28" name="Google Shape;628;p1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29" name="Google Shape;629;p11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35" name="Shape 635"/>
        <p:cNvGrpSpPr/>
        <p:nvPr/>
      </p:nvGrpSpPr>
      <p:grpSpPr>
        <a:xfrm>
          <a:off x="0" y="0"/>
          <a:ext cx="0" cy="0"/>
          <a:chOff x="0" y="0"/>
          <a:chExt cx="0" cy="0"/>
        </a:xfrm>
      </p:grpSpPr>
      <p:sp>
        <p:nvSpPr>
          <p:cNvPr id="636" name="Google Shape;636;p12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37" name="Google Shape;637;p1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638" name="Google Shape;638;p121: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5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2" name="Shape 642"/>
        <p:cNvGrpSpPr/>
        <p:nvPr/>
      </p:nvGrpSpPr>
      <p:grpSpPr>
        <a:xfrm>
          <a:off x="0" y="0"/>
          <a:ext cx="0" cy="0"/>
          <a:chOff x="0" y="0"/>
          <a:chExt cx="0" cy="0"/>
        </a:xfrm>
      </p:grpSpPr>
      <p:sp>
        <p:nvSpPr>
          <p:cNvPr id="643" name="Google Shape;643;p123: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44" name="Google Shape;644;p123: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645" name="Google Shape;645;p123: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5" name="Shape 125"/>
        <p:cNvGrpSpPr/>
        <p:nvPr/>
      </p:nvGrpSpPr>
      <p:grpSpPr>
        <a:xfrm>
          <a:off x="0" y="0"/>
          <a:ext cx="0" cy="0"/>
          <a:chOff x="0" y="0"/>
          <a:chExt cx="0" cy="0"/>
        </a:xfrm>
      </p:grpSpPr>
      <p:sp>
        <p:nvSpPr>
          <p:cNvPr id="126" name="Google Shape;126;p1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27" name="Google Shape;127;p1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28" name="Google Shape;128;p15: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6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49" name="Shape 649"/>
        <p:cNvGrpSpPr/>
        <p:nvPr/>
      </p:nvGrpSpPr>
      <p:grpSpPr>
        <a:xfrm>
          <a:off x="0" y="0"/>
          <a:ext cx="0" cy="0"/>
          <a:chOff x="0" y="0"/>
          <a:chExt cx="0" cy="0"/>
        </a:xfrm>
      </p:grpSpPr>
      <p:sp>
        <p:nvSpPr>
          <p:cNvPr id="650" name="Google Shape;650;p125: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51" name="Google Shape;651;p125: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652" name="Google Shape;652;p125: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6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6" name="Shape 656"/>
        <p:cNvGrpSpPr/>
        <p:nvPr/>
      </p:nvGrpSpPr>
      <p:grpSpPr>
        <a:xfrm>
          <a:off x="0" y="0"/>
          <a:ext cx="0" cy="0"/>
          <a:chOff x="0" y="0"/>
          <a:chExt cx="0" cy="0"/>
        </a:xfrm>
      </p:grpSpPr>
      <p:sp>
        <p:nvSpPr>
          <p:cNvPr id="657" name="Google Shape;657;p12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58" name="Google Shape;658;p12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59" name="Google Shape;659;p12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6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63" name="Shape 663"/>
        <p:cNvGrpSpPr/>
        <p:nvPr/>
      </p:nvGrpSpPr>
      <p:grpSpPr>
        <a:xfrm>
          <a:off x="0" y="0"/>
          <a:ext cx="0" cy="0"/>
          <a:chOff x="0" y="0"/>
          <a:chExt cx="0" cy="0"/>
        </a:xfrm>
      </p:grpSpPr>
      <p:sp>
        <p:nvSpPr>
          <p:cNvPr id="664" name="Google Shape;664;p12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65" name="Google Shape;665;p12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66" name="Google Shape;666;p12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6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70" name="Shape 670"/>
        <p:cNvGrpSpPr/>
        <p:nvPr/>
      </p:nvGrpSpPr>
      <p:grpSpPr>
        <a:xfrm>
          <a:off x="0" y="0"/>
          <a:ext cx="0" cy="0"/>
          <a:chOff x="0" y="0"/>
          <a:chExt cx="0" cy="0"/>
        </a:xfrm>
      </p:grpSpPr>
      <p:sp>
        <p:nvSpPr>
          <p:cNvPr id="671" name="Google Shape;671;p13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lang="en-US" sz="1200">
                <a:solidFill>
                  <a:schemeClr val="dk1"/>
                </a:solidFill>
                <a:latin typeface="Arial"/>
                <a:ea typeface="Arial"/>
                <a:cs typeface="Arial"/>
                <a:sym typeface="Arial"/>
              </a:rPr>
              <a:t>‹#›</a:t>
            </a:fld>
            <a:endParaRPr sz="1200">
              <a:solidFill>
                <a:schemeClr val="dk1"/>
              </a:solidFill>
              <a:latin typeface="Arial"/>
              <a:ea typeface="Arial"/>
              <a:cs typeface="Arial"/>
              <a:sym typeface="Arial"/>
            </a:endParaRPr>
          </a:p>
        </p:txBody>
      </p:sp>
      <p:sp>
        <p:nvSpPr>
          <p:cNvPr id="672" name="Google Shape;672;p13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673" name="Google Shape;673;p131: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2" name="Shape 132"/>
        <p:cNvGrpSpPr/>
        <p:nvPr/>
      </p:nvGrpSpPr>
      <p:grpSpPr>
        <a:xfrm>
          <a:off x="0" y="0"/>
          <a:ext cx="0" cy="0"/>
          <a:chOff x="0" y="0"/>
          <a:chExt cx="0" cy="0"/>
        </a:xfrm>
      </p:grpSpPr>
      <p:sp>
        <p:nvSpPr>
          <p:cNvPr id="133" name="Google Shape;133;p17: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34" name="Google Shape;134;p17: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35" name="Google Shape;135;p17: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p19: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41" name="Google Shape;141;p19: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noFill/>
          <a:ln>
            <a:noFill/>
          </a:ln>
        </p:spPr>
      </p:sp>
      <p:sp>
        <p:nvSpPr>
          <p:cNvPr id="142" name="Google Shape;142;p19:notes"/>
          <p:cNvSpPr txBox="1"/>
          <p:nvPr>
            <p:ph idx="1" type="body"/>
          </p:nvPr>
        </p:nvSpPr>
        <p:spPr>
          <a:xfrm>
            <a:off x="914400" y="4343400"/>
            <a:ext cx="5029200" cy="41148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6" name="Shape 146"/>
        <p:cNvGrpSpPr/>
        <p:nvPr/>
      </p:nvGrpSpPr>
      <p:grpSpPr>
        <a:xfrm>
          <a:off x="0" y="0"/>
          <a:ext cx="0" cy="0"/>
          <a:chOff x="0" y="0"/>
          <a:chExt cx="0" cy="0"/>
        </a:xfrm>
      </p:grpSpPr>
      <p:sp>
        <p:nvSpPr>
          <p:cNvPr id="147" name="Google Shape;147;p21:notes"/>
          <p:cNvSpPr txBox="1"/>
          <p:nvPr>
            <p:ph idx="12" type="sldNum"/>
          </p:nvPr>
        </p:nvSpPr>
        <p:spPr>
          <a:xfrm>
            <a:off x="3886200" y="8686800"/>
            <a:ext cx="2971800" cy="457200"/>
          </a:xfrm>
          <a:prstGeom prst="rect">
            <a:avLst/>
          </a:prstGeom>
          <a:noFill/>
          <a:ln>
            <a:noFill/>
          </a:ln>
        </p:spPr>
        <p:txBody>
          <a:bodyPr anchorCtr="0" anchor="b" bIns="45700" lIns="91425" spcFirstLastPara="1" rIns="91425" wrap="square" tIns="45700">
            <a:noAutofit/>
          </a:bodyPr>
          <a:lstStyle/>
          <a:p>
            <a:pPr indent="0" lvl="0" marL="0" marR="0" rtl="0" algn="r">
              <a:spcBef>
                <a:spcPts val="0"/>
              </a:spcBef>
              <a:spcAft>
                <a:spcPts val="0"/>
              </a:spcAft>
              <a:buNone/>
            </a:pPr>
            <a:fld id="{00000000-1234-1234-1234-123412341234}" type="slidenum">
              <a:rPr b="0" i="0" lang="en-US" sz="1200" u="none" cap="none" strike="noStrike">
                <a:solidFill>
                  <a:schemeClr val="dk1"/>
                </a:solidFill>
                <a:latin typeface="Arial"/>
                <a:ea typeface="Arial"/>
                <a:cs typeface="Arial"/>
                <a:sym typeface="Arial"/>
              </a:rPr>
              <a:t>‹#›</a:t>
            </a:fld>
            <a:endParaRPr b="0" i="0" sz="1200" u="none" cap="none" strike="noStrike">
              <a:solidFill>
                <a:schemeClr val="dk1"/>
              </a:solidFill>
              <a:latin typeface="Arial"/>
              <a:ea typeface="Arial"/>
              <a:cs typeface="Arial"/>
              <a:sym typeface="Arial"/>
            </a:endParaRPr>
          </a:p>
        </p:txBody>
      </p:sp>
      <p:sp>
        <p:nvSpPr>
          <p:cNvPr id="148" name="Google Shape;148;p21:notes"/>
          <p:cNvSpPr/>
          <p:nvPr>
            <p:ph idx="2" type="sldImg"/>
          </p:nvPr>
        </p:nvSpPr>
        <p:spPr>
          <a:xfrm>
            <a:off x="1143000" y="685800"/>
            <a:ext cx="4572000" cy="3429000"/>
          </a:xfrm>
          <a:custGeom>
            <a:rect b="b" l="l" r="r" t="t"/>
            <a:pathLst>
              <a:path extrusionOk="0" h="120000" w="120000">
                <a:moveTo>
                  <a:pt x="0" y="0"/>
                </a:moveTo>
                <a:lnTo>
                  <a:pt x="120000" y="0"/>
                </a:lnTo>
                <a:lnTo>
                  <a:pt x="120000" y="120000"/>
                </a:lnTo>
                <a:lnTo>
                  <a:pt x="0" y="120000"/>
                </a:lnTo>
                <a:close/>
              </a:path>
            </a:pathLst>
          </a:custGeom>
          <a:solidFill>
            <a:srgbClr val="FFFFFF"/>
          </a:solidFill>
          <a:ln cap="flat" cmpd="sng" w="9525">
            <a:solidFill>
              <a:srgbClr val="000000"/>
            </a:solidFill>
            <a:prstDash val="solid"/>
            <a:miter lim="8000"/>
            <a:headEnd len="sm" w="sm" type="none"/>
            <a:tailEnd len="sm" w="sm" type="none"/>
          </a:ln>
        </p:spPr>
      </p:sp>
      <p:sp>
        <p:nvSpPr>
          <p:cNvPr id="149" name="Google Shape;149;p21:notes"/>
          <p:cNvSpPr txBox="1"/>
          <p:nvPr>
            <p:ph idx="1" type="body"/>
          </p:nvPr>
        </p:nvSpPr>
        <p:spPr>
          <a:xfrm>
            <a:off x="914400" y="4343400"/>
            <a:ext cx="5029200" cy="4114800"/>
          </a:xfrm>
          <a:prstGeom prst="rect">
            <a:avLst/>
          </a:prstGeom>
          <a:solidFill>
            <a:srgbClr val="FFFFFF"/>
          </a:solidFill>
          <a:ln cap="flat" cmpd="sng" w="9525">
            <a:solidFill>
              <a:srgbClr val="000000"/>
            </a:solidFill>
            <a:prstDash val="solid"/>
            <a:miter lim="8000"/>
            <a:headEnd len="sm" w="sm" type="none"/>
            <a:tailEnd len="sm" w="sm" type="none"/>
          </a:ln>
        </p:spPr>
        <p:txBody>
          <a:bodyPr anchorCtr="0" anchor="t" bIns="45700" lIns="91425" spcFirstLastPara="1" rIns="91425" wrap="square" tIns="45700">
            <a:noAutofit/>
          </a:bodyPr>
          <a:lstStyle/>
          <a:p>
            <a:pPr indent="0" lvl="0" marL="0" marR="0" rtl="0" algn="l">
              <a:spcBef>
                <a:spcPts val="0"/>
              </a:spcBef>
              <a:spcAft>
                <a:spcPts val="0"/>
              </a:spcAft>
              <a:buNone/>
            </a:pPr>
            <a:r>
              <a:t/>
            </a:r>
            <a:endParaRPr b="0" i="0" sz="1200" u="none" cap="none" strike="noStrike">
              <a:solidFill>
                <a:schemeClr val="dk1"/>
              </a:solidFill>
              <a:latin typeface="Arial"/>
              <a:ea typeface="Arial"/>
              <a:cs typeface="Arial"/>
              <a:sym typeface="Aria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5" name="Shape 15"/>
        <p:cNvGrpSpPr/>
        <p:nvPr/>
      </p:nvGrpSpPr>
      <p:grpSpPr>
        <a:xfrm>
          <a:off x="0" y="0"/>
          <a:ext cx="0" cy="0"/>
          <a:chOff x="0" y="0"/>
          <a:chExt cx="0" cy="0"/>
        </a:xfrm>
      </p:grpSpPr>
      <p:sp>
        <p:nvSpPr>
          <p:cNvPr id="16" name="Google Shape;16;p2"/>
          <p:cNvSpPr txBox="1"/>
          <p:nvPr>
            <p:ph type="ctrTitle"/>
          </p:nvPr>
        </p:nvSpPr>
        <p:spPr>
          <a:xfrm>
            <a:off x="685800" y="2130425"/>
            <a:ext cx="7772400" cy="1470025"/>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17" name="Google Shape;17;p2"/>
          <p:cNvSpPr txBox="1"/>
          <p:nvPr>
            <p:ph idx="1" type="subTitle"/>
          </p:nvPr>
        </p:nvSpPr>
        <p:spPr>
          <a:xfrm>
            <a:off x="1371600" y="3886200"/>
            <a:ext cx="6400800" cy="1752600"/>
          </a:xfrm>
          <a:prstGeom prst="rect">
            <a:avLst/>
          </a:prstGeom>
          <a:noFill/>
          <a:ln>
            <a:noFill/>
          </a:ln>
        </p:spPr>
        <p:txBody>
          <a:bodyPr anchorCtr="0" anchor="t" bIns="91425" lIns="91425" spcFirstLastPara="1" rIns="91425" wrap="square" tIns="91425">
            <a:noAutofit/>
          </a:bodyPr>
          <a:lstStyle>
            <a:lvl1pPr indent="0" lvl="0" marL="0" marR="0" rtl="0" algn="ctr">
              <a:spcBef>
                <a:spcPts val="560"/>
              </a:spcBef>
              <a:spcAft>
                <a:spcPts val="0"/>
              </a:spcAft>
              <a:buClr>
                <a:schemeClr val="lt1"/>
              </a:buClr>
              <a:buSzPts val="2800"/>
              <a:buFont typeface="Arial"/>
              <a:buNone/>
              <a:defRPr b="0" i="0" sz="2800" u="none" cap="none" strike="noStrike">
                <a:solidFill>
                  <a:schemeClr val="lt1"/>
                </a:solidFill>
                <a:latin typeface="Arial"/>
                <a:ea typeface="Arial"/>
                <a:cs typeface="Arial"/>
                <a:sym typeface="Arial"/>
              </a:defRPr>
            </a:lvl1pPr>
            <a:lvl2pPr indent="0" lvl="1" marL="457200" marR="0" rtl="0" algn="ctr">
              <a:spcBef>
                <a:spcPts val="1200"/>
              </a:spcBef>
              <a:spcAft>
                <a:spcPts val="0"/>
              </a:spcAft>
              <a:buClr>
                <a:schemeClr val="lt1"/>
              </a:buClr>
              <a:buSzPts val="2400"/>
              <a:buFont typeface="Noto Sans Symbols"/>
              <a:buNone/>
              <a:defRPr b="0" i="0" sz="2400" u="none" cap="none" strike="noStrike">
                <a:solidFill>
                  <a:schemeClr val="lt1"/>
                </a:solidFill>
                <a:latin typeface="Arial"/>
                <a:ea typeface="Arial"/>
                <a:cs typeface="Arial"/>
                <a:sym typeface="Arial"/>
              </a:defRPr>
            </a:lvl2pPr>
            <a:lvl3pPr indent="0" lvl="2" marL="914400" marR="0" rtl="0" algn="ctr">
              <a:spcBef>
                <a:spcPts val="1000"/>
              </a:spcBef>
              <a:spcAft>
                <a:spcPts val="0"/>
              </a:spcAft>
              <a:buClr>
                <a:schemeClr val="lt1"/>
              </a:buClr>
              <a:buSzPts val="2000"/>
              <a:buFont typeface="Noto Sans Symbols"/>
              <a:buNone/>
              <a:defRPr b="0" i="0" sz="2000" u="none" cap="none" strike="noStrike">
                <a:solidFill>
                  <a:schemeClr val="lt1"/>
                </a:solidFill>
                <a:latin typeface="Arial"/>
                <a:ea typeface="Arial"/>
                <a:cs typeface="Arial"/>
                <a:sym typeface="Arial"/>
              </a:defRPr>
            </a:lvl3pPr>
            <a:lvl4pPr indent="0" lvl="3" marL="1371600" marR="0" rtl="0" algn="ctr">
              <a:spcBef>
                <a:spcPts val="10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4pPr>
            <a:lvl5pPr indent="0" lvl="4" marL="1828800" marR="0" rtl="0" algn="ctr">
              <a:spcBef>
                <a:spcPts val="10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5pPr>
            <a:lvl6pPr indent="0" lvl="5" marL="2286000" marR="0" rtl="0" algn="ctr">
              <a:spcBef>
                <a:spcPts val="10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6pPr>
            <a:lvl7pPr indent="0" lvl="6" marL="2743200" marR="0" rtl="0" algn="ctr">
              <a:spcBef>
                <a:spcPts val="10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7pPr>
            <a:lvl8pPr indent="0" lvl="7" marL="3200400" marR="0" rtl="0" algn="ctr">
              <a:spcBef>
                <a:spcPts val="10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8pPr>
            <a:lvl9pPr indent="0" lvl="8" marL="3657600" marR="0" rtl="0" algn="ctr">
              <a:spcBef>
                <a:spcPts val="1000"/>
              </a:spcBef>
              <a:spcAft>
                <a:spcPts val="0"/>
              </a:spcAft>
              <a:buClr>
                <a:schemeClr val="lt1"/>
              </a:buClr>
              <a:buSzPts val="2000"/>
              <a:buFont typeface="Arial"/>
              <a:buNone/>
              <a:defRPr b="0" i="0" sz="2000" u="none" cap="none" strike="noStrike">
                <a:solidFill>
                  <a:schemeClr val="lt1"/>
                </a:solidFill>
                <a:latin typeface="Arial"/>
                <a:ea typeface="Arial"/>
                <a:cs typeface="Arial"/>
                <a:sym typeface="Arial"/>
              </a:defRPr>
            </a:lvl9pPr>
          </a:lstStyle>
          <a:p/>
        </p:txBody>
      </p:sp>
      <p:sp>
        <p:nvSpPr>
          <p:cNvPr id="18" name="Google Shape;18;p2"/>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19" name="Google Shape;19;p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20" name="Google Shape;20;p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71" name="Shape 71"/>
        <p:cNvGrpSpPr/>
        <p:nvPr/>
      </p:nvGrpSpPr>
      <p:grpSpPr>
        <a:xfrm>
          <a:off x="0" y="0"/>
          <a:ext cx="0" cy="0"/>
          <a:chOff x="0" y="0"/>
          <a:chExt cx="0" cy="0"/>
        </a:xfrm>
      </p:grpSpPr>
      <p:sp>
        <p:nvSpPr>
          <p:cNvPr id="72" name="Google Shape;72;p11"/>
          <p:cNvSpPr txBox="1"/>
          <p:nvPr>
            <p:ph type="title"/>
          </p:nvPr>
        </p:nvSpPr>
        <p:spPr>
          <a:xfrm>
            <a:off x="1792288" y="4800600"/>
            <a:ext cx="5486400" cy="566738"/>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73" name="Google Shape;73;p11"/>
          <p:cNvSpPr/>
          <p:nvPr>
            <p:ph idx="2" type="pic"/>
          </p:nvPr>
        </p:nvSpPr>
        <p:spPr>
          <a:xfrm>
            <a:off x="1792288" y="612775"/>
            <a:ext cx="5486400" cy="4114800"/>
          </a:xfrm>
          <a:prstGeom prst="rect">
            <a:avLst/>
          </a:prstGeom>
          <a:noFill/>
          <a:ln>
            <a:noFill/>
          </a:ln>
        </p:spPr>
        <p:txBody>
          <a:bodyPr anchorCtr="0" anchor="t" bIns="91425" lIns="91425" spcFirstLastPara="1" rIns="91425" wrap="square" tIns="91425">
            <a:noAutofit/>
          </a:bodyPr>
          <a:lstStyle>
            <a:lvl1pPr indent="0" lvl="0" marL="0" marR="0" rtl="0" algn="l">
              <a:spcBef>
                <a:spcPts val="640"/>
              </a:spcBef>
              <a:spcAft>
                <a:spcPts val="0"/>
              </a:spcAft>
              <a:buClr>
                <a:schemeClr val="lt1"/>
              </a:buClr>
              <a:buSzPts val="1400"/>
              <a:buFont typeface="Arial"/>
              <a:buNone/>
              <a:defRPr b="0" i="0" sz="3200" u="none" cap="none" strike="noStrike">
                <a:solidFill>
                  <a:schemeClr val="lt1"/>
                </a:solidFill>
                <a:latin typeface="Arial"/>
                <a:ea typeface="Arial"/>
                <a:cs typeface="Arial"/>
                <a:sym typeface="Arial"/>
              </a:defRPr>
            </a:lvl1pPr>
            <a:lvl2pPr indent="0" lvl="1" marL="457200" marR="0" rtl="0" algn="l">
              <a:spcBef>
                <a:spcPts val="1400"/>
              </a:spcBef>
              <a:spcAft>
                <a:spcPts val="0"/>
              </a:spcAft>
              <a:buClr>
                <a:schemeClr val="lt1"/>
              </a:buClr>
              <a:buSzPts val="1400"/>
              <a:buFont typeface="Noto Sans Symbols"/>
              <a:buNone/>
              <a:defRPr b="0" i="0" sz="2800" u="none" cap="none" strike="noStrike">
                <a:solidFill>
                  <a:schemeClr val="lt1"/>
                </a:solidFill>
                <a:latin typeface="Arial"/>
                <a:ea typeface="Arial"/>
                <a:cs typeface="Arial"/>
                <a:sym typeface="Arial"/>
              </a:defRPr>
            </a:lvl2pPr>
            <a:lvl3pPr indent="0" lvl="2" marL="914400" marR="0" rtl="0" algn="l">
              <a:spcBef>
                <a:spcPts val="1200"/>
              </a:spcBef>
              <a:spcAft>
                <a:spcPts val="0"/>
              </a:spcAft>
              <a:buClr>
                <a:schemeClr val="lt1"/>
              </a:buClr>
              <a:buSzPts val="1400"/>
              <a:buFont typeface="Noto Sans Symbols"/>
              <a:buNone/>
              <a:defRPr b="0" i="0" sz="2400" u="none" cap="none" strike="noStrike">
                <a:solidFill>
                  <a:schemeClr val="lt1"/>
                </a:solidFill>
                <a:latin typeface="Arial"/>
                <a:ea typeface="Arial"/>
                <a:cs typeface="Arial"/>
                <a:sym typeface="Arial"/>
              </a:defRPr>
            </a:lvl3pPr>
            <a:lvl4pPr indent="0" lvl="3" marL="1371600" marR="0" rtl="0" algn="l">
              <a:spcBef>
                <a:spcPts val="10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4pPr>
            <a:lvl5pPr indent="0" lvl="4" marL="1828800" marR="0" rtl="0" algn="l">
              <a:spcBef>
                <a:spcPts val="10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5pPr>
            <a:lvl6pPr indent="0" lvl="5" marL="2286000" marR="0" rtl="0" algn="l">
              <a:spcBef>
                <a:spcPts val="10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6pPr>
            <a:lvl7pPr indent="0" lvl="6" marL="2743200" marR="0" rtl="0" algn="l">
              <a:spcBef>
                <a:spcPts val="10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7pPr>
            <a:lvl8pPr indent="0" lvl="7" marL="3200400" marR="0" rtl="0" algn="l">
              <a:spcBef>
                <a:spcPts val="10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8pPr>
            <a:lvl9pPr indent="0" lvl="8" marL="3657600" marR="0" rtl="0" algn="l">
              <a:spcBef>
                <a:spcPts val="1000"/>
              </a:spcBef>
              <a:spcAft>
                <a:spcPts val="0"/>
              </a:spcAft>
              <a:buClr>
                <a:schemeClr val="lt1"/>
              </a:buClr>
              <a:buSzPts val="1400"/>
              <a:buFont typeface="Arial"/>
              <a:buNone/>
              <a:defRPr b="0" i="0" sz="2000" u="none" cap="none" strike="noStrike">
                <a:solidFill>
                  <a:schemeClr val="lt1"/>
                </a:solidFill>
                <a:latin typeface="Arial"/>
                <a:ea typeface="Arial"/>
                <a:cs typeface="Arial"/>
                <a:sym typeface="Arial"/>
              </a:defRPr>
            </a:lvl9pPr>
          </a:lstStyle>
          <a:p/>
        </p:txBody>
      </p:sp>
      <p:sp>
        <p:nvSpPr>
          <p:cNvPr id="74" name="Google Shape;74;p11"/>
          <p:cNvSpPr txBox="1"/>
          <p:nvPr>
            <p:ph idx="1" type="body"/>
          </p:nvPr>
        </p:nvSpPr>
        <p:spPr>
          <a:xfrm>
            <a:off x="1792288" y="5367338"/>
            <a:ext cx="5486400" cy="804862"/>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Arial"/>
                <a:ea typeface="Arial"/>
                <a:cs typeface="Arial"/>
                <a:sym typeface="Arial"/>
              </a:defRPr>
            </a:lvl1pPr>
            <a:lvl2pPr indent="-228600" lvl="1" marL="914400" marR="0" rtl="0" algn="l">
              <a:spcBef>
                <a:spcPts val="600"/>
              </a:spcBef>
              <a:spcAft>
                <a:spcPts val="0"/>
              </a:spcAft>
              <a:buClr>
                <a:schemeClr val="lt1"/>
              </a:buClr>
              <a:buSzPts val="2400"/>
              <a:buFont typeface="Noto Sans Symbols"/>
              <a:buNone/>
              <a:defRPr b="0" i="0" sz="1200" u="none" cap="none" strike="noStrike">
                <a:solidFill>
                  <a:schemeClr val="lt1"/>
                </a:solidFill>
                <a:latin typeface="Arial"/>
                <a:ea typeface="Arial"/>
                <a:cs typeface="Arial"/>
                <a:sym typeface="Arial"/>
              </a:defRPr>
            </a:lvl2pPr>
            <a:lvl3pPr indent="-228600" lvl="2" marL="1371600" marR="0" rtl="0" algn="l">
              <a:spcBef>
                <a:spcPts val="500"/>
              </a:spcBef>
              <a:spcAft>
                <a:spcPts val="0"/>
              </a:spcAft>
              <a:buClr>
                <a:schemeClr val="lt1"/>
              </a:buClr>
              <a:buSzPts val="2000"/>
              <a:buFont typeface="Noto Sans Symbols"/>
              <a:buNone/>
              <a:defRPr b="0" i="0" sz="1000" u="none" cap="none" strike="noStrike">
                <a:solidFill>
                  <a:schemeClr val="lt1"/>
                </a:solidFill>
                <a:latin typeface="Arial"/>
                <a:ea typeface="Arial"/>
                <a:cs typeface="Arial"/>
                <a:sym typeface="Arial"/>
              </a:defRPr>
            </a:lvl3pPr>
            <a:lvl4pPr indent="-228600" lvl="3" marL="18288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4pPr>
            <a:lvl5pPr indent="-228600" lvl="4" marL="22860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5pPr>
            <a:lvl6pPr indent="-228600" lvl="5" marL="27432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6pPr>
            <a:lvl7pPr indent="-228600" lvl="6" marL="32004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7pPr>
            <a:lvl8pPr indent="-228600" lvl="7" marL="36576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8pPr>
            <a:lvl9pPr indent="-228600" lvl="8" marL="41148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9pPr>
          </a:lstStyle>
          <a:p/>
        </p:txBody>
      </p:sp>
      <p:sp>
        <p:nvSpPr>
          <p:cNvPr id="75" name="Google Shape;75;p11"/>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76" name="Google Shape;76;p1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77" name="Google Shape;77;p1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78" name="Shape 78"/>
        <p:cNvGrpSpPr/>
        <p:nvPr/>
      </p:nvGrpSpPr>
      <p:grpSpPr>
        <a:xfrm>
          <a:off x="0" y="0"/>
          <a:ext cx="0" cy="0"/>
          <a:chOff x="0" y="0"/>
          <a:chExt cx="0" cy="0"/>
        </a:xfrm>
      </p:grpSpPr>
      <p:sp>
        <p:nvSpPr>
          <p:cNvPr id="79" name="Google Shape;79;p12"/>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80" name="Google Shape;80;p12"/>
          <p:cNvSpPr txBox="1"/>
          <p:nvPr>
            <p:ph idx="1" type="body"/>
          </p:nvPr>
        </p:nvSpPr>
        <p:spPr>
          <a:xfrm rot="5400000">
            <a:off x="2514600" y="152400"/>
            <a:ext cx="4114800" cy="77724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1200"/>
              </a:spcBef>
              <a:spcAft>
                <a:spcPts val="0"/>
              </a:spcAft>
              <a:buClr>
                <a:schemeClr val="lt1"/>
              </a:buClr>
              <a:buSzPts val="2400"/>
              <a:buFont typeface="Noto Sans Symbols"/>
              <a:buChar char="➢"/>
              <a:defRPr b="0" i="0" sz="2400" u="none" cap="none" strike="noStrike">
                <a:solidFill>
                  <a:schemeClr val="lt1"/>
                </a:solidFill>
                <a:latin typeface="Arial"/>
                <a:ea typeface="Arial"/>
                <a:cs typeface="Arial"/>
                <a:sym typeface="Arial"/>
              </a:defRPr>
            </a:lvl2pPr>
            <a:lvl3pPr indent="-355600" lvl="2" marL="13716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3pPr>
            <a:lvl4pPr indent="-355600" lvl="3" marL="1828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81" name="Google Shape;81;p12"/>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82" name="Google Shape;82;p12"/>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83" name="Google Shape;83;p12"/>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84" name="Shape 84"/>
        <p:cNvGrpSpPr/>
        <p:nvPr/>
      </p:nvGrpSpPr>
      <p:grpSpPr>
        <a:xfrm>
          <a:off x="0" y="0"/>
          <a:ext cx="0" cy="0"/>
          <a:chOff x="0" y="0"/>
          <a:chExt cx="0" cy="0"/>
        </a:xfrm>
      </p:grpSpPr>
      <p:sp>
        <p:nvSpPr>
          <p:cNvPr id="85" name="Google Shape;85;p13"/>
          <p:cNvSpPr txBox="1"/>
          <p:nvPr>
            <p:ph type="title"/>
          </p:nvPr>
        </p:nvSpPr>
        <p:spPr>
          <a:xfrm rot="5400000">
            <a:off x="4743450" y="2381250"/>
            <a:ext cx="5486400" cy="19431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86" name="Google Shape;86;p13"/>
          <p:cNvSpPr txBox="1"/>
          <p:nvPr>
            <p:ph idx="1" type="body"/>
          </p:nvPr>
        </p:nvSpPr>
        <p:spPr>
          <a:xfrm rot="5400000">
            <a:off x="781050" y="514350"/>
            <a:ext cx="5486400" cy="56769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1200"/>
              </a:spcBef>
              <a:spcAft>
                <a:spcPts val="0"/>
              </a:spcAft>
              <a:buClr>
                <a:schemeClr val="lt1"/>
              </a:buClr>
              <a:buSzPts val="2400"/>
              <a:buFont typeface="Noto Sans Symbols"/>
              <a:buChar char="➢"/>
              <a:defRPr b="0" i="0" sz="2400" u="none" cap="none" strike="noStrike">
                <a:solidFill>
                  <a:schemeClr val="lt1"/>
                </a:solidFill>
                <a:latin typeface="Arial"/>
                <a:ea typeface="Arial"/>
                <a:cs typeface="Arial"/>
                <a:sym typeface="Arial"/>
              </a:defRPr>
            </a:lvl2pPr>
            <a:lvl3pPr indent="-355600" lvl="2" marL="13716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3pPr>
            <a:lvl4pPr indent="-355600" lvl="3" marL="1828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87" name="Google Shape;87;p13"/>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88" name="Google Shape;88;p13"/>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89" name="Google Shape;89;p13"/>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21" name="Shape 21"/>
        <p:cNvGrpSpPr/>
        <p:nvPr/>
      </p:nvGrpSpPr>
      <p:grpSpPr>
        <a:xfrm>
          <a:off x="0" y="0"/>
          <a:ext cx="0" cy="0"/>
          <a:chOff x="0" y="0"/>
          <a:chExt cx="0" cy="0"/>
        </a:xfrm>
      </p:grpSpPr>
      <p:sp>
        <p:nvSpPr>
          <p:cNvPr id="22" name="Google Shape;22;p3"/>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23" name="Google Shape;23;p3"/>
          <p:cNvSpPr txBox="1"/>
          <p:nvPr>
            <p:ph idx="1" type="body"/>
          </p:nvPr>
        </p:nvSpPr>
        <p:spPr>
          <a:xfrm>
            <a:off x="685800" y="1981200"/>
            <a:ext cx="7772400" cy="4114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1200"/>
              </a:spcBef>
              <a:spcAft>
                <a:spcPts val="0"/>
              </a:spcAft>
              <a:buClr>
                <a:schemeClr val="lt1"/>
              </a:buClr>
              <a:buSzPts val="2400"/>
              <a:buFont typeface="Noto Sans Symbols"/>
              <a:buChar char="➢"/>
              <a:defRPr b="0" i="0" sz="2400" u="none" cap="none" strike="noStrike">
                <a:solidFill>
                  <a:schemeClr val="lt1"/>
                </a:solidFill>
                <a:latin typeface="Arial"/>
                <a:ea typeface="Arial"/>
                <a:cs typeface="Arial"/>
                <a:sym typeface="Arial"/>
              </a:defRPr>
            </a:lvl2pPr>
            <a:lvl3pPr indent="-355600" lvl="2" marL="13716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3pPr>
            <a:lvl4pPr indent="-355600" lvl="3" marL="1828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24" name="Google Shape;24;p3"/>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25" name="Google Shape;25;p3"/>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26" name="Google Shape;26;p3"/>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Diagram or Organization Chart" type="dgm">
  <p:cSld name="DIAGRAM">
    <p:spTree>
      <p:nvGrpSpPr>
        <p:cNvPr id="27" name="Shape 27"/>
        <p:cNvGrpSpPr/>
        <p:nvPr/>
      </p:nvGrpSpPr>
      <p:grpSpPr>
        <a:xfrm>
          <a:off x="0" y="0"/>
          <a:ext cx="0" cy="0"/>
          <a:chOff x="0" y="0"/>
          <a:chExt cx="0" cy="0"/>
        </a:xfrm>
      </p:grpSpPr>
      <p:sp>
        <p:nvSpPr>
          <p:cNvPr id="28" name="Google Shape;28;p4"/>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29" name="Google Shape;29;p4"/>
          <p:cNvSpPr/>
          <p:nvPr>
            <p:ph idx="2" type="dgm"/>
          </p:nvPr>
        </p:nvSpPr>
        <p:spPr>
          <a:xfrm>
            <a:off x="685800" y="1981200"/>
            <a:ext cx="7772400" cy="4114800"/>
          </a:xfrm>
          <a:prstGeom prst="rect">
            <a:avLst/>
          </a:prstGeom>
          <a:noFill/>
          <a:ln>
            <a:noFill/>
          </a:ln>
        </p:spPr>
        <p:txBody>
          <a:bodyPr anchorCtr="0" anchor="t" bIns="91425" lIns="91425" spcFirstLastPara="1" rIns="91425" wrap="square" tIns="91425">
            <a:noAutofit/>
          </a:bodyPr>
          <a:lstStyle>
            <a:lvl1pPr indent="-342900" lvl="0" marL="3429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285750" lvl="1" marL="742950" marR="0" rtl="0" algn="l">
              <a:spcBef>
                <a:spcPts val="1200"/>
              </a:spcBef>
              <a:spcAft>
                <a:spcPts val="0"/>
              </a:spcAft>
              <a:buClr>
                <a:schemeClr val="lt1"/>
              </a:buClr>
              <a:buSzPts val="2400"/>
              <a:buFont typeface="Noto Sans Symbols"/>
              <a:buChar char="➢"/>
              <a:defRPr b="0" i="0" sz="2400" u="none" cap="none" strike="noStrike">
                <a:solidFill>
                  <a:schemeClr val="lt1"/>
                </a:solidFill>
                <a:latin typeface="Arial"/>
                <a:ea typeface="Arial"/>
                <a:cs typeface="Arial"/>
                <a:sym typeface="Arial"/>
              </a:defRPr>
            </a:lvl2pPr>
            <a:lvl3pPr indent="-228600" lvl="2" marL="11430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3pPr>
            <a:lvl4pPr indent="-228600" lvl="3" marL="16002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228600" lvl="4" marL="20574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228600" lvl="5" marL="25146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228600" lvl="6" marL="2971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228600" lvl="7" marL="34290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228600" lvl="8" marL="38862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30" name="Google Shape;30;p4"/>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31" name="Google Shape;31;p4"/>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32" name="Google Shape;32;p4"/>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33" name="Shape 33"/>
        <p:cNvGrpSpPr/>
        <p:nvPr/>
      </p:nvGrpSpPr>
      <p:grpSpPr>
        <a:xfrm>
          <a:off x="0" y="0"/>
          <a:ext cx="0" cy="0"/>
          <a:chOff x="0" y="0"/>
          <a:chExt cx="0" cy="0"/>
        </a:xfrm>
      </p:grpSpPr>
      <p:sp>
        <p:nvSpPr>
          <p:cNvPr id="34" name="Google Shape;34;p5"/>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35" name="Google Shape;35;p5"/>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36" name="Google Shape;36;p5"/>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37" name="Shape 37"/>
        <p:cNvGrpSpPr/>
        <p:nvPr/>
      </p:nvGrpSpPr>
      <p:grpSpPr>
        <a:xfrm>
          <a:off x="0" y="0"/>
          <a:ext cx="0" cy="0"/>
          <a:chOff x="0" y="0"/>
          <a:chExt cx="0" cy="0"/>
        </a:xfrm>
      </p:grpSpPr>
      <p:sp>
        <p:nvSpPr>
          <p:cNvPr id="38" name="Google Shape;38;p6"/>
          <p:cNvSpPr txBox="1"/>
          <p:nvPr>
            <p:ph type="title"/>
          </p:nvPr>
        </p:nvSpPr>
        <p:spPr>
          <a:xfrm>
            <a:off x="722313" y="4406900"/>
            <a:ext cx="7772400" cy="1362075"/>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1" i="0" sz="40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39" name="Google Shape;39;p6"/>
          <p:cNvSpPr txBox="1"/>
          <p:nvPr>
            <p:ph idx="1" type="body"/>
          </p:nvPr>
        </p:nvSpPr>
        <p:spPr>
          <a:xfrm>
            <a:off x="722313" y="2906713"/>
            <a:ext cx="7772400" cy="1500187"/>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00"/>
              </a:spcBef>
              <a:spcAft>
                <a:spcPts val="0"/>
              </a:spcAft>
              <a:buClr>
                <a:schemeClr val="lt1"/>
              </a:buClr>
              <a:buSzPts val="2800"/>
              <a:buFont typeface="Arial"/>
              <a:buNone/>
              <a:defRPr b="0" i="0" sz="2000" u="none" cap="none" strike="noStrike">
                <a:solidFill>
                  <a:schemeClr val="lt1"/>
                </a:solidFill>
                <a:latin typeface="Arial"/>
                <a:ea typeface="Arial"/>
                <a:cs typeface="Arial"/>
                <a:sym typeface="Arial"/>
              </a:defRPr>
            </a:lvl1pPr>
            <a:lvl2pPr indent="-228600" lvl="1" marL="914400" marR="0" rtl="0" algn="l">
              <a:spcBef>
                <a:spcPts val="900"/>
              </a:spcBef>
              <a:spcAft>
                <a:spcPts val="0"/>
              </a:spcAft>
              <a:buClr>
                <a:schemeClr val="lt1"/>
              </a:buClr>
              <a:buSzPts val="2400"/>
              <a:buFont typeface="Noto Sans Symbols"/>
              <a:buNone/>
              <a:defRPr b="0" i="0" sz="1800" u="none" cap="none" strike="noStrike">
                <a:solidFill>
                  <a:schemeClr val="lt1"/>
                </a:solidFill>
                <a:latin typeface="Arial"/>
                <a:ea typeface="Arial"/>
                <a:cs typeface="Arial"/>
                <a:sym typeface="Arial"/>
              </a:defRPr>
            </a:lvl2pPr>
            <a:lvl3pPr indent="-228600" lvl="2" marL="1371600" marR="0" rtl="0" algn="l">
              <a:spcBef>
                <a:spcPts val="800"/>
              </a:spcBef>
              <a:spcAft>
                <a:spcPts val="0"/>
              </a:spcAft>
              <a:buClr>
                <a:schemeClr val="lt1"/>
              </a:buClr>
              <a:buSzPts val="2000"/>
              <a:buFont typeface="Noto Sans Symbols"/>
              <a:buNone/>
              <a:defRPr b="0" i="0" sz="1600" u="none" cap="none" strike="noStrike">
                <a:solidFill>
                  <a:schemeClr val="lt1"/>
                </a:solidFill>
                <a:latin typeface="Arial"/>
                <a:ea typeface="Arial"/>
                <a:cs typeface="Arial"/>
                <a:sym typeface="Arial"/>
              </a:defRPr>
            </a:lvl3pPr>
            <a:lvl4pPr indent="-228600" lvl="3" marL="1828800" marR="0" rtl="0" algn="l">
              <a:spcBef>
                <a:spcPts val="70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4pPr>
            <a:lvl5pPr indent="-228600" lvl="4" marL="2286000" marR="0" rtl="0" algn="l">
              <a:spcBef>
                <a:spcPts val="70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5pPr>
            <a:lvl6pPr indent="-228600" lvl="5" marL="2743200" marR="0" rtl="0" algn="l">
              <a:spcBef>
                <a:spcPts val="70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6pPr>
            <a:lvl7pPr indent="-228600" lvl="6" marL="3200400" marR="0" rtl="0" algn="l">
              <a:spcBef>
                <a:spcPts val="70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7pPr>
            <a:lvl8pPr indent="-228600" lvl="7" marL="3657600" marR="0" rtl="0" algn="l">
              <a:spcBef>
                <a:spcPts val="70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8pPr>
            <a:lvl9pPr indent="-228600" lvl="8" marL="4114800" marR="0" rtl="0" algn="l">
              <a:spcBef>
                <a:spcPts val="700"/>
              </a:spcBef>
              <a:spcAft>
                <a:spcPts val="0"/>
              </a:spcAft>
              <a:buClr>
                <a:schemeClr val="lt1"/>
              </a:buClr>
              <a:buSzPts val="2000"/>
              <a:buFont typeface="Arial"/>
              <a:buNone/>
              <a:defRPr b="0" i="0" sz="1400" u="none" cap="none" strike="noStrike">
                <a:solidFill>
                  <a:schemeClr val="lt1"/>
                </a:solidFill>
                <a:latin typeface="Arial"/>
                <a:ea typeface="Arial"/>
                <a:cs typeface="Arial"/>
                <a:sym typeface="Arial"/>
              </a:defRPr>
            </a:lvl9pPr>
          </a:lstStyle>
          <a:p/>
        </p:txBody>
      </p:sp>
      <p:sp>
        <p:nvSpPr>
          <p:cNvPr id="40" name="Google Shape;40;p6"/>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41" name="Google Shape;41;p6"/>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42" name="Google Shape;42;p6"/>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43" name="Shape 43"/>
        <p:cNvGrpSpPr/>
        <p:nvPr/>
      </p:nvGrpSpPr>
      <p:grpSpPr>
        <a:xfrm>
          <a:off x="0" y="0"/>
          <a:ext cx="0" cy="0"/>
          <a:chOff x="0" y="0"/>
          <a:chExt cx="0" cy="0"/>
        </a:xfrm>
      </p:grpSpPr>
      <p:sp>
        <p:nvSpPr>
          <p:cNvPr id="44" name="Google Shape;44;p7"/>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45" name="Google Shape;45;p7"/>
          <p:cNvSpPr txBox="1"/>
          <p:nvPr>
            <p:ph idx="1" type="body"/>
          </p:nvPr>
        </p:nvSpPr>
        <p:spPr>
          <a:xfrm>
            <a:off x="685800" y="1981200"/>
            <a:ext cx="3810000" cy="4114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1200"/>
              </a:spcBef>
              <a:spcAft>
                <a:spcPts val="0"/>
              </a:spcAft>
              <a:buClr>
                <a:schemeClr val="lt1"/>
              </a:buClr>
              <a:buSzPts val="2400"/>
              <a:buFont typeface="Noto Sans Symbols"/>
              <a:buChar char="➢"/>
              <a:defRPr b="0" i="0" sz="2400" u="none" cap="none" strike="noStrike">
                <a:solidFill>
                  <a:schemeClr val="lt1"/>
                </a:solidFill>
                <a:latin typeface="Arial"/>
                <a:ea typeface="Arial"/>
                <a:cs typeface="Arial"/>
                <a:sym typeface="Arial"/>
              </a:defRPr>
            </a:lvl2pPr>
            <a:lvl3pPr indent="-355600" lvl="2" marL="13716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3pPr>
            <a:lvl4pPr indent="-342900" lvl="3" marL="18288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42900" lvl="4" marL="22860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5pPr>
            <a:lvl6pPr indent="-342900" lvl="5" marL="27432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46" name="Google Shape;46;p7"/>
          <p:cNvSpPr txBox="1"/>
          <p:nvPr>
            <p:ph idx="2" type="body"/>
          </p:nvPr>
        </p:nvSpPr>
        <p:spPr>
          <a:xfrm>
            <a:off x="4648200" y="1981200"/>
            <a:ext cx="3810000" cy="4114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1200"/>
              </a:spcBef>
              <a:spcAft>
                <a:spcPts val="0"/>
              </a:spcAft>
              <a:buClr>
                <a:schemeClr val="lt1"/>
              </a:buClr>
              <a:buSzPts val="2400"/>
              <a:buFont typeface="Noto Sans Symbols"/>
              <a:buChar char="➢"/>
              <a:defRPr b="0" i="0" sz="2400" u="none" cap="none" strike="noStrike">
                <a:solidFill>
                  <a:schemeClr val="lt1"/>
                </a:solidFill>
                <a:latin typeface="Arial"/>
                <a:ea typeface="Arial"/>
                <a:cs typeface="Arial"/>
                <a:sym typeface="Arial"/>
              </a:defRPr>
            </a:lvl2pPr>
            <a:lvl3pPr indent="-355600" lvl="2" marL="13716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3pPr>
            <a:lvl4pPr indent="-342900" lvl="3" marL="18288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4pPr>
            <a:lvl5pPr indent="-342900" lvl="4" marL="22860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5pPr>
            <a:lvl6pPr indent="-342900" lvl="5" marL="27432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6pPr>
            <a:lvl7pPr indent="-342900" lvl="6" marL="32004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7pPr>
            <a:lvl8pPr indent="-342900" lvl="7" marL="36576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8pPr>
            <a:lvl9pPr indent="-342900" lvl="8" marL="4114800" marR="0" rtl="0" algn="l">
              <a:spcBef>
                <a:spcPts val="900"/>
              </a:spcBef>
              <a:spcAft>
                <a:spcPts val="0"/>
              </a:spcAft>
              <a:buClr>
                <a:schemeClr val="lt1"/>
              </a:buClr>
              <a:buSzPts val="1800"/>
              <a:buFont typeface="Arial"/>
              <a:buChar char="»"/>
              <a:defRPr b="0" i="0" sz="1800" u="none" cap="none" strike="noStrike">
                <a:solidFill>
                  <a:schemeClr val="lt1"/>
                </a:solidFill>
                <a:latin typeface="Arial"/>
                <a:ea typeface="Arial"/>
                <a:cs typeface="Arial"/>
                <a:sym typeface="Arial"/>
              </a:defRPr>
            </a:lvl9pPr>
          </a:lstStyle>
          <a:p/>
        </p:txBody>
      </p:sp>
      <p:sp>
        <p:nvSpPr>
          <p:cNvPr id="47" name="Google Shape;47;p7"/>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48" name="Google Shape;48;p7"/>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49" name="Google Shape;49;p7"/>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50" name="Shape 50"/>
        <p:cNvGrpSpPr/>
        <p:nvPr/>
      </p:nvGrpSpPr>
      <p:grpSpPr>
        <a:xfrm>
          <a:off x="0" y="0"/>
          <a:ext cx="0" cy="0"/>
          <a:chOff x="0" y="0"/>
          <a:chExt cx="0" cy="0"/>
        </a:xfrm>
      </p:grpSpPr>
      <p:sp>
        <p:nvSpPr>
          <p:cNvPr id="51" name="Google Shape;51;p8"/>
          <p:cNvSpPr txBox="1"/>
          <p:nvPr>
            <p:ph type="title"/>
          </p:nvPr>
        </p:nvSpPr>
        <p:spPr>
          <a:xfrm>
            <a:off x="457200" y="274638"/>
            <a:ext cx="82296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52" name="Google Shape;52;p8"/>
          <p:cNvSpPr txBox="1"/>
          <p:nvPr>
            <p:ph idx="1" type="body"/>
          </p:nvPr>
        </p:nvSpPr>
        <p:spPr>
          <a:xfrm>
            <a:off x="457200" y="1535113"/>
            <a:ext cx="4040188"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Arial"/>
                <a:ea typeface="Arial"/>
                <a:cs typeface="Arial"/>
                <a:sym typeface="Arial"/>
              </a:defRPr>
            </a:lvl1pPr>
            <a:lvl2pPr indent="-228600" lvl="1" marL="914400" marR="0" rtl="0" algn="l">
              <a:spcBef>
                <a:spcPts val="1000"/>
              </a:spcBef>
              <a:spcAft>
                <a:spcPts val="0"/>
              </a:spcAft>
              <a:buClr>
                <a:schemeClr val="lt1"/>
              </a:buClr>
              <a:buSzPts val="2400"/>
              <a:buFont typeface="Noto Sans Symbols"/>
              <a:buNone/>
              <a:defRPr b="1" i="0" sz="2000" u="none" cap="none" strike="noStrike">
                <a:solidFill>
                  <a:schemeClr val="lt1"/>
                </a:solidFill>
                <a:latin typeface="Arial"/>
                <a:ea typeface="Arial"/>
                <a:cs typeface="Arial"/>
                <a:sym typeface="Arial"/>
              </a:defRPr>
            </a:lvl2pPr>
            <a:lvl3pPr indent="-228600" lvl="2" marL="1371600" marR="0" rtl="0" algn="l">
              <a:spcBef>
                <a:spcPts val="900"/>
              </a:spcBef>
              <a:spcAft>
                <a:spcPts val="0"/>
              </a:spcAft>
              <a:buClr>
                <a:schemeClr val="lt1"/>
              </a:buClr>
              <a:buSzPts val="2000"/>
              <a:buFont typeface="Noto Sans Symbols"/>
              <a:buNone/>
              <a:defRPr b="1" i="0" sz="1800" u="none" cap="none" strike="noStrike">
                <a:solidFill>
                  <a:schemeClr val="lt1"/>
                </a:solidFill>
                <a:latin typeface="Arial"/>
                <a:ea typeface="Arial"/>
                <a:cs typeface="Arial"/>
                <a:sym typeface="Arial"/>
              </a:defRPr>
            </a:lvl3pPr>
            <a:lvl4pPr indent="-228600" lvl="3" marL="18288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4pPr>
            <a:lvl5pPr indent="-228600" lvl="4" marL="22860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5pPr>
            <a:lvl6pPr indent="-228600" lvl="5" marL="27432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6pPr>
            <a:lvl7pPr indent="-228600" lvl="6" marL="32004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7pPr>
            <a:lvl8pPr indent="-228600" lvl="7" marL="36576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8pPr>
            <a:lvl9pPr indent="-228600" lvl="8" marL="41148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9pPr>
          </a:lstStyle>
          <a:p/>
        </p:txBody>
      </p:sp>
      <p:sp>
        <p:nvSpPr>
          <p:cNvPr id="53" name="Google Shape;53;p8"/>
          <p:cNvSpPr txBox="1"/>
          <p:nvPr>
            <p:ph idx="2" type="body"/>
          </p:nvPr>
        </p:nvSpPr>
        <p:spPr>
          <a:xfrm>
            <a:off x="457200" y="2174875"/>
            <a:ext cx="4040188"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2pPr>
            <a:lvl3pPr indent="-342900" lvl="2" marL="1371600" marR="0" rtl="0" algn="l">
              <a:spcBef>
                <a:spcPts val="900"/>
              </a:spcBef>
              <a:spcAft>
                <a:spcPts val="0"/>
              </a:spcAft>
              <a:buClr>
                <a:schemeClr val="lt1"/>
              </a:buClr>
              <a:buSzPts val="180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4pPr>
            <a:lvl5pPr indent="-330200" lvl="4" marL="22860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5pPr>
            <a:lvl6pPr indent="-330200" lvl="5" marL="27432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6pPr>
            <a:lvl7pPr indent="-330200" lvl="6" marL="32004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7pPr>
            <a:lvl8pPr indent="-330200" lvl="7" marL="36576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8pPr>
            <a:lvl9pPr indent="-330200" lvl="8" marL="41148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9pPr>
          </a:lstStyle>
          <a:p/>
        </p:txBody>
      </p:sp>
      <p:sp>
        <p:nvSpPr>
          <p:cNvPr id="54" name="Google Shape;54;p8"/>
          <p:cNvSpPr txBox="1"/>
          <p:nvPr>
            <p:ph idx="3" type="body"/>
          </p:nvPr>
        </p:nvSpPr>
        <p:spPr>
          <a:xfrm>
            <a:off x="4645025" y="1535113"/>
            <a:ext cx="4041775" cy="639762"/>
          </a:xfrm>
          <a:prstGeom prst="rect">
            <a:avLst/>
          </a:prstGeom>
          <a:noFill/>
          <a:ln>
            <a:noFill/>
          </a:ln>
        </p:spPr>
        <p:txBody>
          <a:bodyPr anchorCtr="0" anchor="b" bIns="91425" lIns="91425" spcFirstLastPara="1" rIns="91425" wrap="square" tIns="91425">
            <a:noAutofit/>
          </a:bodyPr>
          <a:lstStyle>
            <a:lvl1pPr indent="-228600" lvl="0" marL="457200" marR="0" rtl="0" algn="l">
              <a:spcBef>
                <a:spcPts val="480"/>
              </a:spcBef>
              <a:spcAft>
                <a:spcPts val="0"/>
              </a:spcAft>
              <a:buClr>
                <a:schemeClr val="lt1"/>
              </a:buClr>
              <a:buSzPts val="2800"/>
              <a:buFont typeface="Arial"/>
              <a:buNone/>
              <a:defRPr b="1" i="0" sz="2400" u="none" cap="none" strike="noStrike">
                <a:solidFill>
                  <a:schemeClr val="lt1"/>
                </a:solidFill>
                <a:latin typeface="Arial"/>
                <a:ea typeface="Arial"/>
                <a:cs typeface="Arial"/>
                <a:sym typeface="Arial"/>
              </a:defRPr>
            </a:lvl1pPr>
            <a:lvl2pPr indent="-228600" lvl="1" marL="914400" marR="0" rtl="0" algn="l">
              <a:spcBef>
                <a:spcPts val="1000"/>
              </a:spcBef>
              <a:spcAft>
                <a:spcPts val="0"/>
              </a:spcAft>
              <a:buClr>
                <a:schemeClr val="lt1"/>
              </a:buClr>
              <a:buSzPts val="2400"/>
              <a:buFont typeface="Noto Sans Symbols"/>
              <a:buNone/>
              <a:defRPr b="1" i="0" sz="2000" u="none" cap="none" strike="noStrike">
                <a:solidFill>
                  <a:schemeClr val="lt1"/>
                </a:solidFill>
                <a:latin typeface="Arial"/>
                <a:ea typeface="Arial"/>
                <a:cs typeface="Arial"/>
                <a:sym typeface="Arial"/>
              </a:defRPr>
            </a:lvl2pPr>
            <a:lvl3pPr indent="-228600" lvl="2" marL="1371600" marR="0" rtl="0" algn="l">
              <a:spcBef>
                <a:spcPts val="900"/>
              </a:spcBef>
              <a:spcAft>
                <a:spcPts val="0"/>
              </a:spcAft>
              <a:buClr>
                <a:schemeClr val="lt1"/>
              </a:buClr>
              <a:buSzPts val="2000"/>
              <a:buFont typeface="Noto Sans Symbols"/>
              <a:buNone/>
              <a:defRPr b="1" i="0" sz="1800" u="none" cap="none" strike="noStrike">
                <a:solidFill>
                  <a:schemeClr val="lt1"/>
                </a:solidFill>
                <a:latin typeface="Arial"/>
                <a:ea typeface="Arial"/>
                <a:cs typeface="Arial"/>
                <a:sym typeface="Arial"/>
              </a:defRPr>
            </a:lvl3pPr>
            <a:lvl4pPr indent="-228600" lvl="3" marL="18288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4pPr>
            <a:lvl5pPr indent="-228600" lvl="4" marL="22860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5pPr>
            <a:lvl6pPr indent="-228600" lvl="5" marL="27432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6pPr>
            <a:lvl7pPr indent="-228600" lvl="6" marL="32004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7pPr>
            <a:lvl8pPr indent="-228600" lvl="7" marL="36576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8pPr>
            <a:lvl9pPr indent="-228600" lvl="8" marL="4114800" marR="0" rtl="0" algn="l">
              <a:spcBef>
                <a:spcPts val="800"/>
              </a:spcBef>
              <a:spcAft>
                <a:spcPts val="0"/>
              </a:spcAft>
              <a:buClr>
                <a:schemeClr val="lt1"/>
              </a:buClr>
              <a:buSzPts val="2000"/>
              <a:buFont typeface="Arial"/>
              <a:buNone/>
              <a:defRPr b="1" i="0" sz="1600" u="none" cap="none" strike="noStrike">
                <a:solidFill>
                  <a:schemeClr val="lt1"/>
                </a:solidFill>
                <a:latin typeface="Arial"/>
                <a:ea typeface="Arial"/>
                <a:cs typeface="Arial"/>
                <a:sym typeface="Arial"/>
              </a:defRPr>
            </a:lvl9pPr>
          </a:lstStyle>
          <a:p/>
        </p:txBody>
      </p:sp>
      <p:sp>
        <p:nvSpPr>
          <p:cNvPr id="55" name="Google Shape;55;p8"/>
          <p:cNvSpPr txBox="1"/>
          <p:nvPr>
            <p:ph idx="4" type="body"/>
          </p:nvPr>
        </p:nvSpPr>
        <p:spPr>
          <a:xfrm>
            <a:off x="4645025" y="2174875"/>
            <a:ext cx="4041775" cy="3951288"/>
          </a:xfrm>
          <a:prstGeom prst="rect">
            <a:avLst/>
          </a:prstGeom>
          <a:noFill/>
          <a:ln>
            <a:noFill/>
          </a:ln>
        </p:spPr>
        <p:txBody>
          <a:bodyPr anchorCtr="0" anchor="t" bIns="91425" lIns="91425" spcFirstLastPara="1" rIns="91425" wrap="square" tIns="91425">
            <a:noAutofit/>
          </a:bodyPr>
          <a:lstStyle>
            <a:lvl1pPr indent="-381000" lvl="0" marL="457200" marR="0" rtl="0" algn="l">
              <a:spcBef>
                <a:spcPts val="480"/>
              </a:spcBef>
              <a:spcAft>
                <a:spcPts val="0"/>
              </a:spcAft>
              <a:buClr>
                <a:schemeClr val="lt1"/>
              </a:buClr>
              <a:buSzPts val="2400"/>
              <a:buFont typeface="Arial"/>
              <a:buChar char="•"/>
              <a:defRPr b="0" i="0" sz="2400" u="none" cap="none" strike="noStrike">
                <a:solidFill>
                  <a:schemeClr val="lt1"/>
                </a:solidFill>
                <a:latin typeface="Arial"/>
                <a:ea typeface="Arial"/>
                <a:cs typeface="Arial"/>
                <a:sym typeface="Arial"/>
              </a:defRPr>
            </a:lvl1pPr>
            <a:lvl2pPr indent="-355600" lvl="1" marL="9144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2pPr>
            <a:lvl3pPr indent="-342900" lvl="2" marL="1371600" marR="0" rtl="0" algn="l">
              <a:spcBef>
                <a:spcPts val="900"/>
              </a:spcBef>
              <a:spcAft>
                <a:spcPts val="0"/>
              </a:spcAft>
              <a:buClr>
                <a:schemeClr val="lt1"/>
              </a:buClr>
              <a:buSzPts val="1800"/>
              <a:buFont typeface="Noto Sans Symbols"/>
              <a:buChar char="✓"/>
              <a:defRPr b="0" i="0" sz="1800" u="none" cap="none" strike="noStrike">
                <a:solidFill>
                  <a:schemeClr val="lt1"/>
                </a:solidFill>
                <a:latin typeface="Arial"/>
                <a:ea typeface="Arial"/>
                <a:cs typeface="Arial"/>
                <a:sym typeface="Arial"/>
              </a:defRPr>
            </a:lvl3pPr>
            <a:lvl4pPr indent="-330200" lvl="3" marL="18288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4pPr>
            <a:lvl5pPr indent="-330200" lvl="4" marL="22860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5pPr>
            <a:lvl6pPr indent="-330200" lvl="5" marL="27432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6pPr>
            <a:lvl7pPr indent="-330200" lvl="6" marL="32004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7pPr>
            <a:lvl8pPr indent="-330200" lvl="7" marL="36576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8pPr>
            <a:lvl9pPr indent="-330200" lvl="8" marL="4114800" marR="0" rtl="0" algn="l">
              <a:spcBef>
                <a:spcPts val="800"/>
              </a:spcBef>
              <a:spcAft>
                <a:spcPts val="0"/>
              </a:spcAft>
              <a:buClr>
                <a:schemeClr val="lt1"/>
              </a:buClr>
              <a:buSzPts val="1600"/>
              <a:buFont typeface="Arial"/>
              <a:buChar char="»"/>
              <a:defRPr b="0" i="0" sz="1600" u="none" cap="none" strike="noStrike">
                <a:solidFill>
                  <a:schemeClr val="lt1"/>
                </a:solidFill>
                <a:latin typeface="Arial"/>
                <a:ea typeface="Arial"/>
                <a:cs typeface="Arial"/>
                <a:sym typeface="Arial"/>
              </a:defRPr>
            </a:lvl9pPr>
          </a:lstStyle>
          <a:p/>
        </p:txBody>
      </p:sp>
      <p:sp>
        <p:nvSpPr>
          <p:cNvPr id="56" name="Google Shape;56;p8"/>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57" name="Google Shape;57;p8"/>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58" name="Google Shape;58;p8"/>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59" name="Shape 59"/>
        <p:cNvGrpSpPr/>
        <p:nvPr/>
      </p:nvGrpSpPr>
      <p:grpSpPr>
        <a:xfrm>
          <a:off x="0" y="0"/>
          <a:ext cx="0" cy="0"/>
          <a:chOff x="0" y="0"/>
          <a:chExt cx="0" cy="0"/>
        </a:xfrm>
      </p:grpSpPr>
      <p:sp>
        <p:nvSpPr>
          <p:cNvPr id="60" name="Google Shape;60;p9"/>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61" name="Google Shape;61;p9"/>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62" name="Google Shape;62;p9"/>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63" name="Google Shape;63;p9"/>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64" name="Shape 64"/>
        <p:cNvGrpSpPr/>
        <p:nvPr/>
      </p:nvGrpSpPr>
      <p:grpSpPr>
        <a:xfrm>
          <a:off x="0" y="0"/>
          <a:ext cx="0" cy="0"/>
          <a:chOff x="0" y="0"/>
          <a:chExt cx="0" cy="0"/>
        </a:xfrm>
      </p:grpSpPr>
      <p:sp>
        <p:nvSpPr>
          <p:cNvPr id="65" name="Google Shape;65;p10"/>
          <p:cNvSpPr txBox="1"/>
          <p:nvPr>
            <p:ph type="title"/>
          </p:nvPr>
        </p:nvSpPr>
        <p:spPr>
          <a:xfrm>
            <a:off x="457200" y="273050"/>
            <a:ext cx="3008313" cy="1162050"/>
          </a:xfrm>
          <a:prstGeom prst="rect">
            <a:avLst/>
          </a:prstGeom>
          <a:noFill/>
          <a:ln>
            <a:noFill/>
          </a:ln>
        </p:spPr>
        <p:txBody>
          <a:bodyPr anchorCtr="0" anchor="b" bIns="91425" lIns="91425" spcFirstLastPara="1" rIns="91425" wrap="square" tIns="91425">
            <a:noAutofit/>
          </a:bodyPr>
          <a:lstStyle>
            <a:lvl1pPr indent="0" lvl="0" marL="0" marR="0" rtl="0" algn="l">
              <a:spcBef>
                <a:spcPts val="0"/>
              </a:spcBef>
              <a:spcAft>
                <a:spcPts val="0"/>
              </a:spcAft>
              <a:buSzPts val="1400"/>
              <a:buNone/>
              <a:defRPr b="1" i="0" sz="20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66" name="Google Shape;66;p10"/>
          <p:cNvSpPr txBox="1"/>
          <p:nvPr>
            <p:ph idx="1" type="body"/>
          </p:nvPr>
        </p:nvSpPr>
        <p:spPr>
          <a:xfrm>
            <a:off x="3575050" y="273050"/>
            <a:ext cx="5111750" cy="5853113"/>
          </a:xfrm>
          <a:prstGeom prst="rect">
            <a:avLst/>
          </a:prstGeom>
          <a:noFill/>
          <a:ln>
            <a:noFill/>
          </a:ln>
        </p:spPr>
        <p:txBody>
          <a:bodyPr anchorCtr="0" anchor="t" bIns="91425" lIns="91425" spcFirstLastPara="1" rIns="91425" wrap="square" tIns="91425">
            <a:noAutofit/>
          </a:bodyPr>
          <a:lstStyle>
            <a:lvl1pPr indent="-431800" lvl="0" marL="457200" marR="0" rtl="0" algn="l">
              <a:spcBef>
                <a:spcPts val="640"/>
              </a:spcBef>
              <a:spcAft>
                <a:spcPts val="0"/>
              </a:spcAft>
              <a:buClr>
                <a:schemeClr val="lt1"/>
              </a:buClr>
              <a:buSzPts val="3200"/>
              <a:buFont typeface="Arial"/>
              <a:buChar char="•"/>
              <a:defRPr b="0" i="0" sz="3200" u="none" cap="none" strike="noStrike">
                <a:solidFill>
                  <a:schemeClr val="lt1"/>
                </a:solidFill>
                <a:latin typeface="Arial"/>
                <a:ea typeface="Arial"/>
                <a:cs typeface="Arial"/>
                <a:sym typeface="Arial"/>
              </a:defRPr>
            </a:lvl1pPr>
            <a:lvl2pPr indent="-406400" lvl="1" marL="914400" marR="0" rtl="0" algn="l">
              <a:spcBef>
                <a:spcPts val="1400"/>
              </a:spcBef>
              <a:spcAft>
                <a:spcPts val="0"/>
              </a:spcAft>
              <a:buClr>
                <a:schemeClr val="lt1"/>
              </a:buClr>
              <a:buSzPts val="2800"/>
              <a:buFont typeface="Noto Sans Symbols"/>
              <a:buChar char="➢"/>
              <a:defRPr b="0" i="0" sz="2800" u="none" cap="none" strike="noStrike">
                <a:solidFill>
                  <a:schemeClr val="lt1"/>
                </a:solidFill>
                <a:latin typeface="Arial"/>
                <a:ea typeface="Arial"/>
                <a:cs typeface="Arial"/>
                <a:sym typeface="Arial"/>
              </a:defRPr>
            </a:lvl2pPr>
            <a:lvl3pPr indent="-381000" lvl="2" marL="1371600" marR="0" rtl="0" algn="l">
              <a:spcBef>
                <a:spcPts val="1200"/>
              </a:spcBef>
              <a:spcAft>
                <a:spcPts val="0"/>
              </a:spcAft>
              <a:buClr>
                <a:schemeClr val="lt1"/>
              </a:buClr>
              <a:buSzPts val="2400"/>
              <a:buFont typeface="Noto Sans Symbols"/>
              <a:buChar char="✓"/>
              <a:defRPr b="0" i="0" sz="2400" u="none" cap="none" strike="noStrike">
                <a:solidFill>
                  <a:schemeClr val="lt1"/>
                </a:solidFill>
                <a:latin typeface="Arial"/>
                <a:ea typeface="Arial"/>
                <a:cs typeface="Arial"/>
                <a:sym typeface="Arial"/>
              </a:defRPr>
            </a:lvl3pPr>
            <a:lvl4pPr indent="-355600" lvl="3" marL="1828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67" name="Google Shape;67;p10"/>
          <p:cNvSpPr txBox="1"/>
          <p:nvPr>
            <p:ph idx="2" type="body"/>
          </p:nvPr>
        </p:nvSpPr>
        <p:spPr>
          <a:xfrm>
            <a:off x="457200" y="1435100"/>
            <a:ext cx="3008313" cy="4691063"/>
          </a:xfrm>
          <a:prstGeom prst="rect">
            <a:avLst/>
          </a:prstGeom>
          <a:noFill/>
          <a:ln>
            <a:noFill/>
          </a:ln>
        </p:spPr>
        <p:txBody>
          <a:bodyPr anchorCtr="0" anchor="t" bIns="91425" lIns="91425" spcFirstLastPara="1" rIns="91425" wrap="square" tIns="91425">
            <a:noAutofit/>
          </a:bodyPr>
          <a:lstStyle>
            <a:lvl1pPr indent="-228600" lvl="0" marL="457200" marR="0" rtl="0" algn="l">
              <a:spcBef>
                <a:spcPts val="280"/>
              </a:spcBef>
              <a:spcAft>
                <a:spcPts val="0"/>
              </a:spcAft>
              <a:buClr>
                <a:schemeClr val="lt1"/>
              </a:buClr>
              <a:buSzPts val="2800"/>
              <a:buFont typeface="Arial"/>
              <a:buNone/>
              <a:defRPr b="0" i="0" sz="1400" u="none" cap="none" strike="noStrike">
                <a:solidFill>
                  <a:schemeClr val="lt1"/>
                </a:solidFill>
                <a:latin typeface="Arial"/>
                <a:ea typeface="Arial"/>
                <a:cs typeface="Arial"/>
                <a:sym typeface="Arial"/>
              </a:defRPr>
            </a:lvl1pPr>
            <a:lvl2pPr indent="-228600" lvl="1" marL="914400" marR="0" rtl="0" algn="l">
              <a:spcBef>
                <a:spcPts val="600"/>
              </a:spcBef>
              <a:spcAft>
                <a:spcPts val="0"/>
              </a:spcAft>
              <a:buClr>
                <a:schemeClr val="lt1"/>
              </a:buClr>
              <a:buSzPts val="2400"/>
              <a:buFont typeface="Noto Sans Symbols"/>
              <a:buNone/>
              <a:defRPr b="0" i="0" sz="1200" u="none" cap="none" strike="noStrike">
                <a:solidFill>
                  <a:schemeClr val="lt1"/>
                </a:solidFill>
                <a:latin typeface="Arial"/>
                <a:ea typeface="Arial"/>
                <a:cs typeface="Arial"/>
                <a:sym typeface="Arial"/>
              </a:defRPr>
            </a:lvl2pPr>
            <a:lvl3pPr indent="-228600" lvl="2" marL="1371600" marR="0" rtl="0" algn="l">
              <a:spcBef>
                <a:spcPts val="500"/>
              </a:spcBef>
              <a:spcAft>
                <a:spcPts val="0"/>
              </a:spcAft>
              <a:buClr>
                <a:schemeClr val="lt1"/>
              </a:buClr>
              <a:buSzPts val="2000"/>
              <a:buFont typeface="Noto Sans Symbols"/>
              <a:buNone/>
              <a:defRPr b="0" i="0" sz="1000" u="none" cap="none" strike="noStrike">
                <a:solidFill>
                  <a:schemeClr val="lt1"/>
                </a:solidFill>
                <a:latin typeface="Arial"/>
                <a:ea typeface="Arial"/>
                <a:cs typeface="Arial"/>
                <a:sym typeface="Arial"/>
              </a:defRPr>
            </a:lvl3pPr>
            <a:lvl4pPr indent="-228600" lvl="3" marL="18288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4pPr>
            <a:lvl5pPr indent="-228600" lvl="4" marL="22860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5pPr>
            <a:lvl6pPr indent="-228600" lvl="5" marL="27432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6pPr>
            <a:lvl7pPr indent="-228600" lvl="6" marL="32004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7pPr>
            <a:lvl8pPr indent="-228600" lvl="7" marL="36576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8pPr>
            <a:lvl9pPr indent="-228600" lvl="8" marL="4114800" marR="0" rtl="0" algn="l">
              <a:spcBef>
                <a:spcPts val="450"/>
              </a:spcBef>
              <a:spcAft>
                <a:spcPts val="0"/>
              </a:spcAft>
              <a:buClr>
                <a:schemeClr val="lt1"/>
              </a:buClr>
              <a:buSzPts val="2000"/>
              <a:buFont typeface="Arial"/>
              <a:buNone/>
              <a:defRPr b="0" i="0" sz="900" u="none" cap="none" strike="noStrike">
                <a:solidFill>
                  <a:schemeClr val="lt1"/>
                </a:solidFill>
                <a:latin typeface="Arial"/>
                <a:ea typeface="Arial"/>
                <a:cs typeface="Arial"/>
                <a:sym typeface="Arial"/>
              </a:defRPr>
            </a:lvl9pPr>
          </a:lstStyle>
          <a:p/>
        </p:txBody>
      </p:sp>
      <p:sp>
        <p:nvSpPr>
          <p:cNvPr id="68" name="Google Shape;68;p10"/>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69" name="Google Shape;69;p10"/>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sz="1400">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70" name="Google Shape;70;p10"/>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sz="1400">
                <a:solidFill>
                  <a:schemeClr val="dk1"/>
                </a:solidFill>
                <a:latin typeface="Arial"/>
                <a:ea typeface="Arial"/>
                <a:cs typeface="Arial"/>
                <a:sym typeface="Arial"/>
              </a:defRPr>
            </a:lvl1pPr>
            <a:lvl2pPr indent="0" lvl="1" marL="0" marR="0" rtl="0" algn="r">
              <a:spcBef>
                <a:spcPts val="0"/>
              </a:spcBef>
              <a:spcAft>
                <a:spcPts val="0"/>
              </a:spcAft>
              <a:buNone/>
              <a:defRPr sz="1400">
                <a:solidFill>
                  <a:schemeClr val="dk1"/>
                </a:solidFill>
                <a:latin typeface="Arial"/>
                <a:ea typeface="Arial"/>
                <a:cs typeface="Arial"/>
                <a:sym typeface="Arial"/>
              </a:defRPr>
            </a:lvl2pPr>
            <a:lvl3pPr indent="0" lvl="2" marL="0" marR="0" rtl="0" algn="r">
              <a:spcBef>
                <a:spcPts val="0"/>
              </a:spcBef>
              <a:spcAft>
                <a:spcPts val="0"/>
              </a:spcAft>
              <a:buNone/>
              <a:defRPr sz="1400">
                <a:solidFill>
                  <a:schemeClr val="dk1"/>
                </a:solidFill>
                <a:latin typeface="Arial"/>
                <a:ea typeface="Arial"/>
                <a:cs typeface="Arial"/>
                <a:sym typeface="Arial"/>
              </a:defRPr>
            </a:lvl3pPr>
            <a:lvl4pPr indent="0" lvl="3" marL="0" marR="0" rtl="0" algn="r">
              <a:spcBef>
                <a:spcPts val="0"/>
              </a:spcBef>
              <a:spcAft>
                <a:spcPts val="0"/>
              </a:spcAft>
              <a:buNone/>
              <a:defRPr sz="1400">
                <a:solidFill>
                  <a:schemeClr val="dk1"/>
                </a:solidFill>
                <a:latin typeface="Arial"/>
                <a:ea typeface="Arial"/>
                <a:cs typeface="Arial"/>
                <a:sym typeface="Arial"/>
              </a:defRPr>
            </a:lvl4pPr>
            <a:lvl5pPr indent="0" lvl="4" marL="0" marR="0" rtl="0" algn="r">
              <a:spcBef>
                <a:spcPts val="0"/>
              </a:spcBef>
              <a:spcAft>
                <a:spcPts val="0"/>
              </a:spcAft>
              <a:buNone/>
              <a:defRPr sz="1400">
                <a:solidFill>
                  <a:schemeClr val="dk1"/>
                </a:solidFill>
                <a:latin typeface="Arial"/>
                <a:ea typeface="Arial"/>
                <a:cs typeface="Arial"/>
                <a:sym typeface="Arial"/>
              </a:defRPr>
            </a:lvl5pPr>
            <a:lvl6pPr indent="0" lvl="5" marL="0" marR="0" rtl="0" algn="r">
              <a:spcBef>
                <a:spcPts val="0"/>
              </a:spcBef>
              <a:spcAft>
                <a:spcPts val="0"/>
              </a:spcAft>
              <a:buNone/>
              <a:defRPr sz="1400">
                <a:solidFill>
                  <a:schemeClr val="dk1"/>
                </a:solidFill>
                <a:latin typeface="Arial"/>
                <a:ea typeface="Arial"/>
                <a:cs typeface="Arial"/>
                <a:sym typeface="Arial"/>
              </a:defRPr>
            </a:lvl6pPr>
            <a:lvl7pPr indent="0" lvl="6" marL="0" marR="0" rtl="0" algn="r">
              <a:spcBef>
                <a:spcPts val="0"/>
              </a:spcBef>
              <a:spcAft>
                <a:spcPts val="0"/>
              </a:spcAft>
              <a:buNone/>
              <a:defRPr sz="1400">
                <a:solidFill>
                  <a:schemeClr val="dk1"/>
                </a:solidFill>
                <a:latin typeface="Arial"/>
                <a:ea typeface="Arial"/>
                <a:cs typeface="Arial"/>
                <a:sym typeface="Arial"/>
              </a:defRPr>
            </a:lvl7pPr>
            <a:lvl8pPr indent="0" lvl="7" marL="0" marR="0" rtl="0" algn="r">
              <a:spcBef>
                <a:spcPts val="0"/>
              </a:spcBef>
              <a:spcAft>
                <a:spcPts val="0"/>
              </a:spcAft>
              <a:buNone/>
              <a:defRPr sz="1400">
                <a:solidFill>
                  <a:schemeClr val="dk1"/>
                </a:solidFill>
                <a:latin typeface="Arial"/>
                <a:ea typeface="Arial"/>
                <a:cs typeface="Arial"/>
                <a:sym typeface="Arial"/>
              </a:defRPr>
            </a:lvl8pPr>
            <a:lvl9pPr indent="0" lvl="8" marL="0" marR="0" rtl="0" algn="r">
              <a:spcBef>
                <a:spcPts val="0"/>
              </a:spcBef>
              <a:spcAft>
                <a:spcPts val="0"/>
              </a:spcAft>
              <a:buNone/>
              <a:defRPr sz="1400">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0" Type="http://schemas.openxmlformats.org/officeDocument/2006/relationships/slideLayout" Target="../slideLayouts/slideLayout10.xml"/><Relationship Id="rId13" Type="http://schemas.openxmlformats.org/officeDocument/2006/relationships/theme" Target="../theme/theme2.xml"/><Relationship Id="rId12" Type="http://schemas.openxmlformats.org/officeDocument/2006/relationships/slideLayout" Target="../slideLayouts/slideLayout12.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9" name="Shape 9"/>
        <p:cNvGrpSpPr/>
        <p:nvPr/>
      </p:nvGrpSpPr>
      <p:grpSpPr>
        <a:xfrm>
          <a:off x="0" y="0"/>
          <a:ext cx="0" cy="0"/>
          <a:chOff x="0" y="0"/>
          <a:chExt cx="0" cy="0"/>
        </a:xfrm>
      </p:grpSpPr>
      <p:sp>
        <p:nvSpPr>
          <p:cNvPr id="10" name="Google Shape;10;p1"/>
          <p:cNvSpPr txBox="1"/>
          <p:nvPr>
            <p:ph type="title"/>
          </p:nvPr>
        </p:nvSpPr>
        <p:spPr>
          <a:xfrm>
            <a:off x="685800" y="609600"/>
            <a:ext cx="7772400" cy="1143000"/>
          </a:xfrm>
          <a:prstGeom prst="rect">
            <a:avLst/>
          </a:prstGeom>
          <a:noFill/>
          <a:ln>
            <a:noFill/>
          </a:ln>
        </p:spPr>
        <p:txBody>
          <a:bodyPr anchorCtr="0" anchor="ctr" bIns="91425" lIns="91425" spcFirstLastPara="1" rIns="91425" wrap="square" tIns="91425">
            <a:noAutofit/>
          </a:bodyPr>
          <a:lstStyle>
            <a:lvl1pPr indent="0" lvl="0"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1pPr>
            <a:lvl2pPr indent="0" lvl="1"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2pPr>
            <a:lvl3pPr indent="0" lvl="2"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3pPr>
            <a:lvl4pPr indent="0" lvl="3"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4pPr>
            <a:lvl5pPr indent="0" lvl="4" marL="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5pPr>
            <a:lvl6pPr indent="0" lvl="5" marL="4572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6pPr>
            <a:lvl7pPr indent="0" lvl="6" marL="9144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7pPr>
            <a:lvl8pPr indent="0" lvl="7" marL="13716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8pPr>
            <a:lvl9pPr indent="0" lvl="8" marL="1828800" marR="0" rtl="0" algn="ctr">
              <a:spcBef>
                <a:spcPts val="0"/>
              </a:spcBef>
              <a:spcAft>
                <a:spcPts val="0"/>
              </a:spcAft>
              <a:buSzPts val="1400"/>
              <a:buNone/>
              <a:defRPr b="0" i="0" sz="3200" u="none" cap="none" strike="noStrike">
                <a:solidFill>
                  <a:schemeClr val="lt1"/>
                </a:solidFill>
                <a:latin typeface="Arial"/>
                <a:ea typeface="Arial"/>
                <a:cs typeface="Arial"/>
                <a:sym typeface="Arial"/>
              </a:defRPr>
            </a:lvl9pPr>
          </a:lstStyle>
          <a:p/>
        </p:txBody>
      </p:sp>
      <p:sp>
        <p:nvSpPr>
          <p:cNvPr id="11" name="Google Shape;11;p1"/>
          <p:cNvSpPr txBox="1"/>
          <p:nvPr>
            <p:ph idx="1" type="body"/>
          </p:nvPr>
        </p:nvSpPr>
        <p:spPr>
          <a:xfrm>
            <a:off x="685800" y="1981200"/>
            <a:ext cx="7772400" cy="4114800"/>
          </a:xfrm>
          <a:prstGeom prst="rect">
            <a:avLst/>
          </a:prstGeom>
          <a:noFill/>
          <a:ln>
            <a:noFill/>
          </a:ln>
        </p:spPr>
        <p:txBody>
          <a:bodyPr anchorCtr="0" anchor="t" bIns="91425" lIns="91425" spcFirstLastPara="1" rIns="91425" wrap="square" tIns="91425">
            <a:noAutofit/>
          </a:bodyPr>
          <a:lstStyle>
            <a:lvl1pPr indent="-406400" lvl="0" marL="457200" marR="0" rtl="0" algn="l">
              <a:spcBef>
                <a:spcPts val="560"/>
              </a:spcBef>
              <a:spcAft>
                <a:spcPts val="0"/>
              </a:spcAft>
              <a:buClr>
                <a:schemeClr val="lt1"/>
              </a:buClr>
              <a:buSzPts val="2800"/>
              <a:buFont typeface="Arial"/>
              <a:buChar char="•"/>
              <a:defRPr b="0" i="0" sz="2800" u="none" cap="none" strike="noStrike">
                <a:solidFill>
                  <a:schemeClr val="lt1"/>
                </a:solidFill>
                <a:latin typeface="Arial"/>
                <a:ea typeface="Arial"/>
                <a:cs typeface="Arial"/>
                <a:sym typeface="Arial"/>
              </a:defRPr>
            </a:lvl1pPr>
            <a:lvl2pPr indent="-381000" lvl="1" marL="914400" marR="0" rtl="0" algn="l">
              <a:spcBef>
                <a:spcPts val="1200"/>
              </a:spcBef>
              <a:spcAft>
                <a:spcPts val="0"/>
              </a:spcAft>
              <a:buClr>
                <a:schemeClr val="lt1"/>
              </a:buClr>
              <a:buSzPts val="2400"/>
              <a:buFont typeface="Noto Sans Symbols"/>
              <a:buChar char="➢"/>
              <a:defRPr b="0" i="0" sz="2400" u="none" cap="none" strike="noStrike">
                <a:solidFill>
                  <a:schemeClr val="lt1"/>
                </a:solidFill>
                <a:latin typeface="Arial"/>
                <a:ea typeface="Arial"/>
                <a:cs typeface="Arial"/>
                <a:sym typeface="Arial"/>
              </a:defRPr>
            </a:lvl2pPr>
            <a:lvl3pPr indent="-355600" lvl="2" marL="1371600" marR="0" rtl="0" algn="l">
              <a:spcBef>
                <a:spcPts val="1000"/>
              </a:spcBef>
              <a:spcAft>
                <a:spcPts val="0"/>
              </a:spcAft>
              <a:buClr>
                <a:schemeClr val="lt1"/>
              </a:buClr>
              <a:buSzPts val="2000"/>
              <a:buFont typeface="Noto Sans Symbols"/>
              <a:buChar char="✓"/>
              <a:defRPr b="0" i="0" sz="2000" u="none" cap="none" strike="noStrike">
                <a:solidFill>
                  <a:schemeClr val="lt1"/>
                </a:solidFill>
                <a:latin typeface="Arial"/>
                <a:ea typeface="Arial"/>
                <a:cs typeface="Arial"/>
                <a:sym typeface="Arial"/>
              </a:defRPr>
            </a:lvl3pPr>
            <a:lvl4pPr indent="-355600" lvl="3" marL="1828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4pPr>
            <a:lvl5pPr indent="-355600" lvl="4" marL="22860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5pPr>
            <a:lvl6pPr indent="-355600" lvl="5" marL="27432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6pPr>
            <a:lvl7pPr indent="-355600" lvl="6" marL="32004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7pPr>
            <a:lvl8pPr indent="-355600" lvl="7" marL="36576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8pPr>
            <a:lvl9pPr indent="-355600" lvl="8" marL="4114800" marR="0" rtl="0" algn="l">
              <a:spcBef>
                <a:spcPts val="1000"/>
              </a:spcBef>
              <a:spcAft>
                <a:spcPts val="0"/>
              </a:spcAft>
              <a:buClr>
                <a:schemeClr val="lt1"/>
              </a:buClr>
              <a:buSzPts val="2000"/>
              <a:buFont typeface="Arial"/>
              <a:buChar char="»"/>
              <a:defRPr b="0" i="0" sz="2000" u="none" cap="none" strike="noStrike">
                <a:solidFill>
                  <a:schemeClr val="lt1"/>
                </a:solidFill>
                <a:latin typeface="Arial"/>
                <a:ea typeface="Arial"/>
                <a:cs typeface="Arial"/>
                <a:sym typeface="Arial"/>
              </a:defRPr>
            </a:lvl9pPr>
          </a:lstStyle>
          <a:p/>
        </p:txBody>
      </p:sp>
      <p:sp>
        <p:nvSpPr>
          <p:cNvPr id="12" name="Google Shape;12;p1"/>
          <p:cNvSpPr txBox="1"/>
          <p:nvPr>
            <p:ph idx="10" type="dt"/>
          </p:nvPr>
        </p:nvSpPr>
        <p:spPr>
          <a:xfrm>
            <a:off x="685800" y="6248400"/>
            <a:ext cx="1905000" cy="457200"/>
          </a:xfrm>
          <a:prstGeom prst="rect">
            <a:avLst/>
          </a:prstGeom>
          <a:noFill/>
          <a:ln>
            <a:noFill/>
          </a:ln>
        </p:spPr>
        <p:txBody>
          <a:bodyPr anchorCtr="0" anchor="t" bIns="91425" lIns="91425" spcFirstLastPara="1" rIns="91425" wrap="square" tIns="91425">
            <a:noAutofit/>
          </a:bodyPr>
          <a:lstStyle>
            <a:lvl1pPr indent="0" lvl="0" marL="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13" name="Google Shape;13;p1"/>
          <p:cNvSpPr txBox="1"/>
          <p:nvPr>
            <p:ph idx="11" type="ftr"/>
          </p:nvPr>
        </p:nvSpPr>
        <p:spPr>
          <a:xfrm>
            <a:off x="3124200" y="6248400"/>
            <a:ext cx="2895600" cy="457200"/>
          </a:xfrm>
          <a:prstGeom prst="rect">
            <a:avLst/>
          </a:prstGeom>
          <a:noFill/>
          <a:ln>
            <a:noFill/>
          </a:ln>
        </p:spPr>
        <p:txBody>
          <a:bodyPr anchorCtr="0" anchor="t" bIns="91425" lIns="91425" spcFirstLastPara="1" rIns="91425" wrap="square" tIns="91425">
            <a:noAutofit/>
          </a:bodyPr>
          <a:lstStyle>
            <a:lvl1pPr indent="0" lvl="0" marL="0" marR="0" rtl="0" algn="ctr">
              <a:spcBef>
                <a:spcPts val="0"/>
              </a:spcBef>
              <a:spcAft>
                <a:spcPts val="0"/>
              </a:spcAft>
              <a:buSzPts val="1400"/>
              <a:buNone/>
              <a:defRPr b="0" i="0" sz="1400" u="none" cap="none" strike="noStrike">
                <a:solidFill>
                  <a:schemeClr val="dk1"/>
                </a:solidFill>
                <a:latin typeface="Arial"/>
                <a:ea typeface="Arial"/>
                <a:cs typeface="Arial"/>
                <a:sym typeface="Arial"/>
              </a:defRPr>
            </a:lvl1pPr>
            <a:lvl2pPr indent="0" lvl="1" marL="457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2pPr>
            <a:lvl3pPr indent="0" lvl="2" marL="914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3pPr>
            <a:lvl4pPr indent="0" lvl="3" marL="1371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4pPr>
            <a:lvl5pPr indent="0" lvl="4" marL="18288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5pPr>
            <a:lvl6pPr indent="0" lvl="5" marL="22860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6pPr>
            <a:lvl7pPr indent="0" lvl="6" marL="27432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7pPr>
            <a:lvl8pPr indent="0" lvl="7" marL="32004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8pPr>
            <a:lvl9pPr indent="0" lvl="8" marL="3657600" marR="0" rtl="0" algn="l">
              <a:spcBef>
                <a:spcPts val="0"/>
              </a:spcBef>
              <a:spcAft>
                <a:spcPts val="0"/>
              </a:spcAft>
              <a:buSzPts val="1400"/>
              <a:buNone/>
              <a:defRPr b="0" i="0" sz="1400" u="none" cap="none" strike="noStrike">
                <a:solidFill>
                  <a:schemeClr val="dk1"/>
                </a:solidFill>
                <a:latin typeface="Arial"/>
                <a:ea typeface="Arial"/>
                <a:cs typeface="Arial"/>
                <a:sym typeface="Arial"/>
              </a:defRPr>
            </a:lvl9pPr>
          </a:lstStyle>
          <a:p/>
        </p:txBody>
      </p:sp>
      <p:sp>
        <p:nvSpPr>
          <p:cNvPr id="14" name="Google Shape;14;p1"/>
          <p:cNvSpPr txBox="1"/>
          <p:nvPr>
            <p:ph idx="12" type="sldNum"/>
          </p:nvPr>
        </p:nvSpPr>
        <p:spPr>
          <a:xfrm>
            <a:off x="6553200" y="6248400"/>
            <a:ext cx="1905000" cy="457200"/>
          </a:xfrm>
          <a:prstGeom prst="rect">
            <a:avLst/>
          </a:prstGeom>
          <a:noFill/>
          <a:ln>
            <a:noFill/>
          </a:ln>
        </p:spPr>
        <p:txBody>
          <a:bodyPr anchorCtr="0" anchor="t" bIns="45700" lIns="91425" spcFirstLastPara="1" rIns="91425" wrap="square" tIns="45700">
            <a:noAutofit/>
          </a:bodyPr>
          <a:lstStyle>
            <a:lvl1pPr indent="0" lvl="0" marL="0" marR="0" rtl="0" algn="r">
              <a:spcBef>
                <a:spcPts val="0"/>
              </a:spcBef>
              <a:spcAft>
                <a:spcPts val="0"/>
              </a:spcAft>
              <a:buNone/>
              <a:defRPr b="0" i="0" sz="1400" u="none" cap="none" strike="noStrike">
                <a:solidFill>
                  <a:schemeClr val="dk1"/>
                </a:solidFill>
                <a:latin typeface="Arial"/>
                <a:ea typeface="Arial"/>
                <a:cs typeface="Arial"/>
                <a:sym typeface="Arial"/>
              </a:defRPr>
            </a:lvl1pPr>
            <a:lvl2pPr indent="0" lvl="1" marL="0" marR="0" rtl="0" algn="r">
              <a:spcBef>
                <a:spcPts val="0"/>
              </a:spcBef>
              <a:spcAft>
                <a:spcPts val="0"/>
              </a:spcAft>
              <a:buNone/>
              <a:defRPr b="0" i="0" sz="1400" u="none" cap="none" strike="noStrike">
                <a:solidFill>
                  <a:schemeClr val="dk1"/>
                </a:solidFill>
                <a:latin typeface="Arial"/>
                <a:ea typeface="Arial"/>
                <a:cs typeface="Arial"/>
                <a:sym typeface="Arial"/>
              </a:defRPr>
            </a:lvl2pPr>
            <a:lvl3pPr indent="0" lvl="2" marL="0" marR="0" rtl="0" algn="r">
              <a:spcBef>
                <a:spcPts val="0"/>
              </a:spcBef>
              <a:spcAft>
                <a:spcPts val="0"/>
              </a:spcAft>
              <a:buNone/>
              <a:defRPr b="0" i="0" sz="1400" u="none" cap="none" strike="noStrike">
                <a:solidFill>
                  <a:schemeClr val="dk1"/>
                </a:solidFill>
                <a:latin typeface="Arial"/>
                <a:ea typeface="Arial"/>
                <a:cs typeface="Arial"/>
                <a:sym typeface="Arial"/>
              </a:defRPr>
            </a:lvl3pPr>
            <a:lvl4pPr indent="0" lvl="3" marL="0" marR="0" rtl="0" algn="r">
              <a:spcBef>
                <a:spcPts val="0"/>
              </a:spcBef>
              <a:spcAft>
                <a:spcPts val="0"/>
              </a:spcAft>
              <a:buNone/>
              <a:defRPr b="0" i="0" sz="1400" u="none" cap="none" strike="noStrike">
                <a:solidFill>
                  <a:schemeClr val="dk1"/>
                </a:solidFill>
                <a:latin typeface="Arial"/>
                <a:ea typeface="Arial"/>
                <a:cs typeface="Arial"/>
                <a:sym typeface="Arial"/>
              </a:defRPr>
            </a:lvl4pPr>
            <a:lvl5pPr indent="0" lvl="4" marL="0" marR="0" rtl="0" algn="r">
              <a:spcBef>
                <a:spcPts val="0"/>
              </a:spcBef>
              <a:spcAft>
                <a:spcPts val="0"/>
              </a:spcAft>
              <a:buNone/>
              <a:defRPr b="0" i="0" sz="1400" u="none" cap="none" strike="noStrike">
                <a:solidFill>
                  <a:schemeClr val="dk1"/>
                </a:solidFill>
                <a:latin typeface="Arial"/>
                <a:ea typeface="Arial"/>
                <a:cs typeface="Arial"/>
                <a:sym typeface="Arial"/>
              </a:defRPr>
            </a:lvl5pPr>
            <a:lvl6pPr indent="0" lvl="5" marL="0" marR="0" rtl="0" algn="r">
              <a:spcBef>
                <a:spcPts val="0"/>
              </a:spcBef>
              <a:spcAft>
                <a:spcPts val="0"/>
              </a:spcAft>
              <a:buNone/>
              <a:defRPr b="0" i="0" sz="1400" u="none" cap="none" strike="noStrike">
                <a:solidFill>
                  <a:schemeClr val="dk1"/>
                </a:solidFill>
                <a:latin typeface="Arial"/>
                <a:ea typeface="Arial"/>
                <a:cs typeface="Arial"/>
                <a:sym typeface="Arial"/>
              </a:defRPr>
            </a:lvl6pPr>
            <a:lvl7pPr indent="0" lvl="6" marL="0" marR="0" rtl="0" algn="r">
              <a:spcBef>
                <a:spcPts val="0"/>
              </a:spcBef>
              <a:spcAft>
                <a:spcPts val="0"/>
              </a:spcAft>
              <a:buNone/>
              <a:defRPr b="0" i="0" sz="1400" u="none" cap="none" strike="noStrike">
                <a:solidFill>
                  <a:schemeClr val="dk1"/>
                </a:solidFill>
                <a:latin typeface="Arial"/>
                <a:ea typeface="Arial"/>
                <a:cs typeface="Arial"/>
                <a:sym typeface="Arial"/>
              </a:defRPr>
            </a:lvl7pPr>
            <a:lvl8pPr indent="0" lvl="7" marL="0" marR="0" rtl="0" algn="r">
              <a:spcBef>
                <a:spcPts val="0"/>
              </a:spcBef>
              <a:spcAft>
                <a:spcPts val="0"/>
              </a:spcAft>
              <a:buNone/>
              <a:defRPr b="0" i="0" sz="1400" u="none" cap="none" strike="noStrike">
                <a:solidFill>
                  <a:schemeClr val="dk1"/>
                </a:solidFill>
                <a:latin typeface="Arial"/>
                <a:ea typeface="Arial"/>
                <a:cs typeface="Arial"/>
                <a:sym typeface="Arial"/>
              </a:defRPr>
            </a:lvl8pPr>
            <a:lvl9pPr indent="0" lvl="8" marL="0" marR="0" rtl="0" algn="r">
              <a:spcBef>
                <a:spcPts val="0"/>
              </a:spcBef>
              <a:spcAft>
                <a:spcPts val="0"/>
              </a:spcAft>
              <a:buNone/>
              <a:defRPr b="0" i="0" sz="1400" u="none" cap="none" strike="noStrike">
                <a:solidFill>
                  <a:schemeClr val="dk1"/>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US"/>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 Id="rId3" Type="http://schemas.openxmlformats.org/officeDocument/2006/relationships/image" Target="../media/image5.png"/><Relationship Id="rId4" Type="http://schemas.openxmlformats.org/officeDocument/2006/relationships/image" Target="../media/image10.png"/><Relationship Id="rId5" Type="http://schemas.openxmlformats.org/officeDocument/2006/relationships/image" Target="../media/image11.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 Id="rId3" Type="http://schemas.openxmlformats.org/officeDocument/2006/relationships/image" Target="../media/image5.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 Id="rId3" Type="http://schemas.openxmlformats.org/officeDocument/2006/relationships/image" Target="../media/image5.pn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 Id="rId3" Type="http://schemas.openxmlformats.org/officeDocument/2006/relationships/image" Target="../media/image5.pn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 Id="rId3" Type="http://schemas.openxmlformats.org/officeDocument/2006/relationships/image" Target="../media/image5.pn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image" Target="../media/image5.png"/></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8.xml"/><Relationship Id="rId3" Type="http://schemas.openxmlformats.org/officeDocument/2006/relationships/image" Target="../media/image5.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9.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0.xml"/><Relationship Id="rId3" Type="http://schemas.openxmlformats.org/officeDocument/2006/relationships/image" Target="../media/image5.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1.xml"/><Relationship Id="rId3" Type="http://schemas.openxmlformats.org/officeDocument/2006/relationships/image" Target="../media/image5.png"/></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2.xml"/><Relationship Id="rId3" Type="http://schemas.openxmlformats.org/officeDocument/2006/relationships/image" Target="../media/image5.png"/></Relationships>
</file>

<file path=ppt/slides/_rels/slide23.xml.rels><?xml version="1.0" encoding="UTF-8" standalone="yes"?><Relationships xmlns="http://schemas.openxmlformats.org/package/2006/relationships"><Relationship Id="rId11" Type="http://schemas.openxmlformats.org/officeDocument/2006/relationships/image" Target="../media/image13.png"/><Relationship Id="rId10" Type="http://schemas.openxmlformats.org/officeDocument/2006/relationships/image" Target="../media/image8.png"/><Relationship Id="rId12" Type="http://schemas.openxmlformats.org/officeDocument/2006/relationships/image" Target="../media/image12.png"/><Relationship Id="rId1" Type="http://schemas.openxmlformats.org/officeDocument/2006/relationships/slideLayout" Target="../slideLayouts/slideLayout2.xml"/><Relationship Id="rId2" Type="http://schemas.openxmlformats.org/officeDocument/2006/relationships/notesSlide" Target="../notesSlides/notesSlide23.xml"/><Relationship Id="rId3" Type="http://schemas.openxmlformats.org/officeDocument/2006/relationships/image" Target="../media/image2.png"/><Relationship Id="rId4" Type="http://schemas.openxmlformats.org/officeDocument/2006/relationships/image" Target="../media/image7.png"/><Relationship Id="rId9" Type="http://schemas.openxmlformats.org/officeDocument/2006/relationships/image" Target="../media/image6.png"/><Relationship Id="rId5" Type="http://schemas.openxmlformats.org/officeDocument/2006/relationships/image" Target="../media/image1.png"/><Relationship Id="rId6" Type="http://schemas.openxmlformats.org/officeDocument/2006/relationships/image" Target="../media/image9.png"/><Relationship Id="rId7" Type="http://schemas.openxmlformats.org/officeDocument/2006/relationships/image" Target="../media/image4.png"/><Relationship Id="rId8" Type="http://schemas.openxmlformats.org/officeDocument/2006/relationships/image" Target="../media/image3.png"/></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4.xml"/><Relationship Id="rId3" Type="http://schemas.openxmlformats.org/officeDocument/2006/relationships/image" Target="../media/image14.png"/><Relationship Id="rId4" Type="http://schemas.openxmlformats.org/officeDocument/2006/relationships/image" Target="../media/image2.png"/><Relationship Id="rId5" Type="http://schemas.openxmlformats.org/officeDocument/2006/relationships/image" Target="../media/image19.png"/><Relationship Id="rId6" Type="http://schemas.openxmlformats.org/officeDocument/2006/relationships/image" Target="../media/image17.png"/><Relationship Id="rId7" Type="http://schemas.openxmlformats.org/officeDocument/2006/relationships/image" Target="../media/image16.png"/><Relationship Id="rId8" Type="http://schemas.openxmlformats.org/officeDocument/2006/relationships/image" Target="../media/image15.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5.xml"/><Relationship Id="rId3" Type="http://schemas.openxmlformats.org/officeDocument/2006/relationships/image" Target="../media/image18.png"/></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7.xml"/><Relationship Id="rId3" Type="http://schemas.openxmlformats.org/officeDocument/2006/relationships/image" Target="../media/image5.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8.xml"/><Relationship Id="rId3" Type="http://schemas.openxmlformats.org/officeDocument/2006/relationships/image" Target="../media/image5.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9.xml"/><Relationship Id="rId3"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0.xml"/><Relationship Id="rId3" Type="http://schemas.openxmlformats.org/officeDocument/2006/relationships/image" Target="../media/image5.png"/></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1.xml"/><Relationship Id="rId3" Type="http://schemas.openxmlformats.org/officeDocument/2006/relationships/image" Target="../media/image5.png"/></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2.xml"/><Relationship Id="rId3" Type="http://schemas.openxmlformats.org/officeDocument/2006/relationships/image" Target="../media/image5.png"/></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33.xml"/><Relationship Id="rId3" Type="http://schemas.openxmlformats.org/officeDocument/2006/relationships/image" Target="../media/image21.pn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4.xml"/><Relationship Id="rId3" Type="http://schemas.openxmlformats.org/officeDocument/2006/relationships/image" Target="../media/image5.pn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5.xml"/><Relationship Id="rId3" Type="http://schemas.openxmlformats.org/officeDocument/2006/relationships/image" Target="../media/image10.png"/></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6.xml"/><Relationship Id="rId3" Type="http://schemas.openxmlformats.org/officeDocument/2006/relationships/image" Target="../media/image10.png"/></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7.xml"/><Relationship Id="rId3" Type="http://schemas.openxmlformats.org/officeDocument/2006/relationships/image" Target="../media/image10.png"/></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8.xml"/><Relationship Id="rId3" Type="http://schemas.openxmlformats.org/officeDocument/2006/relationships/image" Target="../media/image10.png"/></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9.xml"/><Relationship Id="rId3" Type="http://schemas.openxmlformats.org/officeDocument/2006/relationships/image" Target="../media/image10.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0.xml"/><Relationship Id="rId3" Type="http://schemas.openxmlformats.org/officeDocument/2006/relationships/image" Target="../media/image10.pn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1.xml"/><Relationship Id="rId3" Type="http://schemas.openxmlformats.org/officeDocument/2006/relationships/image" Target="../media/image10.png"/></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2.xml"/><Relationship Id="rId3" Type="http://schemas.openxmlformats.org/officeDocument/2006/relationships/image" Target="../media/image10.png"/></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3.xml"/><Relationship Id="rId3" Type="http://schemas.openxmlformats.org/officeDocument/2006/relationships/image" Target="../media/image10.pn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4.xml"/><Relationship Id="rId3" Type="http://schemas.openxmlformats.org/officeDocument/2006/relationships/image" Target="../media/image10.png"/></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5.xml"/><Relationship Id="rId3" Type="http://schemas.openxmlformats.org/officeDocument/2006/relationships/image" Target="../media/image10.png"/></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6.xml"/><Relationship Id="rId3" Type="http://schemas.openxmlformats.org/officeDocument/2006/relationships/image" Target="../media/image10.pn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7.xml"/><Relationship Id="rId3" Type="http://schemas.openxmlformats.org/officeDocument/2006/relationships/image" Target="../media/image10.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48.xml"/><Relationship Id="rId3" Type="http://schemas.openxmlformats.org/officeDocument/2006/relationships/image" Target="../media/image20.png"/><Relationship Id="rId4" Type="http://schemas.openxmlformats.org/officeDocument/2006/relationships/image" Target="../media/image10.png"/></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9.xml"/><Relationship Id="rId3" Type="http://schemas.openxmlformats.org/officeDocument/2006/relationships/image" Target="../media/image10.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0.xml"/><Relationship Id="rId3" Type="http://schemas.openxmlformats.org/officeDocument/2006/relationships/image" Target="../media/image10.png"/></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1.xml"/><Relationship Id="rId3" Type="http://schemas.openxmlformats.org/officeDocument/2006/relationships/image" Target="../media/image10.png"/></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2.xml"/><Relationship Id="rId3" Type="http://schemas.openxmlformats.org/officeDocument/2006/relationships/image" Target="../media/image11.pn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3.xml"/><Relationship Id="rId3" Type="http://schemas.openxmlformats.org/officeDocument/2006/relationships/image" Target="../media/image11.png"/></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4.xml"/><Relationship Id="rId3" Type="http://schemas.openxmlformats.org/officeDocument/2006/relationships/image" Target="../media/image11.png"/></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5.xml"/><Relationship Id="rId3" Type="http://schemas.openxmlformats.org/officeDocument/2006/relationships/image" Target="../media/image11.png"/></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6.xml"/><Relationship Id="rId3" Type="http://schemas.openxmlformats.org/officeDocument/2006/relationships/image" Target="../media/image11.png"/></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7.xml"/><Relationship Id="rId3" Type="http://schemas.openxmlformats.org/officeDocument/2006/relationships/image" Target="../media/image11.png"/></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8.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0.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4"/>
          <p:cNvSpPr txBox="1"/>
          <p:nvPr>
            <p:ph type="ctrTitle"/>
          </p:nvPr>
        </p:nvSpPr>
        <p:spPr>
          <a:xfrm>
            <a:off x="685800" y="22860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IDEIA and Evidence-based Interventions:</a:t>
            </a:r>
            <a:br>
              <a:rPr b="0" i="0" lang="en-US" sz="3200" u="none" cap="none" strike="noStrike">
                <a:solidFill>
                  <a:schemeClr val="lt1"/>
                </a:solidFill>
                <a:latin typeface="Arial"/>
                <a:ea typeface="Arial"/>
                <a:cs typeface="Arial"/>
                <a:sym typeface="Arial"/>
              </a:rPr>
            </a:br>
            <a:r>
              <a:rPr b="0" i="0" lang="en-US" sz="3200" u="none" cap="none" strike="noStrike">
                <a:solidFill>
                  <a:schemeClr val="lt1"/>
                </a:solidFill>
                <a:latin typeface="Arial"/>
                <a:ea typeface="Arial"/>
                <a:cs typeface="Arial"/>
                <a:sym typeface="Arial"/>
              </a:rPr>
              <a:t>Implications for Practitioners</a:t>
            </a:r>
            <a:endParaRPr/>
          </a:p>
        </p:txBody>
      </p:sp>
      <p:sp>
        <p:nvSpPr>
          <p:cNvPr id="96" name="Google Shape;96;p14"/>
          <p:cNvSpPr txBox="1"/>
          <p:nvPr>
            <p:ph idx="1" type="subTitle"/>
          </p:nvPr>
        </p:nvSpPr>
        <p:spPr>
          <a:xfrm>
            <a:off x="1371600" y="3886200"/>
            <a:ext cx="6400800" cy="17526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Clr>
                <a:schemeClr val="lt1"/>
              </a:buClr>
              <a:buFont typeface="Arial"/>
              <a:buNone/>
            </a:pPr>
            <a:r>
              <a:rPr b="0" i="0" lang="en-US" sz="2800" u="none" cap="none" strike="noStrike">
                <a:solidFill>
                  <a:schemeClr val="lt1"/>
                </a:solidFill>
                <a:latin typeface="Arial"/>
                <a:ea typeface="Arial"/>
                <a:cs typeface="Arial"/>
                <a:sym typeface="Arial"/>
              </a:rPr>
              <a:t>Ronnie Detrich</a:t>
            </a:r>
            <a:endParaRPr/>
          </a:p>
          <a:p>
            <a:pPr indent="0" lvl="0" marL="0" marR="0" rtl="0" algn="ctr">
              <a:spcBef>
                <a:spcPts val="560"/>
              </a:spcBef>
              <a:spcAft>
                <a:spcPts val="0"/>
              </a:spcAft>
              <a:buClr>
                <a:schemeClr val="lt1"/>
              </a:buClr>
              <a:buFont typeface="Arial"/>
              <a:buNone/>
            </a:pPr>
            <a:r>
              <a:rPr b="0" i="0" lang="en-US" sz="2800" u="none" cap="none" strike="noStrike">
                <a:solidFill>
                  <a:schemeClr val="lt1"/>
                </a:solidFill>
                <a:latin typeface="Arial"/>
                <a:ea typeface="Arial"/>
                <a:cs typeface="Arial"/>
                <a:sym typeface="Arial"/>
              </a:rPr>
              <a:t>Wing Institute</a:t>
            </a:r>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7" name="Shape 157"/>
        <p:cNvGrpSpPr/>
        <p:nvPr/>
      </p:nvGrpSpPr>
      <p:grpSpPr>
        <a:xfrm>
          <a:off x="0" y="0"/>
          <a:ext cx="0" cy="0"/>
          <a:chOff x="0" y="0"/>
          <a:chExt cx="0" cy="0"/>
        </a:xfrm>
      </p:grpSpPr>
      <p:sp>
        <p:nvSpPr>
          <p:cNvPr id="158" name="Google Shape;158;p23"/>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What is Evidence-based Practice?</a:t>
            </a:r>
            <a:endParaRPr/>
          </a:p>
        </p:txBody>
      </p:sp>
      <p:sp>
        <p:nvSpPr>
          <p:cNvPr id="159" name="Google Shape;159;p23"/>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Ultimately, EBP is a consumer protection issue.</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Assumes that evidence-based interventions are more likely to be effective than interventions that are not evidence-based.</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4" name="Shape 164"/>
        <p:cNvGrpSpPr/>
        <p:nvPr/>
      </p:nvGrpSpPr>
      <p:grpSpPr>
        <a:xfrm>
          <a:off x="0" y="0"/>
          <a:ext cx="0" cy="0"/>
          <a:chOff x="0" y="0"/>
          <a:chExt cx="0" cy="0"/>
        </a:xfrm>
      </p:grpSpPr>
      <p:sp>
        <p:nvSpPr>
          <p:cNvPr id="165" name="Google Shape;165;p24"/>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What is Evidence-based Practice?</a:t>
            </a:r>
            <a:endParaRPr/>
          </a:p>
        </p:txBody>
      </p:sp>
      <p:sp>
        <p:nvSpPr>
          <p:cNvPr id="166" name="Google Shape;166;p24"/>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EBP is more than identifying evidence-based interventions.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There are three stages to comprehensive approaches to evidence-based practice.</a:t>
            </a:r>
            <a:endParaRPr b="0" i="0" sz="2400" u="none" cap="none" strike="noStrike">
              <a:solidFill>
                <a:schemeClr val="lt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171" name="Shape 171"/>
        <p:cNvGrpSpPr/>
        <p:nvPr/>
      </p:nvGrpSpPr>
      <p:grpSpPr>
        <a:xfrm>
          <a:off x="0" y="0"/>
          <a:ext cx="0" cy="0"/>
          <a:chOff x="0" y="0"/>
          <a:chExt cx="0" cy="0"/>
        </a:xfrm>
      </p:grpSpPr>
      <p:pic>
        <p:nvPicPr>
          <p:cNvPr descr="toparrowred" id="172" name="Google Shape;172;p25"/>
          <p:cNvPicPr preferRelativeResize="0"/>
          <p:nvPr/>
        </p:nvPicPr>
        <p:blipFill rotWithShape="1">
          <a:blip r:embed="rId3">
            <a:alphaModFix/>
          </a:blip>
          <a:srcRect b="0" l="0" r="0" t="0"/>
          <a:stretch/>
        </p:blipFill>
        <p:spPr>
          <a:xfrm>
            <a:off x="3429000" y="1524000"/>
            <a:ext cx="2286000" cy="1682750"/>
          </a:xfrm>
          <a:prstGeom prst="rect">
            <a:avLst/>
          </a:prstGeom>
          <a:noFill/>
          <a:ln>
            <a:noFill/>
          </a:ln>
        </p:spPr>
      </p:pic>
      <p:pic>
        <p:nvPicPr>
          <p:cNvPr descr="rightarrowyellow" id="173" name="Google Shape;173;p25"/>
          <p:cNvPicPr preferRelativeResize="0"/>
          <p:nvPr/>
        </p:nvPicPr>
        <p:blipFill rotWithShape="1">
          <a:blip r:embed="rId4">
            <a:alphaModFix/>
          </a:blip>
          <a:srcRect b="0" l="0" r="0" t="0"/>
          <a:stretch/>
        </p:blipFill>
        <p:spPr>
          <a:xfrm>
            <a:off x="3886200" y="3429000"/>
            <a:ext cx="2971800" cy="2187575"/>
          </a:xfrm>
          <a:prstGeom prst="rect">
            <a:avLst/>
          </a:prstGeom>
          <a:noFill/>
          <a:ln>
            <a:noFill/>
          </a:ln>
        </p:spPr>
      </p:pic>
      <p:pic>
        <p:nvPicPr>
          <p:cNvPr descr="leftarrowblue" id="174" name="Google Shape;174;p25"/>
          <p:cNvPicPr preferRelativeResize="0"/>
          <p:nvPr/>
        </p:nvPicPr>
        <p:blipFill rotWithShape="1">
          <a:blip r:embed="rId5">
            <a:alphaModFix/>
          </a:blip>
          <a:srcRect b="0" l="0" r="0" t="0"/>
          <a:stretch/>
        </p:blipFill>
        <p:spPr>
          <a:xfrm>
            <a:off x="2057400" y="2971800"/>
            <a:ext cx="1919288" cy="2286000"/>
          </a:xfrm>
          <a:prstGeom prst="rect">
            <a:avLst/>
          </a:prstGeom>
          <a:noFill/>
          <a:ln>
            <a:noFill/>
          </a:ln>
        </p:spPr>
      </p:pic>
      <p:sp>
        <p:nvSpPr>
          <p:cNvPr id="175" name="Google Shape;175;p25"/>
          <p:cNvSpPr txBox="1"/>
          <p:nvPr/>
        </p:nvSpPr>
        <p:spPr>
          <a:xfrm>
            <a:off x="3657600" y="1600200"/>
            <a:ext cx="16002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
        <p:nvSpPr>
          <p:cNvPr id="176" name="Google Shape;176;p25"/>
          <p:cNvSpPr txBox="1"/>
          <p:nvPr/>
        </p:nvSpPr>
        <p:spPr>
          <a:xfrm>
            <a:off x="5105400" y="4648200"/>
            <a:ext cx="20574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400" u="none" cap="none" strike="noStrike">
                <a:solidFill>
                  <a:schemeClr val="dk1"/>
                </a:solidFill>
                <a:latin typeface="Corben"/>
                <a:ea typeface="Corben"/>
                <a:cs typeface="Corben"/>
                <a:sym typeface="Corben"/>
              </a:rPr>
              <a:t>Implement</a:t>
            </a:r>
            <a:endParaRPr b="0" i="0" sz="2400" u="none" cap="none" strike="noStrike">
              <a:solidFill>
                <a:schemeClr val="dk1"/>
              </a:solidFill>
              <a:latin typeface="Corben"/>
              <a:ea typeface="Corben"/>
              <a:cs typeface="Corben"/>
              <a:sym typeface="Corben"/>
            </a:endParaRPr>
          </a:p>
        </p:txBody>
      </p:sp>
      <p:sp>
        <p:nvSpPr>
          <p:cNvPr id="177" name="Google Shape;177;p25"/>
          <p:cNvSpPr txBox="1"/>
          <p:nvPr/>
        </p:nvSpPr>
        <p:spPr>
          <a:xfrm>
            <a:off x="1676400" y="4648200"/>
            <a:ext cx="20574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400" u="none" cap="none" strike="noStrike">
                <a:solidFill>
                  <a:schemeClr val="dk1"/>
                </a:solidFill>
                <a:latin typeface="Corben"/>
                <a:ea typeface="Corben"/>
                <a:cs typeface="Corben"/>
                <a:sym typeface="Corben"/>
              </a:rPr>
              <a:t>Evaluate</a:t>
            </a:r>
            <a:endParaRPr b="0" i="0" sz="2400" u="none" cap="none" strike="noStrike">
              <a:solidFill>
                <a:schemeClr val="dk1"/>
              </a:solidFill>
              <a:latin typeface="Corben"/>
              <a:ea typeface="Corben"/>
              <a:cs typeface="Corben"/>
              <a:sym typeface="Corben"/>
            </a:endParaRPr>
          </a:p>
        </p:txBody>
      </p:sp>
      <p:sp>
        <p:nvSpPr>
          <p:cNvPr id="178" name="Google Shape;178;p25"/>
          <p:cNvSpPr txBox="1"/>
          <p:nvPr/>
        </p:nvSpPr>
        <p:spPr>
          <a:xfrm>
            <a:off x="3067050" y="2895600"/>
            <a:ext cx="2705100" cy="4572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2400" u="none" cap="none" strike="noStrike">
                <a:solidFill>
                  <a:schemeClr val="dk1"/>
                </a:solidFill>
                <a:latin typeface="Corben"/>
                <a:ea typeface="Corben"/>
                <a:cs typeface="Corben"/>
                <a:sym typeface="Corben"/>
              </a:rPr>
              <a:t>Evidence-based</a:t>
            </a:r>
            <a:endParaRPr/>
          </a:p>
        </p:txBody>
      </p:sp>
      <p:sp>
        <p:nvSpPr>
          <p:cNvPr id="179" name="Google Shape;179;p25"/>
          <p:cNvSpPr txBox="1"/>
          <p:nvPr/>
        </p:nvSpPr>
        <p:spPr>
          <a:xfrm>
            <a:off x="2514600" y="3184525"/>
            <a:ext cx="3810000" cy="7016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4000" u="none" cap="none" strike="noStrike">
                <a:solidFill>
                  <a:schemeClr val="dk1"/>
                </a:solidFill>
                <a:latin typeface="Corben"/>
                <a:ea typeface="Corben"/>
                <a:cs typeface="Corben"/>
                <a:sym typeface="Corben"/>
              </a:rPr>
              <a:t>Intervention</a:t>
            </a:r>
            <a:endParaRPr/>
          </a:p>
        </p:txBody>
      </p:sp>
      <p:sp>
        <p:nvSpPr>
          <p:cNvPr id="180" name="Google Shape;180;p25"/>
          <p:cNvSpPr txBox="1"/>
          <p:nvPr/>
        </p:nvSpPr>
        <p:spPr>
          <a:xfrm>
            <a:off x="3276600" y="1524000"/>
            <a:ext cx="2324100" cy="5794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dk1"/>
                </a:solidFill>
                <a:latin typeface="Corben"/>
                <a:ea typeface="Corben"/>
                <a:cs typeface="Corben"/>
                <a:sym typeface="Corben"/>
              </a:rPr>
              <a:t>Identify</a:t>
            </a:r>
            <a:endParaRPr b="0" i="0" sz="3200" u="none" cap="none" strike="noStrike">
              <a:solidFill>
                <a:schemeClr val="dk1"/>
              </a:solidFill>
              <a:latin typeface="Corben"/>
              <a:ea typeface="Corben"/>
              <a:cs typeface="Corben"/>
              <a:sym typeface="Corben"/>
            </a:endParaRPr>
          </a:p>
        </p:txBody>
      </p:sp>
      <p:sp>
        <p:nvSpPr>
          <p:cNvPr id="181" name="Google Shape;181;p25"/>
          <p:cNvSpPr txBox="1"/>
          <p:nvPr/>
        </p:nvSpPr>
        <p:spPr>
          <a:xfrm>
            <a:off x="4800600" y="4572000"/>
            <a:ext cx="2895600" cy="5794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dk1"/>
                </a:solidFill>
                <a:latin typeface="Corben"/>
                <a:ea typeface="Corben"/>
                <a:cs typeface="Corben"/>
                <a:sym typeface="Corben"/>
              </a:rPr>
              <a:t>Implement</a:t>
            </a:r>
            <a:endParaRPr b="0" i="0" sz="3200" u="none" cap="none" strike="noStrike">
              <a:solidFill>
                <a:schemeClr val="dk1"/>
              </a:solidFill>
              <a:latin typeface="Corben"/>
              <a:ea typeface="Corben"/>
              <a:cs typeface="Corben"/>
              <a:sym typeface="Corben"/>
            </a:endParaRPr>
          </a:p>
        </p:txBody>
      </p:sp>
      <p:sp>
        <p:nvSpPr>
          <p:cNvPr id="182" name="Google Shape;182;p25"/>
          <p:cNvSpPr txBox="1"/>
          <p:nvPr/>
        </p:nvSpPr>
        <p:spPr>
          <a:xfrm>
            <a:off x="1828800" y="4602163"/>
            <a:ext cx="2057400" cy="5794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dk1"/>
                </a:solidFill>
                <a:latin typeface="Corben"/>
                <a:ea typeface="Corben"/>
                <a:cs typeface="Corben"/>
                <a:sym typeface="Corben"/>
              </a:rPr>
              <a:t>Evaluate</a:t>
            </a:r>
            <a:endParaRPr b="0" i="0" sz="3200" u="none" cap="none" strike="noStrike">
              <a:solidFill>
                <a:schemeClr val="dk1"/>
              </a:solidFill>
              <a:latin typeface="Corben"/>
              <a:ea typeface="Corben"/>
              <a:cs typeface="Corben"/>
              <a:sym typeface="Corben"/>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5"/>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18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6"/>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181"/>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8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17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177"/>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1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7" name="Shape 187"/>
        <p:cNvGrpSpPr/>
        <p:nvPr/>
      </p:nvGrpSpPr>
      <p:grpSpPr>
        <a:xfrm>
          <a:off x="0" y="0"/>
          <a:ext cx="0" cy="0"/>
          <a:chOff x="0" y="0"/>
          <a:chExt cx="0" cy="0"/>
        </a:xfrm>
      </p:grpSpPr>
      <p:sp>
        <p:nvSpPr>
          <p:cNvPr id="188" name="Google Shape;188;p26"/>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189" name="Google Shape;189;p26"/>
          <p:cNvSpPr txBox="1"/>
          <p:nvPr>
            <p:ph idx="1" type="body"/>
          </p:nvPr>
        </p:nvSpPr>
        <p:spPr>
          <a:xfrm>
            <a:off x="685800" y="2209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More than conducting research.</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More than finding a single study supporting an intervention.</a:t>
            </a:r>
            <a:endParaRPr/>
          </a:p>
        </p:txBody>
      </p:sp>
      <p:pic>
        <p:nvPicPr>
          <p:cNvPr descr="toparrowred" id="190" name="Google Shape;190;p26"/>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191" name="Google Shape;191;p26"/>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6" name="Shape 196"/>
        <p:cNvGrpSpPr/>
        <p:nvPr/>
      </p:nvGrpSpPr>
      <p:grpSpPr>
        <a:xfrm>
          <a:off x="0" y="0"/>
          <a:ext cx="0" cy="0"/>
          <a:chOff x="0" y="0"/>
          <a:chExt cx="0" cy="0"/>
        </a:xfrm>
      </p:grpSpPr>
      <p:sp>
        <p:nvSpPr>
          <p:cNvPr id="197" name="Google Shape;197;p27"/>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198" name="Google Shape;198;p27"/>
          <p:cNvSpPr txBox="1"/>
          <p:nvPr>
            <p:ph idx="1" type="body"/>
          </p:nvPr>
        </p:nvSpPr>
        <p:spPr>
          <a:xfrm>
            <a:off x="685800" y="22098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Validating an intervention as evidence-based by aggregating data across studies.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Determines the strength/quality of the evidence.</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Determines the quantity of the evidence.</a:t>
            </a:r>
            <a:endParaRPr/>
          </a:p>
        </p:txBody>
      </p:sp>
      <p:pic>
        <p:nvPicPr>
          <p:cNvPr descr="toparrowred" id="199" name="Google Shape;199;p27"/>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00" name="Google Shape;200;p27"/>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5" name="Shape 205"/>
        <p:cNvGrpSpPr/>
        <p:nvPr/>
      </p:nvGrpSpPr>
      <p:grpSpPr>
        <a:xfrm>
          <a:off x="0" y="0"/>
          <a:ext cx="0" cy="0"/>
          <a:chOff x="0" y="0"/>
          <a:chExt cx="0" cy="0"/>
        </a:xfrm>
      </p:grpSpPr>
      <p:sp>
        <p:nvSpPr>
          <p:cNvPr id="206" name="Google Shape;206;p28"/>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207" name="Google Shape;207;p28"/>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Before aggregating data across studies, it is necessary to define what counts as evidence.</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Currently, there is no agreement within the field.</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Definition of evidence in IDEIA has been criticized as being too positivistic.</a:t>
            </a:r>
            <a:endParaRPr b="0" i="0" sz="2800" u="none" cap="none" strike="noStrike">
              <a:solidFill>
                <a:schemeClr val="lt1"/>
              </a:solidFill>
              <a:latin typeface="Arial"/>
              <a:ea typeface="Arial"/>
              <a:cs typeface="Arial"/>
              <a:sym typeface="Arial"/>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Relying on experimental, quantitative data.</a:t>
            </a:r>
            <a:endParaRPr/>
          </a:p>
        </p:txBody>
      </p:sp>
      <p:pic>
        <p:nvPicPr>
          <p:cNvPr descr="toparrowred" id="208" name="Google Shape;208;p28"/>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09" name="Google Shape;209;p28"/>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14" name="Shape 214"/>
        <p:cNvGrpSpPr/>
        <p:nvPr/>
      </p:nvGrpSpPr>
      <p:grpSpPr>
        <a:xfrm>
          <a:off x="0" y="0"/>
          <a:ext cx="0" cy="0"/>
          <a:chOff x="0" y="0"/>
          <a:chExt cx="0" cy="0"/>
        </a:xfrm>
      </p:grpSpPr>
      <p:sp>
        <p:nvSpPr>
          <p:cNvPr id="215" name="Google Shape;215;p29"/>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216" name="Google Shape;216;p29"/>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In this context, we are concerned with evidence that establishes a causal relation between an intervention and a class of social or academic behaviors.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Quantitative, experimental approaches best accomplish this goal.</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Arial"/>
              <a:ea typeface="Arial"/>
              <a:cs typeface="Arial"/>
              <a:sym typeface="Arial"/>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Arial"/>
              <a:ea typeface="Arial"/>
              <a:cs typeface="Arial"/>
              <a:sym typeface="Arial"/>
            </a:endParaRPr>
          </a:p>
        </p:txBody>
      </p:sp>
      <p:pic>
        <p:nvPicPr>
          <p:cNvPr descr="toparrowred" id="217" name="Google Shape;217;p29"/>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18" name="Google Shape;218;p29"/>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3" name="Shape 223"/>
        <p:cNvGrpSpPr/>
        <p:nvPr/>
      </p:nvGrpSpPr>
      <p:grpSpPr>
        <a:xfrm>
          <a:off x="0" y="0"/>
          <a:ext cx="0" cy="0"/>
          <a:chOff x="0" y="0"/>
          <a:chExt cx="0" cy="0"/>
        </a:xfrm>
      </p:grpSpPr>
      <p:sp>
        <p:nvSpPr>
          <p:cNvPr id="224" name="Google Shape;224;p30"/>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225" name="Google Shape;225;p30"/>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Even if we accept causal demonstrations to be evidence, we have no consensus.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Randomized Clinical Trials have become the “gold standard.”</a:t>
            </a:r>
            <a:endParaRPr b="0" i="0" sz="2000" u="none" cap="none" strike="noStrike">
              <a:solidFill>
                <a:schemeClr val="lt1"/>
              </a:solidFill>
              <a:latin typeface="Arial"/>
              <a:ea typeface="Arial"/>
              <a:cs typeface="Arial"/>
              <a:sym typeface="Arial"/>
            </a:endParaRPr>
          </a:p>
          <a:p>
            <a:pPr indent="-228600" lvl="2" marL="1143000" marR="0" rtl="0" algn="l">
              <a:spcBef>
                <a:spcPts val="1000"/>
              </a:spcBef>
              <a:spcAft>
                <a:spcPts val="0"/>
              </a:spcAft>
              <a:buClr>
                <a:schemeClr val="lt1"/>
              </a:buClr>
              <a:buSzPts val="2000"/>
              <a:buFont typeface="Noto Sans Symbols"/>
              <a:buChar char="✓"/>
            </a:pPr>
            <a:r>
              <a:rPr b="0" i="0" lang="en-US" sz="1800" u="none" cap="none" strike="noStrike">
                <a:solidFill>
                  <a:schemeClr val="lt1"/>
                </a:solidFill>
                <a:latin typeface="Arial"/>
                <a:ea typeface="Arial"/>
                <a:cs typeface="Arial"/>
                <a:sym typeface="Arial"/>
              </a:rPr>
              <a:t> </a:t>
            </a:r>
            <a:r>
              <a:rPr b="0" i="0" lang="en-US" sz="2000" u="none" cap="none" strike="noStrike">
                <a:solidFill>
                  <a:schemeClr val="lt1"/>
                </a:solidFill>
                <a:latin typeface="Arial"/>
                <a:ea typeface="Arial"/>
                <a:cs typeface="Arial"/>
                <a:sym typeface="Arial"/>
              </a:rPr>
              <a:t>May pose ethical and logistical challenges in special education.</a:t>
            </a:r>
            <a:endParaRPr b="0" i="0" sz="1800" u="none" cap="none" strike="noStrike">
              <a:solidFill>
                <a:schemeClr val="lt1"/>
              </a:solidFill>
              <a:latin typeface="Arial"/>
              <a:ea typeface="Arial"/>
              <a:cs typeface="Arial"/>
              <a:sym typeface="Arial"/>
            </a:endParaRPr>
          </a:p>
        </p:txBody>
      </p:sp>
      <p:pic>
        <p:nvPicPr>
          <p:cNvPr descr="toparrowred" id="226" name="Google Shape;226;p30"/>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27" name="Google Shape;227;p30"/>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32" name="Shape 232"/>
        <p:cNvGrpSpPr/>
        <p:nvPr/>
      </p:nvGrpSpPr>
      <p:grpSpPr>
        <a:xfrm>
          <a:off x="0" y="0"/>
          <a:ext cx="0" cy="0"/>
          <a:chOff x="0" y="0"/>
          <a:chExt cx="0" cy="0"/>
        </a:xfrm>
      </p:grpSpPr>
      <p:sp>
        <p:nvSpPr>
          <p:cNvPr id="233" name="Google Shape;233;p31"/>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234" name="Google Shape;234;p31"/>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165100" lvl="0" marL="342900" marR="0" rtl="0" algn="l">
              <a:lnSpc>
                <a:spcPct val="90000"/>
              </a:lnSpc>
              <a:spcBef>
                <a:spcPts val="0"/>
              </a:spcBef>
              <a:spcAft>
                <a:spcPts val="0"/>
              </a:spcAft>
              <a:buClr>
                <a:schemeClr val="lt1"/>
              </a:buClr>
              <a:buSzPts val="2800"/>
              <a:buFont typeface="Arial"/>
              <a:buNone/>
            </a:pPr>
            <a:r>
              <a:t/>
            </a:r>
            <a:endParaRPr b="0" i="0" sz="28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There is controversy about the status of single participant designs.</a:t>
            </a:r>
            <a:endParaRPr b="0" i="0" sz="2000" u="none" cap="none" strike="noStrike">
              <a:solidFill>
                <a:schemeClr val="lt1"/>
              </a:solidFill>
              <a:latin typeface="Arial"/>
              <a:ea typeface="Arial"/>
              <a:cs typeface="Arial"/>
              <a:sym typeface="Arial"/>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Most frequently criticized on the basis of external validity.</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If we eliminate single subject design from the data base then much of what we know about interventions linked to PBS is eliminated.</a:t>
            </a:r>
            <a:endParaRPr/>
          </a:p>
        </p:txBody>
      </p:sp>
      <p:pic>
        <p:nvPicPr>
          <p:cNvPr descr="toparrowred" id="235" name="Google Shape;235;p31"/>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36" name="Google Shape;236;p31"/>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41" name="Shape 241"/>
        <p:cNvGrpSpPr/>
        <p:nvPr/>
      </p:nvGrpSpPr>
      <p:grpSpPr>
        <a:xfrm>
          <a:off x="0" y="0"/>
          <a:ext cx="0" cy="0"/>
          <a:chOff x="0" y="0"/>
          <a:chExt cx="0" cy="0"/>
        </a:xfrm>
      </p:grpSpPr>
      <p:sp>
        <p:nvSpPr>
          <p:cNvPr id="242" name="Google Shape;242;p32"/>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243" name="Google Shape;243;p32"/>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Validating an intervention requires a set of standards.</a:t>
            </a:r>
            <a:endParaRPr b="0" i="0" sz="1600" u="none" cap="none" strike="noStrike">
              <a:solidFill>
                <a:schemeClr val="lt1"/>
              </a:solidFill>
              <a:latin typeface="Arial"/>
              <a:ea typeface="Arial"/>
              <a:cs typeface="Arial"/>
              <a:sym typeface="Arial"/>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Standards of evidence specify: </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The quantity of evidence required to validate an intervention.</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The quality of evidence necessary to validate an intervention as evidence-based.</a:t>
            </a:r>
            <a:endParaRPr b="0" i="0" sz="1200" u="none" cap="none" strike="noStrike">
              <a:solidFill>
                <a:schemeClr val="lt1"/>
              </a:solidFill>
              <a:latin typeface="Arial"/>
              <a:ea typeface="Arial"/>
              <a:cs typeface="Arial"/>
              <a:sym typeface="Arial"/>
            </a:endParaRPr>
          </a:p>
        </p:txBody>
      </p:sp>
      <p:pic>
        <p:nvPicPr>
          <p:cNvPr descr="toparrowred" id="244" name="Google Shape;244;p32"/>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45" name="Google Shape;245;p32"/>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sp>
        <p:nvSpPr>
          <p:cNvPr id="102" name="Google Shape;102;p15"/>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Goals</a:t>
            </a:r>
            <a:endParaRPr/>
          </a:p>
        </p:txBody>
      </p:sp>
      <p:sp>
        <p:nvSpPr>
          <p:cNvPr id="103" name="Google Shape;103;p15"/>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Review federal mandates.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Discuss issues for evidence-based education to resolve.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Discuss the implications of the federal mandates for practitioners.</a:t>
            </a:r>
            <a:endParaRPr/>
          </a:p>
        </p:txBody>
      </p:sp>
    </p:spTree>
  </p:cSld>
  <p:clrMapOvr>
    <a:masterClrMapping/>
  </p:clrMapOvr>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0" name="Shape 250"/>
        <p:cNvGrpSpPr/>
        <p:nvPr/>
      </p:nvGrpSpPr>
      <p:grpSpPr>
        <a:xfrm>
          <a:off x="0" y="0"/>
          <a:ext cx="0" cy="0"/>
          <a:chOff x="0" y="0"/>
          <a:chExt cx="0" cy="0"/>
        </a:xfrm>
      </p:grpSpPr>
      <p:sp>
        <p:nvSpPr>
          <p:cNvPr id="251" name="Google Shape;251;p33"/>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252" name="Google Shape;252;p33"/>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Validating an intervention requires a set of standards.</a:t>
            </a:r>
            <a:endParaRPr b="0" i="0" sz="16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There are no agreed upon standards.</a:t>
            </a:r>
            <a:r>
              <a:rPr b="0" i="0" lang="en-US" sz="1000" u="none" cap="none" strike="noStrike">
                <a:solidFill>
                  <a:schemeClr val="lt1"/>
                </a:solidFill>
                <a:latin typeface="Arial"/>
                <a:ea typeface="Arial"/>
                <a:cs typeface="Arial"/>
                <a:sym typeface="Arial"/>
              </a:rPr>
              <a:t> </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No single resource for decision makers.</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May result in using criteria other than evidence to influence decisions.</a:t>
            </a:r>
            <a:endParaRPr b="0" i="0" sz="1200" u="none" cap="none" strike="noStrike">
              <a:solidFill>
                <a:schemeClr val="lt1"/>
              </a:solidFill>
              <a:latin typeface="Arial"/>
              <a:ea typeface="Arial"/>
              <a:cs typeface="Arial"/>
              <a:sym typeface="Arial"/>
            </a:endParaRPr>
          </a:p>
        </p:txBody>
      </p:sp>
      <p:pic>
        <p:nvPicPr>
          <p:cNvPr descr="toparrowred" id="253" name="Google Shape;253;p33"/>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54" name="Google Shape;254;p33"/>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9" name="Shape 259"/>
        <p:cNvGrpSpPr/>
        <p:nvPr/>
      </p:nvGrpSpPr>
      <p:grpSpPr>
        <a:xfrm>
          <a:off x="0" y="0"/>
          <a:ext cx="0" cy="0"/>
          <a:chOff x="0" y="0"/>
          <a:chExt cx="0" cy="0"/>
        </a:xfrm>
      </p:grpSpPr>
      <p:sp>
        <p:nvSpPr>
          <p:cNvPr id="260" name="Google Shape;260;p34"/>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261" name="Google Shape;261;p34"/>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Two approaches to establishing standards</a:t>
            </a:r>
            <a:endParaRPr b="0" i="0" sz="2400" u="none" cap="none" strike="noStrike">
              <a:solidFill>
                <a:schemeClr val="lt1"/>
              </a:solidFill>
              <a:latin typeface="Arial"/>
              <a:ea typeface="Arial"/>
              <a:cs typeface="Arial"/>
              <a:sym typeface="Arial"/>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Threshold approach:</a:t>
            </a:r>
            <a:endParaRPr b="0" i="0" sz="2000" u="none" cap="none" strike="noStrike">
              <a:solidFill>
                <a:schemeClr val="lt1"/>
              </a:solidFill>
              <a:latin typeface="Arial"/>
              <a:ea typeface="Arial"/>
              <a:cs typeface="Arial"/>
              <a:sym typeface="Arial"/>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Evidence must be of a specific quantity and quality before intervention is considered evidence-based.</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Risk is that effective practices will be ruled out because they fail to meet evidentiary standards.</a:t>
            </a:r>
            <a:endParaRPr b="0" i="0" sz="1400" u="none" cap="none" strike="noStrike">
              <a:solidFill>
                <a:schemeClr val="lt1"/>
              </a:solidFill>
              <a:latin typeface="Arial"/>
              <a:ea typeface="Arial"/>
              <a:cs typeface="Arial"/>
              <a:sym typeface="Arial"/>
            </a:endParaRPr>
          </a:p>
        </p:txBody>
      </p:sp>
      <p:pic>
        <p:nvPicPr>
          <p:cNvPr descr="toparrowred" id="262" name="Google Shape;262;p34"/>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63" name="Google Shape;263;p34"/>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68" name="Shape 268"/>
        <p:cNvGrpSpPr/>
        <p:nvPr/>
      </p:nvGrpSpPr>
      <p:grpSpPr>
        <a:xfrm>
          <a:off x="0" y="0"/>
          <a:ext cx="0" cy="0"/>
          <a:chOff x="0" y="0"/>
          <a:chExt cx="0" cy="0"/>
        </a:xfrm>
      </p:grpSpPr>
      <p:sp>
        <p:nvSpPr>
          <p:cNvPr id="269" name="Google Shape;269;p35"/>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270" name="Google Shape;270;p35"/>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Two approaches to establishing standards</a:t>
            </a:r>
            <a:endParaRPr b="0" i="0" sz="24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Hierarchy of evidence approach:</a:t>
            </a:r>
            <a:endParaRPr b="0" i="0" sz="2000" u="none" cap="none" strike="noStrike">
              <a:solidFill>
                <a:schemeClr val="lt1"/>
              </a:solidFill>
              <a:latin typeface="Arial"/>
              <a:ea typeface="Arial"/>
              <a:cs typeface="Arial"/>
              <a:sym typeface="Arial"/>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Best available evidence approach.  </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Strength of evidence falls along a continuum with each level having differential standards.</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Risk including practices that are not effective because the criterion for inclusion is less rigorous.</a:t>
            </a:r>
            <a:endParaRPr/>
          </a:p>
          <a:p>
            <a:pPr indent="-228600" lvl="0" marL="342900" marR="0" rtl="0" algn="l">
              <a:lnSpc>
                <a:spcPct val="90000"/>
              </a:lnSpc>
              <a:spcBef>
                <a:spcPts val="360"/>
              </a:spcBef>
              <a:spcAft>
                <a:spcPts val="0"/>
              </a:spcAft>
              <a:buClr>
                <a:schemeClr val="lt1"/>
              </a:buClr>
              <a:buSzPts val="1800"/>
              <a:buFont typeface="Arial"/>
              <a:buNone/>
            </a:pPr>
            <a:r>
              <a:t/>
            </a:r>
            <a:endParaRPr b="0" i="0" sz="1800" u="none" cap="none" strike="noStrike">
              <a:solidFill>
                <a:schemeClr val="lt1"/>
              </a:solidFill>
              <a:latin typeface="Arial"/>
              <a:ea typeface="Arial"/>
              <a:cs typeface="Arial"/>
              <a:sym typeface="Arial"/>
            </a:endParaRPr>
          </a:p>
        </p:txBody>
      </p:sp>
      <p:pic>
        <p:nvPicPr>
          <p:cNvPr descr="toparrowred" id="271" name="Google Shape;271;p35"/>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272" name="Google Shape;272;p35"/>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b="0" i="0" lang="en-US" sz="1400" u="none" cap="none" strike="noStrike">
                <a:solidFill>
                  <a:schemeClr val="dk1"/>
                </a:solidFill>
                <a:latin typeface="Corben"/>
                <a:ea typeface="Corben"/>
                <a:cs typeface="Corben"/>
                <a:sym typeface="Corben"/>
              </a:rPr>
              <a:t>Identify</a:t>
            </a:r>
            <a:endParaRPr b="0" i="0" sz="2400" u="none" cap="none" strike="noStrike">
              <a:solidFill>
                <a:schemeClr val="dk1"/>
              </a:solidFill>
              <a:latin typeface="Corben"/>
              <a:ea typeface="Corben"/>
              <a:cs typeface="Corben"/>
              <a:sym typeface="Corben"/>
            </a:endParaRPr>
          </a:p>
        </p:txBody>
      </p:sp>
    </p:spTree>
  </p:cSld>
  <p:clrMapOvr>
    <a:masterClrMapping/>
  </p:clrMapOvr>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77" name="Shape 277"/>
        <p:cNvGrpSpPr/>
        <p:nvPr/>
      </p:nvGrpSpPr>
      <p:grpSpPr>
        <a:xfrm>
          <a:off x="0" y="0"/>
          <a:ext cx="0" cy="0"/>
          <a:chOff x="0" y="0"/>
          <a:chExt cx="0" cy="0"/>
        </a:xfrm>
      </p:grpSpPr>
      <p:pic>
        <p:nvPicPr>
          <p:cNvPr descr="3" id="278" name="Google Shape;278;p36"/>
          <p:cNvPicPr preferRelativeResize="0"/>
          <p:nvPr/>
        </p:nvPicPr>
        <p:blipFill rotWithShape="1">
          <a:blip r:embed="rId3">
            <a:alphaModFix/>
          </a:blip>
          <a:srcRect b="0" l="0" r="0" t="0"/>
          <a:stretch/>
        </p:blipFill>
        <p:spPr>
          <a:xfrm>
            <a:off x="3810000" y="4724400"/>
            <a:ext cx="1401763" cy="1822450"/>
          </a:xfrm>
          <a:prstGeom prst="rect">
            <a:avLst/>
          </a:prstGeom>
          <a:noFill/>
          <a:ln>
            <a:noFill/>
          </a:ln>
        </p:spPr>
      </p:pic>
      <p:pic>
        <p:nvPicPr>
          <p:cNvPr descr="bigbeaker" id="279" name="Google Shape;279;p36"/>
          <p:cNvPicPr preferRelativeResize="0"/>
          <p:nvPr/>
        </p:nvPicPr>
        <p:blipFill rotWithShape="1">
          <a:blip r:embed="rId4">
            <a:alphaModFix/>
          </a:blip>
          <a:srcRect b="0" l="0" r="0" t="0"/>
          <a:stretch/>
        </p:blipFill>
        <p:spPr>
          <a:xfrm>
            <a:off x="3810000" y="4724400"/>
            <a:ext cx="1401763" cy="1822450"/>
          </a:xfrm>
          <a:prstGeom prst="rect">
            <a:avLst/>
          </a:prstGeom>
          <a:noFill/>
          <a:ln>
            <a:noFill/>
          </a:ln>
        </p:spPr>
      </p:pic>
      <p:pic>
        <p:nvPicPr>
          <p:cNvPr descr="natureofevidencefunnel" id="280" name="Google Shape;280;p36"/>
          <p:cNvPicPr preferRelativeResize="0"/>
          <p:nvPr/>
        </p:nvPicPr>
        <p:blipFill rotWithShape="1">
          <a:blip r:embed="rId5">
            <a:alphaModFix/>
          </a:blip>
          <a:srcRect b="0" l="0" r="0" t="0"/>
          <a:stretch/>
        </p:blipFill>
        <p:spPr>
          <a:xfrm>
            <a:off x="3605213" y="1066800"/>
            <a:ext cx="1779587" cy="1352550"/>
          </a:xfrm>
          <a:prstGeom prst="rect">
            <a:avLst/>
          </a:prstGeom>
          <a:noFill/>
          <a:ln>
            <a:noFill/>
          </a:ln>
        </p:spPr>
      </p:pic>
      <p:pic>
        <p:nvPicPr>
          <p:cNvPr descr="methodsfunnel" id="281" name="Google Shape;281;p36"/>
          <p:cNvPicPr preferRelativeResize="0"/>
          <p:nvPr/>
        </p:nvPicPr>
        <p:blipFill rotWithShape="1">
          <a:blip r:embed="rId6">
            <a:alphaModFix/>
          </a:blip>
          <a:srcRect b="0" l="0" r="0" t="0"/>
          <a:stretch/>
        </p:blipFill>
        <p:spPr>
          <a:xfrm>
            <a:off x="3605213" y="2667000"/>
            <a:ext cx="1779587" cy="1298575"/>
          </a:xfrm>
          <a:prstGeom prst="rect">
            <a:avLst/>
          </a:prstGeom>
          <a:noFill/>
          <a:ln>
            <a:noFill/>
          </a:ln>
        </p:spPr>
      </p:pic>
      <p:pic>
        <p:nvPicPr>
          <p:cNvPr descr="3" id="282" name="Google Shape;282;p36"/>
          <p:cNvPicPr preferRelativeResize="0"/>
          <p:nvPr/>
        </p:nvPicPr>
        <p:blipFill rotWithShape="1">
          <a:blip r:embed="rId7">
            <a:alphaModFix/>
          </a:blip>
          <a:srcRect b="0" l="0" r="0" t="0"/>
          <a:stretch/>
        </p:blipFill>
        <p:spPr>
          <a:xfrm>
            <a:off x="4054475" y="2209800"/>
            <a:ext cx="882650" cy="669925"/>
          </a:xfrm>
          <a:prstGeom prst="rect">
            <a:avLst/>
          </a:prstGeom>
          <a:noFill/>
          <a:ln>
            <a:noFill/>
          </a:ln>
        </p:spPr>
      </p:pic>
      <p:pic>
        <p:nvPicPr>
          <p:cNvPr descr="5" id="283" name="Google Shape;283;p36"/>
          <p:cNvPicPr preferRelativeResize="0"/>
          <p:nvPr/>
        </p:nvPicPr>
        <p:blipFill rotWithShape="1">
          <a:blip r:embed="rId8">
            <a:alphaModFix/>
          </a:blip>
          <a:srcRect b="0" l="0" r="0" t="0"/>
          <a:stretch/>
        </p:blipFill>
        <p:spPr>
          <a:xfrm>
            <a:off x="5486400" y="2792413"/>
            <a:ext cx="1322388" cy="255587"/>
          </a:xfrm>
          <a:prstGeom prst="rect">
            <a:avLst/>
          </a:prstGeom>
          <a:noFill/>
          <a:ln>
            <a:noFill/>
          </a:ln>
        </p:spPr>
      </p:pic>
      <p:pic>
        <p:nvPicPr>
          <p:cNvPr descr="4" id="284" name="Google Shape;284;p36"/>
          <p:cNvPicPr preferRelativeResize="0"/>
          <p:nvPr/>
        </p:nvPicPr>
        <p:blipFill rotWithShape="1">
          <a:blip r:embed="rId9">
            <a:alphaModFix/>
          </a:blip>
          <a:srcRect b="0" l="0" r="0" t="0"/>
          <a:stretch/>
        </p:blipFill>
        <p:spPr>
          <a:xfrm>
            <a:off x="2057400" y="2843213"/>
            <a:ext cx="1468438" cy="255587"/>
          </a:xfrm>
          <a:prstGeom prst="rect">
            <a:avLst/>
          </a:prstGeom>
          <a:noFill/>
          <a:ln>
            <a:noFill/>
          </a:ln>
        </p:spPr>
      </p:pic>
      <p:pic>
        <p:nvPicPr>
          <p:cNvPr descr="6" id="285" name="Google Shape;285;p36"/>
          <p:cNvPicPr preferRelativeResize="0"/>
          <p:nvPr/>
        </p:nvPicPr>
        <p:blipFill rotWithShape="1">
          <a:blip r:embed="rId10">
            <a:alphaModFix/>
          </a:blip>
          <a:srcRect b="0" l="0" r="0" t="0"/>
          <a:stretch/>
        </p:blipFill>
        <p:spPr>
          <a:xfrm>
            <a:off x="4054475" y="3733800"/>
            <a:ext cx="882650" cy="919163"/>
          </a:xfrm>
          <a:prstGeom prst="rect">
            <a:avLst/>
          </a:prstGeom>
          <a:noFill/>
          <a:ln>
            <a:noFill/>
          </a:ln>
        </p:spPr>
      </p:pic>
      <p:pic>
        <p:nvPicPr>
          <p:cNvPr descr="2" id="286" name="Google Shape;286;p36"/>
          <p:cNvPicPr preferRelativeResize="0"/>
          <p:nvPr/>
        </p:nvPicPr>
        <p:blipFill rotWithShape="1">
          <a:blip r:embed="rId11">
            <a:alphaModFix/>
          </a:blip>
          <a:srcRect b="0" l="0" r="0" t="0"/>
          <a:stretch/>
        </p:blipFill>
        <p:spPr>
          <a:xfrm>
            <a:off x="2209800" y="609600"/>
            <a:ext cx="1839913" cy="785813"/>
          </a:xfrm>
          <a:prstGeom prst="rect">
            <a:avLst/>
          </a:prstGeom>
          <a:noFill/>
          <a:ln>
            <a:noFill/>
          </a:ln>
        </p:spPr>
      </p:pic>
      <p:pic>
        <p:nvPicPr>
          <p:cNvPr descr="greentilted" id="287" name="Google Shape;287;p36"/>
          <p:cNvPicPr preferRelativeResize="0"/>
          <p:nvPr/>
        </p:nvPicPr>
        <p:blipFill rotWithShape="1">
          <a:blip r:embed="rId12">
            <a:alphaModFix/>
          </a:blip>
          <a:srcRect b="0" l="0" r="0" t="0"/>
          <a:stretch/>
        </p:blipFill>
        <p:spPr>
          <a:xfrm>
            <a:off x="5014913" y="457200"/>
            <a:ext cx="1766887" cy="908050"/>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3"/>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8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279"/>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92" name="Shape 292"/>
        <p:cNvGrpSpPr/>
        <p:nvPr/>
      </p:nvGrpSpPr>
      <p:grpSpPr>
        <a:xfrm>
          <a:off x="0" y="0"/>
          <a:ext cx="0" cy="0"/>
          <a:chOff x="0" y="0"/>
          <a:chExt cx="0" cy="0"/>
        </a:xfrm>
      </p:grpSpPr>
      <p:grpSp>
        <p:nvGrpSpPr>
          <p:cNvPr id="293" name="Google Shape;293;p37"/>
          <p:cNvGrpSpPr/>
          <p:nvPr/>
        </p:nvGrpSpPr>
        <p:grpSpPr>
          <a:xfrm>
            <a:off x="1828800" y="5410200"/>
            <a:ext cx="5402263" cy="950913"/>
            <a:chOff x="1152" y="3408"/>
            <a:chExt cx="3403" cy="599"/>
          </a:xfrm>
        </p:grpSpPr>
        <p:pic>
          <p:nvPicPr>
            <p:cNvPr descr="thresholdpetrienotext" id="294" name="Google Shape;294;p37"/>
            <p:cNvPicPr preferRelativeResize="0"/>
            <p:nvPr/>
          </p:nvPicPr>
          <p:blipFill rotWithShape="1">
            <a:blip r:embed="rId3">
              <a:alphaModFix/>
            </a:blip>
            <a:srcRect b="0" l="0" r="0" t="0"/>
            <a:stretch/>
          </p:blipFill>
          <p:spPr>
            <a:xfrm>
              <a:off x="1152" y="3408"/>
              <a:ext cx="3403" cy="599"/>
            </a:xfrm>
            <a:prstGeom prst="rect">
              <a:avLst/>
            </a:prstGeom>
            <a:noFill/>
            <a:ln>
              <a:noFill/>
            </a:ln>
          </p:spPr>
        </p:pic>
        <p:sp>
          <p:nvSpPr>
            <p:cNvPr id="295" name="Google Shape;295;p37"/>
            <p:cNvSpPr txBox="1"/>
            <p:nvPr/>
          </p:nvSpPr>
          <p:spPr>
            <a:xfrm>
              <a:off x="2208" y="3504"/>
              <a:ext cx="1333" cy="17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b="0" i="0" lang="en-US" sz="1200" u="none" cap="none" strike="noStrike">
                  <a:solidFill>
                    <a:schemeClr val="dk1"/>
                  </a:solidFill>
                  <a:latin typeface="Arial"/>
                  <a:ea typeface="Arial"/>
                  <a:cs typeface="Arial"/>
                  <a:sym typeface="Arial"/>
                </a:rPr>
                <a:t>Evidence-based Intervention</a:t>
              </a:r>
              <a:endParaRPr/>
            </a:p>
          </p:txBody>
        </p:sp>
      </p:grpSp>
      <p:pic>
        <p:nvPicPr>
          <p:cNvPr descr="3" id="296" name="Google Shape;296;p37"/>
          <p:cNvPicPr preferRelativeResize="0"/>
          <p:nvPr/>
        </p:nvPicPr>
        <p:blipFill rotWithShape="1">
          <a:blip r:embed="rId4">
            <a:alphaModFix/>
          </a:blip>
          <a:srcRect b="0" l="0" r="0" t="0"/>
          <a:stretch/>
        </p:blipFill>
        <p:spPr>
          <a:xfrm>
            <a:off x="3733800" y="609600"/>
            <a:ext cx="1401763" cy="1822450"/>
          </a:xfrm>
          <a:prstGeom prst="rect">
            <a:avLst/>
          </a:prstGeom>
          <a:noFill/>
          <a:ln>
            <a:noFill/>
          </a:ln>
        </p:spPr>
      </p:pic>
      <p:grpSp>
        <p:nvGrpSpPr>
          <p:cNvPr id="297" name="Google Shape;297;p37"/>
          <p:cNvGrpSpPr/>
          <p:nvPr/>
        </p:nvGrpSpPr>
        <p:grpSpPr>
          <a:xfrm>
            <a:off x="1836738" y="5410200"/>
            <a:ext cx="5402262" cy="950913"/>
            <a:chOff x="1178" y="3408"/>
            <a:chExt cx="3403" cy="599"/>
          </a:xfrm>
        </p:grpSpPr>
        <p:pic>
          <p:nvPicPr>
            <p:cNvPr descr="hierarchypetrie" id="298" name="Google Shape;298;p37"/>
            <p:cNvPicPr preferRelativeResize="0"/>
            <p:nvPr/>
          </p:nvPicPr>
          <p:blipFill rotWithShape="1">
            <a:blip r:embed="rId5">
              <a:alphaModFix/>
            </a:blip>
            <a:srcRect b="0" l="0" r="0" t="0"/>
            <a:stretch/>
          </p:blipFill>
          <p:spPr>
            <a:xfrm>
              <a:off x="1178" y="3408"/>
              <a:ext cx="3403" cy="599"/>
            </a:xfrm>
            <a:prstGeom prst="rect">
              <a:avLst/>
            </a:prstGeom>
            <a:noFill/>
            <a:ln>
              <a:noFill/>
            </a:ln>
          </p:spPr>
        </p:pic>
        <p:sp>
          <p:nvSpPr>
            <p:cNvPr id="299" name="Google Shape;299;p37"/>
            <p:cNvSpPr txBox="1"/>
            <p:nvPr/>
          </p:nvSpPr>
          <p:spPr>
            <a:xfrm>
              <a:off x="2112" y="3531"/>
              <a:ext cx="1333" cy="17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1200">
                  <a:solidFill>
                    <a:schemeClr val="dk1"/>
                  </a:solidFill>
                  <a:latin typeface="Arial"/>
                  <a:ea typeface="Arial"/>
                  <a:cs typeface="Arial"/>
                  <a:sym typeface="Arial"/>
                </a:rPr>
                <a:t>Evidence-based Intervention</a:t>
              </a:r>
              <a:endParaRPr/>
            </a:p>
          </p:txBody>
        </p:sp>
      </p:grpSp>
      <p:pic>
        <p:nvPicPr>
          <p:cNvPr descr="petrie" id="300" name="Google Shape;300;p37"/>
          <p:cNvPicPr preferRelativeResize="0"/>
          <p:nvPr/>
        </p:nvPicPr>
        <p:blipFill rotWithShape="1">
          <a:blip r:embed="rId6">
            <a:alphaModFix/>
          </a:blip>
          <a:srcRect b="0" l="0" r="0" t="0"/>
          <a:stretch/>
        </p:blipFill>
        <p:spPr>
          <a:xfrm>
            <a:off x="1828800" y="5410200"/>
            <a:ext cx="5486400" cy="990600"/>
          </a:xfrm>
          <a:prstGeom prst="rect">
            <a:avLst/>
          </a:prstGeom>
          <a:noFill/>
          <a:ln>
            <a:noFill/>
          </a:ln>
        </p:spPr>
      </p:pic>
      <p:pic>
        <p:nvPicPr>
          <p:cNvPr descr="threshold" id="301" name="Google Shape;301;p37"/>
          <p:cNvPicPr preferRelativeResize="0"/>
          <p:nvPr/>
        </p:nvPicPr>
        <p:blipFill rotWithShape="1">
          <a:blip r:embed="rId7">
            <a:alphaModFix/>
          </a:blip>
          <a:srcRect b="0" l="0" r="0" t="0"/>
          <a:stretch/>
        </p:blipFill>
        <p:spPr>
          <a:xfrm>
            <a:off x="1371600" y="3124200"/>
            <a:ext cx="2876550" cy="2487613"/>
          </a:xfrm>
          <a:prstGeom prst="rect">
            <a:avLst/>
          </a:prstGeom>
          <a:noFill/>
          <a:ln>
            <a:noFill/>
          </a:ln>
        </p:spPr>
      </p:pic>
      <p:pic>
        <p:nvPicPr>
          <p:cNvPr descr="hierarchy" id="302" name="Google Shape;302;p37"/>
          <p:cNvPicPr preferRelativeResize="0"/>
          <p:nvPr/>
        </p:nvPicPr>
        <p:blipFill rotWithShape="1">
          <a:blip r:embed="rId8">
            <a:alphaModFix/>
          </a:blip>
          <a:srcRect b="0" l="0" r="0" t="0"/>
          <a:stretch/>
        </p:blipFill>
        <p:spPr>
          <a:xfrm>
            <a:off x="4876800" y="3200400"/>
            <a:ext cx="2865438" cy="2462213"/>
          </a:xfrm>
          <a:prstGeom prst="rect">
            <a:avLst/>
          </a:prstGeom>
          <a:noFill/>
          <a:ln>
            <a:noFill/>
          </a:ln>
        </p:spPr>
      </p:pic>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3"/>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0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01"/>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293"/>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0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02"/>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297"/>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307" name="Shape 307"/>
        <p:cNvGrpSpPr/>
        <p:nvPr/>
      </p:nvGrpSpPr>
      <p:grpSpPr>
        <a:xfrm>
          <a:off x="0" y="0"/>
          <a:ext cx="0" cy="0"/>
          <a:chOff x="0" y="0"/>
          <a:chExt cx="0" cy="0"/>
        </a:xfrm>
      </p:grpSpPr>
      <p:pic>
        <p:nvPicPr>
          <p:cNvPr descr="Funnelfinalpieces" id="308" name="Google Shape;308;p38"/>
          <p:cNvPicPr preferRelativeResize="0"/>
          <p:nvPr>
            <p:ph idx="2" type="dgm"/>
          </p:nvPr>
        </p:nvPicPr>
        <p:blipFill rotWithShape="1">
          <a:blip r:embed="rId3">
            <a:alphaModFix/>
          </a:blip>
          <a:srcRect b="0" l="0" r="0" t="0"/>
          <a:stretch/>
        </p:blipFill>
        <p:spPr>
          <a:xfrm>
            <a:off x="2832100" y="609600"/>
            <a:ext cx="3479800" cy="5486400"/>
          </a:xfrm>
          <a:prstGeom prst="rect">
            <a:avLst/>
          </a:prstGeom>
          <a:noFill/>
          <a:ln>
            <a:noFill/>
          </a:ln>
        </p:spPr>
      </p:pic>
    </p:spTree>
  </p:cSld>
  <p:clrMapOvr>
    <a:masterClrMapping/>
  </p:clrMapOvr>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2"/>
        </a:solidFill>
      </p:bgPr>
    </p:bg>
    <p:spTree>
      <p:nvGrpSpPr>
        <p:cNvPr id="313" name="Shape 313"/>
        <p:cNvGrpSpPr/>
        <p:nvPr/>
      </p:nvGrpSpPr>
      <p:grpSpPr>
        <a:xfrm>
          <a:off x="0" y="0"/>
          <a:ext cx="0" cy="0"/>
          <a:chOff x="0" y="0"/>
          <a:chExt cx="0" cy="0"/>
        </a:xfrm>
      </p:grpSpPr>
      <p:sp>
        <p:nvSpPr>
          <p:cNvPr id="314" name="Google Shape;314;p39"/>
          <p:cNvSpPr txBox="1"/>
          <p:nvPr/>
        </p:nvSpPr>
        <p:spPr>
          <a:xfrm>
            <a:off x="2286000" y="3657600"/>
            <a:ext cx="2209800" cy="11874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chemeClr val="lt1"/>
                </a:solidFill>
                <a:latin typeface="Arial"/>
                <a:ea typeface="Arial"/>
                <a:cs typeface="Arial"/>
                <a:sym typeface="Arial"/>
              </a:rPr>
              <a:t>Most likely with threshold approach</a:t>
            </a:r>
            <a:endParaRPr/>
          </a:p>
        </p:txBody>
      </p:sp>
      <p:sp>
        <p:nvSpPr>
          <p:cNvPr id="315" name="Google Shape;315;p39"/>
          <p:cNvSpPr txBox="1"/>
          <p:nvPr/>
        </p:nvSpPr>
        <p:spPr>
          <a:xfrm>
            <a:off x="5029200" y="2057400"/>
            <a:ext cx="2209800" cy="118745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400">
                <a:solidFill>
                  <a:schemeClr val="lt1"/>
                </a:solidFill>
                <a:latin typeface="Arial"/>
                <a:ea typeface="Arial"/>
                <a:cs typeface="Arial"/>
                <a:sym typeface="Arial"/>
              </a:rPr>
              <a:t>Most likely with hierarchy approach</a:t>
            </a:r>
            <a:endParaRPr/>
          </a:p>
        </p:txBody>
      </p:sp>
      <p:graphicFrame>
        <p:nvGraphicFramePr>
          <p:cNvPr id="316" name="Google Shape;316;p39"/>
          <p:cNvGraphicFramePr/>
          <p:nvPr/>
        </p:nvGraphicFramePr>
        <p:xfrm>
          <a:off x="1981200" y="1781175"/>
          <a:ext cx="3000000" cy="3000000"/>
        </p:xfrm>
        <a:graphic>
          <a:graphicData uri="http://schemas.openxmlformats.org/drawingml/2006/table">
            <a:tbl>
              <a:tblPr>
                <a:noFill/>
                <a:tableStyleId>{EA578850-A39A-4EEE-A1D5-B79E2D01D2E5}</a:tableStyleId>
              </a:tblPr>
              <a:tblGrid>
                <a:gridCol w="2781300"/>
                <a:gridCol w="2781300"/>
              </a:tblGrid>
              <a:tr h="1647825">
                <a:tc>
                  <a:txBody>
                    <a:bodyPr/>
                    <a:lstStyle/>
                    <a:p>
                      <a:pPr indent="0" lvl="0" marL="0" marR="0" rtl="0" algn="l">
                        <a:lnSpc>
                          <a:spcPct val="100000"/>
                        </a:lnSpc>
                        <a:spcBef>
                          <a:spcPts val="0"/>
                        </a:spcBef>
                        <a:spcAft>
                          <a:spcPts val="0"/>
                        </a:spcAft>
                        <a:buClr>
                          <a:schemeClr val="dk1"/>
                        </a:buClr>
                        <a:buFont typeface="Arial"/>
                        <a:buNone/>
                      </a:pPr>
                      <a:r>
                        <a:t/>
                      </a:r>
                      <a:endParaRPr b="0" i="0" sz="2400" u="none" cap="none" strike="noStrike">
                        <a:solidFill>
                          <a:schemeClr val="lt1"/>
                        </a:solidFill>
                        <a:latin typeface="Arial"/>
                        <a:ea typeface="Arial"/>
                        <a:cs typeface="Arial"/>
                        <a:sym typeface="Arial"/>
                      </a:endParaRPr>
                    </a:p>
                  </a:txBody>
                  <a:tcPr marT="45725" marB="45725" marR="91450" marL="91450">
                    <a:lnL cap="flat" cmpd="sng" w="38100">
                      <a:solidFill>
                        <a:schemeClr val="dk1"/>
                      </a:solidFill>
                      <a:prstDash val="solid"/>
                      <a:round/>
                      <a:headEnd len="sm" w="sm" type="none"/>
                      <a:tailEnd len="sm" w="sm" type="none"/>
                    </a:lnL>
                    <a:lnR cap="flat" cmpd="sng" w="38100">
                      <a:solidFill>
                        <a:schemeClr val="dk1"/>
                      </a:solidFill>
                      <a:prstDash val="solid"/>
                      <a:round/>
                      <a:headEnd len="sm" w="sm" type="none"/>
                      <a:tailEnd len="sm" w="sm" type="none"/>
                    </a:lnR>
                    <a:lnT cap="flat" cmpd="sng" w="38100">
                      <a:solidFill>
                        <a:schemeClr val="dk1"/>
                      </a:solidFill>
                      <a:prstDash val="solid"/>
                      <a:round/>
                      <a:headEnd len="sm" w="sm" type="none"/>
                      <a:tailEnd len="sm" w="sm" type="none"/>
                    </a:lnT>
                    <a:lnB cap="flat" cmpd="sng" w="381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Font typeface="Arial"/>
                        <a:buNone/>
                      </a:pPr>
                      <a:r>
                        <a:t/>
                      </a:r>
                      <a:endParaRPr b="0" i="0" sz="2400" u="none" cap="none" strike="noStrike">
                        <a:solidFill>
                          <a:schemeClr val="lt1"/>
                        </a:solidFill>
                        <a:latin typeface="Arial"/>
                        <a:ea typeface="Arial"/>
                        <a:cs typeface="Arial"/>
                        <a:sym typeface="Arial"/>
                      </a:endParaRPr>
                    </a:p>
                  </a:txBody>
                  <a:tcPr marT="45725" marB="45725" marR="91450" marL="91450">
                    <a:lnL cap="flat" cmpd="sng" w="38100">
                      <a:solidFill>
                        <a:schemeClr val="dk1"/>
                      </a:solidFill>
                      <a:prstDash val="solid"/>
                      <a:round/>
                      <a:headEnd len="sm" w="sm" type="none"/>
                      <a:tailEnd len="sm" w="sm" type="none"/>
                    </a:lnL>
                    <a:lnR cap="flat" cmpd="sng" w="38100">
                      <a:solidFill>
                        <a:schemeClr val="dk1"/>
                      </a:solidFill>
                      <a:prstDash val="solid"/>
                      <a:round/>
                      <a:headEnd len="sm" w="sm" type="none"/>
                      <a:tailEnd len="sm" w="sm" type="none"/>
                    </a:lnR>
                    <a:lnT cap="flat" cmpd="sng" w="38100">
                      <a:solidFill>
                        <a:schemeClr val="dk1"/>
                      </a:solidFill>
                      <a:prstDash val="solid"/>
                      <a:round/>
                      <a:headEnd len="sm" w="sm" type="none"/>
                      <a:tailEnd len="sm" w="sm" type="none"/>
                    </a:lnT>
                    <a:lnB cap="flat" cmpd="sng" w="38100">
                      <a:solidFill>
                        <a:schemeClr val="dk1"/>
                      </a:solidFill>
                      <a:prstDash val="solid"/>
                      <a:round/>
                      <a:headEnd len="sm" w="sm" type="none"/>
                      <a:tailEnd len="sm" w="sm" type="none"/>
                    </a:lnB>
                  </a:tcPr>
                </a:tc>
              </a:tr>
              <a:tr h="1676400">
                <a:tc>
                  <a:txBody>
                    <a:bodyPr/>
                    <a:lstStyle/>
                    <a:p>
                      <a:pPr indent="0" lvl="0" marL="0" marR="0" rtl="0" algn="l">
                        <a:lnSpc>
                          <a:spcPct val="100000"/>
                        </a:lnSpc>
                        <a:spcBef>
                          <a:spcPts val="0"/>
                        </a:spcBef>
                        <a:spcAft>
                          <a:spcPts val="0"/>
                        </a:spcAft>
                        <a:buClr>
                          <a:schemeClr val="dk1"/>
                        </a:buClr>
                        <a:buFont typeface="Arial"/>
                        <a:buNone/>
                      </a:pPr>
                      <a:r>
                        <a:t/>
                      </a:r>
                      <a:endParaRPr b="0" i="0" sz="2400" u="none" cap="none" strike="noStrike">
                        <a:solidFill>
                          <a:schemeClr val="lt1"/>
                        </a:solidFill>
                        <a:latin typeface="Arial"/>
                        <a:ea typeface="Arial"/>
                        <a:cs typeface="Arial"/>
                        <a:sym typeface="Arial"/>
                      </a:endParaRPr>
                    </a:p>
                  </a:txBody>
                  <a:tcPr marT="45725" marB="45725" marR="91450" marL="91450">
                    <a:lnL cap="flat" cmpd="sng" w="38100">
                      <a:solidFill>
                        <a:schemeClr val="dk1"/>
                      </a:solidFill>
                      <a:prstDash val="solid"/>
                      <a:round/>
                      <a:headEnd len="sm" w="sm" type="none"/>
                      <a:tailEnd len="sm" w="sm" type="none"/>
                    </a:lnL>
                    <a:lnR cap="flat" cmpd="sng" w="38100">
                      <a:solidFill>
                        <a:schemeClr val="dk1"/>
                      </a:solidFill>
                      <a:prstDash val="solid"/>
                      <a:round/>
                      <a:headEnd len="sm" w="sm" type="none"/>
                      <a:tailEnd len="sm" w="sm" type="none"/>
                    </a:lnR>
                    <a:lnT cap="flat" cmpd="sng" w="38100">
                      <a:solidFill>
                        <a:schemeClr val="dk1"/>
                      </a:solidFill>
                      <a:prstDash val="solid"/>
                      <a:round/>
                      <a:headEnd len="sm" w="sm" type="none"/>
                      <a:tailEnd len="sm" w="sm" type="none"/>
                    </a:lnT>
                    <a:lnB cap="flat" cmpd="sng" w="38100">
                      <a:solidFill>
                        <a:schemeClr val="dk1"/>
                      </a:solidFill>
                      <a:prstDash val="solid"/>
                      <a:round/>
                      <a:headEnd len="sm" w="sm" type="none"/>
                      <a:tailEnd len="sm" w="sm" type="none"/>
                    </a:lnB>
                  </a:tcPr>
                </a:tc>
                <a:tc>
                  <a:txBody>
                    <a:bodyPr/>
                    <a:lstStyle/>
                    <a:p>
                      <a:pPr indent="0" lvl="0" marL="0" marR="0" rtl="0" algn="l">
                        <a:lnSpc>
                          <a:spcPct val="100000"/>
                        </a:lnSpc>
                        <a:spcBef>
                          <a:spcPts val="0"/>
                        </a:spcBef>
                        <a:spcAft>
                          <a:spcPts val="0"/>
                        </a:spcAft>
                        <a:buClr>
                          <a:schemeClr val="dk1"/>
                        </a:buClr>
                        <a:buFont typeface="Arial"/>
                        <a:buNone/>
                      </a:pPr>
                      <a:r>
                        <a:t/>
                      </a:r>
                      <a:endParaRPr b="0" i="0" sz="2400" u="none" cap="none" strike="noStrike">
                        <a:solidFill>
                          <a:schemeClr val="lt1"/>
                        </a:solidFill>
                        <a:latin typeface="Arial"/>
                        <a:ea typeface="Arial"/>
                        <a:cs typeface="Arial"/>
                        <a:sym typeface="Arial"/>
                      </a:endParaRPr>
                    </a:p>
                  </a:txBody>
                  <a:tcPr marT="45725" marB="45725" marR="91450" marL="91450">
                    <a:lnL cap="flat" cmpd="sng" w="38100">
                      <a:solidFill>
                        <a:schemeClr val="dk1"/>
                      </a:solidFill>
                      <a:prstDash val="solid"/>
                      <a:round/>
                      <a:headEnd len="sm" w="sm" type="none"/>
                      <a:tailEnd len="sm" w="sm" type="none"/>
                    </a:lnL>
                    <a:lnR cap="flat" cmpd="sng" w="38100">
                      <a:solidFill>
                        <a:schemeClr val="dk1"/>
                      </a:solidFill>
                      <a:prstDash val="solid"/>
                      <a:round/>
                      <a:headEnd len="sm" w="sm" type="none"/>
                      <a:tailEnd len="sm" w="sm" type="none"/>
                    </a:lnR>
                    <a:lnT cap="flat" cmpd="sng" w="38100">
                      <a:solidFill>
                        <a:schemeClr val="dk1"/>
                      </a:solidFill>
                      <a:prstDash val="solid"/>
                      <a:round/>
                      <a:headEnd len="sm" w="sm" type="none"/>
                      <a:tailEnd len="sm" w="sm" type="none"/>
                    </a:lnT>
                    <a:lnB cap="flat" cmpd="sng" w="38100">
                      <a:solidFill>
                        <a:schemeClr val="dk1"/>
                      </a:solidFill>
                      <a:prstDash val="solid"/>
                      <a:round/>
                      <a:headEnd len="sm" w="sm" type="none"/>
                      <a:tailEnd len="sm" w="sm" type="none"/>
                    </a:lnB>
                  </a:tcPr>
                </a:tc>
              </a:tr>
            </a:tbl>
          </a:graphicData>
        </a:graphic>
      </p:graphicFrame>
      <p:sp>
        <p:nvSpPr>
          <p:cNvPr id="317" name="Google Shape;317;p39"/>
          <p:cNvSpPr txBox="1"/>
          <p:nvPr/>
        </p:nvSpPr>
        <p:spPr>
          <a:xfrm>
            <a:off x="2714625" y="1143000"/>
            <a:ext cx="135255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0000"/>
                </a:solidFill>
                <a:latin typeface="Arial"/>
                <a:ea typeface="Arial"/>
                <a:cs typeface="Arial"/>
                <a:sym typeface="Arial"/>
              </a:rPr>
              <a:t>Effective</a:t>
            </a:r>
            <a:endParaRPr/>
          </a:p>
        </p:txBody>
      </p:sp>
      <p:sp>
        <p:nvSpPr>
          <p:cNvPr id="318" name="Google Shape;318;p39"/>
          <p:cNvSpPr txBox="1"/>
          <p:nvPr/>
        </p:nvSpPr>
        <p:spPr>
          <a:xfrm>
            <a:off x="5346700" y="1143000"/>
            <a:ext cx="1573213"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0000"/>
                </a:solidFill>
                <a:latin typeface="Arial"/>
                <a:ea typeface="Arial"/>
                <a:cs typeface="Arial"/>
                <a:sym typeface="Arial"/>
              </a:rPr>
              <a:t>Ineffective</a:t>
            </a:r>
            <a:endParaRPr/>
          </a:p>
        </p:txBody>
      </p:sp>
      <p:sp>
        <p:nvSpPr>
          <p:cNvPr id="319" name="Google Shape;319;p39"/>
          <p:cNvSpPr txBox="1"/>
          <p:nvPr/>
        </p:nvSpPr>
        <p:spPr>
          <a:xfrm rot="-5400000">
            <a:off x="825450" y="2262650"/>
            <a:ext cx="1489200" cy="549300"/>
          </a:xfrm>
          <a:prstGeom prst="rect">
            <a:avLst/>
          </a:prstGeom>
          <a:noFill/>
          <a:ln>
            <a:noFill/>
          </a:ln>
        </p:spPr>
        <p:txBody>
          <a:bodyPr anchorCtr="1" anchor="t" bIns="45700" lIns="91425" spcFirstLastPara="1" rIns="91425" wrap="square" tIns="45700">
            <a:noAutofit/>
          </a:bodyPr>
          <a:lstStyle/>
          <a:p>
            <a:pPr indent="0" lvl="0" marL="0" marR="0" rtl="0" algn="l">
              <a:spcBef>
                <a:spcPts val="0"/>
              </a:spcBef>
              <a:spcAft>
                <a:spcPts val="0"/>
              </a:spcAft>
              <a:buNone/>
            </a:pPr>
            <a:r>
              <a:rPr lang="en-US" sz="2400">
                <a:solidFill>
                  <a:srgbClr val="FFFF00"/>
                </a:solidFill>
                <a:latin typeface="Arial"/>
                <a:ea typeface="Arial"/>
                <a:cs typeface="Arial"/>
                <a:sym typeface="Arial"/>
              </a:rPr>
              <a:t>Effective</a:t>
            </a:r>
            <a:endParaRPr/>
          </a:p>
        </p:txBody>
      </p:sp>
      <p:sp>
        <p:nvSpPr>
          <p:cNvPr id="320" name="Google Shape;320;p39"/>
          <p:cNvSpPr txBox="1"/>
          <p:nvPr/>
        </p:nvSpPr>
        <p:spPr>
          <a:xfrm rot="-5400000">
            <a:off x="737393" y="4139407"/>
            <a:ext cx="1573213"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FF00"/>
                </a:solidFill>
                <a:latin typeface="Arial"/>
                <a:ea typeface="Arial"/>
                <a:cs typeface="Arial"/>
                <a:sym typeface="Arial"/>
              </a:rPr>
              <a:t>Ineffective</a:t>
            </a:r>
            <a:endParaRPr/>
          </a:p>
        </p:txBody>
      </p:sp>
      <p:sp>
        <p:nvSpPr>
          <p:cNvPr id="321" name="Google Shape;321;p39"/>
          <p:cNvSpPr txBox="1"/>
          <p:nvPr/>
        </p:nvSpPr>
        <p:spPr>
          <a:xfrm>
            <a:off x="2986088" y="2095500"/>
            <a:ext cx="811212"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0000"/>
                </a:solidFill>
                <a:latin typeface="Arial"/>
                <a:ea typeface="Arial"/>
                <a:cs typeface="Arial"/>
                <a:sym typeface="Arial"/>
              </a:rPr>
              <a:t>True</a:t>
            </a:r>
            <a:endParaRPr/>
          </a:p>
        </p:txBody>
      </p:sp>
      <p:sp>
        <p:nvSpPr>
          <p:cNvPr id="322" name="Google Shape;322;p39"/>
          <p:cNvSpPr txBox="1"/>
          <p:nvPr/>
        </p:nvSpPr>
        <p:spPr>
          <a:xfrm>
            <a:off x="2765425" y="2514600"/>
            <a:ext cx="125095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FF00"/>
                </a:solidFill>
                <a:latin typeface="Arial"/>
                <a:ea typeface="Arial"/>
                <a:cs typeface="Arial"/>
                <a:sym typeface="Arial"/>
              </a:rPr>
              <a:t>Positive</a:t>
            </a:r>
            <a:endParaRPr/>
          </a:p>
        </p:txBody>
      </p:sp>
      <p:sp>
        <p:nvSpPr>
          <p:cNvPr id="323" name="Google Shape;323;p39"/>
          <p:cNvSpPr txBox="1"/>
          <p:nvPr/>
        </p:nvSpPr>
        <p:spPr>
          <a:xfrm>
            <a:off x="5727700" y="3695700"/>
            <a:ext cx="811213"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0000"/>
                </a:solidFill>
                <a:latin typeface="Arial"/>
                <a:ea typeface="Arial"/>
                <a:cs typeface="Arial"/>
                <a:sym typeface="Arial"/>
              </a:rPr>
              <a:t>True</a:t>
            </a:r>
            <a:endParaRPr/>
          </a:p>
        </p:txBody>
      </p:sp>
      <p:sp>
        <p:nvSpPr>
          <p:cNvPr id="324" name="Google Shape;324;p39"/>
          <p:cNvSpPr txBox="1"/>
          <p:nvPr/>
        </p:nvSpPr>
        <p:spPr>
          <a:xfrm>
            <a:off x="2697163" y="4114800"/>
            <a:ext cx="1387475"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FF00"/>
                </a:solidFill>
                <a:latin typeface="Arial"/>
                <a:ea typeface="Arial"/>
                <a:cs typeface="Arial"/>
                <a:sym typeface="Arial"/>
              </a:rPr>
              <a:t>Negative</a:t>
            </a:r>
            <a:endParaRPr/>
          </a:p>
        </p:txBody>
      </p:sp>
      <p:sp>
        <p:nvSpPr>
          <p:cNvPr id="325" name="Google Shape;325;p39"/>
          <p:cNvSpPr txBox="1"/>
          <p:nvPr/>
        </p:nvSpPr>
        <p:spPr>
          <a:xfrm>
            <a:off x="5668963" y="2095500"/>
            <a:ext cx="930275"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0000"/>
                </a:solidFill>
                <a:latin typeface="Arial"/>
                <a:ea typeface="Arial"/>
                <a:cs typeface="Arial"/>
                <a:sym typeface="Arial"/>
              </a:rPr>
              <a:t>False</a:t>
            </a:r>
            <a:endParaRPr/>
          </a:p>
        </p:txBody>
      </p:sp>
      <p:sp>
        <p:nvSpPr>
          <p:cNvPr id="326" name="Google Shape;326;p39"/>
          <p:cNvSpPr txBox="1"/>
          <p:nvPr/>
        </p:nvSpPr>
        <p:spPr>
          <a:xfrm>
            <a:off x="5508625" y="2514600"/>
            <a:ext cx="125095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FF00"/>
                </a:solidFill>
                <a:latin typeface="Arial"/>
                <a:ea typeface="Arial"/>
                <a:cs typeface="Arial"/>
                <a:sym typeface="Arial"/>
              </a:rPr>
              <a:t>Positive</a:t>
            </a:r>
            <a:endParaRPr/>
          </a:p>
        </p:txBody>
      </p:sp>
      <p:sp>
        <p:nvSpPr>
          <p:cNvPr id="327" name="Google Shape;327;p39"/>
          <p:cNvSpPr txBox="1"/>
          <p:nvPr/>
        </p:nvSpPr>
        <p:spPr>
          <a:xfrm>
            <a:off x="2925763" y="3695700"/>
            <a:ext cx="930275"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0000"/>
                </a:solidFill>
                <a:latin typeface="Arial"/>
                <a:ea typeface="Arial"/>
                <a:cs typeface="Arial"/>
                <a:sym typeface="Arial"/>
              </a:rPr>
              <a:t>False</a:t>
            </a:r>
            <a:endParaRPr/>
          </a:p>
        </p:txBody>
      </p:sp>
      <p:sp>
        <p:nvSpPr>
          <p:cNvPr id="328" name="Google Shape;328;p39"/>
          <p:cNvSpPr txBox="1"/>
          <p:nvPr/>
        </p:nvSpPr>
        <p:spPr>
          <a:xfrm>
            <a:off x="5440363" y="4114800"/>
            <a:ext cx="1387475"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rgbClr val="FFFF00"/>
                </a:solidFill>
                <a:latin typeface="Arial"/>
                <a:ea typeface="Arial"/>
                <a:cs typeface="Arial"/>
                <a:sym typeface="Arial"/>
              </a:rPr>
              <a:t>Negative</a:t>
            </a:r>
            <a:endParaRPr/>
          </a:p>
        </p:txBody>
      </p:sp>
      <p:sp>
        <p:nvSpPr>
          <p:cNvPr id="329" name="Google Shape;329;p39"/>
          <p:cNvSpPr txBox="1"/>
          <p:nvPr/>
        </p:nvSpPr>
        <p:spPr>
          <a:xfrm rot="-5400000">
            <a:off x="-1827213" y="3044825"/>
            <a:ext cx="4778375" cy="641350"/>
          </a:xfrm>
          <a:prstGeom prst="rect">
            <a:avLst/>
          </a:prstGeom>
          <a:noFill/>
          <a:ln>
            <a:noFill/>
          </a:ln>
        </p:spPr>
        <p:txBody>
          <a:bodyPr anchorCtr="1" anchor="t" bIns="45700" lIns="91425" spcFirstLastPara="1" rIns="91425" wrap="square" tIns="45700">
            <a:noAutofit/>
          </a:bodyPr>
          <a:lstStyle/>
          <a:p>
            <a:pPr indent="0" lvl="0" marL="0" marR="0" rtl="0" algn="l">
              <a:spcBef>
                <a:spcPts val="0"/>
              </a:spcBef>
              <a:spcAft>
                <a:spcPts val="0"/>
              </a:spcAft>
              <a:buNone/>
            </a:pPr>
            <a:r>
              <a:rPr lang="en-US" sz="3000">
                <a:solidFill>
                  <a:srgbClr val="FFFF00"/>
                </a:solidFill>
                <a:latin typeface="Arial"/>
                <a:ea typeface="Arial"/>
                <a:cs typeface="Arial"/>
                <a:sym typeface="Arial"/>
              </a:rPr>
              <a:t>Assessed Effectiveness</a:t>
            </a:r>
            <a:endParaRPr/>
          </a:p>
        </p:txBody>
      </p:sp>
      <p:sp>
        <p:nvSpPr>
          <p:cNvPr id="330" name="Google Shape;330;p39"/>
          <p:cNvSpPr txBox="1"/>
          <p:nvPr/>
        </p:nvSpPr>
        <p:spPr>
          <a:xfrm>
            <a:off x="3048000" y="381000"/>
            <a:ext cx="4210050" cy="549275"/>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000">
                <a:solidFill>
                  <a:srgbClr val="FF0000"/>
                </a:solidFill>
                <a:latin typeface="Arial"/>
                <a:ea typeface="Arial"/>
                <a:cs typeface="Arial"/>
                <a:sym typeface="Arial"/>
              </a:rPr>
              <a:t>Actual Effectiveness</a:t>
            </a:r>
            <a:endParaRPr/>
          </a:p>
        </p:txBody>
      </p:sp>
      <p:sp>
        <p:nvSpPr>
          <p:cNvPr id="331" name="Google Shape;331;p39"/>
          <p:cNvSpPr txBox="1"/>
          <p:nvPr/>
        </p:nvSpPr>
        <p:spPr>
          <a:xfrm>
            <a:off x="2406650" y="1012825"/>
            <a:ext cx="1936750" cy="6413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rgbClr val="FF0000"/>
                </a:solidFill>
                <a:latin typeface="Arial"/>
                <a:ea typeface="Arial"/>
                <a:cs typeface="Arial"/>
                <a:sym typeface="Arial"/>
              </a:rPr>
              <a:t>Effective</a:t>
            </a:r>
            <a:endParaRPr/>
          </a:p>
        </p:txBody>
      </p:sp>
      <p:sp>
        <p:nvSpPr>
          <p:cNvPr id="332" name="Google Shape;332;p39"/>
          <p:cNvSpPr txBox="1"/>
          <p:nvPr/>
        </p:nvSpPr>
        <p:spPr>
          <a:xfrm>
            <a:off x="5029200" y="1012825"/>
            <a:ext cx="2268538" cy="6413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rgbClr val="FF0000"/>
                </a:solidFill>
                <a:latin typeface="Arial"/>
                <a:ea typeface="Arial"/>
                <a:cs typeface="Arial"/>
                <a:sym typeface="Arial"/>
              </a:rPr>
              <a:t>Ineffective</a:t>
            </a:r>
            <a:endParaRPr/>
          </a:p>
        </p:txBody>
      </p:sp>
      <p:sp>
        <p:nvSpPr>
          <p:cNvPr id="333" name="Google Shape;333;p39"/>
          <p:cNvSpPr txBox="1"/>
          <p:nvPr/>
        </p:nvSpPr>
        <p:spPr>
          <a:xfrm rot="-5400000">
            <a:off x="404019" y="4242594"/>
            <a:ext cx="2268538" cy="6413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600">
                <a:solidFill>
                  <a:srgbClr val="FFFF00"/>
                </a:solidFill>
                <a:latin typeface="Arial"/>
                <a:ea typeface="Arial"/>
                <a:cs typeface="Arial"/>
                <a:sym typeface="Arial"/>
              </a:rPr>
              <a:t>Ineffective</a:t>
            </a:r>
            <a:endParaRPr/>
          </a:p>
        </p:txBody>
      </p:sp>
      <p:sp>
        <p:nvSpPr>
          <p:cNvPr id="334" name="Google Shape;334;p39"/>
          <p:cNvSpPr txBox="1"/>
          <p:nvPr/>
        </p:nvSpPr>
        <p:spPr>
          <a:xfrm rot="-5400000">
            <a:off x="548775" y="2148900"/>
            <a:ext cx="1979100" cy="733500"/>
          </a:xfrm>
          <a:prstGeom prst="rect">
            <a:avLst/>
          </a:prstGeom>
          <a:noFill/>
          <a:ln>
            <a:noFill/>
          </a:ln>
        </p:spPr>
        <p:txBody>
          <a:bodyPr anchorCtr="1" anchor="t" bIns="45700" lIns="91425" spcFirstLastPara="1" rIns="91425" wrap="square" tIns="45700">
            <a:noAutofit/>
          </a:bodyPr>
          <a:lstStyle/>
          <a:p>
            <a:pPr indent="0" lvl="0" marL="0" marR="0" rtl="0" algn="l">
              <a:spcBef>
                <a:spcPts val="0"/>
              </a:spcBef>
              <a:spcAft>
                <a:spcPts val="0"/>
              </a:spcAft>
              <a:buNone/>
            </a:pPr>
            <a:r>
              <a:rPr lang="en-US" sz="3600">
                <a:solidFill>
                  <a:srgbClr val="FFFF00"/>
                </a:solidFill>
                <a:latin typeface="Arial"/>
                <a:ea typeface="Arial"/>
                <a:cs typeface="Arial"/>
                <a:sym typeface="Arial"/>
              </a:rPr>
              <a:t>Effective</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4"/>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19"/>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1"/>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17"/>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19"/>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31"/>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34"/>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3"/>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2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2">
                                            <p:txEl>
                                              <p:pRg end="0" st="0"/>
                                            </p:txEl>
                                          </p:spTgt>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18"/>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8"/>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32">
                                            <p:txEl>
                                              <p:pRg end="0" st="0"/>
                                            </p:txEl>
                                          </p:spTgt>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18"/>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33"/>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2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4"/>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19"/>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2">
                                            <p:txEl>
                                              <p:pRg end="0" st="0"/>
                                            </p:txEl>
                                          </p:spTgt>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18"/>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5"/>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25"/>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26"/>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15"/>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25"/>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6"/>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32">
                                            <p:txEl>
                                              <p:pRg end="0" st="0"/>
                                            </p:txEl>
                                          </p:spTgt>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18"/>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34"/>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1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3"/>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2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31"/>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17"/>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2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4"/>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14"/>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27"/>
                                        </p:tgtEl>
                                        <p:attrNameLst>
                                          <p:attrName>style.visibility</p:attrName>
                                        </p:attrNameLst>
                                      </p:cBhvr>
                                      <p:to>
                                        <p:strVal val="hidden"/>
                                      </p:to>
                                    </p:set>
                                  </p:childTnLst>
                                </p:cTn>
                              </p:par>
                              <p:par>
                                <p:cTn fill="hold" nodeType="withEffect" presetClass="exit" presetID="1" presetSubtype="0">
                                  <p:stCondLst>
                                    <p:cond delay="0"/>
                                  </p:stCondLst>
                                  <p:childTnLst>
                                    <p:set>
                                      <p:cBhvr>
                                        <p:cTn dur="1" fill="hold">
                                          <p:stCondLst>
                                            <p:cond delay="1"/>
                                          </p:stCondLst>
                                        </p:cTn>
                                        <p:tgtEl>
                                          <p:spTgt spid="324"/>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314"/>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27"/>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324"/>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31"/>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17"/>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33"/>
                                        </p:tgtEl>
                                        <p:attrNameLst>
                                          <p:attrName>style.visibility</p:attrName>
                                        </p:attrNameLst>
                                      </p:cBhvr>
                                      <p:to>
                                        <p:strVal val="hidden"/>
                                      </p:to>
                                    </p:set>
                                  </p:childTnLst>
                                </p:cTn>
                              </p:par>
                              <p:par>
                                <p:cTn fill="hold" nodeType="withEffect" presetClass="entr" presetID="1" presetSubtype="0">
                                  <p:stCondLst>
                                    <p:cond delay="0"/>
                                  </p:stCondLst>
                                  <p:childTnLst>
                                    <p:set>
                                      <p:cBhvr>
                                        <p:cTn dur="1" fill="hold">
                                          <p:stCondLst>
                                            <p:cond delay="0"/>
                                          </p:stCondLst>
                                        </p:cTn>
                                        <p:tgtEl>
                                          <p:spTgt spid="320"/>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39" name="Shape 339"/>
        <p:cNvGrpSpPr/>
        <p:nvPr/>
      </p:nvGrpSpPr>
      <p:grpSpPr>
        <a:xfrm>
          <a:off x="0" y="0"/>
          <a:ext cx="0" cy="0"/>
          <a:chOff x="0" y="0"/>
          <a:chExt cx="0" cy="0"/>
        </a:xfrm>
      </p:grpSpPr>
      <p:sp>
        <p:nvSpPr>
          <p:cNvPr id="340" name="Google Shape;340;p40"/>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Choosing Between False Positives and False Negatives</a:t>
            </a:r>
            <a:endParaRPr/>
          </a:p>
        </p:txBody>
      </p:sp>
      <p:sp>
        <p:nvSpPr>
          <p:cNvPr id="341" name="Google Shape;341;p40"/>
          <p:cNvSpPr txBox="1"/>
          <p:nvPr>
            <p:ph idx="1" type="body"/>
          </p:nvPr>
        </p:nvSpPr>
        <p:spPr>
          <a:xfrm>
            <a:off x="685800" y="1981200"/>
            <a:ext cx="7772400" cy="1447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At this stage of developing evidence-based interventions it is better to have more false positives than false negatives.</a:t>
            </a:r>
            <a:endParaRPr/>
          </a:p>
        </p:txBody>
      </p:sp>
      <p:pic>
        <p:nvPicPr>
          <p:cNvPr descr="toparrowred" id="342" name="Google Shape;342;p40"/>
          <p:cNvPicPr preferRelativeResize="0"/>
          <p:nvPr/>
        </p:nvPicPr>
        <p:blipFill rotWithShape="1">
          <a:blip r:embed="rId3">
            <a:alphaModFix/>
          </a:blip>
          <a:srcRect b="0" l="0" r="0" t="0"/>
          <a:stretch/>
        </p:blipFill>
        <p:spPr>
          <a:xfrm>
            <a:off x="76200" y="0"/>
            <a:ext cx="1066800" cy="733425"/>
          </a:xfrm>
          <a:prstGeom prst="rect">
            <a:avLst/>
          </a:prstGeom>
          <a:noFill/>
          <a:ln>
            <a:noFill/>
          </a:ln>
        </p:spPr>
      </p:pic>
      <p:sp>
        <p:nvSpPr>
          <p:cNvPr id="343" name="Google Shape;343;p40"/>
          <p:cNvSpPr txBox="1"/>
          <p:nvPr/>
        </p:nvSpPr>
        <p:spPr>
          <a:xfrm>
            <a:off x="76200" y="0"/>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Identify</a:t>
            </a:r>
            <a:endParaRPr sz="2400">
              <a:solidFill>
                <a:schemeClr val="dk1"/>
              </a:solidFill>
              <a:latin typeface="Corben"/>
              <a:ea typeface="Corben"/>
              <a:cs typeface="Corben"/>
              <a:sym typeface="Corben"/>
            </a:endParaRPr>
          </a:p>
        </p:txBody>
      </p:sp>
      <p:sp>
        <p:nvSpPr>
          <p:cNvPr id="344" name="Google Shape;344;p40"/>
          <p:cNvSpPr/>
          <p:nvPr/>
        </p:nvSpPr>
        <p:spPr>
          <a:xfrm>
            <a:off x="1066800" y="3733800"/>
            <a:ext cx="3429000" cy="2646363"/>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Noto Sans Symbols"/>
              <a:buNone/>
            </a:pPr>
            <a:r>
              <a:rPr lang="en-US" sz="2200">
                <a:solidFill>
                  <a:schemeClr val="lt1"/>
                </a:solidFill>
                <a:latin typeface="Arial"/>
                <a:ea typeface="Arial"/>
                <a:cs typeface="Arial"/>
                <a:sym typeface="Arial"/>
              </a:rPr>
              <a:t>With </a:t>
            </a:r>
            <a:r>
              <a:rPr lang="en-US" sz="2200">
                <a:solidFill>
                  <a:srgbClr val="FDFF01"/>
                </a:solidFill>
                <a:latin typeface="Arial"/>
                <a:ea typeface="Arial"/>
                <a:cs typeface="Arial"/>
                <a:sym typeface="Arial"/>
              </a:rPr>
              <a:t>false</a:t>
            </a:r>
            <a:r>
              <a:rPr lang="en-US" sz="2200">
                <a:solidFill>
                  <a:schemeClr val="lt1"/>
                </a:solidFill>
                <a:latin typeface="Arial"/>
                <a:ea typeface="Arial"/>
                <a:cs typeface="Arial"/>
                <a:sym typeface="Arial"/>
              </a:rPr>
              <a:t> </a:t>
            </a:r>
            <a:r>
              <a:rPr lang="en-US" sz="2200">
                <a:solidFill>
                  <a:srgbClr val="FF0000"/>
                </a:solidFill>
                <a:latin typeface="Arial"/>
                <a:ea typeface="Arial"/>
                <a:cs typeface="Arial"/>
                <a:sym typeface="Arial"/>
              </a:rPr>
              <a:t>negatives</a:t>
            </a:r>
            <a:r>
              <a:rPr lang="en-US" sz="2200">
                <a:solidFill>
                  <a:schemeClr val="lt1"/>
                </a:solidFill>
                <a:latin typeface="Arial"/>
                <a:ea typeface="Arial"/>
                <a:cs typeface="Arial"/>
                <a:sym typeface="Arial"/>
              </a:rPr>
              <a:t> actually effective interventions will not be selected for implementation.</a:t>
            </a:r>
            <a:endParaRPr sz="1800">
              <a:solidFill>
                <a:schemeClr val="lt1"/>
              </a:solidFill>
              <a:latin typeface="Arial"/>
              <a:ea typeface="Arial"/>
              <a:cs typeface="Arial"/>
              <a:sym typeface="Arial"/>
            </a:endParaRPr>
          </a:p>
          <a:p>
            <a:pPr indent="0" lvl="1" marL="457200" marR="0" rtl="0" algn="l">
              <a:spcBef>
                <a:spcPts val="360"/>
              </a:spcBef>
              <a:spcAft>
                <a:spcPts val="0"/>
              </a:spcAft>
              <a:buClr>
                <a:schemeClr val="lt1"/>
              </a:buClr>
              <a:buSzPts val="1800"/>
              <a:buFont typeface="Noto Sans Symbols"/>
              <a:buChar char="✓"/>
            </a:pPr>
            <a:r>
              <a:rPr b="0" i="0" lang="en-US" sz="1800" u="none" cap="none" strike="noStrike">
                <a:solidFill>
                  <a:schemeClr val="lt1"/>
                </a:solidFill>
                <a:latin typeface="Arial"/>
                <a:ea typeface="Arial"/>
                <a:cs typeface="Arial"/>
                <a:sym typeface="Arial"/>
              </a:rPr>
              <a:t>As a consequence, less likely to determine that they are actually effective.</a:t>
            </a:r>
            <a:endParaRPr/>
          </a:p>
        </p:txBody>
      </p:sp>
      <p:sp>
        <p:nvSpPr>
          <p:cNvPr id="345" name="Google Shape;345;p40"/>
          <p:cNvSpPr/>
          <p:nvPr/>
        </p:nvSpPr>
        <p:spPr>
          <a:xfrm>
            <a:off x="4876800" y="3733800"/>
            <a:ext cx="3048000" cy="1766888"/>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Clr>
                <a:schemeClr val="lt1"/>
              </a:buClr>
              <a:buFont typeface="Noto Sans Symbols"/>
              <a:buNone/>
            </a:pPr>
            <a:r>
              <a:rPr lang="en-US" sz="2200">
                <a:solidFill>
                  <a:schemeClr val="lt1"/>
                </a:solidFill>
                <a:latin typeface="Arial"/>
                <a:ea typeface="Arial"/>
                <a:cs typeface="Arial"/>
                <a:sym typeface="Arial"/>
              </a:rPr>
              <a:t>With </a:t>
            </a:r>
            <a:r>
              <a:rPr lang="en-US" sz="2200">
                <a:solidFill>
                  <a:srgbClr val="FDFF01"/>
                </a:solidFill>
                <a:latin typeface="Arial"/>
                <a:ea typeface="Arial"/>
                <a:cs typeface="Arial"/>
                <a:sym typeface="Arial"/>
              </a:rPr>
              <a:t>false</a:t>
            </a:r>
            <a:r>
              <a:rPr lang="en-US" sz="2200">
                <a:solidFill>
                  <a:schemeClr val="lt1"/>
                </a:solidFill>
                <a:latin typeface="Arial"/>
                <a:ea typeface="Arial"/>
                <a:cs typeface="Arial"/>
                <a:sym typeface="Arial"/>
              </a:rPr>
              <a:t> </a:t>
            </a:r>
            <a:r>
              <a:rPr lang="en-US" sz="2200">
                <a:solidFill>
                  <a:srgbClr val="FF0000"/>
                </a:solidFill>
                <a:latin typeface="Arial"/>
                <a:ea typeface="Arial"/>
                <a:cs typeface="Arial"/>
                <a:sym typeface="Arial"/>
              </a:rPr>
              <a:t>positives</a:t>
            </a:r>
            <a:r>
              <a:rPr lang="en-US" sz="2200">
                <a:solidFill>
                  <a:schemeClr val="lt1"/>
                </a:solidFill>
                <a:latin typeface="Arial"/>
                <a:ea typeface="Arial"/>
                <a:cs typeface="Arial"/>
                <a:sym typeface="Arial"/>
              </a:rPr>
              <a:t>, progress monitoring will identify interventions that are not effective.</a:t>
            </a:r>
            <a:endParaRPr/>
          </a:p>
        </p:txBody>
      </p:sp>
      <p:cxnSp>
        <p:nvCxnSpPr>
          <p:cNvPr id="346" name="Google Shape;346;p40"/>
          <p:cNvCxnSpPr/>
          <p:nvPr/>
        </p:nvCxnSpPr>
        <p:spPr>
          <a:xfrm>
            <a:off x="4572000" y="3581400"/>
            <a:ext cx="0" cy="2971800"/>
          </a:xfrm>
          <a:prstGeom prst="straightConnector1">
            <a:avLst/>
          </a:prstGeom>
          <a:noFill/>
          <a:ln cap="flat" cmpd="sng" w="57150">
            <a:solidFill>
              <a:schemeClr val="lt1"/>
            </a:solidFill>
            <a:prstDash val="solid"/>
            <a:round/>
            <a:headEnd len="sm" w="sm" type="none"/>
            <a:tailEnd len="sm" w="sm" type="none"/>
          </a:ln>
        </p:spPr>
      </p:cxn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4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44"/>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51" name="Shape 351"/>
        <p:cNvGrpSpPr/>
        <p:nvPr/>
      </p:nvGrpSpPr>
      <p:grpSpPr>
        <a:xfrm>
          <a:off x="0" y="0"/>
          <a:ext cx="0" cy="0"/>
          <a:chOff x="0" y="0"/>
          <a:chExt cx="0" cy="0"/>
        </a:xfrm>
      </p:grpSpPr>
      <p:sp>
        <p:nvSpPr>
          <p:cNvPr id="352" name="Google Shape;352;p41"/>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Identifying Evidence-based Interventions</a:t>
            </a:r>
            <a:endParaRPr/>
          </a:p>
        </p:txBody>
      </p:sp>
      <p:sp>
        <p:nvSpPr>
          <p:cNvPr id="353" name="Google Shape;353;p41"/>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Often the evidence base for a particular set of problems is inadequate for identifying an evidence-based intervention.</a:t>
            </a:r>
            <a:endParaRPr b="0" i="0" sz="2400" u="none" cap="none" strike="noStrike">
              <a:solidFill>
                <a:schemeClr val="lt1"/>
              </a:solidFill>
              <a:latin typeface="Arial"/>
              <a:ea typeface="Arial"/>
              <a:cs typeface="Arial"/>
              <a:sym typeface="Arial"/>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What becomes the basis for decision making?</a:t>
            </a:r>
            <a:endParaRPr b="0" i="0" sz="1800" u="none" cap="none" strike="noStrike">
              <a:solidFill>
                <a:schemeClr val="lt1"/>
              </a:solidFill>
              <a:latin typeface="Arial"/>
              <a:ea typeface="Arial"/>
              <a:cs typeface="Arial"/>
              <a:sym typeface="Arial"/>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Evidence-based: meets well defined standards.</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Empirically supported: based on scientific principles of behavior.</a:t>
            </a:r>
            <a:endParaRPr b="0" i="0" sz="1800" u="none" cap="none" strike="noStrike">
              <a:solidFill>
                <a:schemeClr val="lt1"/>
              </a:solidFill>
              <a:latin typeface="Arial"/>
              <a:ea typeface="Arial"/>
              <a:cs typeface="Arial"/>
              <a:sym typeface="Arial"/>
            </a:endParaRPr>
          </a:p>
          <a:p>
            <a:pPr indent="-228600" lvl="3" marL="1600200" marR="0" rtl="0" algn="l">
              <a:spcBef>
                <a:spcPts val="900"/>
              </a:spcBef>
              <a:spcAft>
                <a:spcPts val="0"/>
              </a:spcAft>
              <a:buClr>
                <a:schemeClr val="lt1"/>
              </a:buClr>
              <a:buSzPts val="1800"/>
              <a:buFont typeface="Arial"/>
              <a:buChar char="»"/>
            </a:pPr>
            <a:r>
              <a:rPr b="0" i="0" lang="en-US" sz="1800" u="none" cap="none" strike="noStrike">
                <a:solidFill>
                  <a:schemeClr val="lt1"/>
                </a:solidFill>
                <a:latin typeface="Arial"/>
                <a:ea typeface="Arial"/>
                <a:cs typeface="Arial"/>
                <a:sym typeface="Arial"/>
              </a:rPr>
              <a:t>Not as strong as evidence-based.</a:t>
            </a:r>
            <a:endParaRPr b="0" i="0" sz="1600" u="none" cap="none" strike="noStrike">
              <a:solidFill>
                <a:schemeClr val="lt1"/>
              </a:solidFill>
              <a:latin typeface="Arial"/>
              <a:ea typeface="Arial"/>
              <a:cs typeface="Arial"/>
              <a:sym typeface="Arial"/>
            </a:endParaRPr>
          </a:p>
        </p:txBody>
      </p:sp>
      <p:pic>
        <p:nvPicPr>
          <p:cNvPr descr="toparrowred" id="354" name="Google Shape;354;p41"/>
          <p:cNvPicPr preferRelativeResize="0"/>
          <p:nvPr/>
        </p:nvPicPr>
        <p:blipFill rotWithShape="1">
          <a:blip r:embed="rId3">
            <a:alphaModFix/>
          </a:blip>
          <a:srcRect b="0" l="0" r="0" t="0"/>
          <a:stretch/>
        </p:blipFill>
        <p:spPr>
          <a:xfrm>
            <a:off x="0" y="0"/>
            <a:ext cx="1066800" cy="733425"/>
          </a:xfrm>
          <a:prstGeom prst="rect">
            <a:avLst/>
          </a:prstGeom>
          <a:noFill/>
          <a:ln>
            <a:noFill/>
          </a:ln>
        </p:spPr>
      </p:pic>
      <p:sp>
        <p:nvSpPr>
          <p:cNvPr id="355" name="Google Shape;355;p41"/>
          <p:cNvSpPr txBox="1"/>
          <p:nvPr/>
        </p:nvSpPr>
        <p:spPr>
          <a:xfrm>
            <a:off x="0" y="0"/>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Identify</a:t>
            </a:r>
            <a:endParaRPr sz="2400">
              <a:solidFill>
                <a:schemeClr val="dk1"/>
              </a:solidFill>
              <a:latin typeface="Corben"/>
              <a:ea typeface="Corben"/>
              <a:cs typeface="Corben"/>
              <a:sym typeface="Corben"/>
            </a:endParaRPr>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0" name="Shape 360"/>
        <p:cNvGrpSpPr/>
        <p:nvPr/>
      </p:nvGrpSpPr>
      <p:grpSpPr>
        <a:xfrm>
          <a:off x="0" y="0"/>
          <a:ext cx="0" cy="0"/>
          <a:chOff x="0" y="0"/>
          <a:chExt cx="0" cy="0"/>
        </a:xfrm>
      </p:grpSpPr>
      <p:sp>
        <p:nvSpPr>
          <p:cNvPr id="361" name="Google Shape;361;p42"/>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Implications for Practitioners</a:t>
            </a:r>
            <a:endParaRPr/>
          </a:p>
        </p:txBody>
      </p:sp>
      <p:sp>
        <p:nvSpPr>
          <p:cNvPr id="362" name="Google Shape;362;p42"/>
          <p:cNvSpPr txBox="1"/>
          <p:nvPr>
            <p:ph idx="1" type="body"/>
          </p:nvPr>
        </p:nvSpPr>
        <p:spPr>
          <a:xfrm>
            <a:off x="685800" y="1905000"/>
            <a:ext cx="7772400" cy="4876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Necessary infrastructure is not in place to support practitioners.</a:t>
            </a:r>
            <a:endParaRPr b="0" i="0" sz="18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No  consensus about evidence.</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No consensus about standards for evaluating interventions.</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No common source of information about which interventions are evidence-based.</a:t>
            </a:r>
            <a:endParaRPr b="0" i="0" sz="2000" u="none" cap="none" strike="noStrike">
              <a:solidFill>
                <a:schemeClr val="lt1"/>
              </a:solidFill>
              <a:latin typeface="Arial"/>
              <a:ea typeface="Arial"/>
              <a:cs typeface="Arial"/>
              <a:sym typeface="Arial"/>
            </a:endParaRPr>
          </a:p>
          <a:p>
            <a:pPr indent="-228600" lvl="2" marL="1143000" marR="0" rtl="0" algn="l">
              <a:lnSpc>
                <a:spcPct val="85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There is no “FDA” for education.</a:t>
            </a:r>
            <a:endParaRPr/>
          </a:p>
          <a:p>
            <a:pPr indent="-228600" lvl="2" marL="1143000" marR="0" rtl="0" algn="l">
              <a:lnSpc>
                <a:spcPct val="85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The term evidence-based is ubiquitous.</a:t>
            </a:r>
            <a:endParaRPr b="0" i="0" sz="16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Universities are not preparing professionals to implement evidence-based interventions.</a:t>
            </a:r>
            <a:endParaRPr b="0" i="0" sz="1600" u="none" cap="none" strike="noStrike">
              <a:solidFill>
                <a:schemeClr val="lt1"/>
              </a:solidFill>
              <a:latin typeface="Arial"/>
              <a:ea typeface="Arial"/>
              <a:cs typeface="Arial"/>
              <a:sym typeface="Arial"/>
            </a:endParaRPr>
          </a:p>
        </p:txBody>
      </p:sp>
      <p:pic>
        <p:nvPicPr>
          <p:cNvPr descr="toparrowred" id="363" name="Google Shape;363;p42"/>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364" name="Google Shape;364;p42"/>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Identify</a:t>
            </a:r>
            <a:endParaRPr sz="2400">
              <a:solidFill>
                <a:schemeClr val="dk1"/>
              </a:solidFill>
              <a:latin typeface="Corben"/>
              <a:ea typeface="Corben"/>
              <a:cs typeface="Corben"/>
              <a:sym typeface="Corben"/>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16"/>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Mandates from IDEIA</a:t>
            </a:r>
            <a:endParaRPr/>
          </a:p>
        </p:txBody>
      </p:sp>
      <p:sp>
        <p:nvSpPr>
          <p:cNvPr id="110" name="Google Shape;110;p16"/>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400"/>
              <a:buFont typeface="Arial"/>
              <a:buChar char="•"/>
            </a:pPr>
            <a:r>
              <a:rPr b="0" i="0" lang="en-US" sz="2400" u="none" cap="none" strike="noStrike">
                <a:solidFill>
                  <a:schemeClr val="lt1"/>
                </a:solidFill>
                <a:latin typeface="Arial"/>
                <a:ea typeface="Arial"/>
                <a:cs typeface="Arial"/>
                <a:sym typeface="Arial"/>
              </a:rPr>
              <a:t>Federal legislation has placed evidence-based interventions at the center of educational policy:</a:t>
            </a:r>
            <a:endParaRPr b="0" i="0" sz="1800" u="none" cap="none" strike="noStrike">
              <a:solidFill>
                <a:schemeClr val="lt1"/>
              </a:solidFill>
              <a:latin typeface="Arial"/>
              <a:ea typeface="Arial"/>
              <a:cs typeface="Arial"/>
              <a:sym typeface="Arial"/>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Pre-service and professional development for all who work with students with disabilities to ensure such personnel have the skills and knowledge necessary to improve the academic achievement and functional performance of children with disabilities, including the use of </a:t>
            </a:r>
            <a:r>
              <a:rPr b="0" i="1" lang="en-US" sz="2400" u="none" cap="none" strike="noStrike">
                <a:solidFill>
                  <a:srgbClr val="FFFF00"/>
                </a:solidFill>
                <a:latin typeface="Arial"/>
                <a:ea typeface="Arial"/>
                <a:cs typeface="Arial"/>
                <a:sym typeface="Arial"/>
              </a:rPr>
              <a:t>scientifically based instructional practices</a:t>
            </a:r>
            <a:r>
              <a:rPr b="0" i="0" lang="en-US" sz="2400" u="none" cap="none" strike="noStrike">
                <a:solidFill>
                  <a:schemeClr val="lt1"/>
                </a:solidFill>
                <a:latin typeface="Arial"/>
                <a:ea typeface="Arial"/>
                <a:cs typeface="Arial"/>
                <a:sym typeface="Arial"/>
              </a:rPr>
              <a:t>, to the maximum extent possible</a:t>
            </a:r>
            <a:r>
              <a:rPr b="0" i="0" lang="en-US" sz="2400" u="none" cap="none" strike="noStrike">
                <a:solidFill>
                  <a:schemeClr val="lt1"/>
                </a:solidFill>
                <a:latin typeface="Verdana"/>
                <a:ea typeface="Verdana"/>
                <a:cs typeface="Verdana"/>
                <a:sym typeface="Verdana"/>
              </a:rPr>
              <a:t>.</a:t>
            </a:r>
            <a:endParaRPr b="0" i="0" sz="2400" u="none" cap="none" strike="noStrike">
              <a:solidFill>
                <a:schemeClr val="lt1"/>
              </a:solidFill>
              <a:latin typeface="Arial"/>
              <a:ea typeface="Arial"/>
              <a:cs typeface="Arial"/>
              <a:sym typeface="Arial"/>
            </a:endParaRPr>
          </a:p>
        </p:txBody>
      </p:sp>
    </p:spTree>
  </p:cSld>
  <p:clrMapOvr>
    <a:masterClrMapping/>
  </p:clrMapOvr>
</p:sld>
</file>

<file path=ppt/slides/slide3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69" name="Shape 369"/>
        <p:cNvGrpSpPr/>
        <p:nvPr/>
      </p:nvGrpSpPr>
      <p:grpSpPr>
        <a:xfrm>
          <a:off x="0" y="0"/>
          <a:ext cx="0" cy="0"/>
          <a:chOff x="0" y="0"/>
          <a:chExt cx="0" cy="0"/>
        </a:xfrm>
      </p:grpSpPr>
      <p:sp>
        <p:nvSpPr>
          <p:cNvPr id="370" name="Google Shape;370;p43"/>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 Implications for Practitioners</a:t>
            </a:r>
            <a:endParaRPr/>
          </a:p>
        </p:txBody>
      </p:sp>
      <p:sp>
        <p:nvSpPr>
          <p:cNvPr id="371" name="Google Shape;371;p43"/>
          <p:cNvSpPr txBox="1"/>
          <p:nvPr>
            <p:ph idx="1" type="body"/>
          </p:nvPr>
        </p:nvSpPr>
        <p:spPr>
          <a:xfrm>
            <a:off x="685800" y="1676400"/>
            <a:ext cx="7772400" cy="44196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Training of school psychologists </a:t>
            </a:r>
            <a:endParaRPr/>
          </a:p>
          <a:p>
            <a:pPr indent="-342900" lvl="0" marL="342900" marR="0" rtl="0" algn="l">
              <a:spcBef>
                <a:spcPts val="5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	(Shernoff, Kratochwill, &amp; Stoiber, 2003)</a:t>
            </a:r>
            <a:r>
              <a:rPr b="0" i="0" lang="en-US" sz="2800" u="none" cap="none" strike="noStrike">
                <a:solidFill>
                  <a:schemeClr val="lt1"/>
                </a:solidFill>
                <a:latin typeface="Arial"/>
                <a:ea typeface="Arial"/>
                <a:cs typeface="Arial"/>
                <a:sym typeface="Arial"/>
              </a:rPr>
              <a:t> </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29% of School Psychology Directors of Training reported no knowledge of evidence-based interventions.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41% of School Psychology Directors reported students received no training in evidence-based interventions listed in the survey.</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If exposed the training is didactic rather than direct experience.</a:t>
            </a:r>
            <a:endParaRPr/>
          </a:p>
        </p:txBody>
      </p:sp>
      <p:pic>
        <p:nvPicPr>
          <p:cNvPr descr="toparrowred" id="372" name="Google Shape;372;p43"/>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373" name="Google Shape;373;p43"/>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Identify</a:t>
            </a:r>
            <a:endParaRPr sz="2400">
              <a:solidFill>
                <a:schemeClr val="dk1"/>
              </a:solidFill>
              <a:latin typeface="Corben"/>
              <a:ea typeface="Corben"/>
              <a:cs typeface="Corben"/>
              <a:sym typeface="Corben"/>
            </a:endParaRPr>
          </a:p>
        </p:txBody>
      </p:sp>
    </p:spTree>
  </p:cSld>
  <p:clrMapOvr>
    <a:masterClrMapping/>
  </p:clrMapOvr>
</p:sld>
</file>

<file path=ppt/slides/slide3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78" name="Shape 378"/>
        <p:cNvGrpSpPr/>
        <p:nvPr/>
      </p:nvGrpSpPr>
      <p:grpSpPr>
        <a:xfrm>
          <a:off x="0" y="0"/>
          <a:ext cx="0" cy="0"/>
          <a:chOff x="0" y="0"/>
          <a:chExt cx="0" cy="0"/>
        </a:xfrm>
      </p:grpSpPr>
      <p:sp>
        <p:nvSpPr>
          <p:cNvPr id="379" name="Google Shape;379;p44"/>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Implications for Practitioners</a:t>
            </a:r>
            <a:endParaRPr/>
          </a:p>
        </p:txBody>
      </p:sp>
      <p:sp>
        <p:nvSpPr>
          <p:cNvPr id="380" name="Google Shape;380;p44"/>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Training of clinical psychologists </a:t>
            </a:r>
            <a:endParaRPr/>
          </a:p>
          <a:p>
            <a:pPr indent="-342900" lvl="0" marL="342900" marR="0" rtl="0" algn="l">
              <a:spcBef>
                <a:spcPts val="3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	(Crits-Christoph, Chambless, Chambless, Frank, Brody, &amp; Karp, 1995)</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On average clinical psychology training programs provide training on less than half of identified empirically validated interventions.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One-fifth of the programs provide no training in 75% or more of the validated interventions.</a:t>
            </a:r>
            <a:endParaRPr b="0" i="0" sz="1600" u="none" cap="none" strike="noStrike">
              <a:solidFill>
                <a:schemeClr val="lt1"/>
              </a:solidFill>
              <a:latin typeface="Arial"/>
              <a:ea typeface="Arial"/>
              <a:cs typeface="Arial"/>
              <a:sym typeface="Arial"/>
            </a:endParaRPr>
          </a:p>
        </p:txBody>
      </p:sp>
      <p:pic>
        <p:nvPicPr>
          <p:cNvPr descr="toparrowred" id="381" name="Google Shape;381;p44"/>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382" name="Google Shape;382;p44"/>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Identify</a:t>
            </a:r>
            <a:endParaRPr sz="2400">
              <a:solidFill>
                <a:schemeClr val="dk1"/>
              </a:solidFill>
              <a:latin typeface="Corben"/>
              <a:ea typeface="Corben"/>
              <a:cs typeface="Corben"/>
              <a:sym typeface="Corben"/>
            </a:endParaRPr>
          </a:p>
        </p:txBody>
      </p:sp>
    </p:spTree>
  </p:cSld>
  <p:clrMapOvr>
    <a:masterClrMapping/>
  </p:clrMapOvr>
</p:sld>
</file>

<file path=ppt/slides/slide3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87" name="Shape 387"/>
        <p:cNvGrpSpPr/>
        <p:nvPr/>
      </p:nvGrpSpPr>
      <p:grpSpPr>
        <a:xfrm>
          <a:off x="0" y="0"/>
          <a:ext cx="0" cy="0"/>
          <a:chOff x="0" y="0"/>
          <a:chExt cx="0" cy="0"/>
        </a:xfrm>
      </p:grpSpPr>
      <p:sp>
        <p:nvSpPr>
          <p:cNvPr id="388" name="Google Shape;388;p45"/>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Implications for Practitioners</a:t>
            </a:r>
            <a:endParaRPr/>
          </a:p>
        </p:txBody>
      </p:sp>
      <p:sp>
        <p:nvSpPr>
          <p:cNvPr id="389" name="Google Shape;389;p45"/>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Training of teachers </a:t>
            </a:r>
            <a:endParaRPr/>
          </a:p>
          <a:p>
            <a:pPr indent="-342900" lvl="0" marL="342900" marR="0" rtl="0" algn="l">
              <a:spcBef>
                <a:spcPts val="360"/>
              </a:spcBef>
              <a:spcAft>
                <a:spcPts val="0"/>
              </a:spcAft>
              <a:buClr>
                <a:schemeClr val="lt1"/>
              </a:buClr>
              <a:buFont typeface="Arial"/>
              <a:buNone/>
            </a:pPr>
            <a:r>
              <a:rPr b="0" i="0" lang="en-US" sz="1800" u="none" cap="none" strike="noStrike">
                <a:solidFill>
                  <a:schemeClr val="lt1"/>
                </a:solidFill>
                <a:latin typeface="Arial"/>
                <a:ea typeface="Arial"/>
                <a:cs typeface="Arial"/>
                <a:sym typeface="Arial"/>
              </a:rPr>
              <a:t>	(Walsh, Glaser, Wilcox, 2006)</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Teacher preparation programs are not preparing teachers to implement research-based reading programs.</a:t>
            </a:r>
            <a:endParaRPr b="0" i="0" sz="1600" u="none" cap="none" strike="noStrike">
              <a:solidFill>
                <a:schemeClr val="lt1"/>
              </a:solidFill>
              <a:latin typeface="Arial"/>
              <a:ea typeface="Arial"/>
              <a:cs typeface="Arial"/>
              <a:sym typeface="Arial"/>
            </a:endParaRPr>
          </a:p>
        </p:txBody>
      </p:sp>
      <p:pic>
        <p:nvPicPr>
          <p:cNvPr descr="toparrowred" id="390" name="Google Shape;390;p45"/>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391" name="Google Shape;391;p45"/>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Identify</a:t>
            </a:r>
            <a:endParaRPr sz="2400">
              <a:solidFill>
                <a:schemeClr val="dk1"/>
              </a:solidFill>
              <a:latin typeface="Corben"/>
              <a:ea typeface="Corben"/>
              <a:cs typeface="Corben"/>
              <a:sym typeface="Corben"/>
            </a:endParaRPr>
          </a:p>
        </p:txBody>
      </p:sp>
    </p:spTree>
  </p:cSld>
  <p:clrMapOvr>
    <a:masterClrMapping/>
  </p:clrMapOvr>
</p:sld>
</file>

<file path=ppt/slides/slide3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396" name="Shape 396"/>
        <p:cNvGrpSpPr/>
        <p:nvPr/>
      </p:nvGrpSpPr>
      <p:grpSpPr>
        <a:xfrm>
          <a:off x="0" y="0"/>
          <a:ext cx="0" cy="0"/>
          <a:chOff x="0" y="0"/>
          <a:chExt cx="0" cy="0"/>
        </a:xfrm>
      </p:grpSpPr>
      <p:pic>
        <p:nvPicPr>
          <p:cNvPr id="397" name="Google Shape;397;p46"/>
          <p:cNvPicPr preferRelativeResize="0"/>
          <p:nvPr/>
        </p:nvPicPr>
        <p:blipFill rotWithShape="1">
          <a:blip r:embed="rId3">
            <a:alphaModFix/>
          </a:blip>
          <a:srcRect b="0" l="0" r="0" t="0"/>
          <a:stretch/>
        </p:blipFill>
        <p:spPr>
          <a:xfrm>
            <a:off x="0" y="0"/>
            <a:ext cx="9144000" cy="6858000"/>
          </a:xfrm>
          <a:prstGeom prst="rect">
            <a:avLst/>
          </a:prstGeom>
          <a:noFill/>
          <a:ln>
            <a:noFill/>
          </a:ln>
        </p:spPr>
      </p:pic>
      <p:sp>
        <p:nvSpPr>
          <p:cNvPr id="398" name="Google Shape;398;p46"/>
          <p:cNvSpPr/>
          <p:nvPr/>
        </p:nvSpPr>
        <p:spPr>
          <a:xfrm>
            <a:off x="1600200" y="1447800"/>
            <a:ext cx="1447800" cy="4800600"/>
          </a:xfrm>
          <a:prstGeom prst="ellipse">
            <a:avLst/>
          </a:prstGeom>
          <a:noFill/>
          <a:ln cap="flat" cmpd="sng" w="57150">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399" name="Google Shape;399;p46"/>
          <p:cNvSpPr/>
          <p:nvPr/>
        </p:nvSpPr>
        <p:spPr>
          <a:xfrm>
            <a:off x="6858000" y="3581400"/>
            <a:ext cx="1143000" cy="2667000"/>
          </a:xfrm>
          <a:prstGeom prst="ellipse">
            <a:avLst/>
          </a:prstGeom>
          <a:noFill/>
          <a:ln cap="flat" cmpd="sng" w="57150">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
        <p:nvSpPr>
          <p:cNvPr id="400" name="Google Shape;400;p46"/>
          <p:cNvSpPr/>
          <p:nvPr/>
        </p:nvSpPr>
        <p:spPr>
          <a:xfrm>
            <a:off x="1371600" y="1447800"/>
            <a:ext cx="2590800" cy="4876800"/>
          </a:xfrm>
          <a:prstGeom prst="ellipse">
            <a:avLst/>
          </a:prstGeom>
          <a:noFill/>
          <a:ln cap="flat" cmpd="sng" w="57150">
            <a:solidFill>
              <a:schemeClr val="accent2"/>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8"/>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399"/>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98"/>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00"/>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399"/>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05" name="Shape 405"/>
        <p:cNvGrpSpPr/>
        <p:nvPr/>
      </p:nvGrpSpPr>
      <p:grpSpPr>
        <a:xfrm>
          <a:off x="0" y="0"/>
          <a:ext cx="0" cy="0"/>
          <a:chOff x="0" y="0"/>
          <a:chExt cx="0" cy="0"/>
        </a:xfrm>
      </p:grpSpPr>
      <p:sp>
        <p:nvSpPr>
          <p:cNvPr id="406" name="Google Shape;406;p47"/>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Implications for Practitioners</a:t>
            </a:r>
            <a:endParaRPr/>
          </a:p>
        </p:txBody>
      </p:sp>
      <p:sp>
        <p:nvSpPr>
          <p:cNvPr id="407" name="Google Shape;407;p47"/>
          <p:cNvSpPr txBox="1"/>
          <p:nvPr>
            <p:ph idx="1" type="body"/>
          </p:nvPr>
        </p:nvSpPr>
        <p:spPr>
          <a:xfrm>
            <a:off x="685800" y="1981200"/>
            <a:ext cx="7772400" cy="4495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Practitioners are being asked to do something for which they are not being prepared.</a:t>
            </a:r>
            <a:endParaRPr b="0" i="0" sz="24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Pre-service and professional development does not provide meaningful  training in validated evidence-based interventions.</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Unlikely that professionals will implement interventions they do not know about or know how to do.	</a:t>
            </a:r>
            <a:endParaRPr b="0" i="0" sz="2000" u="none" cap="none" strike="noStrike">
              <a:solidFill>
                <a:schemeClr val="lt1"/>
              </a:solidFill>
              <a:latin typeface="Arial"/>
              <a:ea typeface="Arial"/>
              <a:cs typeface="Arial"/>
              <a:sym typeface="Arial"/>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Especially if they have a history implementing other interventions.</a:t>
            </a:r>
            <a:endParaRPr b="0" i="0" sz="1800" u="none" cap="none" strike="noStrike">
              <a:solidFill>
                <a:schemeClr val="lt1"/>
              </a:solidFill>
              <a:latin typeface="Arial"/>
              <a:ea typeface="Arial"/>
              <a:cs typeface="Arial"/>
              <a:sym typeface="Arial"/>
            </a:endParaRPr>
          </a:p>
        </p:txBody>
      </p:sp>
      <p:pic>
        <p:nvPicPr>
          <p:cNvPr descr="toparrowred" id="408" name="Google Shape;408;p47"/>
          <p:cNvPicPr preferRelativeResize="0"/>
          <p:nvPr/>
        </p:nvPicPr>
        <p:blipFill rotWithShape="1">
          <a:blip r:embed="rId3">
            <a:alphaModFix/>
          </a:blip>
          <a:srcRect b="0" l="0" r="0" t="0"/>
          <a:stretch/>
        </p:blipFill>
        <p:spPr>
          <a:xfrm>
            <a:off x="76200" y="28575"/>
            <a:ext cx="1066800" cy="733425"/>
          </a:xfrm>
          <a:prstGeom prst="rect">
            <a:avLst/>
          </a:prstGeom>
          <a:noFill/>
          <a:ln>
            <a:noFill/>
          </a:ln>
        </p:spPr>
      </p:pic>
      <p:sp>
        <p:nvSpPr>
          <p:cNvPr id="409" name="Google Shape;409;p47"/>
          <p:cNvSpPr txBox="1"/>
          <p:nvPr/>
        </p:nvSpPr>
        <p:spPr>
          <a:xfrm>
            <a:off x="76200" y="28575"/>
            <a:ext cx="10668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Identify</a:t>
            </a:r>
            <a:endParaRPr sz="2400">
              <a:solidFill>
                <a:schemeClr val="dk1"/>
              </a:solidFill>
              <a:latin typeface="Corben"/>
              <a:ea typeface="Corben"/>
              <a:cs typeface="Corben"/>
              <a:sym typeface="Corben"/>
            </a:endParaRPr>
          </a:p>
        </p:txBody>
      </p:sp>
    </p:spTree>
  </p:cSld>
  <p:clrMapOvr>
    <a:masterClrMapping/>
  </p:clrMapOvr>
</p:sld>
</file>

<file path=ppt/slides/slide3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14" name="Shape 414"/>
        <p:cNvGrpSpPr/>
        <p:nvPr/>
      </p:nvGrpSpPr>
      <p:grpSpPr>
        <a:xfrm>
          <a:off x="0" y="0"/>
          <a:ext cx="0" cy="0"/>
          <a:chOff x="0" y="0"/>
          <a:chExt cx="0" cy="0"/>
        </a:xfrm>
      </p:grpSpPr>
      <p:sp>
        <p:nvSpPr>
          <p:cNvPr id="415" name="Google Shape;415;p48"/>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1" lang="en-US" sz="2400" u="none" cap="none" strike="noStrike">
                <a:solidFill>
                  <a:schemeClr val="lt1"/>
                </a:solidFill>
                <a:latin typeface="Arial"/>
                <a:ea typeface="Arial"/>
                <a:cs typeface="Arial"/>
                <a:sym typeface="Arial"/>
              </a:rPr>
              <a:t>Where Good Interventions Go to Die</a:t>
            </a:r>
            <a:endParaRPr b="0" i="0" sz="3200" u="none" cap="none" strike="noStrike">
              <a:solidFill>
                <a:schemeClr val="lt1"/>
              </a:solidFill>
              <a:latin typeface="Arial"/>
              <a:ea typeface="Arial"/>
              <a:cs typeface="Arial"/>
              <a:sym typeface="Arial"/>
            </a:endParaRPr>
          </a:p>
        </p:txBody>
      </p:sp>
      <p:sp>
        <p:nvSpPr>
          <p:cNvPr id="416" name="Google Shape;416;p48"/>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Fixsen: “Identifying an evidence-based intervention is one thing, implementing it is a completely different thing.”</a:t>
            </a:r>
            <a:endParaRPr b="0" i="0" sz="2800" u="none" cap="none" strike="noStrike">
              <a:solidFill>
                <a:schemeClr val="lt1"/>
              </a:solidFill>
              <a:latin typeface="Arial"/>
              <a:ea typeface="Arial"/>
              <a:cs typeface="Arial"/>
              <a:sym typeface="Arial"/>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Latham: Educational innovations have a life span of 18-48 months.</a:t>
            </a:r>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Center for Comprehensive School Reform:</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Initiatives started in 2000.</a:t>
            </a:r>
            <a:endParaRPr/>
          </a:p>
          <a:p>
            <a:pPr indent="-234950" lvl="2" marL="108585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1 in 5 maintained through 2002.</a:t>
            </a:r>
            <a:endParaRPr/>
          </a:p>
          <a:p>
            <a:pPr indent="-234950" lvl="2" marL="108585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1 in 10 maintained through 2004.</a:t>
            </a:r>
            <a:endParaRPr/>
          </a:p>
        </p:txBody>
      </p:sp>
      <p:pic>
        <p:nvPicPr>
          <p:cNvPr descr="rightarrowyellow" id="417" name="Google Shape;417;p48"/>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18" name="Google Shape;418;p48"/>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3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23" name="Shape 423"/>
        <p:cNvGrpSpPr/>
        <p:nvPr/>
      </p:nvGrpSpPr>
      <p:grpSpPr>
        <a:xfrm>
          <a:off x="0" y="0"/>
          <a:ext cx="0" cy="0"/>
          <a:chOff x="0" y="0"/>
          <a:chExt cx="0" cy="0"/>
        </a:xfrm>
      </p:grpSpPr>
      <p:sp>
        <p:nvSpPr>
          <p:cNvPr id="424" name="Google Shape;424;p49"/>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endParaRPr/>
          </a:p>
        </p:txBody>
      </p:sp>
      <p:sp>
        <p:nvSpPr>
          <p:cNvPr id="425" name="Google Shape;425;p49"/>
          <p:cNvSpPr txBox="1"/>
          <p:nvPr>
            <p:ph idx="1" type="body"/>
          </p:nvPr>
        </p:nvSpPr>
        <p:spPr>
          <a:xfrm>
            <a:off x="685800" y="1981200"/>
            <a:ext cx="7772400" cy="43434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Elliott &amp; Mihalic (2004) review Blueprint Model Programs (violence prevention and drug prevention programs) replication in community settings.	</a:t>
            </a:r>
            <a:endParaRPr b="0" i="0" sz="24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Programs reviewed across </a:t>
            </a:r>
            <a:r>
              <a:rPr b="0" i="0" lang="en-US" sz="2400" u="none" cap="none" strike="noStrike">
                <a:solidFill>
                  <a:srgbClr val="FDFF01"/>
                </a:solidFill>
                <a:latin typeface="Arial"/>
                <a:ea typeface="Arial"/>
                <a:cs typeface="Arial"/>
                <a:sym typeface="Arial"/>
              </a:rPr>
              <a:t>5 dimensions</a:t>
            </a:r>
            <a:endParaRPr b="0" i="0" sz="1200" u="none" cap="none" strike="noStrike">
              <a:solidFill>
                <a:schemeClr val="lt1"/>
              </a:solidFill>
              <a:latin typeface="Arial"/>
              <a:ea typeface="Arial"/>
              <a:cs typeface="Arial"/>
              <a:sym typeface="Arial"/>
            </a:endParaRPr>
          </a:p>
          <a:p>
            <a:pPr indent="-234950" lvl="2" marL="1085850" marR="0" rtl="0" algn="l">
              <a:lnSpc>
                <a:spcPct val="90000"/>
              </a:lnSpc>
              <a:spcBef>
                <a:spcPts val="1000"/>
              </a:spcBef>
              <a:spcAft>
                <a:spcPts val="0"/>
              </a:spcAft>
              <a:buClr>
                <a:srgbClr val="FDFF01"/>
              </a:buClr>
              <a:buSzPts val="2000"/>
              <a:buFont typeface="Noto Sans Symbols"/>
              <a:buChar char="✓"/>
            </a:pPr>
            <a:r>
              <a:rPr b="0" i="0" lang="en-US" sz="2000" u="none" cap="none" strike="noStrike">
                <a:solidFill>
                  <a:srgbClr val="FDFF01"/>
                </a:solidFill>
                <a:latin typeface="Arial"/>
                <a:ea typeface="Arial"/>
                <a:cs typeface="Arial"/>
                <a:sym typeface="Arial"/>
              </a:rPr>
              <a:t>Site selection</a:t>
            </a:r>
            <a:endParaRPr/>
          </a:p>
          <a:p>
            <a:pPr indent="-234950" lvl="2" marL="1085850" marR="0" rtl="0" algn="l">
              <a:lnSpc>
                <a:spcPct val="90000"/>
              </a:lnSpc>
              <a:spcBef>
                <a:spcPts val="1000"/>
              </a:spcBef>
              <a:spcAft>
                <a:spcPts val="0"/>
              </a:spcAft>
              <a:buClr>
                <a:srgbClr val="FDFF01"/>
              </a:buClr>
              <a:buSzPts val="2000"/>
              <a:buFont typeface="Noto Sans Symbols"/>
              <a:buChar char="✓"/>
            </a:pPr>
            <a:r>
              <a:rPr b="0" i="0" lang="en-US" sz="2000" u="none" cap="none" strike="noStrike">
                <a:solidFill>
                  <a:srgbClr val="FDFF01"/>
                </a:solidFill>
                <a:latin typeface="Arial"/>
                <a:ea typeface="Arial"/>
                <a:cs typeface="Arial"/>
                <a:sym typeface="Arial"/>
              </a:rPr>
              <a:t>Training</a:t>
            </a:r>
            <a:endParaRPr/>
          </a:p>
          <a:p>
            <a:pPr indent="-234950" lvl="2" marL="1085850" marR="0" rtl="0" algn="l">
              <a:lnSpc>
                <a:spcPct val="90000"/>
              </a:lnSpc>
              <a:spcBef>
                <a:spcPts val="1000"/>
              </a:spcBef>
              <a:spcAft>
                <a:spcPts val="0"/>
              </a:spcAft>
              <a:buClr>
                <a:srgbClr val="FDFF01"/>
              </a:buClr>
              <a:buSzPts val="2000"/>
              <a:buFont typeface="Noto Sans Symbols"/>
              <a:buChar char="✓"/>
            </a:pPr>
            <a:r>
              <a:rPr b="0" i="0" lang="en-US" sz="2000" u="none" cap="none" strike="noStrike">
                <a:solidFill>
                  <a:srgbClr val="FDFF01"/>
                </a:solidFill>
                <a:latin typeface="Arial"/>
                <a:ea typeface="Arial"/>
                <a:cs typeface="Arial"/>
                <a:sym typeface="Arial"/>
              </a:rPr>
              <a:t>Technical assistance</a:t>
            </a:r>
            <a:endParaRPr/>
          </a:p>
          <a:p>
            <a:pPr indent="-234950" lvl="2" marL="1085850" marR="0" rtl="0" algn="l">
              <a:lnSpc>
                <a:spcPct val="90000"/>
              </a:lnSpc>
              <a:spcBef>
                <a:spcPts val="1000"/>
              </a:spcBef>
              <a:spcAft>
                <a:spcPts val="0"/>
              </a:spcAft>
              <a:buClr>
                <a:srgbClr val="FDFF01"/>
              </a:buClr>
              <a:buSzPts val="2000"/>
              <a:buFont typeface="Noto Sans Symbols"/>
              <a:buChar char="✓"/>
            </a:pPr>
            <a:r>
              <a:rPr b="0" i="0" lang="en-US" sz="2000" u="none" cap="none" strike="noStrike">
                <a:solidFill>
                  <a:srgbClr val="FDFF01"/>
                </a:solidFill>
                <a:latin typeface="Arial"/>
                <a:ea typeface="Arial"/>
                <a:cs typeface="Arial"/>
                <a:sym typeface="Arial"/>
              </a:rPr>
              <a:t>Fidelity</a:t>
            </a:r>
            <a:endParaRPr/>
          </a:p>
          <a:p>
            <a:pPr indent="-234950" lvl="2" marL="1085850" marR="0" rtl="0" algn="l">
              <a:lnSpc>
                <a:spcPct val="90000"/>
              </a:lnSpc>
              <a:spcBef>
                <a:spcPts val="1000"/>
              </a:spcBef>
              <a:spcAft>
                <a:spcPts val="0"/>
              </a:spcAft>
              <a:buClr>
                <a:srgbClr val="FDFF01"/>
              </a:buClr>
              <a:buSzPts val="2000"/>
              <a:buFont typeface="Noto Sans Symbols"/>
              <a:buChar char="✓"/>
            </a:pPr>
            <a:r>
              <a:rPr b="0" i="0" lang="en-US" sz="2000" u="none" cap="none" strike="noStrike">
                <a:solidFill>
                  <a:srgbClr val="FDFF01"/>
                </a:solidFill>
                <a:latin typeface="Arial"/>
                <a:ea typeface="Arial"/>
                <a:cs typeface="Arial"/>
                <a:sym typeface="Arial"/>
              </a:rPr>
              <a:t>Sustainability</a:t>
            </a:r>
            <a:endParaRPr b="0" i="0" sz="1800" u="none" cap="none" strike="noStrike">
              <a:solidFill>
                <a:schemeClr val="lt1"/>
              </a:solidFill>
              <a:latin typeface="Arial"/>
              <a:ea typeface="Arial"/>
              <a:cs typeface="Arial"/>
              <a:sym typeface="Arial"/>
            </a:endParaRPr>
          </a:p>
        </p:txBody>
      </p:sp>
      <p:pic>
        <p:nvPicPr>
          <p:cNvPr descr="rightarrowyellow" id="426" name="Google Shape;426;p49"/>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27" name="Google Shape;427;p49"/>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3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32" name="Shape 432"/>
        <p:cNvGrpSpPr/>
        <p:nvPr/>
      </p:nvGrpSpPr>
      <p:grpSpPr>
        <a:xfrm>
          <a:off x="0" y="0"/>
          <a:ext cx="0" cy="0"/>
          <a:chOff x="0" y="0"/>
          <a:chExt cx="0" cy="0"/>
        </a:xfrm>
      </p:grpSpPr>
      <p:sp>
        <p:nvSpPr>
          <p:cNvPr id="433" name="Google Shape;433;p50"/>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endParaRPr/>
          </a:p>
        </p:txBody>
      </p:sp>
      <p:sp>
        <p:nvSpPr>
          <p:cNvPr id="434" name="Google Shape;434;p50"/>
          <p:cNvSpPr txBox="1"/>
          <p:nvPr>
            <p:ph idx="1" type="body"/>
          </p:nvPr>
        </p:nvSpPr>
        <p:spPr>
          <a:xfrm>
            <a:off x="685800" y="1981200"/>
            <a:ext cx="7772400" cy="4572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Critical elements in </a:t>
            </a:r>
            <a:r>
              <a:rPr b="0" i="0" lang="en-US" sz="2800" u="none" cap="none" strike="noStrike">
                <a:solidFill>
                  <a:srgbClr val="FDFF01"/>
                </a:solidFill>
                <a:latin typeface="Arial"/>
                <a:ea typeface="Arial"/>
                <a:cs typeface="Arial"/>
                <a:sym typeface="Arial"/>
              </a:rPr>
              <a:t>site selection</a:t>
            </a:r>
            <a:endParaRPr b="0" i="0" sz="24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Well connected local champion</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Strong administrative support</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Formal organizational commitments</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Formal organizational staffing stability</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Up front commitment of necessary resources</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Program credibility within the community</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Program sustained by the existing operational budget</a:t>
            </a:r>
            <a:endParaRPr b="0" i="0" sz="2000" u="none" cap="none" strike="noStrike">
              <a:solidFill>
                <a:schemeClr val="lt1"/>
              </a:solidFill>
              <a:latin typeface="Arial"/>
              <a:ea typeface="Arial"/>
              <a:cs typeface="Arial"/>
              <a:sym typeface="Arial"/>
            </a:endParaRPr>
          </a:p>
        </p:txBody>
      </p:sp>
      <p:pic>
        <p:nvPicPr>
          <p:cNvPr descr="rightarrowyellow" id="435" name="Google Shape;435;p50"/>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36" name="Google Shape;436;p50"/>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3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41" name="Shape 441"/>
        <p:cNvGrpSpPr/>
        <p:nvPr/>
      </p:nvGrpSpPr>
      <p:grpSpPr>
        <a:xfrm>
          <a:off x="0" y="0"/>
          <a:ext cx="0" cy="0"/>
          <a:chOff x="0" y="0"/>
          <a:chExt cx="0" cy="0"/>
        </a:xfrm>
      </p:grpSpPr>
      <p:sp>
        <p:nvSpPr>
          <p:cNvPr id="442" name="Google Shape;442;p51"/>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endParaRPr/>
          </a:p>
        </p:txBody>
      </p:sp>
      <p:sp>
        <p:nvSpPr>
          <p:cNvPr id="443" name="Google Shape;443;p51"/>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Critical elements of </a:t>
            </a:r>
            <a:r>
              <a:rPr b="0" i="0" lang="en-US" sz="2800" u="none" cap="none" strike="noStrike">
                <a:solidFill>
                  <a:srgbClr val="FDFF01"/>
                </a:solidFill>
                <a:latin typeface="Arial"/>
                <a:ea typeface="Arial"/>
                <a:cs typeface="Arial"/>
                <a:sym typeface="Arial"/>
              </a:rPr>
              <a:t>training</a:t>
            </a:r>
            <a:endParaRPr b="0" i="0" sz="2800" u="none" cap="none" strike="noStrike">
              <a:solidFill>
                <a:schemeClr val="lt1"/>
              </a:solidFill>
              <a:latin typeface="Arial"/>
              <a:ea typeface="Arial"/>
              <a:cs typeface="Arial"/>
              <a:sym typeface="Arial"/>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Adhere to requirements for training, skills, and education.</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Hire all staff before scheduling training.</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Encourage administrators to attend training.</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Plan and budget for staff turnover.</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Implement program immediately after training.</a:t>
            </a:r>
            <a:endParaRPr/>
          </a:p>
        </p:txBody>
      </p:sp>
      <p:pic>
        <p:nvPicPr>
          <p:cNvPr descr="rightarrowyellow" id="444" name="Google Shape;444;p51"/>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45" name="Google Shape;445;p51"/>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3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0" name="Shape 450"/>
        <p:cNvGrpSpPr/>
        <p:nvPr/>
      </p:nvGrpSpPr>
      <p:grpSpPr>
        <a:xfrm>
          <a:off x="0" y="0"/>
          <a:ext cx="0" cy="0"/>
          <a:chOff x="0" y="0"/>
          <a:chExt cx="0" cy="0"/>
        </a:xfrm>
      </p:grpSpPr>
      <p:sp>
        <p:nvSpPr>
          <p:cNvPr id="451" name="Google Shape;451;p52"/>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endParaRPr/>
          </a:p>
        </p:txBody>
      </p:sp>
      <p:sp>
        <p:nvSpPr>
          <p:cNvPr id="452" name="Google Shape;452;p52"/>
          <p:cNvSpPr txBox="1"/>
          <p:nvPr>
            <p:ph idx="1" type="body"/>
          </p:nvPr>
        </p:nvSpPr>
        <p:spPr>
          <a:xfrm>
            <a:off x="685800" y="1981200"/>
            <a:ext cx="7772400" cy="4572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Critical elements of </a:t>
            </a:r>
            <a:r>
              <a:rPr b="0" i="0" lang="en-US" sz="2800" u="none" cap="none" strike="noStrike">
                <a:solidFill>
                  <a:srgbClr val="FDFF01"/>
                </a:solidFill>
                <a:latin typeface="Arial"/>
                <a:ea typeface="Arial"/>
                <a:cs typeface="Arial"/>
                <a:sym typeface="Arial"/>
              </a:rPr>
              <a:t>Technical Assistance</a:t>
            </a:r>
            <a:endParaRPr b="0" i="0" sz="28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Proactive plan for technical assistance.</a:t>
            </a:r>
            <a:endParaRPr/>
          </a:p>
          <a:p>
            <a:pPr indent="-165100" lvl="0" marL="342900" marR="0" rtl="0" algn="l">
              <a:lnSpc>
                <a:spcPct val="90000"/>
              </a:lnSpc>
              <a:spcBef>
                <a:spcPts val="560"/>
              </a:spcBef>
              <a:spcAft>
                <a:spcPts val="0"/>
              </a:spcAft>
              <a:buClr>
                <a:schemeClr val="lt1"/>
              </a:buClr>
              <a:buSzPts val="2800"/>
              <a:buFont typeface="Arial"/>
              <a:buNone/>
            </a:pPr>
            <a:r>
              <a:t/>
            </a:r>
            <a:endParaRPr b="0" i="0" sz="2800" u="none" cap="none" strike="noStrike">
              <a:solidFill>
                <a:schemeClr val="lt1"/>
              </a:solidFill>
              <a:latin typeface="Arial"/>
              <a:ea typeface="Arial"/>
              <a:cs typeface="Arial"/>
              <a:sym typeface="Arial"/>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Critical elements of </a:t>
            </a:r>
            <a:r>
              <a:rPr b="0" i="0" lang="en-US" sz="2800" u="none" cap="none" strike="noStrike">
                <a:solidFill>
                  <a:srgbClr val="FDFF01"/>
                </a:solidFill>
                <a:latin typeface="Arial"/>
                <a:ea typeface="Arial"/>
                <a:cs typeface="Arial"/>
                <a:sym typeface="Arial"/>
              </a:rPr>
              <a:t>Fidelity</a:t>
            </a:r>
            <a:endParaRPr b="0" i="0" sz="2800" u="none" cap="none" strike="noStrike">
              <a:solidFill>
                <a:schemeClr val="lt1"/>
              </a:solidFill>
              <a:latin typeface="Arial"/>
              <a:ea typeface="Arial"/>
              <a:cs typeface="Arial"/>
              <a:sym typeface="Arial"/>
            </a:endParaRPr>
          </a:p>
          <a:p>
            <a:pPr indent="-285750" lvl="1" marL="742950" marR="0" rtl="0" algn="l">
              <a:lnSpc>
                <a:spcPct val="90000"/>
              </a:lnSpc>
              <a:spcBef>
                <a:spcPts val="1400"/>
              </a:spcBef>
              <a:spcAft>
                <a:spcPts val="0"/>
              </a:spcAft>
              <a:buClr>
                <a:schemeClr val="lt1"/>
              </a:buClr>
              <a:buSzPts val="2800"/>
              <a:buFont typeface="Noto Sans Symbols"/>
              <a:buChar char="➢"/>
            </a:pPr>
            <a:r>
              <a:rPr b="0" i="0" lang="en-US" sz="2800" u="none" cap="none" strike="noStrike">
                <a:solidFill>
                  <a:schemeClr val="lt1"/>
                </a:solidFill>
                <a:latin typeface="Arial"/>
                <a:ea typeface="Arial"/>
                <a:cs typeface="Arial"/>
                <a:sym typeface="Arial"/>
              </a:rPr>
              <a:t>Monitor fidelity.</a:t>
            </a:r>
            <a:endParaRPr/>
          </a:p>
          <a:p>
            <a:pPr indent="-133350" lvl="1" marL="742950" marR="0" rtl="0" algn="l">
              <a:lnSpc>
                <a:spcPct val="90000"/>
              </a:lnSpc>
              <a:spcBef>
                <a:spcPts val="1200"/>
              </a:spcBef>
              <a:spcAft>
                <a:spcPts val="0"/>
              </a:spcAft>
              <a:buClr>
                <a:schemeClr val="lt1"/>
              </a:buClr>
              <a:buSzPts val="2400"/>
              <a:buFont typeface="Noto Sans Symbols"/>
              <a:buNone/>
            </a:pPr>
            <a:r>
              <a:t/>
            </a:r>
            <a:endParaRPr b="0" i="0" sz="2400" u="none" cap="none" strike="noStrike">
              <a:solidFill>
                <a:schemeClr val="lt1"/>
              </a:solidFill>
              <a:latin typeface="Arial"/>
              <a:ea typeface="Arial"/>
              <a:cs typeface="Arial"/>
              <a:sym typeface="Arial"/>
            </a:endParaRPr>
          </a:p>
          <a:p>
            <a:pPr indent="-342900" lvl="0" marL="342900" marR="0" rtl="0" algn="l">
              <a:lnSpc>
                <a:spcPct val="90000"/>
              </a:lnSpc>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Critical elements of </a:t>
            </a:r>
            <a:r>
              <a:rPr b="0" i="0" lang="en-US" sz="2800" u="none" cap="none" strike="noStrike">
                <a:solidFill>
                  <a:srgbClr val="FDFF01"/>
                </a:solidFill>
                <a:latin typeface="Arial"/>
                <a:ea typeface="Arial"/>
                <a:cs typeface="Arial"/>
                <a:sym typeface="Arial"/>
              </a:rPr>
              <a:t>Sustainability</a:t>
            </a:r>
            <a:endParaRPr b="0" i="0" sz="2800" u="none" cap="none" strike="noStrike">
              <a:solidFill>
                <a:schemeClr val="lt1"/>
              </a:solidFill>
              <a:latin typeface="Arial"/>
              <a:ea typeface="Arial"/>
              <a:cs typeface="Arial"/>
              <a:sym typeface="Arial"/>
            </a:endParaRPr>
          </a:p>
          <a:p>
            <a:pPr indent="-285750" lvl="1" marL="742950" marR="0" rtl="0" algn="l">
              <a:lnSpc>
                <a:spcPct val="90000"/>
              </a:lnSpc>
              <a:spcBef>
                <a:spcPts val="1400"/>
              </a:spcBef>
              <a:spcAft>
                <a:spcPts val="0"/>
              </a:spcAft>
              <a:buClr>
                <a:schemeClr val="lt1"/>
              </a:buClr>
              <a:buSzPts val="2800"/>
              <a:buFont typeface="Noto Sans Symbols"/>
              <a:buChar char="➢"/>
            </a:pPr>
            <a:r>
              <a:rPr b="0" i="0" lang="en-US" sz="2800" u="none" cap="none" strike="noStrike">
                <a:solidFill>
                  <a:schemeClr val="lt1"/>
                </a:solidFill>
                <a:latin typeface="Arial"/>
                <a:ea typeface="Arial"/>
                <a:cs typeface="Arial"/>
                <a:sym typeface="Arial"/>
              </a:rPr>
              <a:t>Function of how well other dimensions are implemented.</a:t>
            </a:r>
            <a:endParaRPr/>
          </a:p>
        </p:txBody>
      </p:sp>
      <p:pic>
        <p:nvPicPr>
          <p:cNvPr descr="rightarrowyellow" id="453" name="Google Shape;453;p52"/>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54" name="Google Shape;454;p52"/>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17"/>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Mandates from IDEIA</a:t>
            </a:r>
            <a:endParaRPr/>
          </a:p>
        </p:txBody>
      </p:sp>
      <p:sp>
        <p:nvSpPr>
          <p:cNvPr id="117" name="Google Shape;117;p17"/>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285750" lvl="1" marL="742950" marR="0" rtl="0" algn="l">
              <a:spcBef>
                <a:spcPts val="0"/>
              </a:spcBef>
              <a:spcAft>
                <a:spcPts val="0"/>
              </a:spcAft>
              <a:buClr>
                <a:schemeClr val="lt1"/>
              </a:buClr>
              <a:buSzPts val="2400"/>
              <a:buFont typeface="Noto Sans Symbols"/>
              <a:buChar char="➢"/>
            </a:pPr>
            <a:r>
              <a:rPr b="0" i="1" lang="en-US" sz="2400" u="none" cap="none" strike="noStrike">
                <a:solidFill>
                  <a:srgbClr val="FDFF01"/>
                </a:solidFill>
                <a:latin typeface="Arial"/>
                <a:ea typeface="Arial"/>
                <a:cs typeface="Arial"/>
                <a:sym typeface="Arial"/>
              </a:rPr>
              <a:t>Scientifically based</a:t>
            </a:r>
            <a:r>
              <a:rPr b="0" i="0" lang="en-US" sz="2400" u="none" cap="none" strike="noStrike">
                <a:solidFill>
                  <a:schemeClr val="lt1"/>
                </a:solidFill>
                <a:latin typeface="Arial"/>
                <a:ea typeface="Arial"/>
                <a:cs typeface="Arial"/>
                <a:sym typeface="Arial"/>
              </a:rPr>
              <a:t> early reading programs, positive behavioral interventions and supports, and early intervention services to reduce the need to label children as disabled in order to address the learning and behavioral needs of such children.</a:t>
            </a:r>
            <a:endParaRPr/>
          </a:p>
        </p:txBody>
      </p:sp>
    </p:spTree>
  </p:cSld>
  <p:clrMapOvr>
    <a:masterClrMapping/>
  </p:clrMapOvr>
</p:sld>
</file>

<file path=ppt/slides/slide4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59" name="Shape 459"/>
        <p:cNvGrpSpPr/>
        <p:nvPr/>
      </p:nvGrpSpPr>
      <p:grpSpPr>
        <a:xfrm>
          <a:off x="0" y="0"/>
          <a:ext cx="0" cy="0"/>
          <a:chOff x="0" y="0"/>
          <a:chExt cx="0" cy="0"/>
        </a:xfrm>
      </p:grpSpPr>
      <p:sp>
        <p:nvSpPr>
          <p:cNvPr id="460" name="Google Shape;460;p53"/>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endParaRPr/>
          </a:p>
        </p:txBody>
      </p:sp>
      <p:sp>
        <p:nvSpPr>
          <p:cNvPr id="461" name="Google Shape;461;p53"/>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Identifying evidence-based interventions is necessary but not sufficient.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Must address issues of implementation.</a:t>
            </a:r>
            <a:endParaRPr/>
          </a:p>
        </p:txBody>
      </p:sp>
      <p:pic>
        <p:nvPicPr>
          <p:cNvPr descr="rightarrowyellow" id="462" name="Google Shape;462;p53"/>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63" name="Google Shape;463;p53"/>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4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68" name="Shape 468"/>
        <p:cNvGrpSpPr/>
        <p:nvPr/>
      </p:nvGrpSpPr>
      <p:grpSpPr>
        <a:xfrm>
          <a:off x="0" y="0"/>
          <a:ext cx="0" cy="0"/>
          <a:chOff x="0" y="0"/>
          <a:chExt cx="0" cy="0"/>
        </a:xfrm>
      </p:grpSpPr>
      <p:sp>
        <p:nvSpPr>
          <p:cNvPr id="469" name="Google Shape;469;p54"/>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endParaRPr/>
          </a:p>
        </p:txBody>
      </p:sp>
      <p:sp>
        <p:nvSpPr>
          <p:cNvPr id="470" name="Google Shape;470;p54"/>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Non-science based issues influence selection of intervention:</a:t>
            </a:r>
            <a:endParaRPr b="0" i="0" sz="14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Personal experience</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Expert opinion</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Cost impacts adoption</a:t>
            </a:r>
            <a:endParaRPr b="0" i="0" sz="1800" u="none" cap="none" strike="noStrike">
              <a:solidFill>
                <a:schemeClr val="lt1"/>
              </a:solidFill>
              <a:latin typeface="Arial"/>
              <a:ea typeface="Arial"/>
              <a:cs typeface="Arial"/>
              <a:sym typeface="Arial"/>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Less effective but cheaper interventions may be adopted</a:t>
            </a:r>
            <a:endParaRPr b="0" i="0" sz="18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Effort</a:t>
            </a:r>
            <a:endParaRPr b="0" i="0" sz="2000" u="none" cap="none" strike="noStrike">
              <a:solidFill>
                <a:schemeClr val="lt1"/>
              </a:solidFill>
              <a:latin typeface="Arial"/>
              <a:ea typeface="Arial"/>
              <a:cs typeface="Arial"/>
              <a:sym typeface="Arial"/>
            </a:endParaRPr>
          </a:p>
          <a:p>
            <a:pPr indent="-228600" lvl="2" marL="1143000" marR="0" rtl="0" algn="l">
              <a:lnSpc>
                <a:spcPct val="90000"/>
              </a:lnSpc>
              <a:spcBef>
                <a:spcPts val="1000"/>
              </a:spcBef>
              <a:spcAft>
                <a:spcPts val="0"/>
              </a:spcAft>
              <a:buClr>
                <a:srgbClr val="FDFF01"/>
              </a:buClr>
              <a:buSzPts val="2000"/>
              <a:buFont typeface="Noto Sans Symbols"/>
              <a:buChar char="✓"/>
            </a:pPr>
            <a:r>
              <a:rPr b="0" i="0" lang="en-US" sz="2000" u="none" cap="none" strike="noStrike">
                <a:solidFill>
                  <a:srgbClr val="FDFF01"/>
                </a:solidFill>
                <a:latin typeface="Arial"/>
                <a:ea typeface="Arial"/>
                <a:cs typeface="Arial"/>
                <a:sym typeface="Arial"/>
              </a:rPr>
              <a:t>Contextual fit</a:t>
            </a:r>
            <a:endParaRPr/>
          </a:p>
          <a:p>
            <a:pPr indent="-228600" lvl="2" marL="1143000" marR="0" rtl="0" algn="l">
              <a:lnSpc>
                <a:spcPct val="90000"/>
              </a:lnSpc>
              <a:spcBef>
                <a:spcPts val="1000"/>
              </a:spcBef>
              <a:spcAft>
                <a:spcPts val="0"/>
              </a:spcAft>
              <a:buClr>
                <a:srgbClr val="FDFF01"/>
              </a:buClr>
              <a:buSzPts val="2000"/>
              <a:buFont typeface="Noto Sans Symbols"/>
              <a:buChar char="✓"/>
            </a:pPr>
            <a:r>
              <a:rPr b="0" i="0" lang="en-US" sz="2000" u="none" cap="none" strike="noStrike">
                <a:solidFill>
                  <a:srgbClr val="FDFF01"/>
                </a:solidFill>
                <a:latin typeface="Arial"/>
                <a:ea typeface="Arial"/>
                <a:cs typeface="Arial"/>
                <a:sym typeface="Arial"/>
              </a:rPr>
              <a:t>Complexity of intervention</a:t>
            </a:r>
            <a:endParaRPr/>
          </a:p>
          <a:p>
            <a:pPr indent="-228600" lvl="2" marL="1143000" marR="0" rtl="0" algn="l">
              <a:lnSpc>
                <a:spcPct val="90000"/>
              </a:lnSpc>
              <a:spcBef>
                <a:spcPts val="1000"/>
              </a:spcBef>
              <a:spcAft>
                <a:spcPts val="0"/>
              </a:spcAft>
              <a:buClr>
                <a:srgbClr val="FDFF01"/>
              </a:buClr>
              <a:buSzPts val="2000"/>
              <a:buFont typeface="Noto Sans Symbols"/>
              <a:buChar char="✓"/>
            </a:pPr>
            <a:r>
              <a:rPr b="0" i="0" lang="en-US" sz="2000" u="none" cap="none" strike="noStrike">
                <a:solidFill>
                  <a:srgbClr val="FDFF01"/>
                </a:solidFill>
                <a:latin typeface="Arial"/>
                <a:ea typeface="Arial"/>
                <a:cs typeface="Arial"/>
                <a:sym typeface="Arial"/>
              </a:rPr>
              <a:t>Training</a:t>
            </a:r>
            <a:endParaRPr b="0" i="0" sz="2000" u="none" cap="none" strike="noStrike">
              <a:solidFill>
                <a:schemeClr val="lt1"/>
              </a:solidFill>
              <a:latin typeface="Arial"/>
              <a:ea typeface="Arial"/>
              <a:cs typeface="Arial"/>
              <a:sym typeface="Arial"/>
            </a:endParaRPr>
          </a:p>
        </p:txBody>
      </p:sp>
      <p:pic>
        <p:nvPicPr>
          <p:cNvPr descr="rightarrowyellow" id="471" name="Google Shape;471;p54"/>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72" name="Google Shape;472;p54"/>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4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77" name="Shape 477"/>
        <p:cNvGrpSpPr/>
        <p:nvPr/>
      </p:nvGrpSpPr>
      <p:grpSpPr>
        <a:xfrm>
          <a:off x="0" y="0"/>
          <a:ext cx="0" cy="0"/>
          <a:chOff x="0" y="0"/>
          <a:chExt cx="0" cy="0"/>
        </a:xfrm>
      </p:grpSpPr>
      <p:sp>
        <p:nvSpPr>
          <p:cNvPr id="478" name="Google Shape;478;p55"/>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rgbClr val="FDFF01"/>
                </a:solidFill>
                <a:latin typeface="Arial"/>
                <a:ea typeface="Arial"/>
                <a:cs typeface="Arial"/>
                <a:sym typeface="Arial"/>
              </a:rPr>
              <a:t>Contextual fit</a:t>
            </a:r>
            <a:br>
              <a:rPr b="0" i="0" lang="en-US" sz="3200" u="none" cap="none" strike="noStrike">
                <a:solidFill>
                  <a:schemeClr val="lt1"/>
                </a:solidFill>
                <a:latin typeface="Arial"/>
                <a:ea typeface="Arial"/>
                <a:cs typeface="Arial"/>
                <a:sym typeface="Arial"/>
              </a:rPr>
            </a:br>
            <a:endParaRPr b="0" i="0" sz="3200" u="none" cap="none" strike="noStrike">
              <a:solidFill>
                <a:schemeClr val="lt1"/>
              </a:solidFill>
              <a:latin typeface="Arial"/>
              <a:ea typeface="Arial"/>
              <a:cs typeface="Arial"/>
              <a:sym typeface="Arial"/>
            </a:endParaRPr>
          </a:p>
        </p:txBody>
      </p:sp>
      <p:pic>
        <p:nvPicPr>
          <p:cNvPr descr="rightarrowyellow" id="479" name="Google Shape;479;p55"/>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80" name="Google Shape;480;p55"/>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
        <p:nvSpPr>
          <p:cNvPr id="481" name="Google Shape;481;p55"/>
          <p:cNvSpPr txBox="1"/>
          <p:nvPr/>
        </p:nvSpPr>
        <p:spPr>
          <a:xfrm>
            <a:off x="381000" y="2890838"/>
            <a:ext cx="3810000" cy="1077912"/>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1"/>
              </a:buClr>
              <a:buFont typeface="Noto Sans Symbols"/>
              <a:buNone/>
            </a:pPr>
            <a:r>
              <a:rPr lang="en-US" sz="2400">
                <a:solidFill>
                  <a:schemeClr val="lt1"/>
                </a:solidFill>
                <a:latin typeface="Arial"/>
                <a:ea typeface="Arial"/>
                <a:cs typeface="Arial"/>
                <a:sym typeface="Arial"/>
              </a:rPr>
              <a:t>Implementing intervention as evaluated to be effective.</a:t>
            </a:r>
            <a:endParaRPr sz="2000">
              <a:solidFill>
                <a:schemeClr val="lt1"/>
              </a:solidFill>
              <a:latin typeface="Arial"/>
              <a:ea typeface="Arial"/>
              <a:cs typeface="Arial"/>
              <a:sym typeface="Arial"/>
            </a:endParaRPr>
          </a:p>
        </p:txBody>
      </p:sp>
      <p:sp>
        <p:nvSpPr>
          <p:cNvPr id="482" name="Google Shape;482;p55"/>
          <p:cNvSpPr txBox="1"/>
          <p:nvPr/>
        </p:nvSpPr>
        <p:spPr>
          <a:xfrm>
            <a:off x="5105400" y="2890838"/>
            <a:ext cx="3733800" cy="749300"/>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1"/>
              </a:buClr>
              <a:buFont typeface="Noto Sans Symbols"/>
              <a:buNone/>
            </a:pPr>
            <a:r>
              <a:rPr lang="en-US" sz="2400">
                <a:solidFill>
                  <a:schemeClr val="lt1"/>
                </a:solidFill>
                <a:latin typeface="Arial"/>
                <a:ea typeface="Arial"/>
                <a:cs typeface="Arial"/>
                <a:sym typeface="Arial"/>
              </a:rPr>
              <a:t>Adjusting intervention to meet local circumstances.</a:t>
            </a:r>
            <a:endParaRPr sz="2000">
              <a:solidFill>
                <a:schemeClr val="lt1"/>
              </a:solidFill>
              <a:latin typeface="Arial"/>
              <a:ea typeface="Arial"/>
              <a:cs typeface="Arial"/>
              <a:sym typeface="Arial"/>
            </a:endParaRPr>
          </a:p>
        </p:txBody>
      </p:sp>
      <p:sp>
        <p:nvSpPr>
          <p:cNvPr id="483" name="Google Shape;483;p55"/>
          <p:cNvSpPr/>
          <p:nvPr/>
        </p:nvSpPr>
        <p:spPr>
          <a:xfrm>
            <a:off x="1341438" y="2058988"/>
            <a:ext cx="1889125" cy="609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400">
                <a:solidFill>
                  <a:schemeClr val="lt1"/>
                </a:solidFill>
                <a:latin typeface="Arial"/>
                <a:ea typeface="Arial"/>
                <a:cs typeface="Arial"/>
                <a:sym typeface="Arial"/>
              </a:rPr>
              <a:t>Adoption</a:t>
            </a:r>
            <a:endParaRPr/>
          </a:p>
        </p:txBody>
      </p:sp>
      <p:sp>
        <p:nvSpPr>
          <p:cNvPr id="484" name="Google Shape;484;p55"/>
          <p:cNvSpPr/>
          <p:nvPr/>
        </p:nvSpPr>
        <p:spPr>
          <a:xfrm>
            <a:off x="5332413" y="2057400"/>
            <a:ext cx="3279775" cy="609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400">
                <a:solidFill>
                  <a:schemeClr val="lt1"/>
                </a:solidFill>
                <a:latin typeface="Arial"/>
                <a:ea typeface="Arial"/>
                <a:cs typeface="Arial"/>
                <a:sym typeface="Arial"/>
              </a:rPr>
              <a:t>Accommodation</a:t>
            </a:r>
            <a:endParaRPr/>
          </a:p>
        </p:txBody>
      </p:sp>
      <p:sp>
        <p:nvSpPr>
          <p:cNvPr id="485" name="Google Shape;485;p55"/>
          <p:cNvSpPr/>
          <p:nvPr/>
        </p:nvSpPr>
        <p:spPr>
          <a:xfrm>
            <a:off x="4191000" y="2058988"/>
            <a:ext cx="568325" cy="6096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3400">
                <a:solidFill>
                  <a:srgbClr val="FF0000"/>
                </a:solidFill>
                <a:latin typeface="Arial"/>
                <a:ea typeface="Arial"/>
                <a:cs typeface="Arial"/>
                <a:sym typeface="Arial"/>
              </a:rPr>
              <a:t>or</a:t>
            </a:r>
            <a:endParaRPr/>
          </a:p>
        </p:txBody>
      </p:sp>
      <p:sp>
        <p:nvSpPr>
          <p:cNvPr id="486" name="Google Shape;486;p55"/>
          <p:cNvSpPr/>
          <p:nvPr/>
        </p:nvSpPr>
        <p:spPr>
          <a:xfrm>
            <a:off x="381000" y="4289425"/>
            <a:ext cx="3048000" cy="118745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lt1"/>
                </a:solidFill>
                <a:latin typeface="Arial"/>
                <a:ea typeface="Arial"/>
                <a:cs typeface="Arial"/>
                <a:sym typeface="Arial"/>
              </a:rPr>
              <a:t>Assures evidence-based intervention is being implemented.</a:t>
            </a:r>
            <a:endParaRPr/>
          </a:p>
        </p:txBody>
      </p:sp>
      <p:sp>
        <p:nvSpPr>
          <p:cNvPr id="487" name="Google Shape;487;p55"/>
          <p:cNvSpPr/>
          <p:nvPr/>
        </p:nvSpPr>
        <p:spPr>
          <a:xfrm>
            <a:off x="5105400" y="4289425"/>
            <a:ext cx="3886200" cy="2136775"/>
          </a:xfrm>
          <a:prstGeom prst="rect">
            <a:avLst/>
          </a:prstGeom>
          <a:noFill/>
          <a:ln>
            <a:noFill/>
          </a:ln>
        </p:spPr>
        <p:txBody>
          <a:bodyPr anchorCtr="0" anchor="t" bIns="45700" lIns="91425" spcFirstLastPara="1" rIns="91425" wrap="square" tIns="45700">
            <a:noAutofit/>
          </a:bodyPr>
          <a:lstStyle/>
          <a:p>
            <a:pPr indent="0" lvl="0" marL="0" marR="0" rtl="0" algn="l">
              <a:lnSpc>
                <a:spcPct val="90000"/>
              </a:lnSpc>
              <a:spcBef>
                <a:spcPts val="0"/>
              </a:spcBef>
              <a:spcAft>
                <a:spcPts val="0"/>
              </a:spcAft>
              <a:buClr>
                <a:schemeClr val="lt1"/>
              </a:buClr>
              <a:buFont typeface="Noto Sans Symbols"/>
              <a:buNone/>
            </a:pPr>
            <a:r>
              <a:rPr lang="en-US" sz="2400">
                <a:solidFill>
                  <a:schemeClr val="lt1"/>
                </a:solidFill>
                <a:latin typeface="Arial"/>
                <a:ea typeface="Arial"/>
                <a:cs typeface="Arial"/>
                <a:sym typeface="Arial"/>
              </a:rPr>
              <a:t>May result in intervention no longer being evidence-based.</a:t>
            </a:r>
            <a:endParaRPr/>
          </a:p>
          <a:p>
            <a:pPr indent="0" lvl="0" marL="0" marR="0" rtl="0" algn="l">
              <a:lnSpc>
                <a:spcPct val="90000"/>
              </a:lnSpc>
              <a:spcBef>
                <a:spcPts val="480"/>
              </a:spcBef>
              <a:spcAft>
                <a:spcPts val="0"/>
              </a:spcAft>
              <a:buClr>
                <a:schemeClr val="lt1"/>
              </a:buClr>
              <a:buFont typeface="Noto Sans Symbols"/>
              <a:buNone/>
            </a:pPr>
            <a:r>
              <a:rPr lang="en-US" sz="2400">
                <a:solidFill>
                  <a:schemeClr val="lt1"/>
                </a:solidFill>
                <a:latin typeface="Arial"/>
                <a:ea typeface="Arial"/>
                <a:cs typeface="Arial"/>
                <a:sym typeface="Arial"/>
              </a:rPr>
              <a:t>May increase implementation with integrity.</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83"/>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1"/>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6"/>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85"/>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484"/>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2"/>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487"/>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492" name="Shape 492"/>
        <p:cNvGrpSpPr/>
        <p:nvPr/>
      </p:nvGrpSpPr>
      <p:grpSpPr>
        <a:xfrm>
          <a:off x="0" y="0"/>
          <a:ext cx="0" cy="0"/>
          <a:chOff x="0" y="0"/>
          <a:chExt cx="0" cy="0"/>
        </a:xfrm>
      </p:grpSpPr>
      <p:sp>
        <p:nvSpPr>
          <p:cNvPr id="493" name="Google Shape;493;p56"/>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0" lang="en-US" sz="3200" u="none" cap="none" strike="noStrike">
                <a:solidFill>
                  <a:schemeClr val="lt1"/>
                </a:solidFill>
                <a:latin typeface="Arial"/>
                <a:ea typeface="Arial"/>
                <a:cs typeface="Arial"/>
                <a:sym typeface="Arial"/>
              </a:rPr>
              <a:t> </a:t>
            </a:r>
            <a:r>
              <a:rPr b="0" i="1" lang="en-US" sz="3200" u="none" cap="none" strike="noStrike">
                <a:solidFill>
                  <a:srgbClr val="FDFF01"/>
                </a:solidFill>
                <a:latin typeface="Arial"/>
                <a:ea typeface="Arial"/>
                <a:cs typeface="Arial"/>
                <a:sym typeface="Arial"/>
              </a:rPr>
              <a:t>Contextual Fit</a:t>
            </a:r>
            <a:endParaRPr b="0" i="0" sz="3200" u="none" cap="none" strike="noStrike">
              <a:solidFill>
                <a:schemeClr val="lt1"/>
              </a:solidFill>
              <a:latin typeface="Arial"/>
              <a:ea typeface="Arial"/>
              <a:cs typeface="Arial"/>
              <a:sym typeface="Arial"/>
            </a:endParaRPr>
          </a:p>
        </p:txBody>
      </p:sp>
      <p:sp>
        <p:nvSpPr>
          <p:cNvPr id="494" name="Google Shape;494;p56"/>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Logically it would seem to make sense to always implement the intervention that produces the greatest impact.</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There may be exceptions:</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If high impact intervention requires great resources, specialized training, and is very different from current practices it may not be implemented with integrity.</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May be better to implement effective but lower impact intervention that is a better contextual fit and will be implemented with greater integrity.</a:t>
            </a:r>
            <a:endParaRPr/>
          </a:p>
        </p:txBody>
      </p:sp>
      <p:pic>
        <p:nvPicPr>
          <p:cNvPr descr="rightarrowyellow" id="495" name="Google Shape;495;p56"/>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496" name="Google Shape;496;p56"/>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4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01" name="Shape 501"/>
        <p:cNvGrpSpPr/>
        <p:nvPr/>
      </p:nvGrpSpPr>
      <p:grpSpPr>
        <a:xfrm>
          <a:off x="0" y="0"/>
          <a:ext cx="0" cy="0"/>
          <a:chOff x="0" y="0"/>
          <a:chExt cx="0" cy="0"/>
        </a:xfrm>
      </p:grpSpPr>
      <p:sp>
        <p:nvSpPr>
          <p:cNvPr id="502" name="Google Shape;502;p57"/>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0" lang="en-US" sz="3200" u="none" cap="none" strike="noStrike">
                <a:solidFill>
                  <a:schemeClr val="lt1"/>
                </a:solidFill>
                <a:latin typeface="Arial"/>
                <a:ea typeface="Arial"/>
                <a:cs typeface="Arial"/>
                <a:sym typeface="Arial"/>
              </a:rPr>
              <a:t> </a:t>
            </a:r>
            <a:r>
              <a:rPr b="0" i="1" lang="en-US" sz="3200" u="none" cap="none" strike="noStrike">
                <a:solidFill>
                  <a:srgbClr val="FDFF01"/>
                </a:solidFill>
                <a:latin typeface="Arial"/>
                <a:ea typeface="Arial"/>
                <a:cs typeface="Arial"/>
                <a:sym typeface="Arial"/>
              </a:rPr>
              <a:t>Complexity of Intervention</a:t>
            </a:r>
            <a:endParaRPr b="0" i="0" sz="3200" u="none" cap="none" strike="noStrike">
              <a:solidFill>
                <a:schemeClr val="lt1"/>
              </a:solidFill>
              <a:latin typeface="Arial"/>
              <a:ea typeface="Arial"/>
              <a:cs typeface="Arial"/>
              <a:sym typeface="Arial"/>
            </a:endParaRPr>
          </a:p>
        </p:txBody>
      </p:sp>
      <p:sp>
        <p:nvSpPr>
          <p:cNvPr id="503" name="Google Shape;503;p57"/>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Level of precision may increase complexity</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Be as precise as necessary but no more.</a:t>
            </a:r>
            <a:endParaRPr/>
          </a:p>
          <a:p>
            <a:pPr indent="-133350" lvl="1" marL="742950" marR="0" rtl="0" algn="l">
              <a:spcBef>
                <a:spcPts val="1200"/>
              </a:spcBef>
              <a:spcAft>
                <a:spcPts val="0"/>
              </a:spcAft>
              <a:buClr>
                <a:schemeClr val="lt1"/>
              </a:buClr>
              <a:buSzPts val="2400"/>
              <a:buFont typeface="Noto Sans Symbols"/>
              <a:buNone/>
            </a:pPr>
            <a:r>
              <a:t/>
            </a:r>
            <a:endParaRPr b="0" i="0" sz="2400" u="none" cap="none" strike="noStrike">
              <a:solidFill>
                <a:schemeClr val="lt1"/>
              </a:solidFill>
              <a:latin typeface="Arial"/>
              <a:ea typeface="Arial"/>
              <a:cs typeface="Arial"/>
              <a:sym typeface="Arial"/>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Arial"/>
              <a:ea typeface="Arial"/>
              <a:cs typeface="Arial"/>
              <a:sym typeface="Arial"/>
            </a:endParaRPr>
          </a:p>
        </p:txBody>
      </p:sp>
      <p:pic>
        <p:nvPicPr>
          <p:cNvPr descr="rightarrowyellow" id="504" name="Google Shape;504;p57"/>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505" name="Google Shape;505;p57"/>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cxnSp>
        <p:nvCxnSpPr>
          <p:cNvPr id="506" name="Google Shape;506;p57"/>
          <p:cNvCxnSpPr/>
          <p:nvPr/>
        </p:nvCxnSpPr>
        <p:spPr>
          <a:xfrm>
            <a:off x="1752600" y="3200400"/>
            <a:ext cx="0" cy="3200400"/>
          </a:xfrm>
          <a:prstGeom prst="straightConnector1">
            <a:avLst/>
          </a:prstGeom>
          <a:noFill/>
          <a:ln cap="flat" cmpd="sng" w="57150">
            <a:solidFill>
              <a:schemeClr val="lt1"/>
            </a:solidFill>
            <a:prstDash val="solid"/>
            <a:round/>
            <a:headEnd len="med" w="med" type="triangle"/>
            <a:tailEnd len="sm" w="sm" type="none"/>
          </a:ln>
        </p:spPr>
      </p:cxnSp>
      <p:cxnSp>
        <p:nvCxnSpPr>
          <p:cNvPr id="507" name="Google Shape;507;p57"/>
          <p:cNvCxnSpPr/>
          <p:nvPr/>
        </p:nvCxnSpPr>
        <p:spPr>
          <a:xfrm>
            <a:off x="1752600" y="6400800"/>
            <a:ext cx="6477000" cy="0"/>
          </a:xfrm>
          <a:prstGeom prst="straightConnector1">
            <a:avLst/>
          </a:prstGeom>
          <a:noFill/>
          <a:ln cap="flat" cmpd="sng" w="57150">
            <a:solidFill>
              <a:schemeClr val="lt1"/>
            </a:solidFill>
            <a:prstDash val="solid"/>
            <a:round/>
            <a:headEnd len="sm" w="sm" type="none"/>
            <a:tailEnd len="med" w="med" type="triangle"/>
          </a:ln>
        </p:spPr>
      </p:cxnSp>
      <p:sp>
        <p:nvSpPr>
          <p:cNvPr id="508" name="Google Shape;508;p57"/>
          <p:cNvSpPr txBox="1"/>
          <p:nvPr/>
        </p:nvSpPr>
        <p:spPr>
          <a:xfrm rot="-5400000">
            <a:off x="559593" y="4463257"/>
            <a:ext cx="1624013"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lt1"/>
                </a:solidFill>
                <a:latin typeface="Arial"/>
                <a:ea typeface="Arial"/>
                <a:cs typeface="Arial"/>
                <a:sym typeface="Arial"/>
              </a:rPr>
              <a:t>complexity</a:t>
            </a:r>
            <a:endParaRPr/>
          </a:p>
        </p:txBody>
      </p:sp>
      <p:sp>
        <p:nvSpPr>
          <p:cNvPr id="509" name="Google Shape;509;p57"/>
          <p:cNvSpPr txBox="1"/>
          <p:nvPr/>
        </p:nvSpPr>
        <p:spPr>
          <a:xfrm>
            <a:off x="4114800" y="6400800"/>
            <a:ext cx="1403350" cy="457200"/>
          </a:xfrm>
          <a:prstGeom prst="rect">
            <a:avLst/>
          </a:prstGeom>
          <a:noFill/>
          <a:ln>
            <a:noFill/>
          </a:ln>
        </p:spPr>
        <p:txBody>
          <a:bodyPr anchorCtr="0" anchor="t" bIns="45700" lIns="91425" spcFirstLastPara="1" rIns="91425" wrap="square" tIns="45700">
            <a:noAutofit/>
          </a:bodyPr>
          <a:lstStyle/>
          <a:p>
            <a:pPr indent="0" lvl="0" marL="0" marR="0" rtl="0" algn="l">
              <a:spcBef>
                <a:spcPts val="0"/>
              </a:spcBef>
              <a:spcAft>
                <a:spcPts val="0"/>
              </a:spcAft>
              <a:buNone/>
            </a:pPr>
            <a:r>
              <a:rPr lang="en-US" sz="2400">
                <a:solidFill>
                  <a:schemeClr val="lt1"/>
                </a:solidFill>
                <a:latin typeface="Arial"/>
                <a:ea typeface="Arial"/>
                <a:cs typeface="Arial"/>
                <a:sym typeface="Arial"/>
              </a:rPr>
              <a:t>precision</a:t>
            </a:r>
            <a:endParaRPr/>
          </a:p>
        </p:txBody>
      </p:sp>
      <p:sp>
        <p:nvSpPr>
          <p:cNvPr id="510" name="Google Shape;510;p57"/>
          <p:cNvSpPr/>
          <p:nvPr/>
        </p:nvSpPr>
        <p:spPr>
          <a:xfrm>
            <a:off x="1981200" y="5257800"/>
            <a:ext cx="1371600" cy="10064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000">
                <a:solidFill>
                  <a:schemeClr val="lt1"/>
                </a:solidFill>
                <a:latin typeface="Arial"/>
                <a:ea typeface="Arial"/>
                <a:cs typeface="Arial"/>
                <a:sym typeface="Arial"/>
              </a:rPr>
              <a:t>Catch’em being good</a:t>
            </a:r>
            <a:endParaRPr/>
          </a:p>
        </p:txBody>
      </p:sp>
      <p:sp>
        <p:nvSpPr>
          <p:cNvPr id="511" name="Google Shape;511;p57"/>
          <p:cNvSpPr/>
          <p:nvPr/>
        </p:nvSpPr>
        <p:spPr>
          <a:xfrm>
            <a:off x="3810000" y="4191000"/>
            <a:ext cx="1219200" cy="10064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000">
                <a:solidFill>
                  <a:schemeClr val="lt1"/>
                </a:solidFill>
                <a:latin typeface="Arial"/>
                <a:ea typeface="Arial"/>
                <a:cs typeface="Arial"/>
                <a:sym typeface="Arial"/>
              </a:rPr>
              <a:t>Good behavior game</a:t>
            </a:r>
            <a:endParaRPr/>
          </a:p>
        </p:txBody>
      </p:sp>
      <p:sp>
        <p:nvSpPr>
          <p:cNvPr id="512" name="Google Shape;512;p57"/>
          <p:cNvSpPr/>
          <p:nvPr/>
        </p:nvSpPr>
        <p:spPr>
          <a:xfrm>
            <a:off x="5334000" y="3429000"/>
            <a:ext cx="1828800" cy="1006475"/>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2000">
                <a:solidFill>
                  <a:schemeClr val="lt1"/>
                </a:solidFill>
                <a:latin typeface="Arial"/>
                <a:ea typeface="Arial"/>
                <a:cs typeface="Arial"/>
                <a:sym typeface="Arial"/>
              </a:rPr>
              <a:t>Individualized intervention plan</a:t>
            </a:r>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06"/>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08"/>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09"/>
                                        </p:tgtEl>
                                        <p:attrNameLst>
                                          <p:attrName>style.visibility</p:attrName>
                                        </p:attrNameLst>
                                      </p:cBhvr>
                                      <p:to>
                                        <p:strVal val="visible"/>
                                      </p:to>
                                    </p:set>
                                  </p:childTnLst>
                                </p:cTn>
                              </p:par>
                              <p:par>
                                <p:cTn fill="hold" nodeType="withEffect" presetClass="entr" presetID="1" presetSubtype="0">
                                  <p:stCondLst>
                                    <p:cond delay="0"/>
                                  </p:stCondLst>
                                  <p:childTnLst>
                                    <p:set>
                                      <p:cBhvr>
                                        <p:cTn dur="1" fill="hold">
                                          <p:stCondLst>
                                            <p:cond delay="0"/>
                                          </p:stCondLst>
                                        </p:cTn>
                                        <p:tgtEl>
                                          <p:spTgt spid="507"/>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0"/>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1"/>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12"/>
                                        </p:tgtEl>
                                        <p:attrNameLst>
                                          <p:attrName>style.visibility</p:attrName>
                                        </p:attrNameLst>
                                      </p:cBhvr>
                                      <p:to>
                                        <p:strVal val="visible"/>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17" name="Shape 517"/>
        <p:cNvGrpSpPr/>
        <p:nvPr/>
      </p:nvGrpSpPr>
      <p:grpSpPr>
        <a:xfrm>
          <a:off x="0" y="0"/>
          <a:ext cx="0" cy="0"/>
          <a:chOff x="0" y="0"/>
          <a:chExt cx="0" cy="0"/>
        </a:xfrm>
      </p:grpSpPr>
      <p:sp>
        <p:nvSpPr>
          <p:cNvPr id="518" name="Google Shape;518;p58"/>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rgbClr val="FDFF01"/>
                </a:solidFill>
                <a:latin typeface="Arial"/>
                <a:ea typeface="Arial"/>
                <a:cs typeface="Arial"/>
                <a:sym typeface="Arial"/>
              </a:rPr>
              <a:t>Training</a:t>
            </a:r>
            <a:endParaRPr b="0" i="0" sz="3200" u="none" cap="none" strike="noStrike">
              <a:solidFill>
                <a:schemeClr val="lt1"/>
              </a:solidFill>
              <a:latin typeface="Arial"/>
              <a:ea typeface="Arial"/>
              <a:cs typeface="Arial"/>
              <a:sym typeface="Arial"/>
            </a:endParaRPr>
          </a:p>
        </p:txBody>
      </p:sp>
      <p:sp>
        <p:nvSpPr>
          <p:cNvPr id="519" name="Google Shape;519;p58"/>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Implementing a new intervention requires training</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Presents significant financial and logistical challenges.</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How is everyone to be trained?</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Who will provide the training?</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How will acquisition be assured?</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How will maintenance be assured?</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How will new implementers be trained after initial training?</a:t>
            </a:r>
            <a:endParaRPr/>
          </a:p>
        </p:txBody>
      </p:sp>
      <p:pic>
        <p:nvPicPr>
          <p:cNvPr descr="rightarrowyellow" id="520" name="Google Shape;520;p58"/>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521" name="Google Shape;521;p58"/>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4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26" name="Shape 526"/>
        <p:cNvGrpSpPr/>
        <p:nvPr/>
      </p:nvGrpSpPr>
      <p:grpSpPr>
        <a:xfrm>
          <a:off x="0" y="0"/>
          <a:ext cx="0" cy="0"/>
          <a:chOff x="0" y="0"/>
          <a:chExt cx="0" cy="0"/>
        </a:xfrm>
      </p:grpSpPr>
      <p:sp>
        <p:nvSpPr>
          <p:cNvPr id="527" name="Google Shape;527;p59"/>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chemeClr val="lt1"/>
                </a:solidFill>
                <a:latin typeface="Arial"/>
                <a:ea typeface="Arial"/>
                <a:cs typeface="Arial"/>
                <a:sym typeface="Arial"/>
              </a:rPr>
              <a:t>Treatment Integrity</a:t>
            </a:r>
            <a:endParaRPr b="0" i="0" sz="3200" u="none" cap="none" strike="noStrike">
              <a:solidFill>
                <a:schemeClr val="lt1"/>
              </a:solidFill>
              <a:latin typeface="Arial"/>
              <a:ea typeface="Arial"/>
              <a:cs typeface="Arial"/>
              <a:sym typeface="Arial"/>
            </a:endParaRPr>
          </a:p>
        </p:txBody>
      </p:sp>
      <p:sp>
        <p:nvSpPr>
          <p:cNvPr id="528" name="Google Shape;528;p59"/>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If programs are implemented without adequate integrity, claims cannot be made that the intervention is evidence-based.</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Similarly, if effective, without treatment integrity no claims can be made about causation.</a:t>
            </a:r>
            <a:endParaRPr/>
          </a:p>
        </p:txBody>
      </p:sp>
      <p:pic>
        <p:nvPicPr>
          <p:cNvPr descr="rightarrowyellow" id="529" name="Google Shape;529;p59"/>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530" name="Google Shape;530;p59"/>
          <p:cNvSpPr txBox="1"/>
          <p:nvPr/>
        </p:nvSpPr>
        <p:spPr>
          <a:xfrm>
            <a:off x="76200" y="403225"/>
            <a:ext cx="1219200" cy="2746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4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5" name="Shape 535"/>
        <p:cNvGrpSpPr/>
        <p:nvPr/>
      </p:nvGrpSpPr>
      <p:grpSpPr>
        <a:xfrm>
          <a:off x="0" y="0"/>
          <a:ext cx="0" cy="0"/>
          <a:chOff x="0" y="0"/>
          <a:chExt cx="0" cy="0"/>
        </a:xfrm>
      </p:grpSpPr>
      <p:sp>
        <p:nvSpPr>
          <p:cNvPr id="536" name="Google Shape;536;p60"/>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chemeClr val="lt1"/>
                </a:solidFill>
                <a:latin typeface="Arial"/>
                <a:ea typeface="Arial"/>
                <a:cs typeface="Arial"/>
                <a:sym typeface="Arial"/>
              </a:rPr>
              <a:t>Treatment Integrity</a:t>
            </a:r>
            <a:endParaRPr b="0" i="0" sz="3200" u="none" cap="none" strike="noStrike">
              <a:solidFill>
                <a:schemeClr val="lt1"/>
              </a:solidFill>
              <a:latin typeface="Arial"/>
              <a:ea typeface="Arial"/>
              <a:cs typeface="Arial"/>
              <a:sym typeface="Arial"/>
            </a:endParaRPr>
          </a:p>
        </p:txBody>
      </p:sp>
      <p:sp>
        <p:nvSpPr>
          <p:cNvPr id="537" name="Google Shape;537;p60"/>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What do we know about treatment integrity?</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Treatment integrity does not just happen.</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It must be planned for and managed.</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Having high integrity at one point does not assure that it will maintain.</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If we quit managing it then integrity is likely to drift.</a:t>
            </a:r>
            <a:endParaRPr/>
          </a:p>
        </p:txBody>
      </p:sp>
      <p:pic>
        <p:nvPicPr>
          <p:cNvPr descr="rightarrowyellow" id="538" name="Google Shape;538;p60"/>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539" name="Google Shape;539;p60"/>
          <p:cNvSpPr txBox="1"/>
          <p:nvPr/>
        </p:nvSpPr>
        <p:spPr>
          <a:xfrm>
            <a:off x="76200" y="403225"/>
            <a:ext cx="1219200" cy="274638"/>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4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44" name="Shape 544"/>
        <p:cNvGrpSpPr/>
        <p:nvPr/>
      </p:nvGrpSpPr>
      <p:grpSpPr>
        <a:xfrm>
          <a:off x="0" y="0"/>
          <a:ext cx="0" cy="0"/>
          <a:chOff x="0" y="0"/>
          <a:chExt cx="0" cy="0"/>
        </a:xfrm>
      </p:grpSpPr>
      <p:sp>
        <p:nvSpPr>
          <p:cNvPr id="545" name="Google Shape;545;p61"/>
          <p:cNvSpPr/>
          <p:nvPr/>
        </p:nvSpPr>
        <p:spPr>
          <a:xfrm>
            <a:off x="1905000" y="0"/>
            <a:ext cx="5791200" cy="6858000"/>
          </a:xfrm>
          <a:prstGeom prst="rect">
            <a:avLst/>
          </a:prstGeom>
          <a:solidFill>
            <a:schemeClr val="lt1"/>
          </a:solidFill>
          <a:ln cap="flat" cmpd="sng" w="9525">
            <a:solidFill>
              <a:schemeClr val="dk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400">
              <a:solidFill>
                <a:schemeClr val="dk1"/>
              </a:solidFill>
              <a:latin typeface="Arial"/>
              <a:ea typeface="Arial"/>
              <a:cs typeface="Arial"/>
              <a:sym typeface="Arial"/>
            </a:endParaRPr>
          </a:p>
        </p:txBody>
      </p:sp>
      <p:pic>
        <p:nvPicPr>
          <p:cNvPr descr="graph1" id="546" name="Google Shape;546;p61"/>
          <p:cNvPicPr preferRelativeResize="0"/>
          <p:nvPr/>
        </p:nvPicPr>
        <p:blipFill rotWithShape="1">
          <a:blip r:embed="rId3">
            <a:alphaModFix/>
          </a:blip>
          <a:srcRect b="0" l="0" r="0" t="0"/>
          <a:stretch/>
        </p:blipFill>
        <p:spPr>
          <a:xfrm>
            <a:off x="2057400" y="76200"/>
            <a:ext cx="5638800" cy="6705600"/>
          </a:xfrm>
          <a:prstGeom prst="rect">
            <a:avLst/>
          </a:prstGeom>
          <a:noFill/>
          <a:ln>
            <a:noFill/>
          </a:ln>
        </p:spPr>
      </p:pic>
      <p:pic>
        <p:nvPicPr>
          <p:cNvPr descr="rightarrowyellow" id="547" name="Google Shape;547;p61"/>
          <p:cNvPicPr preferRelativeResize="0"/>
          <p:nvPr/>
        </p:nvPicPr>
        <p:blipFill rotWithShape="1">
          <a:blip r:embed="rId4">
            <a:alphaModFix/>
          </a:blip>
          <a:srcRect b="0" l="0" r="0" t="0"/>
          <a:stretch/>
        </p:blipFill>
        <p:spPr>
          <a:xfrm>
            <a:off x="0" y="38100"/>
            <a:ext cx="1122363" cy="846138"/>
          </a:xfrm>
          <a:prstGeom prst="rect">
            <a:avLst/>
          </a:prstGeom>
          <a:noFill/>
          <a:ln>
            <a:noFill/>
          </a:ln>
        </p:spPr>
      </p:pic>
      <p:sp>
        <p:nvSpPr>
          <p:cNvPr id="548" name="Google Shape;548;p61"/>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
        <p:nvSpPr>
          <p:cNvPr id="549" name="Google Shape;549;p61"/>
          <p:cNvSpPr/>
          <p:nvPr/>
        </p:nvSpPr>
        <p:spPr>
          <a:xfrm>
            <a:off x="3200400" y="0"/>
            <a:ext cx="1066800" cy="1828800"/>
          </a:xfrm>
          <a:prstGeom prst="ellipse">
            <a:avLst/>
          </a:prstGeom>
          <a:no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0000"/>
              </a:solidFill>
              <a:latin typeface="Arial"/>
              <a:ea typeface="Arial"/>
              <a:cs typeface="Arial"/>
              <a:sym typeface="Arial"/>
            </a:endParaRPr>
          </a:p>
        </p:txBody>
      </p:sp>
      <p:sp>
        <p:nvSpPr>
          <p:cNvPr id="550" name="Google Shape;550;p61"/>
          <p:cNvSpPr/>
          <p:nvPr/>
        </p:nvSpPr>
        <p:spPr>
          <a:xfrm>
            <a:off x="5029200" y="1524000"/>
            <a:ext cx="1219200" cy="1828800"/>
          </a:xfrm>
          <a:prstGeom prst="ellipse">
            <a:avLst/>
          </a:prstGeom>
          <a:no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0000"/>
              </a:solidFill>
              <a:latin typeface="Arial"/>
              <a:ea typeface="Arial"/>
              <a:cs typeface="Arial"/>
              <a:sym typeface="Arial"/>
            </a:endParaRPr>
          </a:p>
        </p:txBody>
      </p:sp>
      <p:sp>
        <p:nvSpPr>
          <p:cNvPr id="551" name="Google Shape;551;p61"/>
          <p:cNvSpPr/>
          <p:nvPr/>
        </p:nvSpPr>
        <p:spPr>
          <a:xfrm>
            <a:off x="3962400" y="0"/>
            <a:ext cx="838200" cy="1828800"/>
          </a:xfrm>
          <a:prstGeom prst="ellipse">
            <a:avLst/>
          </a:prstGeom>
          <a:no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0000"/>
              </a:solidFill>
              <a:latin typeface="Arial"/>
              <a:ea typeface="Arial"/>
              <a:cs typeface="Arial"/>
              <a:sym typeface="Arial"/>
            </a:endParaRPr>
          </a:p>
        </p:txBody>
      </p:sp>
      <p:sp>
        <p:nvSpPr>
          <p:cNvPr id="552" name="Google Shape;552;p61"/>
          <p:cNvSpPr/>
          <p:nvPr/>
        </p:nvSpPr>
        <p:spPr>
          <a:xfrm>
            <a:off x="4572000" y="0"/>
            <a:ext cx="838200" cy="609600"/>
          </a:xfrm>
          <a:prstGeom prst="ellipse">
            <a:avLst/>
          </a:prstGeom>
          <a:no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0000"/>
              </a:solidFill>
              <a:latin typeface="Arial"/>
              <a:ea typeface="Arial"/>
              <a:cs typeface="Arial"/>
              <a:sym typeface="Arial"/>
            </a:endParaRPr>
          </a:p>
        </p:txBody>
      </p:sp>
      <p:sp>
        <p:nvSpPr>
          <p:cNvPr id="553" name="Google Shape;553;p61"/>
          <p:cNvSpPr/>
          <p:nvPr/>
        </p:nvSpPr>
        <p:spPr>
          <a:xfrm>
            <a:off x="3505200" y="3276600"/>
            <a:ext cx="1295400" cy="2514600"/>
          </a:xfrm>
          <a:prstGeom prst="ellipse">
            <a:avLst/>
          </a:prstGeom>
          <a:noFill/>
          <a:ln cap="flat" cmpd="sng" w="28575">
            <a:solidFill>
              <a:srgbClr val="FF0000"/>
            </a:solidFill>
            <a:prstDash val="solid"/>
            <a:round/>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2400">
              <a:solidFill>
                <a:srgbClr val="FF0000"/>
              </a:solidFill>
              <a:latin typeface="Arial"/>
              <a:ea typeface="Arial"/>
              <a:cs typeface="Arial"/>
              <a:sym typeface="Arial"/>
            </a:endParaRPr>
          </a:p>
        </p:txBody>
      </p:sp>
    </p:spTree>
  </p:cSld>
  <p:clrMapOvr>
    <a:masterClrMapping/>
  </p:clrMapOvr>
  <p:timing>
    <p:tnLst>
      <p:par>
        <p:cTn dur="indefinite" nodeType="tmRoot" restart="never">
          <p:childTnLst>
            <p:seq concurrent="1" nextAc="seek">
              <p:cTn dur="indefinite" id="2" nodeType="mainSeq">
                <p:childTnLst>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49"/>
                                        </p:tgtEl>
                                        <p:attrNameLst>
                                          <p:attrName>style.visibility</p:attrName>
                                        </p:attrNameLst>
                                      </p:cBhvr>
                                      <p:to>
                                        <p:strVal val="visible"/>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50"/>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549"/>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51"/>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550"/>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52"/>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551"/>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ntr" presetID="1" presetSubtype="0">
                                  <p:stCondLst>
                                    <p:cond delay="0"/>
                                  </p:stCondLst>
                                  <p:childTnLst>
                                    <p:set>
                                      <p:cBhvr>
                                        <p:cTn dur="1" fill="hold">
                                          <p:stCondLst>
                                            <p:cond delay="0"/>
                                          </p:stCondLst>
                                        </p:cTn>
                                        <p:tgtEl>
                                          <p:spTgt spid="553"/>
                                        </p:tgtEl>
                                        <p:attrNameLst>
                                          <p:attrName>style.visibility</p:attrName>
                                        </p:attrNameLst>
                                      </p:cBhvr>
                                      <p:to>
                                        <p:strVal val="visible"/>
                                      </p:to>
                                    </p:set>
                                  </p:childTnLst>
                                </p:cTn>
                              </p:par>
                              <p:par>
                                <p:cTn fill="hold" nodeType="withEffect" presetClass="exit" presetID="1" presetSubtype="0">
                                  <p:stCondLst>
                                    <p:cond delay="0"/>
                                  </p:stCondLst>
                                  <p:childTnLst>
                                    <p:set>
                                      <p:cBhvr>
                                        <p:cTn dur="1" fill="hold">
                                          <p:stCondLst>
                                            <p:cond delay="1"/>
                                          </p:stCondLst>
                                        </p:cTn>
                                        <p:tgtEl>
                                          <p:spTgt spid="552"/>
                                        </p:tgtEl>
                                        <p:attrNameLst>
                                          <p:attrName>style.visibility</p:attrName>
                                        </p:attrNameLst>
                                      </p:cBhvr>
                                      <p:to>
                                        <p:strVal val="hidden"/>
                                      </p:to>
                                    </p:set>
                                  </p:childTnLst>
                                </p:cTn>
                              </p:par>
                            </p:childTnLst>
                          </p:cTn>
                        </p:par>
                      </p:childTnLst>
                    </p:cTn>
                  </p:par>
                  <p:par>
                    <p:cTn fill="hold">
                      <p:stCondLst>
                        <p:cond delay="indefinite"/>
                      </p:stCondLst>
                      <p:childTnLst>
                        <p:par>
                          <p:cTn fill="hold">
                            <p:stCondLst>
                              <p:cond delay="0"/>
                            </p:stCondLst>
                            <p:childTnLst>
                              <p:par>
                                <p:cTn fill="hold" nodeType="clickEffect" presetClass="exit" presetID="1" presetSubtype="0">
                                  <p:stCondLst>
                                    <p:cond delay="0"/>
                                  </p:stCondLst>
                                  <p:childTnLst>
                                    <p:set>
                                      <p:cBhvr>
                                        <p:cTn dur="1" fill="hold">
                                          <p:stCondLst>
                                            <p:cond delay="1"/>
                                          </p:stCondLst>
                                        </p:cTn>
                                        <p:tgtEl>
                                          <p:spTgt spid="553"/>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8" name="Shape 558"/>
        <p:cNvGrpSpPr/>
        <p:nvPr/>
      </p:nvGrpSpPr>
      <p:grpSpPr>
        <a:xfrm>
          <a:off x="0" y="0"/>
          <a:ext cx="0" cy="0"/>
          <a:chOff x="0" y="0"/>
          <a:chExt cx="0" cy="0"/>
        </a:xfrm>
      </p:grpSpPr>
      <p:sp>
        <p:nvSpPr>
          <p:cNvPr id="559" name="Google Shape;559;p62"/>
          <p:cNvSpPr txBox="1"/>
          <p:nvPr>
            <p:ph type="title"/>
          </p:nvPr>
        </p:nvSpPr>
        <p:spPr>
          <a:xfrm>
            <a:off x="685800" y="304800"/>
            <a:ext cx="7848600" cy="14478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chemeClr val="lt1"/>
                </a:solidFill>
                <a:latin typeface="Arial"/>
                <a:ea typeface="Arial"/>
                <a:cs typeface="Arial"/>
                <a:sym typeface="Arial"/>
              </a:rPr>
              <a:t>Treatment Integrity</a:t>
            </a:r>
            <a:endParaRPr b="0" i="0" sz="3200" u="none" cap="none" strike="noStrike">
              <a:solidFill>
                <a:schemeClr val="lt1"/>
              </a:solidFill>
              <a:latin typeface="Arial"/>
              <a:ea typeface="Arial"/>
              <a:cs typeface="Arial"/>
              <a:sym typeface="Arial"/>
            </a:endParaRPr>
          </a:p>
        </p:txBody>
      </p:sp>
      <p:sp>
        <p:nvSpPr>
          <p:cNvPr id="560" name="Google Shape;560;p62"/>
          <p:cNvSpPr txBox="1"/>
          <p:nvPr>
            <p:ph idx="1" type="body"/>
          </p:nvPr>
        </p:nvSpPr>
        <p:spPr>
          <a:xfrm>
            <a:off x="609600" y="1905000"/>
            <a:ext cx="7772400" cy="49530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High vs low implementation of Instructional Support Teams (IST) was evaluated.</a:t>
            </a:r>
            <a:endParaRPr b="0" i="0" sz="20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School-wide organizational change.</a:t>
            </a:r>
            <a:endParaRPr/>
          </a:p>
          <a:p>
            <a:pPr indent="-285750" lvl="1" marL="742950" marR="0" rtl="0" algn="l">
              <a:lnSpc>
                <a:spcPct val="8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Having structures in place was not sufficient to assure high fidelity.</a:t>
            </a:r>
            <a:endParaRPr/>
          </a:p>
          <a:p>
            <a:pPr indent="-285750" lvl="1" marL="742950" marR="0" rtl="0" algn="l">
              <a:lnSpc>
                <a:spcPct val="8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Students benefited from IST processes only when implemented with high fidelity.</a:t>
            </a:r>
            <a:endParaRPr/>
          </a:p>
          <a:p>
            <a:pPr indent="-285750" lvl="1" marL="742950" marR="0" rtl="0" algn="l">
              <a:lnSpc>
                <a:spcPct val="8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Implementing with low fidelity resulted in no better outcomes for students than control group not exposed to IST processes.</a:t>
            </a:r>
            <a:endParaRPr/>
          </a:p>
          <a:p>
            <a:pPr indent="-285750" lvl="1" marL="742950" marR="0" rtl="0" algn="l">
              <a:lnSpc>
                <a:spcPct val="8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Fidelity assessed one time per year.</a:t>
            </a:r>
            <a:endParaRPr b="0" i="0" sz="2000" u="none" cap="none" strike="noStrike">
              <a:solidFill>
                <a:schemeClr val="lt1"/>
              </a:solidFill>
              <a:latin typeface="Arial"/>
              <a:ea typeface="Arial"/>
              <a:cs typeface="Arial"/>
              <a:sym typeface="Arial"/>
            </a:endParaRPr>
          </a:p>
          <a:p>
            <a:pPr indent="-228600" lvl="2" marL="1143000" marR="0" rtl="0" algn="l">
              <a:lnSpc>
                <a:spcPct val="90000"/>
              </a:lnSpc>
              <a:spcBef>
                <a:spcPts val="900"/>
              </a:spcBef>
              <a:spcAft>
                <a:spcPts val="0"/>
              </a:spcAft>
              <a:buClr>
                <a:schemeClr val="lt1"/>
              </a:buClr>
              <a:buFont typeface="Noto Sans Symbols"/>
              <a:buNone/>
            </a:pPr>
            <a:r>
              <a:rPr b="0" i="0" lang="en-US" sz="1800" u="none" cap="none" strike="noStrike">
                <a:solidFill>
                  <a:schemeClr val="lt1"/>
                </a:solidFill>
                <a:latin typeface="Arial"/>
                <a:ea typeface="Arial"/>
                <a:cs typeface="Arial"/>
                <a:sym typeface="Arial"/>
              </a:rPr>
              <a:t>(Kovalesi, Gickling, Morrow, &amp; Swank,1999)</a:t>
            </a:r>
            <a:endParaRPr/>
          </a:p>
          <a:p>
            <a:pPr indent="-165100" lvl="2" marL="1143000" marR="0" rtl="0" algn="l">
              <a:lnSpc>
                <a:spcPct val="90000"/>
              </a:lnSpc>
              <a:spcBef>
                <a:spcPts val="500"/>
              </a:spcBef>
              <a:spcAft>
                <a:spcPts val="0"/>
              </a:spcAft>
              <a:buClr>
                <a:schemeClr val="lt1"/>
              </a:buClr>
              <a:buSzPts val="1000"/>
              <a:buFont typeface="Noto Sans Symbols"/>
              <a:buNone/>
            </a:pPr>
            <a:r>
              <a:t/>
            </a:r>
            <a:endParaRPr b="0" i="0" sz="1000" u="none" cap="none" strike="noStrike">
              <a:solidFill>
                <a:schemeClr val="lt1"/>
              </a:solidFill>
              <a:latin typeface="Arial"/>
              <a:ea typeface="Arial"/>
              <a:cs typeface="Arial"/>
              <a:sym typeface="Arial"/>
            </a:endParaRPr>
          </a:p>
        </p:txBody>
      </p:sp>
      <p:pic>
        <p:nvPicPr>
          <p:cNvPr descr="rightarrowyellow" id="561" name="Google Shape;561;p62"/>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562" name="Google Shape;562;p62"/>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18"/>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Mandates from IDEIA</a:t>
            </a:r>
            <a:endParaRPr/>
          </a:p>
        </p:txBody>
      </p:sp>
      <p:sp>
        <p:nvSpPr>
          <p:cNvPr id="124" name="Google Shape;124;p18"/>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285750" lvl="1" marL="742950" marR="0" rtl="0" algn="l">
              <a:spcBef>
                <a:spcPts val="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In determining if a child has a specific learning disability, a local education agency may use a process that determines if a child responds to a </a:t>
            </a:r>
            <a:r>
              <a:rPr b="0" i="1" lang="en-US" sz="2400" u="none" cap="none" strike="noStrike">
                <a:solidFill>
                  <a:srgbClr val="FFFF00"/>
                </a:solidFill>
                <a:latin typeface="Arial"/>
                <a:ea typeface="Arial"/>
                <a:cs typeface="Arial"/>
                <a:sym typeface="Arial"/>
              </a:rPr>
              <a:t>scientific, research-based intervention</a:t>
            </a:r>
            <a:r>
              <a:rPr b="0" i="0" lang="en-US" sz="2400" u="none" cap="none" strike="noStrike">
                <a:solidFill>
                  <a:schemeClr val="lt1"/>
                </a:solidFill>
                <a:latin typeface="Arial"/>
                <a:ea typeface="Arial"/>
                <a:cs typeface="Arial"/>
                <a:sym typeface="Arial"/>
              </a:rPr>
              <a:t> as part of the evaluation procedures.</a:t>
            </a:r>
            <a:endParaRPr/>
          </a:p>
        </p:txBody>
      </p:sp>
    </p:spTree>
  </p:cSld>
  <p:clrMapOvr>
    <a:masterClrMapping/>
  </p:clrMapOvr>
</p:sld>
</file>

<file path=ppt/slides/slide5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67" name="Shape 567"/>
        <p:cNvGrpSpPr/>
        <p:nvPr/>
      </p:nvGrpSpPr>
      <p:grpSpPr>
        <a:xfrm>
          <a:off x="0" y="0"/>
          <a:ext cx="0" cy="0"/>
          <a:chOff x="0" y="0"/>
          <a:chExt cx="0" cy="0"/>
        </a:xfrm>
      </p:grpSpPr>
      <p:sp>
        <p:nvSpPr>
          <p:cNvPr id="568" name="Google Shape;568;p63"/>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Implementing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chemeClr val="lt1"/>
                </a:solidFill>
                <a:latin typeface="Arial"/>
                <a:ea typeface="Arial"/>
                <a:cs typeface="Arial"/>
                <a:sym typeface="Arial"/>
              </a:rPr>
              <a:t>Treatment Integrity</a:t>
            </a:r>
            <a:endParaRPr b="0" i="0" sz="3200" u="none" cap="none" strike="noStrike">
              <a:solidFill>
                <a:schemeClr val="lt1"/>
              </a:solidFill>
              <a:latin typeface="Arial"/>
              <a:ea typeface="Arial"/>
              <a:cs typeface="Arial"/>
              <a:sym typeface="Arial"/>
            </a:endParaRPr>
          </a:p>
        </p:txBody>
      </p:sp>
      <p:sp>
        <p:nvSpPr>
          <p:cNvPr id="569" name="Google Shape;569;p63"/>
          <p:cNvSpPr txBox="1"/>
          <p:nvPr>
            <p:ph idx="1" type="body"/>
          </p:nvPr>
        </p:nvSpPr>
        <p:spPr>
          <a:xfrm>
            <a:off x="609600" y="2133600"/>
            <a:ext cx="7772400" cy="35052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Effect of high fidelity vs low fidelity implementation on office discipline referrals.</a:t>
            </a:r>
            <a:endParaRPr b="0" i="0" sz="24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Schools that implemented with high fidelity had 25% fewer office referrals for major rule violations than schools that did not meet fidelity criterion.</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Fidelity measures taken 2 times per year.</a:t>
            </a:r>
            <a:endParaRPr/>
          </a:p>
          <a:p>
            <a:pPr indent="-177800" lvl="1" marL="742950" marR="0" rtl="0" algn="l">
              <a:lnSpc>
                <a:spcPct val="90000"/>
              </a:lnSpc>
              <a:spcBef>
                <a:spcPts val="850"/>
              </a:spcBef>
              <a:spcAft>
                <a:spcPts val="0"/>
              </a:spcAft>
              <a:buClr>
                <a:schemeClr val="lt1"/>
              </a:buClr>
              <a:buSzPts val="1700"/>
              <a:buFont typeface="Noto Sans Symbols"/>
              <a:buNone/>
            </a:pPr>
            <a:r>
              <a:t/>
            </a:r>
            <a:endParaRPr b="0" i="0" sz="1700" u="none" cap="none" strike="noStrike">
              <a:solidFill>
                <a:schemeClr val="lt1"/>
              </a:solidFill>
              <a:latin typeface="Arial"/>
              <a:ea typeface="Arial"/>
              <a:cs typeface="Arial"/>
              <a:sym typeface="Arial"/>
            </a:endParaRPr>
          </a:p>
          <a:p>
            <a:pPr indent="-228600" lvl="2" marL="1143000" marR="0" rtl="0" algn="l">
              <a:lnSpc>
                <a:spcPct val="90000"/>
              </a:lnSpc>
              <a:spcBef>
                <a:spcPts val="1000"/>
              </a:spcBef>
              <a:spcAft>
                <a:spcPts val="0"/>
              </a:spcAft>
              <a:buClr>
                <a:schemeClr val="lt1"/>
              </a:buClr>
              <a:buFont typeface="Noto Sans Symbols"/>
              <a:buNone/>
            </a:pPr>
            <a:r>
              <a:rPr b="0" i="0" lang="en-US" sz="2000" u="none" cap="none" strike="noStrike">
                <a:solidFill>
                  <a:schemeClr val="lt1"/>
                </a:solidFill>
                <a:latin typeface="Arial"/>
                <a:ea typeface="Arial"/>
                <a:cs typeface="Arial"/>
                <a:sym typeface="Arial"/>
              </a:rPr>
              <a:t>	(Horner, 2005)</a:t>
            </a:r>
            <a:endParaRPr/>
          </a:p>
        </p:txBody>
      </p:sp>
      <p:pic>
        <p:nvPicPr>
          <p:cNvPr descr="rightarrowyellow" id="570" name="Google Shape;570;p63"/>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571" name="Google Shape;571;p63"/>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5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76" name="Shape 576"/>
        <p:cNvGrpSpPr/>
        <p:nvPr/>
      </p:nvGrpSpPr>
      <p:grpSpPr>
        <a:xfrm>
          <a:off x="0" y="0"/>
          <a:ext cx="0" cy="0"/>
          <a:chOff x="0" y="0"/>
          <a:chExt cx="0" cy="0"/>
        </a:xfrm>
      </p:grpSpPr>
      <p:sp>
        <p:nvSpPr>
          <p:cNvPr id="577" name="Google Shape;577;p64"/>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Implications for Practitioners</a:t>
            </a:r>
            <a:endParaRPr/>
          </a:p>
        </p:txBody>
      </p:sp>
      <p:sp>
        <p:nvSpPr>
          <p:cNvPr id="578" name="Google Shape;578;p64"/>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Implementation is largely a social process.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Science of implementation is not well developed.</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Practitioners often do not have direct control over relevant variables, must gain “buy-in” from others.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Implementation without some system to monitor treatment integrity is likely to result in ineffective interventions and “drift.”</a:t>
            </a:r>
            <a:endParaRPr b="0" i="0" sz="2800" u="none" cap="none" strike="noStrike">
              <a:solidFill>
                <a:schemeClr val="lt1"/>
              </a:solidFill>
              <a:latin typeface="Arial"/>
              <a:ea typeface="Arial"/>
              <a:cs typeface="Arial"/>
              <a:sym typeface="Arial"/>
            </a:endParaRPr>
          </a:p>
        </p:txBody>
      </p:sp>
      <p:pic>
        <p:nvPicPr>
          <p:cNvPr descr="rightarrowyellow" id="579" name="Google Shape;579;p64"/>
          <p:cNvPicPr preferRelativeResize="0"/>
          <p:nvPr/>
        </p:nvPicPr>
        <p:blipFill rotWithShape="1">
          <a:blip r:embed="rId3">
            <a:alphaModFix/>
          </a:blip>
          <a:srcRect b="0" l="0" r="0" t="0"/>
          <a:stretch/>
        </p:blipFill>
        <p:spPr>
          <a:xfrm>
            <a:off x="0" y="38100"/>
            <a:ext cx="1122363" cy="846138"/>
          </a:xfrm>
          <a:prstGeom prst="rect">
            <a:avLst/>
          </a:prstGeom>
          <a:noFill/>
          <a:ln>
            <a:noFill/>
          </a:ln>
        </p:spPr>
      </p:pic>
      <p:sp>
        <p:nvSpPr>
          <p:cNvPr id="580" name="Google Shape;580;p64"/>
          <p:cNvSpPr txBox="1"/>
          <p:nvPr/>
        </p:nvSpPr>
        <p:spPr>
          <a:xfrm>
            <a:off x="76200" y="411163"/>
            <a:ext cx="1219200" cy="274637"/>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200">
                <a:solidFill>
                  <a:schemeClr val="dk1"/>
                </a:solidFill>
                <a:latin typeface="Corben"/>
                <a:ea typeface="Corben"/>
                <a:cs typeface="Corben"/>
                <a:sym typeface="Corben"/>
              </a:rPr>
              <a:t>Implement</a:t>
            </a:r>
            <a:endParaRPr sz="1200">
              <a:solidFill>
                <a:schemeClr val="dk1"/>
              </a:solidFill>
              <a:latin typeface="Corben"/>
              <a:ea typeface="Corben"/>
              <a:cs typeface="Corben"/>
              <a:sym typeface="Corben"/>
            </a:endParaRPr>
          </a:p>
        </p:txBody>
      </p:sp>
    </p:spTree>
  </p:cSld>
  <p:clrMapOvr>
    <a:masterClrMapping/>
  </p:clrMapOvr>
</p:sld>
</file>

<file path=ppt/slides/slide5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85" name="Shape 585"/>
        <p:cNvGrpSpPr/>
        <p:nvPr/>
      </p:nvGrpSpPr>
      <p:grpSpPr>
        <a:xfrm>
          <a:off x="0" y="0"/>
          <a:ext cx="0" cy="0"/>
          <a:chOff x="0" y="0"/>
          <a:chExt cx="0" cy="0"/>
        </a:xfrm>
      </p:grpSpPr>
      <p:sp>
        <p:nvSpPr>
          <p:cNvPr id="586" name="Google Shape;586;p65"/>
          <p:cNvSpPr txBox="1"/>
          <p:nvPr>
            <p:ph type="title"/>
          </p:nvPr>
        </p:nvSpPr>
        <p:spPr>
          <a:xfrm>
            <a:off x="685800" y="8382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Evaluating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chemeClr val="lt1"/>
                </a:solidFill>
                <a:latin typeface="Arial"/>
                <a:ea typeface="Arial"/>
                <a:cs typeface="Arial"/>
                <a:sym typeface="Arial"/>
              </a:rPr>
              <a:t>Progress Monitoring</a:t>
            </a:r>
            <a:endParaRPr b="0" i="0" sz="3200" u="none" cap="none" strike="noStrike">
              <a:solidFill>
                <a:schemeClr val="lt1"/>
              </a:solidFill>
              <a:latin typeface="Arial"/>
              <a:ea typeface="Arial"/>
              <a:cs typeface="Arial"/>
              <a:sym typeface="Arial"/>
            </a:endParaRPr>
          </a:p>
        </p:txBody>
      </p:sp>
      <p:sp>
        <p:nvSpPr>
          <p:cNvPr id="587" name="Google Shape;587;p65"/>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Implementing an evidence-based intervention does not assure it will be effective.</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Evidence-based interventions are those that are most likely to be effective with particular populations within specific settings.</a:t>
            </a:r>
            <a:endParaRPr/>
          </a:p>
        </p:txBody>
      </p:sp>
      <p:pic>
        <p:nvPicPr>
          <p:cNvPr descr="leftarrowblue" id="588" name="Google Shape;588;p65"/>
          <p:cNvPicPr preferRelativeResize="0"/>
          <p:nvPr/>
        </p:nvPicPr>
        <p:blipFill rotWithShape="1">
          <a:blip r:embed="rId3">
            <a:alphaModFix/>
          </a:blip>
          <a:srcRect b="0" l="0" r="0" t="0"/>
          <a:stretch/>
        </p:blipFill>
        <p:spPr>
          <a:xfrm>
            <a:off x="0" y="0"/>
            <a:ext cx="831850" cy="990600"/>
          </a:xfrm>
          <a:prstGeom prst="rect">
            <a:avLst/>
          </a:prstGeom>
          <a:noFill/>
          <a:ln>
            <a:noFill/>
          </a:ln>
        </p:spPr>
      </p:pic>
      <p:sp>
        <p:nvSpPr>
          <p:cNvPr id="589" name="Google Shape;589;p65"/>
          <p:cNvSpPr txBox="1"/>
          <p:nvPr/>
        </p:nvSpPr>
        <p:spPr>
          <a:xfrm>
            <a:off x="-76200" y="533400"/>
            <a:ext cx="9906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Evaluate</a:t>
            </a:r>
            <a:endParaRPr sz="1400">
              <a:solidFill>
                <a:schemeClr val="dk1"/>
              </a:solidFill>
              <a:latin typeface="Corben"/>
              <a:ea typeface="Corben"/>
              <a:cs typeface="Corben"/>
              <a:sym typeface="Corben"/>
            </a:endParaRPr>
          </a:p>
        </p:txBody>
      </p:sp>
    </p:spTree>
  </p:cSld>
  <p:clrMapOvr>
    <a:masterClrMapping/>
  </p:clrMapOvr>
</p:sld>
</file>

<file path=ppt/slides/slide5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4" name="Shape 594"/>
        <p:cNvGrpSpPr/>
        <p:nvPr/>
      </p:nvGrpSpPr>
      <p:grpSpPr>
        <a:xfrm>
          <a:off x="0" y="0"/>
          <a:ext cx="0" cy="0"/>
          <a:chOff x="0" y="0"/>
          <a:chExt cx="0" cy="0"/>
        </a:xfrm>
      </p:grpSpPr>
      <p:sp>
        <p:nvSpPr>
          <p:cNvPr id="595" name="Google Shape;595;p66"/>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Evaluating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chemeClr val="lt1"/>
                </a:solidFill>
                <a:latin typeface="Arial"/>
                <a:ea typeface="Arial"/>
                <a:cs typeface="Arial"/>
                <a:sym typeface="Arial"/>
              </a:rPr>
              <a:t>Progress Monitoring</a:t>
            </a:r>
            <a:endParaRPr b="0" i="0" sz="3200" u="none" cap="none" strike="noStrike">
              <a:solidFill>
                <a:schemeClr val="lt1"/>
              </a:solidFill>
              <a:latin typeface="Arial"/>
              <a:ea typeface="Arial"/>
              <a:cs typeface="Arial"/>
              <a:sym typeface="Arial"/>
            </a:endParaRPr>
          </a:p>
        </p:txBody>
      </p:sp>
      <p:sp>
        <p:nvSpPr>
          <p:cNvPr id="596" name="Google Shape;596;p66"/>
          <p:cNvSpPr txBox="1"/>
          <p:nvPr>
            <p:ph idx="1" type="body"/>
          </p:nvPr>
        </p:nvSpPr>
        <p:spPr>
          <a:xfrm>
            <a:off x="685800" y="1905000"/>
            <a:ext cx="7772400" cy="48006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It is necessary to evaluate interventions in the local context to assure that it is being effective.</a:t>
            </a:r>
            <a:endParaRPr b="0" i="0" sz="20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No intervention will be effective for all students.</a:t>
            </a:r>
            <a:endParaRPr/>
          </a:p>
          <a:p>
            <a:pPr indent="-285750" lvl="1" marL="742950" marR="0" rtl="0" algn="l">
              <a:lnSpc>
                <a:spcPct val="90000"/>
              </a:lnSpc>
              <a:spcBef>
                <a:spcPts val="24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Cannot predict who will benefit.</a:t>
            </a:r>
            <a:endParaRPr/>
          </a:p>
          <a:p>
            <a:pPr indent="-285750" lvl="1" marL="742950" marR="0" rtl="0" algn="l">
              <a:lnSpc>
                <a:spcPct val="90000"/>
              </a:lnSpc>
              <a:spcBef>
                <a:spcPts val="24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Progress monitoring is practice-based evidence about evidence-based practices.</a:t>
            </a:r>
            <a:endParaRPr/>
          </a:p>
          <a:p>
            <a:pPr indent="-285750" lvl="1" marL="742950" marR="0" rtl="0" algn="l">
              <a:lnSpc>
                <a:spcPct val="90000"/>
              </a:lnSpc>
              <a:spcBef>
                <a:spcPts val="24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Progress monitoring is at the heart of evidence-based practice.</a:t>
            </a:r>
            <a:endParaRPr b="0" i="0" sz="2000" u="none" cap="none" strike="noStrike">
              <a:solidFill>
                <a:schemeClr val="lt1"/>
              </a:solidFill>
              <a:latin typeface="Arial"/>
              <a:ea typeface="Arial"/>
              <a:cs typeface="Arial"/>
              <a:sym typeface="Arial"/>
            </a:endParaRPr>
          </a:p>
          <a:p>
            <a:pPr indent="-228600" lvl="2" marL="1143000" marR="0" rtl="0" algn="l">
              <a:lnSpc>
                <a:spcPct val="90000"/>
              </a:lnSpc>
              <a:spcBef>
                <a:spcPts val="2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Data-based decision making.</a:t>
            </a:r>
            <a:endParaRPr/>
          </a:p>
          <a:p>
            <a:pPr indent="-228600" lvl="2" marL="1143000" marR="0" rtl="0" algn="l">
              <a:lnSpc>
                <a:spcPct val="90000"/>
              </a:lnSpc>
              <a:spcBef>
                <a:spcPts val="2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Without data-based decision making, variables other than evidence will influence decisions about interventions.</a:t>
            </a:r>
            <a:endParaRPr b="0" i="0" sz="1600" u="none" cap="none" strike="noStrike">
              <a:solidFill>
                <a:schemeClr val="lt1"/>
              </a:solidFill>
              <a:latin typeface="Arial"/>
              <a:ea typeface="Arial"/>
              <a:cs typeface="Arial"/>
              <a:sym typeface="Arial"/>
            </a:endParaRPr>
          </a:p>
        </p:txBody>
      </p:sp>
      <p:pic>
        <p:nvPicPr>
          <p:cNvPr descr="leftarrowblue" id="597" name="Google Shape;597;p66"/>
          <p:cNvPicPr preferRelativeResize="0"/>
          <p:nvPr/>
        </p:nvPicPr>
        <p:blipFill rotWithShape="1">
          <a:blip r:embed="rId3">
            <a:alphaModFix/>
          </a:blip>
          <a:srcRect b="0" l="0" r="0" t="0"/>
          <a:stretch/>
        </p:blipFill>
        <p:spPr>
          <a:xfrm>
            <a:off x="0" y="0"/>
            <a:ext cx="831850" cy="990600"/>
          </a:xfrm>
          <a:prstGeom prst="rect">
            <a:avLst/>
          </a:prstGeom>
          <a:noFill/>
          <a:ln>
            <a:noFill/>
          </a:ln>
        </p:spPr>
      </p:pic>
      <p:sp>
        <p:nvSpPr>
          <p:cNvPr id="598" name="Google Shape;598;p66"/>
          <p:cNvSpPr txBox="1"/>
          <p:nvPr/>
        </p:nvSpPr>
        <p:spPr>
          <a:xfrm>
            <a:off x="-76200" y="533400"/>
            <a:ext cx="9906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Evaluate</a:t>
            </a:r>
            <a:endParaRPr sz="1400">
              <a:solidFill>
                <a:schemeClr val="dk1"/>
              </a:solidFill>
              <a:latin typeface="Corben"/>
              <a:ea typeface="Corben"/>
              <a:cs typeface="Corben"/>
              <a:sym typeface="Corben"/>
            </a:endParaRPr>
          </a:p>
        </p:txBody>
      </p:sp>
    </p:spTree>
  </p:cSld>
  <p:clrMapOvr>
    <a:masterClrMapping/>
  </p:clrMapOvr>
</p:sld>
</file>

<file path=ppt/slides/slide5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03" name="Shape 603"/>
        <p:cNvGrpSpPr/>
        <p:nvPr/>
      </p:nvGrpSpPr>
      <p:grpSpPr>
        <a:xfrm>
          <a:off x="0" y="0"/>
          <a:ext cx="0" cy="0"/>
          <a:chOff x="0" y="0"/>
          <a:chExt cx="0" cy="0"/>
        </a:xfrm>
      </p:grpSpPr>
      <p:sp>
        <p:nvSpPr>
          <p:cNvPr id="604" name="Google Shape;604;p67"/>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Evaluating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chemeClr val="lt1"/>
                </a:solidFill>
                <a:latin typeface="Arial"/>
                <a:ea typeface="Arial"/>
                <a:cs typeface="Arial"/>
                <a:sym typeface="Arial"/>
              </a:rPr>
              <a:t>Progress Monitoring</a:t>
            </a:r>
            <a:endParaRPr b="0" i="0" sz="3200" u="none" cap="none" strike="noStrike">
              <a:solidFill>
                <a:schemeClr val="lt1"/>
              </a:solidFill>
              <a:latin typeface="Arial"/>
              <a:ea typeface="Arial"/>
              <a:cs typeface="Arial"/>
              <a:sym typeface="Arial"/>
            </a:endParaRPr>
          </a:p>
        </p:txBody>
      </p:sp>
      <p:sp>
        <p:nvSpPr>
          <p:cNvPr id="605" name="Google Shape;605;p67"/>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Yeh (2007): Cost effectiveness of Progress Monitoring</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Rapidly assessing (2-5 times per week) student performance in math and reading: </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6 times as effective as voucher programs.</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64 times as effective as charter schools.</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6 times as effective as increased accountability.</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As effective as 10% increase in per pupil spending.</a:t>
            </a:r>
            <a:endParaRPr/>
          </a:p>
        </p:txBody>
      </p:sp>
      <p:pic>
        <p:nvPicPr>
          <p:cNvPr descr="leftarrowblue" id="606" name="Google Shape;606;p67"/>
          <p:cNvPicPr preferRelativeResize="0"/>
          <p:nvPr/>
        </p:nvPicPr>
        <p:blipFill rotWithShape="1">
          <a:blip r:embed="rId3">
            <a:alphaModFix/>
          </a:blip>
          <a:srcRect b="0" l="0" r="0" t="0"/>
          <a:stretch/>
        </p:blipFill>
        <p:spPr>
          <a:xfrm>
            <a:off x="0" y="0"/>
            <a:ext cx="831850" cy="990600"/>
          </a:xfrm>
          <a:prstGeom prst="rect">
            <a:avLst/>
          </a:prstGeom>
          <a:noFill/>
          <a:ln>
            <a:noFill/>
          </a:ln>
        </p:spPr>
      </p:pic>
      <p:sp>
        <p:nvSpPr>
          <p:cNvPr id="607" name="Google Shape;607;p67"/>
          <p:cNvSpPr txBox="1"/>
          <p:nvPr/>
        </p:nvSpPr>
        <p:spPr>
          <a:xfrm>
            <a:off x="-76200" y="533400"/>
            <a:ext cx="9906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Evaluate</a:t>
            </a:r>
            <a:endParaRPr sz="1400">
              <a:solidFill>
                <a:schemeClr val="dk1"/>
              </a:solidFill>
              <a:latin typeface="Corben"/>
              <a:ea typeface="Corben"/>
              <a:cs typeface="Corben"/>
              <a:sym typeface="Corben"/>
            </a:endParaRPr>
          </a:p>
        </p:txBody>
      </p:sp>
    </p:spTree>
  </p:cSld>
  <p:clrMapOvr>
    <a:masterClrMapping/>
  </p:clrMapOvr>
</p:sld>
</file>

<file path=ppt/slides/slide5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12" name="Shape 612"/>
        <p:cNvGrpSpPr/>
        <p:nvPr/>
      </p:nvGrpSpPr>
      <p:grpSpPr>
        <a:xfrm>
          <a:off x="0" y="0"/>
          <a:ext cx="0" cy="0"/>
          <a:chOff x="0" y="0"/>
          <a:chExt cx="0" cy="0"/>
        </a:xfrm>
      </p:grpSpPr>
      <p:sp>
        <p:nvSpPr>
          <p:cNvPr id="613" name="Google Shape;613;p68"/>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Evaluating Evidence-based Interventions</a:t>
            </a:r>
            <a:br>
              <a:rPr b="0" i="0" lang="en-US" sz="3200" u="none" cap="none" strike="noStrike">
                <a:solidFill>
                  <a:schemeClr val="lt1"/>
                </a:solidFill>
                <a:latin typeface="Arial"/>
                <a:ea typeface="Arial"/>
                <a:cs typeface="Arial"/>
                <a:sym typeface="Arial"/>
              </a:rPr>
            </a:br>
            <a:r>
              <a:rPr b="0" i="1" lang="en-US" sz="3200" u="none" cap="none" strike="noStrike">
                <a:solidFill>
                  <a:schemeClr val="lt1"/>
                </a:solidFill>
                <a:latin typeface="Arial"/>
                <a:ea typeface="Arial"/>
                <a:cs typeface="Arial"/>
                <a:sym typeface="Arial"/>
              </a:rPr>
              <a:t>Progress Monitoring</a:t>
            </a:r>
            <a:br>
              <a:rPr b="0" i="0" lang="en-US" sz="3200" u="none" cap="none" strike="noStrike">
                <a:solidFill>
                  <a:schemeClr val="lt1"/>
                </a:solidFill>
                <a:latin typeface="Arial"/>
                <a:ea typeface="Arial"/>
                <a:cs typeface="Arial"/>
                <a:sym typeface="Arial"/>
              </a:rPr>
            </a:br>
            <a:endParaRPr b="0" i="0" sz="3200" u="none" cap="none" strike="noStrike">
              <a:solidFill>
                <a:schemeClr val="lt1"/>
              </a:solidFill>
              <a:latin typeface="Arial"/>
              <a:ea typeface="Arial"/>
              <a:cs typeface="Arial"/>
              <a:sym typeface="Arial"/>
            </a:endParaRPr>
          </a:p>
        </p:txBody>
      </p:sp>
      <p:sp>
        <p:nvSpPr>
          <p:cNvPr id="614" name="Google Shape;614;p68"/>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Progress monitoring is a systems level intervention.</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Contingencies must be in place to assure:</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Data are collected.</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Data are reviewed.</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Decisions are based on the data.</a:t>
            </a:r>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If contingencies are not in place, response effort associated with data collection will compromise data-based decision making.</a:t>
            </a:r>
            <a:endParaRPr/>
          </a:p>
        </p:txBody>
      </p:sp>
      <p:pic>
        <p:nvPicPr>
          <p:cNvPr descr="leftarrowblue" id="615" name="Google Shape;615;p68"/>
          <p:cNvPicPr preferRelativeResize="0"/>
          <p:nvPr/>
        </p:nvPicPr>
        <p:blipFill rotWithShape="1">
          <a:blip r:embed="rId3">
            <a:alphaModFix/>
          </a:blip>
          <a:srcRect b="0" l="0" r="0" t="0"/>
          <a:stretch/>
        </p:blipFill>
        <p:spPr>
          <a:xfrm>
            <a:off x="0" y="0"/>
            <a:ext cx="831850" cy="990600"/>
          </a:xfrm>
          <a:prstGeom prst="rect">
            <a:avLst/>
          </a:prstGeom>
          <a:noFill/>
          <a:ln>
            <a:noFill/>
          </a:ln>
        </p:spPr>
      </p:pic>
      <p:sp>
        <p:nvSpPr>
          <p:cNvPr id="616" name="Google Shape;616;p68"/>
          <p:cNvSpPr txBox="1"/>
          <p:nvPr/>
        </p:nvSpPr>
        <p:spPr>
          <a:xfrm>
            <a:off x="-76200" y="533400"/>
            <a:ext cx="9906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Evaluate</a:t>
            </a:r>
            <a:endParaRPr sz="1400">
              <a:solidFill>
                <a:schemeClr val="dk1"/>
              </a:solidFill>
              <a:latin typeface="Corben"/>
              <a:ea typeface="Corben"/>
              <a:cs typeface="Corben"/>
              <a:sym typeface="Corben"/>
            </a:endParaRPr>
          </a:p>
        </p:txBody>
      </p:sp>
    </p:spTree>
  </p:cSld>
  <p:clrMapOvr>
    <a:masterClrMapping/>
  </p:clrMapOvr>
</p:sld>
</file>

<file path=ppt/slides/slide5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1" name="Shape 621"/>
        <p:cNvGrpSpPr/>
        <p:nvPr/>
      </p:nvGrpSpPr>
      <p:grpSpPr>
        <a:xfrm>
          <a:off x="0" y="0"/>
          <a:ext cx="0" cy="0"/>
          <a:chOff x="0" y="0"/>
          <a:chExt cx="0" cy="0"/>
        </a:xfrm>
      </p:grpSpPr>
      <p:sp>
        <p:nvSpPr>
          <p:cNvPr id="622" name="Google Shape;622;p69"/>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Implications for Practitioners</a:t>
            </a:r>
            <a:endParaRPr/>
          </a:p>
        </p:txBody>
      </p:sp>
      <p:sp>
        <p:nvSpPr>
          <p:cNvPr id="623" name="Google Shape;623;p69"/>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Interventions should be evaluated at the level at which they are implemented.</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Individual student</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Classroom</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School</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District</a:t>
            </a:r>
            <a:endParaRPr/>
          </a:p>
        </p:txBody>
      </p:sp>
      <p:pic>
        <p:nvPicPr>
          <p:cNvPr descr="leftarrowblue" id="624" name="Google Shape;624;p69"/>
          <p:cNvPicPr preferRelativeResize="0"/>
          <p:nvPr/>
        </p:nvPicPr>
        <p:blipFill rotWithShape="1">
          <a:blip r:embed="rId3">
            <a:alphaModFix/>
          </a:blip>
          <a:srcRect b="0" l="0" r="0" t="0"/>
          <a:stretch/>
        </p:blipFill>
        <p:spPr>
          <a:xfrm>
            <a:off x="76200" y="0"/>
            <a:ext cx="831850" cy="990600"/>
          </a:xfrm>
          <a:prstGeom prst="rect">
            <a:avLst/>
          </a:prstGeom>
          <a:noFill/>
          <a:ln>
            <a:noFill/>
          </a:ln>
        </p:spPr>
      </p:pic>
      <p:sp>
        <p:nvSpPr>
          <p:cNvPr id="625" name="Google Shape;625;p69"/>
          <p:cNvSpPr txBox="1"/>
          <p:nvPr/>
        </p:nvSpPr>
        <p:spPr>
          <a:xfrm>
            <a:off x="0" y="533400"/>
            <a:ext cx="9906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Evaluate</a:t>
            </a:r>
            <a:endParaRPr sz="1400">
              <a:solidFill>
                <a:schemeClr val="dk1"/>
              </a:solidFill>
              <a:latin typeface="Corben"/>
              <a:ea typeface="Corben"/>
              <a:cs typeface="Corben"/>
              <a:sym typeface="Corben"/>
            </a:endParaRPr>
          </a:p>
        </p:txBody>
      </p:sp>
    </p:spTree>
  </p:cSld>
  <p:clrMapOvr>
    <a:masterClrMapping/>
  </p:clrMapOvr>
</p:sld>
</file>

<file path=ppt/slides/slide5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0" name="Shape 630"/>
        <p:cNvGrpSpPr/>
        <p:nvPr/>
      </p:nvGrpSpPr>
      <p:grpSpPr>
        <a:xfrm>
          <a:off x="0" y="0"/>
          <a:ext cx="0" cy="0"/>
          <a:chOff x="0" y="0"/>
          <a:chExt cx="0" cy="0"/>
        </a:xfrm>
      </p:grpSpPr>
      <p:sp>
        <p:nvSpPr>
          <p:cNvPr id="631" name="Google Shape;631;p70"/>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Implications for Practitioners</a:t>
            </a:r>
            <a:endParaRPr/>
          </a:p>
        </p:txBody>
      </p:sp>
      <p:sp>
        <p:nvSpPr>
          <p:cNvPr id="632" name="Google Shape;632;p70"/>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Progress monitoring data at one level of the system should be linked to data at other levels of the system.</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School principals are interested in data about the entire school and individual classrooms.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Teachers are primarily interested in the data about their classrooms and individual students.</a:t>
            </a:r>
            <a:endParaRPr/>
          </a:p>
          <a:p>
            <a:pPr indent="-228600" lvl="2" marL="1143000" marR="0" rtl="0" algn="l">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Principals and teachers should be looking at the same data analyzed in different ways.</a:t>
            </a:r>
            <a:endParaRPr/>
          </a:p>
        </p:txBody>
      </p:sp>
      <p:pic>
        <p:nvPicPr>
          <p:cNvPr descr="leftarrowblue" id="633" name="Google Shape;633;p70"/>
          <p:cNvPicPr preferRelativeResize="0"/>
          <p:nvPr/>
        </p:nvPicPr>
        <p:blipFill rotWithShape="1">
          <a:blip r:embed="rId3">
            <a:alphaModFix/>
          </a:blip>
          <a:srcRect b="0" l="0" r="0" t="0"/>
          <a:stretch/>
        </p:blipFill>
        <p:spPr>
          <a:xfrm>
            <a:off x="76200" y="0"/>
            <a:ext cx="831850" cy="990600"/>
          </a:xfrm>
          <a:prstGeom prst="rect">
            <a:avLst/>
          </a:prstGeom>
          <a:noFill/>
          <a:ln>
            <a:noFill/>
          </a:ln>
        </p:spPr>
      </p:pic>
      <p:sp>
        <p:nvSpPr>
          <p:cNvPr id="634" name="Google Shape;634;p70"/>
          <p:cNvSpPr txBox="1"/>
          <p:nvPr/>
        </p:nvSpPr>
        <p:spPr>
          <a:xfrm>
            <a:off x="0" y="533400"/>
            <a:ext cx="990600" cy="304800"/>
          </a:xfrm>
          <a:prstGeom prst="rect">
            <a:avLst/>
          </a:prstGeom>
          <a:noFill/>
          <a:ln>
            <a:noFill/>
          </a:ln>
        </p:spPr>
        <p:txBody>
          <a:bodyPr anchorCtr="0" anchor="t" bIns="45700" lIns="91425" spcFirstLastPara="1" rIns="91425" wrap="square" tIns="45700">
            <a:noAutofit/>
          </a:bodyPr>
          <a:lstStyle/>
          <a:p>
            <a:pPr indent="0" lvl="0" marL="0" marR="0" rtl="0" algn="ctr">
              <a:spcBef>
                <a:spcPts val="0"/>
              </a:spcBef>
              <a:spcAft>
                <a:spcPts val="0"/>
              </a:spcAft>
              <a:buNone/>
            </a:pPr>
            <a:r>
              <a:rPr lang="en-US" sz="1400">
                <a:solidFill>
                  <a:schemeClr val="dk1"/>
                </a:solidFill>
                <a:latin typeface="Corben"/>
                <a:ea typeface="Corben"/>
                <a:cs typeface="Corben"/>
                <a:sym typeface="Corben"/>
              </a:rPr>
              <a:t>Evaluate</a:t>
            </a:r>
            <a:endParaRPr sz="1400">
              <a:solidFill>
                <a:schemeClr val="dk1"/>
              </a:solidFill>
              <a:latin typeface="Corben"/>
              <a:ea typeface="Corben"/>
              <a:cs typeface="Corben"/>
              <a:sym typeface="Corben"/>
            </a:endParaRPr>
          </a:p>
        </p:txBody>
      </p:sp>
    </p:spTree>
  </p:cSld>
  <p:clrMapOvr>
    <a:masterClrMapping/>
  </p:clrMapOvr>
</p:sld>
</file>

<file path=ppt/slides/slide5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39" name="Shape 639"/>
        <p:cNvGrpSpPr/>
        <p:nvPr/>
      </p:nvGrpSpPr>
      <p:grpSpPr>
        <a:xfrm>
          <a:off x="0" y="0"/>
          <a:ext cx="0" cy="0"/>
          <a:chOff x="0" y="0"/>
          <a:chExt cx="0" cy="0"/>
        </a:xfrm>
      </p:grpSpPr>
      <p:sp>
        <p:nvSpPr>
          <p:cNvPr id="640" name="Google Shape;640;p71"/>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The Effects of Being Evidence-based</a:t>
            </a:r>
            <a:endParaRPr/>
          </a:p>
        </p:txBody>
      </p:sp>
      <p:sp>
        <p:nvSpPr>
          <p:cNvPr id="641" name="Google Shape;641;p71"/>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The legal requirements to implement evidence-based interventions requires system level changes.</a:t>
            </a:r>
            <a:endParaRPr b="0" i="0" sz="18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Systems requirements:</a:t>
            </a:r>
            <a:endParaRPr b="0" i="0" sz="1800" u="none" cap="none" strike="noStrike">
              <a:solidFill>
                <a:schemeClr val="lt1"/>
              </a:solidFill>
              <a:latin typeface="Arial"/>
              <a:ea typeface="Arial"/>
              <a:cs typeface="Arial"/>
              <a:sym typeface="Arial"/>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Process for selecting interventions.</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Process for addressing implementation variables.</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Process for training and maintenance.</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Process for progress monitoring for both treatment integrity and student performance.</a:t>
            </a:r>
            <a:endParaRPr b="0" i="0" sz="18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These changes to the system will not occur rapidly.</a:t>
            </a:r>
            <a:endParaRPr b="0" i="0" sz="1600" u="none" cap="none" strike="noStrike">
              <a:solidFill>
                <a:schemeClr val="lt1"/>
              </a:solidFill>
              <a:latin typeface="Arial"/>
              <a:ea typeface="Arial"/>
              <a:cs typeface="Arial"/>
              <a:sym typeface="Arial"/>
            </a:endParaRPr>
          </a:p>
        </p:txBody>
      </p:sp>
    </p:spTree>
  </p:cSld>
  <p:clrMapOvr>
    <a:masterClrMapping/>
  </p:clrMapOvr>
</p:sld>
</file>

<file path=ppt/slides/slide5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46" name="Shape 646"/>
        <p:cNvGrpSpPr/>
        <p:nvPr/>
      </p:nvGrpSpPr>
      <p:grpSpPr>
        <a:xfrm>
          <a:off x="0" y="0"/>
          <a:ext cx="0" cy="0"/>
          <a:chOff x="0" y="0"/>
          <a:chExt cx="0" cy="0"/>
        </a:xfrm>
      </p:grpSpPr>
      <p:sp>
        <p:nvSpPr>
          <p:cNvPr id="647" name="Google Shape;647;p72"/>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The Effects of Being Evidence-based</a:t>
            </a:r>
            <a:endParaRPr/>
          </a:p>
        </p:txBody>
      </p:sp>
      <p:sp>
        <p:nvSpPr>
          <p:cNvPr id="648" name="Google Shape;648;p72"/>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Personal preference for interventions is </a:t>
            </a:r>
            <a:endParaRPr/>
          </a:p>
          <a:p>
            <a:pPr indent="-342900" lvl="0" marL="342900" marR="0" rtl="0" algn="l">
              <a:spcBef>
                <a:spcPts val="560"/>
              </a:spcBef>
              <a:spcAft>
                <a:spcPts val="0"/>
              </a:spcAft>
              <a:buClr>
                <a:schemeClr val="lt1"/>
              </a:buClr>
              <a:buFont typeface="Arial"/>
              <a:buNone/>
            </a:pPr>
            <a:r>
              <a:rPr b="0" i="0" lang="en-US" sz="2800" u="none" cap="none" strike="noStrike">
                <a:solidFill>
                  <a:schemeClr val="lt1"/>
                </a:solidFill>
                <a:latin typeface="Arial"/>
                <a:ea typeface="Arial"/>
                <a:cs typeface="Arial"/>
                <a:sym typeface="Arial"/>
              </a:rPr>
              <a:t>	de-emphasized.</a:t>
            </a:r>
            <a:endParaRPr b="0" i="0" sz="2400" u="none" cap="none" strike="noStrike">
              <a:solidFill>
                <a:schemeClr val="lt1"/>
              </a:solidFill>
              <a:latin typeface="Arial"/>
              <a:ea typeface="Arial"/>
              <a:cs typeface="Arial"/>
              <a:sym typeface="Arial"/>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Evidence guides decisions at all levels.</a:t>
            </a:r>
            <a:endParaRPr b="0" i="0" sz="2000" u="none" cap="none" strike="noStrike">
              <a:solidFill>
                <a:schemeClr val="lt1"/>
              </a:solidFill>
              <a:latin typeface="Arial"/>
              <a:ea typeface="Arial"/>
              <a:cs typeface="Arial"/>
              <a:sym typeface="Arial"/>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If preferred intervention is based on single subject research, it may well not meet any evidence standards.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This poses challenges for PBS and other behavioral practitioners.</a:t>
            </a:r>
            <a:endParaRPr b="0" i="0" sz="2000" u="none" cap="none" strike="noStrike">
              <a:solidFill>
                <a:schemeClr val="lt1"/>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9" name="Shape 129"/>
        <p:cNvGrpSpPr/>
        <p:nvPr/>
      </p:nvGrpSpPr>
      <p:grpSpPr>
        <a:xfrm>
          <a:off x="0" y="0"/>
          <a:ext cx="0" cy="0"/>
          <a:chOff x="0" y="0"/>
          <a:chExt cx="0" cy="0"/>
        </a:xfrm>
      </p:grpSpPr>
      <p:sp>
        <p:nvSpPr>
          <p:cNvPr id="130" name="Google Shape;130;p19"/>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Mandates from IDEIA</a:t>
            </a:r>
            <a:endParaRPr/>
          </a:p>
        </p:txBody>
      </p:sp>
      <p:sp>
        <p:nvSpPr>
          <p:cNvPr id="131" name="Google Shape;131;p19"/>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285750" lvl="1" marL="742950" marR="0" rtl="0" algn="l">
              <a:spcBef>
                <a:spcPts val="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The Individualized Education Program (IEP) shall include a statement of the special education and related services and supplementary aids and services, based on </a:t>
            </a:r>
            <a:r>
              <a:rPr b="0" i="1" lang="en-US" sz="2400" u="none" cap="none" strike="noStrike">
                <a:solidFill>
                  <a:srgbClr val="FFFF00"/>
                </a:solidFill>
                <a:latin typeface="Arial"/>
                <a:ea typeface="Arial"/>
                <a:cs typeface="Arial"/>
                <a:sym typeface="Arial"/>
              </a:rPr>
              <a:t>peer-reviewed research to the extent practicable</a:t>
            </a:r>
            <a:r>
              <a:rPr b="0" i="0" lang="en-US" sz="2400" u="none" cap="none" strike="noStrike">
                <a:solidFill>
                  <a:schemeClr val="lt1"/>
                </a:solidFill>
                <a:latin typeface="Arial"/>
                <a:ea typeface="Arial"/>
                <a:cs typeface="Arial"/>
                <a:sym typeface="Arial"/>
              </a:rPr>
              <a:t>,</a:t>
            </a:r>
            <a:r>
              <a:rPr b="1" i="0" lang="en-US" sz="2400" u="none" cap="none" strike="noStrike">
                <a:solidFill>
                  <a:schemeClr val="lt1"/>
                </a:solidFill>
                <a:latin typeface="Arial"/>
                <a:ea typeface="Arial"/>
                <a:cs typeface="Arial"/>
                <a:sym typeface="Arial"/>
              </a:rPr>
              <a:t> </a:t>
            </a:r>
            <a:r>
              <a:rPr b="0" i="0" lang="en-US" sz="2400" u="none" cap="none" strike="noStrike">
                <a:solidFill>
                  <a:schemeClr val="lt1"/>
                </a:solidFill>
                <a:latin typeface="Arial"/>
                <a:ea typeface="Arial"/>
                <a:cs typeface="Arial"/>
                <a:sym typeface="Arial"/>
              </a:rPr>
              <a:t>to be provided to the child, or on behalf of the child, and a statement of the program modifications or supports for school personnel that will be provided for the child.</a:t>
            </a:r>
            <a:endParaRPr/>
          </a:p>
        </p:txBody>
      </p:sp>
    </p:spTree>
  </p:cSld>
  <p:clrMapOvr>
    <a:masterClrMapping/>
  </p:clrMapOvr>
</p:sld>
</file>

<file path=ppt/slides/slide6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3" name="Shape 653"/>
        <p:cNvGrpSpPr/>
        <p:nvPr/>
      </p:nvGrpSpPr>
      <p:grpSpPr>
        <a:xfrm>
          <a:off x="0" y="0"/>
          <a:ext cx="0" cy="0"/>
          <a:chOff x="0" y="0"/>
          <a:chExt cx="0" cy="0"/>
        </a:xfrm>
      </p:grpSpPr>
      <p:sp>
        <p:nvSpPr>
          <p:cNvPr id="654" name="Google Shape;654;p73"/>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The Effects of Being Evidence-based</a:t>
            </a:r>
            <a:endParaRPr/>
          </a:p>
        </p:txBody>
      </p:sp>
      <p:sp>
        <p:nvSpPr>
          <p:cNvPr id="655" name="Google Shape;655;p73"/>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lnSpc>
                <a:spcPct val="90000"/>
              </a:lnSpc>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Training programs are not necessarily teaching evidence-based interventions </a:t>
            </a:r>
            <a:r>
              <a:rPr b="0" i="0" lang="en-US" sz="1800" u="none" cap="none" strike="noStrike">
                <a:solidFill>
                  <a:schemeClr val="lt1"/>
                </a:solidFill>
                <a:latin typeface="Arial"/>
                <a:ea typeface="Arial"/>
                <a:cs typeface="Arial"/>
                <a:sym typeface="Arial"/>
              </a:rPr>
              <a:t>(Kratochwill, Albers &amp; Shernoff, 2004).</a:t>
            </a:r>
            <a:endParaRPr b="0" i="0" sz="2800" u="none" cap="none" strike="noStrike">
              <a:solidFill>
                <a:schemeClr val="lt1"/>
              </a:solidFill>
              <a:latin typeface="Arial"/>
              <a:ea typeface="Arial"/>
              <a:cs typeface="Arial"/>
              <a:sym typeface="Arial"/>
            </a:endParaRPr>
          </a:p>
          <a:p>
            <a:pPr indent="-285750" lvl="1" marL="742950" marR="0" rtl="0" algn="l">
              <a:lnSpc>
                <a:spcPct val="90000"/>
              </a:lnSpc>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To realize the long term benefits of an evidence-based practice approach it will be necessary to impact the content of university level training programs.</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Influencing university training programs is not a straightforward proposition.</a:t>
            </a:r>
            <a:endParaRPr/>
          </a:p>
          <a:p>
            <a:pPr indent="-228600" lvl="2" marL="1143000" marR="0" rtl="0" algn="l">
              <a:lnSpc>
                <a:spcPct val="90000"/>
              </a:lnSpc>
              <a:spcBef>
                <a:spcPts val="1000"/>
              </a:spcBef>
              <a:spcAft>
                <a:spcPts val="0"/>
              </a:spcAft>
              <a:buClr>
                <a:schemeClr val="lt1"/>
              </a:buClr>
              <a:buSzPts val="2000"/>
              <a:buFont typeface="Noto Sans Symbols"/>
              <a:buChar char="✓"/>
            </a:pPr>
            <a:r>
              <a:rPr b="0" i="0" lang="en-US" sz="2000" u="none" cap="none" strike="noStrike">
                <a:solidFill>
                  <a:schemeClr val="lt1"/>
                </a:solidFill>
                <a:latin typeface="Arial"/>
                <a:ea typeface="Arial"/>
                <a:cs typeface="Arial"/>
                <a:sym typeface="Arial"/>
              </a:rPr>
              <a:t>University instructors have academic freedom to teach courses as they deem proper.</a:t>
            </a:r>
            <a:endParaRPr b="0" i="0" sz="1800" u="none" cap="none" strike="noStrike">
              <a:solidFill>
                <a:schemeClr val="lt1"/>
              </a:solidFill>
              <a:latin typeface="Arial"/>
              <a:ea typeface="Arial"/>
              <a:cs typeface="Arial"/>
              <a:sym typeface="Arial"/>
            </a:endParaRPr>
          </a:p>
        </p:txBody>
      </p:sp>
    </p:spTree>
  </p:cSld>
  <p:clrMapOvr>
    <a:masterClrMapping/>
  </p:clrMapOvr>
</p:sld>
</file>

<file path=ppt/slides/slide6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0" name="Shape 660"/>
        <p:cNvGrpSpPr/>
        <p:nvPr/>
      </p:nvGrpSpPr>
      <p:grpSpPr>
        <a:xfrm>
          <a:off x="0" y="0"/>
          <a:ext cx="0" cy="0"/>
          <a:chOff x="0" y="0"/>
          <a:chExt cx="0" cy="0"/>
        </a:xfrm>
      </p:grpSpPr>
      <p:sp>
        <p:nvSpPr>
          <p:cNvPr id="661" name="Google Shape;661;p74"/>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Ethical Responsibility</a:t>
            </a:r>
            <a:endParaRPr/>
          </a:p>
        </p:txBody>
      </p:sp>
      <p:sp>
        <p:nvSpPr>
          <p:cNvPr id="662" name="Google Shape;662;p74"/>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Most organizations have ethical and practice standards that require that training and services are based on scientific, research-based practices.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At issue is what counts as research-based.</a:t>
            </a:r>
            <a:endParaRPr/>
          </a:p>
        </p:txBody>
      </p:sp>
    </p:spTree>
  </p:cSld>
  <p:clrMapOvr>
    <a:masterClrMapping/>
  </p:clrMapOvr>
</p:sld>
</file>

<file path=ppt/slides/slide6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67" name="Shape 667"/>
        <p:cNvGrpSpPr/>
        <p:nvPr/>
      </p:nvGrpSpPr>
      <p:grpSpPr>
        <a:xfrm>
          <a:off x="0" y="0"/>
          <a:ext cx="0" cy="0"/>
          <a:chOff x="0" y="0"/>
          <a:chExt cx="0" cy="0"/>
        </a:xfrm>
      </p:grpSpPr>
      <p:sp>
        <p:nvSpPr>
          <p:cNvPr id="668" name="Google Shape;668;p75"/>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Ethical Responsibility</a:t>
            </a:r>
            <a:endParaRPr/>
          </a:p>
        </p:txBody>
      </p:sp>
      <p:sp>
        <p:nvSpPr>
          <p:cNvPr id="669" name="Google Shape;669;p75"/>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We also have a fiduciary responsibility to provide training and services that are based on most effective practices.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Most training and services are funded with public monies.</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Taxpayers have reasonable expectation that money will be spent in the public good.</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Public good is served when training and services are based on research informed practices.</a:t>
            </a:r>
            <a:endParaRPr/>
          </a:p>
        </p:txBody>
      </p:sp>
    </p:spTree>
  </p:cSld>
  <p:clrMapOvr>
    <a:masterClrMapping/>
  </p:clrMapOvr>
</p:sld>
</file>

<file path=ppt/slides/slide6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74" name="Shape 674"/>
        <p:cNvGrpSpPr/>
        <p:nvPr/>
      </p:nvGrpSpPr>
      <p:grpSpPr>
        <a:xfrm>
          <a:off x="0" y="0"/>
          <a:ext cx="0" cy="0"/>
          <a:chOff x="0" y="0"/>
          <a:chExt cx="0" cy="0"/>
        </a:xfrm>
      </p:grpSpPr>
      <p:sp>
        <p:nvSpPr>
          <p:cNvPr id="675" name="Google Shape;675;p76"/>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ctr">
              <a:spcBef>
                <a:spcPts val="0"/>
              </a:spcBef>
              <a:spcAft>
                <a:spcPts val="0"/>
              </a:spcAft>
              <a:buClr>
                <a:schemeClr val="lt1"/>
              </a:buClr>
              <a:buFont typeface="Arial"/>
              <a:buNone/>
            </a:pPr>
            <a:r>
              <a:rPr b="0" i="0" lang="en-US" sz="2800" u="none" cap="none" strike="noStrike">
                <a:solidFill>
                  <a:schemeClr val="lt1"/>
                </a:solidFill>
                <a:latin typeface="Arial"/>
                <a:ea typeface="Arial"/>
                <a:cs typeface="Arial"/>
                <a:sym typeface="Arial"/>
              </a:rPr>
              <a:t>Thank you</a:t>
            </a:r>
            <a:endParaRPr/>
          </a:p>
          <a:p>
            <a:pPr indent="-342900" lvl="0" marL="342900" marR="0" rtl="0" algn="ctr">
              <a:spcBef>
                <a:spcPts val="560"/>
              </a:spcBef>
              <a:spcAft>
                <a:spcPts val="0"/>
              </a:spcAft>
              <a:buClr>
                <a:schemeClr val="lt1"/>
              </a:buClr>
              <a:buFont typeface="Arial"/>
              <a:buNone/>
            </a:pPr>
            <a:r>
              <a:t/>
            </a:r>
            <a:endParaRPr b="0" i="0" sz="2800" u="none" cap="none" strike="noStrike">
              <a:solidFill>
                <a:schemeClr val="lt1"/>
              </a:solidFill>
              <a:latin typeface="Arial"/>
              <a:ea typeface="Arial"/>
              <a:cs typeface="Arial"/>
              <a:sym typeface="Arial"/>
            </a:endParaRPr>
          </a:p>
          <a:p>
            <a:pPr indent="-342900" lvl="0" marL="342900" marR="0" rtl="0" algn="ctr">
              <a:spcBef>
                <a:spcPts val="560"/>
              </a:spcBef>
              <a:spcAft>
                <a:spcPts val="0"/>
              </a:spcAft>
              <a:buClr>
                <a:schemeClr val="lt1"/>
              </a:buClr>
              <a:buFont typeface="Arial"/>
              <a:buNone/>
            </a:pPr>
            <a:r>
              <a:rPr b="0" i="0" lang="en-US" sz="2800" u="none" cap="none" strike="noStrike">
                <a:solidFill>
                  <a:schemeClr val="lt1"/>
                </a:solidFill>
                <a:latin typeface="Arial"/>
                <a:ea typeface="Arial"/>
                <a:cs typeface="Arial"/>
                <a:sym typeface="Arial"/>
              </a:rPr>
              <a:t>Copies of this presentation may be downloaded from </a:t>
            </a:r>
            <a:endParaRPr/>
          </a:p>
          <a:p>
            <a:pPr indent="-342900" lvl="0" marL="342900" marR="0" rtl="0" algn="ctr">
              <a:spcBef>
                <a:spcPts val="560"/>
              </a:spcBef>
              <a:spcAft>
                <a:spcPts val="0"/>
              </a:spcAft>
              <a:buClr>
                <a:schemeClr val="lt1"/>
              </a:buClr>
              <a:buFont typeface="Arial"/>
              <a:buNone/>
            </a:pPr>
            <a:r>
              <a:rPr b="0" i="0" lang="en-US" sz="2800" u="none" cap="none" strike="noStrike">
                <a:solidFill>
                  <a:schemeClr val="lt1"/>
                </a:solidFill>
                <a:latin typeface="Arial"/>
                <a:ea typeface="Arial"/>
                <a:cs typeface="Arial"/>
                <a:sym typeface="Arial"/>
              </a:rPr>
              <a:t>www.winginstitute.org</a:t>
            </a:r>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6" name="Shape 136"/>
        <p:cNvGrpSpPr/>
        <p:nvPr/>
      </p:nvGrpSpPr>
      <p:grpSpPr>
        <a:xfrm>
          <a:off x="0" y="0"/>
          <a:ext cx="0" cy="0"/>
          <a:chOff x="0" y="0"/>
          <a:chExt cx="0" cy="0"/>
        </a:xfrm>
      </p:grpSpPr>
      <p:sp>
        <p:nvSpPr>
          <p:cNvPr id="137" name="Google Shape;137;p20"/>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Implicit Assumptions of Policy</a:t>
            </a:r>
            <a:endParaRPr/>
          </a:p>
        </p:txBody>
      </p:sp>
      <p:sp>
        <p:nvSpPr>
          <p:cNvPr id="138" name="Google Shape;138;p20"/>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There is an established body of evidence-based interventions.</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Educational decision-makers are aware of the evidence.</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Research-based interventions will translate directly into practice settings.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3" name="Shape 143"/>
        <p:cNvGrpSpPr/>
        <p:nvPr/>
      </p:nvGrpSpPr>
      <p:grpSpPr>
        <a:xfrm>
          <a:off x="0" y="0"/>
          <a:ext cx="0" cy="0"/>
          <a:chOff x="0" y="0"/>
          <a:chExt cx="0" cy="0"/>
        </a:xfrm>
      </p:grpSpPr>
      <p:sp>
        <p:nvSpPr>
          <p:cNvPr id="144" name="Google Shape;144;p21"/>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Implicit Assumptions of Policy</a:t>
            </a:r>
            <a:endParaRPr/>
          </a:p>
        </p:txBody>
      </p:sp>
      <p:sp>
        <p:nvSpPr>
          <p:cNvPr id="145" name="Google Shape;145;p21"/>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These may not be valid assumptions in the current educational environment.</a:t>
            </a:r>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The degree to which these assumptions are true or not have important implications for practitioners.</a:t>
            </a:r>
            <a:endParaRPr/>
          </a:p>
          <a:p>
            <a:pPr indent="-165100" lvl="0" marL="342900" marR="0" rtl="0" algn="l">
              <a:spcBef>
                <a:spcPts val="560"/>
              </a:spcBef>
              <a:spcAft>
                <a:spcPts val="0"/>
              </a:spcAft>
              <a:buClr>
                <a:schemeClr val="lt1"/>
              </a:buClr>
              <a:buSzPts val="2800"/>
              <a:buFont typeface="Arial"/>
              <a:buNone/>
            </a:pPr>
            <a:r>
              <a:t/>
            </a:r>
            <a:endParaRPr b="0" i="0" sz="2800" u="none" cap="none" strike="noStrike">
              <a:solidFill>
                <a:schemeClr val="lt1"/>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22"/>
          <p:cNvSpPr txBox="1"/>
          <p:nvPr>
            <p:ph type="title"/>
          </p:nvPr>
        </p:nvSpPr>
        <p:spPr>
          <a:xfrm>
            <a:off x="685800" y="609600"/>
            <a:ext cx="7772400" cy="1143000"/>
          </a:xfrm>
          <a:prstGeom prst="rect">
            <a:avLst/>
          </a:prstGeom>
          <a:no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rPr b="0" i="0" lang="en-US" sz="3200" u="none" cap="none" strike="noStrike">
                <a:solidFill>
                  <a:schemeClr val="lt1"/>
                </a:solidFill>
                <a:latin typeface="Arial"/>
                <a:ea typeface="Arial"/>
                <a:cs typeface="Arial"/>
                <a:sym typeface="Arial"/>
              </a:rPr>
              <a:t>What is Evidence-based Practice?</a:t>
            </a:r>
            <a:endParaRPr/>
          </a:p>
        </p:txBody>
      </p:sp>
      <p:sp>
        <p:nvSpPr>
          <p:cNvPr id="152" name="Google Shape;152;p22"/>
          <p:cNvSpPr txBox="1"/>
          <p:nvPr>
            <p:ph idx="1" type="body"/>
          </p:nvPr>
        </p:nvSpPr>
        <p:spPr>
          <a:xfrm>
            <a:off x="685800" y="1981200"/>
            <a:ext cx="7772400" cy="4114800"/>
          </a:xfrm>
          <a:prstGeom prst="rect">
            <a:avLst/>
          </a:prstGeom>
          <a:noFill/>
          <a:ln>
            <a:noFill/>
          </a:ln>
        </p:spPr>
        <p:txBody>
          <a:bodyPr anchorCtr="0" anchor="t" bIns="45700" lIns="91425" spcFirstLastPara="1" rIns="91425" wrap="square" tIns="45700">
            <a:noAutofit/>
          </a:bodyPr>
          <a:lstStyle/>
          <a:p>
            <a:pPr indent="-342900" lvl="0" marL="342900" marR="0" rtl="0" algn="l">
              <a:spcBef>
                <a:spcPts val="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Evidence-based practice (EBP) in medicine is defined as: </a:t>
            </a:r>
            <a:r>
              <a:rPr b="0" i="0" lang="en-US" sz="2800" u="none" cap="none" strike="noStrike">
                <a:solidFill>
                  <a:srgbClr val="FDFF01"/>
                </a:solidFill>
                <a:latin typeface="Arial"/>
                <a:ea typeface="Arial"/>
                <a:cs typeface="Arial"/>
                <a:sym typeface="Arial"/>
              </a:rPr>
              <a:t>“</a:t>
            </a:r>
            <a:r>
              <a:rPr b="0" i="1" lang="en-US" sz="2800" u="none" cap="none" strike="noStrike">
                <a:solidFill>
                  <a:srgbClr val="FDFF01"/>
                </a:solidFill>
                <a:latin typeface="Arial"/>
                <a:ea typeface="Arial"/>
                <a:cs typeface="Arial"/>
                <a:sym typeface="Arial"/>
              </a:rPr>
              <a:t>the integration of best research evidence with clinical expertise, and patient values.”  </a:t>
            </a:r>
            <a:r>
              <a:rPr b="0" i="0" lang="en-US" sz="1800" u="none" cap="none" strike="noStrike">
                <a:solidFill>
                  <a:schemeClr val="lt1"/>
                </a:solidFill>
                <a:latin typeface="Arial"/>
                <a:ea typeface="Arial"/>
                <a:cs typeface="Arial"/>
                <a:sym typeface="Arial"/>
              </a:rPr>
              <a:t>(Sackett et al, 2000)</a:t>
            </a:r>
            <a:endParaRPr b="0" i="0" sz="2400" u="none" cap="none" strike="noStrike">
              <a:solidFill>
                <a:srgbClr val="FDFF01"/>
              </a:solidFill>
              <a:latin typeface="Arial"/>
              <a:ea typeface="Arial"/>
              <a:cs typeface="Arial"/>
              <a:sym typeface="Arial"/>
            </a:endParaRPr>
          </a:p>
          <a:p>
            <a:pPr indent="-342900" lvl="0" marL="342900" marR="0" rtl="0" algn="r">
              <a:spcBef>
                <a:spcPts val="280"/>
              </a:spcBef>
              <a:spcAft>
                <a:spcPts val="0"/>
              </a:spcAft>
              <a:buClr>
                <a:schemeClr val="lt1"/>
              </a:buClr>
              <a:buFont typeface="Arial"/>
              <a:buNone/>
            </a:pPr>
            <a:r>
              <a:t/>
            </a:r>
            <a:endParaRPr b="0" i="0" sz="1400" u="none" cap="none" strike="noStrike">
              <a:solidFill>
                <a:schemeClr val="lt1"/>
              </a:solidFill>
              <a:latin typeface="Arial"/>
              <a:ea typeface="Arial"/>
              <a:cs typeface="Arial"/>
              <a:sym typeface="Arial"/>
            </a:endParaRPr>
          </a:p>
          <a:p>
            <a:pPr indent="-342900" lvl="0" marL="342900" marR="0" rtl="0" algn="l">
              <a:spcBef>
                <a:spcPts val="560"/>
              </a:spcBef>
              <a:spcAft>
                <a:spcPts val="0"/>
              </a:spcAft>
              <a:buClr>
                <a:schemeClr val="lt1"/>
              </a:buClr>
              <a:buSzPts val="2800"/>
              <a:buFont typeface="Arial"/>
              <a:buChar char="•"/>
            </a:pPr>
            <a:r>
              <a:rPr b="0" i="0" lang="en-US" sz="2800" u="none" cap="none" strike="noStrike">
                <a:solidFill>
                  <a:schemeClr val="lt1"/>
                </a:solidFill>
                <a:latin typeface="Arial"/>
                <a:ea typeface="Arial"/>
                <a:cs typeface="Arial"/>
                <a:sym typeface="Arial"/>
              </a:rPr>
              <a:t>EBP is a decision-making approach that places emphasis on evidence to:</a:t>
            </a:r>
            <a:endParaRPr b="0" i="0" sz="2400" u="none" cap="none" strike="noStrike">
              <a:solidFill>
                <a:schemeClr val="lt1"/>
              </a:solidFill>
              <a:latin typeface="Arial"/>
              <a:ea typeface="Arial"/>
              <a:cs typeface="Arial"/>
              <a:sym typeface="Arial"/>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Guide decisions about which interventions to use.</a:t>
            </a:r>
            <a:endParaRPr/>
          </a:p>
          <a:p>
            <a:pPr indent="-285750" lvl="1" marL="742950" marR="0" rtl="0" algn="l">
              <a:spcBef>
                <a:spcPts val="1200"/>
              </a:spcBef>
              <a:spcAft>
                <a:spcPts val="0"/>
              </a:spcAft>
              <a:buClr>
                <a:schemeClr val="lt1"/>
              </a:buClr>
              <a:buSzPts val="2400"/>
              <a:buFont typeface="Noto Sans Symbols"/>
              <a:buChar char="➢"/>
            </a:pPr>
            <a:r>
              <a:rPr b="0" i="0" lang="en-US" sz="2400" u="none" cap="none" strike="noStrike">
                <a:solidFill>
                  <a:schemeClr val="lt1"/>
                </a:solidFill>
                <a:latin typeface="Arial"/>
                <a:ea typeface="Arial"/>
                <a:cs typeface="Arial"/>
                <a:sym typeface="Arial"/>
              </a:rPr>
              <a:t>Evaluate the effects of an intervention.</a:t>
            </a:r>
            <a:endParaRPr b="0" i="0" sz="2000" u="none" cap="none" strike="noStrike">
              <a:solidFill>
                <a:schemeClr val="lt1"/>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